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95" r:id="rId5"/>
    <p:sldId id="304" r:id="rId6"/>
    <p:sldId id="301" r:id="rId7"/>
    <p:sldId id="302" r:id="rId8"/>
    <p:sldId id="303" r:id="rId9"/>
    <p:sldId id="307"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075"/>
    <a:srgbClr val="0B27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E511BE-146E-44CC-97AA-D55B6FE14B47}" v="11" dt="2023-04-03T15:31:04.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31" y="67"/>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e Robinson" userId="9fc3cfe9-fbac-4495-8d1e-bd3ae55708a9" providerId="ADAL" clId="{45E511BE-146E-44CC-97AA-D55B6FE14B47}"/>
    <pc:docChg chg="undo custSel addSld delSld modSld sldOrd">
      <pc:chgData name="Kyle Robinson" userId="9fc3cfe9-fbac-4495-8d1e-bd3ae55708a9" providerId="ADAL" clId="{45E511BE-146E-44CC-97AA-D55B6FE14B47}" dt="2023-04-03T15:33:33.370" v="235" actId="47"/>
      <pc:docMkLst>
        <pc:docMk/>
      </pc:docMkLst>
      <pc:sldChg chg="modSp mod">
        <pc:chgData name="Kyle Robinson" userId="9fc3cfe9-fbac-4495-8d1e-bd3ae55708a9" providerId="ADAL" clId="{45E511BE-146E-44CC-97AA-D55B6FE14B47}" dt="2023-04-03T15:31:56.778" v="226" actId="20577"/>
        <pc:sldMkLst>
          <pc:docMk/>
          <pc:sldMk cId="4012884221" sldId="295"/>
        </pc:sldMkLst>
        <pc:spChg chg="mod">
          <ac:chgData name="Kyle Robinson" userId="9fc3cfe9-fbac-4495-8d1e-bd3ae55708a9" providerId="ADAL" clId="{45E511BE-146E-44CC-97AA-D55B6FE14B47}" dt="2023-04-03T15:31:56.778" v="226" actId="20577"/>
          <ac:spMkLst>
            <pc:docMk/>
            <pc:sldMk cId="4012884221" sldId="295"/>
            <ac:spMk id="2" creationId="{44126B05-666F-7DE4-84E7-0857CD3DDAA6}"/>
          </ac:spMkLst>
        </pc:spChg>
        <pc:spChg chg="mod">
          <ac:chgData name="Kyle Robinson" userId="9fc3cfe9-fbac-4495-8d1e-bd3ae55708a9" providerId="ADAL" clId="{45E511BE-146E-44CC-97AA-D55B6FE14B47}" dt="2023-04-03T15:31:26.213" v="201" actId="20577"/>
          <ac:spMkLst>
            <pc:docMk/>
            <pc:sldMk cId="4012884221" sldId="295"/>
            <ac:spMk id="3" creationId="{7D8861E3-1243-1458-E5D6-DCDC1938D053}"/>
          </ac:spMkLst>
        </pc:spChg>
      </pc:sldChg>
      <pc:sldChg chg="addSp delSp modSp del mod">
        <pc:chgData name="Kyle Robinson" userId="9fc3cfe9-fbac-4495-8d1e-bd3ae55708a9" providerId="ADAL" clId="{45E511BE-146E-44CC-97AA-D55B6FE14B47}" dt="2023-04-03T15:24:32.690" v="45" actId="47"/>
        <pc:sldMkLst>
          <pc:docMk/>
          <pc:sldMk cId="1134647640" sldId="297"/>
        </pc:sldMkLst>
        <pc:picChg chg="del">
          <ac:chgData name="Kyle Robinson" userId="9fc3cfe9-fbac-4495-8d1e-bd3ae55708a9" providerId="ADAL" clId="{45E511BE-146E-44CC-97AA-D55B6FE14B47}" dt="2023-04-03T15:20:02.462" v="9" actId="478"/>
          <ac:picMkLst>
            <pc:docMk/>
            <pc:sldMk cId="1134647640" sldId="297"/>
            <ac:picMk id="6" creationId="{07594436-8E4F-875F-60B0-7865D5A412E8}"/>
          </ac:picMkLst>
        </pc:picChg>
        <pc:picChg chg="del">
          <ac:chgData name="Kyle Robinson" userId="9fc3cfe9-fbac-4495-8d1e-bd3ae55708a9" providerId="ADAL" clId="{45E511BE-146E-44CC-97AA-D55B6FE14B47}" dt="2023-04-03T15:20:06.171" v="11" actId="478"/>
          <ac:picMkLst>
            <pc:docMk/>
            <pc:sldMk cId="1134647640" sldId="297"/>
            <ac:picMk id="8" creationId="{01A74123-F59A-054D-215C-CFC59B2DE40A}"/>
          </ac:picMkLst>
        </pc:picChg>
        <pc:picChg chg="del">
          <ac:chgData name="Kyle Robinson" userId="9fc3cfe9-fbac-4495-8d1e-bd3ae55708a9" providerId="ADAL" clId="{45E511BE-146E-44CC-97AA-D55B6FE14B47}" dt="2023-04-03T15:20:04.441" v="10" actId="478"/>
          <ac:picMkLst>
            <pc:docMk/>
            <pc:sldMk cId="1134647640" sldId="297"/>
            <ac:picMk id="9" creationId="{1AE4BE53-1685-5FC6-8D09-1FBC32A71BB4}"/>
          </ac:picMkLst>
        </pc:picChg>
        <pc:picChg chg="add del">
          <ac:chgData name="Kyle Robinson" userId="9fc3cfe9-fbac-4495-8d1e-bd3ae55708a9" providerId="ADAL" clId="{45E511BE-146E-44CC-97AA-D55B6FE14B47}" dt="2023-04-03T15:20:20.734" v="13" actId="478"/>
          <ac:picMkLst>
            <pc:docMk/>
            <pc:sldMk cId="1134647640" sldId="297"/>
            <ac:picMk id="10" creationId="{1A79FCF9-6D4F-6E7D-0AA2-3F93B49E521D}"/>
          </ac:picMkLst>
        </pc:picChg>
        <pc:picChg chg="add del mod">
          <ac:chgData name="Kyle Robinson" userId="9fc3cfe9-fbac-4495-8d1e-bd3ae55708a9" providerId="ADAL" clId="{45E511BE-146E-44CC-97AA-D55B6FE14B47}" dt="2023-04-03T15:20:55.950" v="17" actId="21"/>
          <ac:picMkLst>
            <pc:docMk/>
            <pc:sldMk cId="1134647640" sldId="297"/>
            <ac:picMk id="12" creationId="{2654F6B2-52D7-3CC1-EEAB-3B9FDE627FE9}"/>
          </ac:picMkLst>
        </pc:picChg>
      </pc:sldChg>
      <pc:sldChg chg="del">
        <pc:chgData name="Kyle Robinson" userId="9fc3cfe9-fbac-4495-8d1e-bd3ae55708a9" providerId="ADAL" clId="{45E511BE-146E-44CC-97AA-D55B6FE14B47}" dt="2023-04-03T15:24:21.705" v="44" actId="47"/>
        <pc:sldMkLst>
          <pc:docMk/>
          <pc:sldMk cId="3152602709" sldId="299"/>
        </pc:sldMkLst>
      </pc:sldChg>
      <pc:sldChg chg="del">
        <pc:chgData name="Kyle Robinson" userId="9fc3cfe9-fbac-4495-8d1e-bd3ae55708a9" providerId="ADAL" clId="{45E511BE-146E-44CC-97AA-D55B6FE14B47}" dt="2023-04-03T15:24:21.705" v="44" actId="47"/>
        <pc:sldMkLst>
          <pc:docMk/>
          <pc:sldMk cId="3712116587" sldId="300"/>
        </pc:sldMkLst>
      </pc:sldChg>
      <pc:sldChg chg="addSp delSp modSp new mod">
        <pc:chgData name="Kyle Robinson" userId="9fc3cfe9-fbac-4495-8d1e-bd3ae55708a9" providerId="ADAL" clId="{45E511BE-146E-44CC-97AA-D55B6FE14B47}" dt="2023-04-03T15:23:11.821" v="36" actId="1440"/>
        <pc:sldMkLst>
          <pc:docMk/>
          <pc:sldMk cId="2645471247" sldId="301"/>
        </pc:sldMkLst>
        <pc:spChg chg="mod">
          <ac:chgData name="Kyle Robinson" userId="9fc3cfe9-fbac-4495-8d1e-bd3ae55708a9" providerId="ADAL" clId="{45E511BE-146E-44CC-97AA-D55B6FE14B47}" dt="2023-04-03T15:20:57.435" v="19" actId="27636"/>
          <ac:spMkLst>
            <pc:docMk/>
            <pc:sldMk cId="2645471247" sldId="301"/>
            <ac:spMk id="2" creationId="{24F0BAEE-56C3-1E3A-8860-BCEF340CFCFD}"/>
          </ac:spMkLst>
        </pc:spChg>
        <pc:spChg chg="del">
          <ac:chgData name="Kyle Robinson" userId="9fc3cfe9-fbac-4495-8d1e-bd3ae55708a9" providerId="ADAL" clId="{45E511BE-146E-44CC-97AA-D55B6FE14B47}" dt="2023-04-03T15:21:20.635" v="25" actId="478"/>
          <ac:spMkLst>
            <pc:docMk/>
            <pc:sldMk cId="2645471247" sldId="301"/>
            <ac:spMk id="5" creationId="{23022BE9-A38C-D669-E6E6-ECC5E4DDDE96}"/>
          </ac:spMkLst>
        </pc:spChg>
        <pc:picChg chg="add mod">
          <ac:chgData name="Kyle Robinson" userId="9fc3cfe9-fbac-4495-8d1e-bd3ae55708a9" providerId="ADAL" clId="{45E511BE-146E-44CC-97AA-D55B6FE14B47}" dt="2023-04-03T15:23:11.821" v="36" actId="1440"/>
          <ac:picMkLst>
            <pc:docMk/>
            <pc:sldMk cId="2645471247" sldId="301"/>
            <ac:picMk id="6" creationId="{2B7266A8-7049-2A88-7422-64658158F424}"/>
          </ac:picMkLst>
        </pc:picChg>
      </pc:sldChg>
      <pc:sldChg chg="addSp delSp modSp add mod">
        <pc:chgData name="Kyle Robinson" userId="9fc3cfe9-fbac-4495-8d1e-bd3ae55708a9" providerId="ADAL" clId="{45E511BE-146E-44CC-97AA-D55B6FE14B47}" dt="2023-04-03T15:23:02.159" v="35" actId="1076"/>
        <pc:sldMkLst>
          <pc:docMk/>
          <pc:sldMk cId="2868231690" sldId="302"/>
        </pc:sldMkLst>
        <pc:picChg chg="del">
          <ac:chgData name="Kyle Robinson" userId="9fc3cfe9-fbac-4495-8d1e-bd3ae55708a9" providerId="ADAL" clId="{45E511BE-146E-44CC-97AA-D55B6FE14B47}" dt="2023-04-03T15:22:55.978" v="33" actId="478"/>
          <ac:picMkLst>
            <pc:docMk/>
            <pc:sldMk cId="2868231690" sldId="302"/>
            <ac:picMk id="6" creationId="{2B7266A8-7049-2A88-7422-64658158F424}"/>
          </ac:picMkLst>
        </pc:picChg>
        <pc:picChg chg="add mod">
          <ac:chgData name="Kyle Robinson" userId="9fc3cfe9-fbac-4495-8d1e-bd3ae55708a9" providerId="ADAL" clId="{45E511BE-146E-44CC-97AA-D55B6FE14B47}" dt="2023-04-03T15:23:02.159" v="35" actId="1076"/>
          <ac:picMkLst>
            <pc:docMk/>
            <pc:sldMk cId="2868231690" sldId="302"/>
            <ac:picMk id="7" creationId="{C9852F9C-87D0-2257-8636-180550CAC7B4}"/>
          </ac:picMkLst>
        </pc:picChg>
      </pc:sldChg>
      <pc:sldChg chg="addSp delSp modSp add mod">
        <pc:chgData name="Kyle Robinson" userId="9fc3cfe9-fbac-4495-8d1e-bd3ae55708a9" providerId="ADAL" clId="{45E511BE-146E-44CC-97AA-D55B6FE14B47}" dt="2023-04-03T15:23:43.118" v="43" actId="1076"/>
        <pc:sldMkLst>
          <pc:docMk/>
          <pc:sldMk cId="2278299386" sldId="303"/>
        </pc:sldMkLst>
        <pc:picChg chg="add mod">
          <ac:chgData name="Kyle Robinson" userId="9fc3cfe9-fbac-4495-8d1e-bd3ae55708a9" providerId="ADAL" clId="{45E511BE-146E-44CC-97AA-D55B6FE14B47}" dt="2023-04-03T15:23:43.118" v="43" actId="1076"/>
          <ac:picMkLst>
            <pc:docMk/>
            <pc:sldMk cId="2278299386" sldId="303"/>
            <ac:picMk id="6" creationId="{4F606A0D-A555-BA7B-0A82-1E3567A098F9}"/>
          </ac:picMkLst>
        </pc:picChg>
        <pc:picChg chg="del">
          <ac:chgData name="Kyle Robinson" userId="9fc3cfe9-fbac-4495-8d1e-bd3ae55708a9" providerId="ADAL" clId="{45E511BE-146E-44CC-97AA-D55B6FE14B47}" dt="2023-04-03T15:23:34.447" v="38" actId="478"/>
          <ac:picMkLst>
            <pc:docMk/>
            <pc:sldMk cId="2278299386" sldId="303"/>
            <ac:picMk id="7" creationId="{C9852F9C-87D0-2257-8636-180550CAC7B4}"/>
          </ac:picMkLst>
        </pc:picChg>
      </pc:sldChg>
      <pc:sldChg chg="delSp modSp add mod ord">
        <pc:chgData name="Kyle Robinson" userId="9fc3cfe9-fbac-4495-8d1e-bd3ae55708a9" providerId="ADAL" clId="{45E511BE-146E-44CC-97AA-D55B6FE14B47}" dt="2023-04-03T15:32:56.981" v="232"/>
        <pc:sldMkLst>
          <pc:docMk/>
          <pc:sldMk cId="2557241076" sldId="304"/>
        </pc:sldMkLst>
        <pc:spChg chg="mod">
          <ac:chgData name="Kyle Robinson" userId="9fc3cfe9-fbac-4495-8d1e-bd3ae55708a9" providerId="ADAL" clId="{45E511BE-146E-44CC-97AA-D55B6FE14B47}" dt="2023-04-03T15:32:25.126" v="229" actId="20577"/>
          <ac:spMkLst>
            <pc:docMk/>
            <pc:sldMk cId="2557241076" sldId="304"/>
            <ac:spMk id="2" creationId="{24F0BAEE-56C3-1E3A-8860-BCEF340CFCFD}"/>
          </ac:spMkLst>
        </pc:spChg>
        <pc:spChg chg="mod">
          <ac:chgData name="Kyle Robinson" userId="9fc3cfe9-fbac-4495-8d1e-bd3ae55708a9" providerId="ADAL" clId="{45E511BE-146E-44CC-97AA-D55B6FE14B47}" dt="2023-04-03T15:32:56.981" v="232"/>
          <ac:spMkLst>
            <pc:docMk/>
            <pc:sldMk cId="2557241076" sldId="304"/>
            <ac:spMk id="3" creationId="{A8FCD86F-141F-F4ED-BCCF-A57C7C19E4C3}"/>
          </ac:spMkLst>
        </pc:spChg>
        <pc:picChg chg="del">
          <ac:chgData name="Kyle Robinson" userId="9fc3cfe9-fbac-4495-8d1e-bd3ae55708a9" providerId="ADAL" clId="{45E511BE-146E-44CC-97AA-D55B6FE14B47}" dt="2023-04-03T15:24:48.262" v="47" actId="478"/>
          <ac:picMkLst>
            <pc:docMk/>
            <pc:sldMk cId="2557241076" sldId="304"/>
            <ac:picMk id="6" creationId="{2B7266A8-7049-2A88-7422-64658158F424}"/>
          </ac:picMkLst>
        </pc:picChg>
      </pc:sldChg>
      <pc:sldChg chg="addSp delSp modSp add del mod">
        <pc:chgData name="Kyle Robinson" userId="9fc3cfe9-fbac-4495-8d1e-bd3ae55708a9" providerId="ADAL" clId="{45E511BE-146E-44CC-97AA-D55B6FE14B47}" dt="2023-04-03T15:30:46.734" v="174" actId="47"/>
        <pc:sldMkLst>
          <pc:docMk/>
          <pc:sldMk cId="785192434" sldId="305"/>
        </pc:sldMkLst>
        <pc:spChg chg="add del">
          <ac:chgData name="Kyle Robinson" userId="9fc3cfe9-fbac-4495-8d1e-bd3ae55708a9" providerId="ADAL" clId="{45E511BE-146E-44CC-97AA-D55B6FE14B47}" dt="2023-04-03T15:27:13.133" v="103"/>
          <ac:spMkLst>
            <pc:docMk/>
            <pc:sldMk cId="785192434" sldId="305"/>
            <ac:spMk id="3" creationId="{A8FCD86F-141F-F4ED-BCCF-A57C7C19E4C3}"/>
          </ac:spMkLst>
        </pc:spChg>
        <pc:spChg chg="add del mod">
          <ac:chgData name="Kyle Robinson" userId="9fc3cfe9-fbac-4495-8d1e-bd3ae55708a9" providerId="ADAL" clId="{45E511BE-146E-44CC-97AA-D55B6FE14B47}" dt="2023-04-03T15:27:13.133" v="103"/>
          <ac:spMkLst>
            <pc:docMk/>
            <pc:sldMk cId="785192434" sldId="305"/>
            <ac:spMk id="6" creationId="{FD70B958-8BEE-DA98-8069-2C6247F79691}"/>
          </ac:spMkLst>
        </pc:spChg>
        <pc:spChg chg="add del mod">
          <ac:chgData name="Kyle Robinson" userId="9fc3cfe9-fbac-4495-8d1e-bd3ae55708a9" providerId="ADAL" clId="{45E511BE-146E-44CC-97AA-D55B6FE14B47}" dt="2023-04-03T15:27:20.890" v="105"/>
          <ac:spMkLst>
            <pc:docMk/>
            <pc:sldMk cId="785192434" sldId="305"/>
            <ac:spMk id="9" creationId="{BBC04388-D954-208D-025F-28E9A3452809}"/>
          </ac:spMkLst>
        </pc:spChg>
        <pc:spChg chg="add del">
          <ac:chgData name="Kyle Robinson" userId="9fc3cfe9-fbac-4495-8d1e-bd3ae55708a9" providerId="ADAL" clId="{45E511BE-146E-44CC-97AA-D55B6FE14B47}" dt="2023-04-03T15:27:24.316" v="107" actId="22"/>
          <ac:spMkLst>
            <pc:docMk/>
            <pc:sldMk cId="785192434" sldId="305"/>
            <ac:spMk id="11" creationId="{D42936A9-281A-BFF8-F6B0-B6A9C8E56156}"/>
          </ac:spMkLst>
        </pc:spChg>
        <pc:graphicFrameChg chg="add del mod">
          <ac:chgData name="Kyle Robinson" userId="9fc3cfe9-fbac-4495-8d1e-bd3ae55708a9" providerId="ADAL" clId="{45E511BE-146E-44CC-97AA-D55B6FE14B47}" dt="2023-04-03T15:27:13.133" v="103"/>
          <ac:graphicFrameMkLst>
            <pc:docMk/>
            <pc:sldMk cId="785192434" sldId="305"/>
            <ac:graphicFrameMk id="5" creationId="{12402491-BDB1-EDF1-9579-734B48EEA3F6}"/>
          </ac:graphicFrameMkLst>
        </pc:graphicFrameChg>
        <pc:graphicFrameChg chg="add del mod">
          <ac:chgData name="Kyle Robinson" userId="9fc3cfe9-fbac-4495-8d1e-bd3ae55708a9" providerId="ADAL" clId="{45E511BE-146E-44CC-97AA-D55B6FE14B47}" dt="2023-04-03T15:27:20.890" v="105"/>
          <ac:graphicFrameMkLst>
            <pc:docMk/>
            <pc:sldMk cId="785192434" sldId="305"/>
            <ac:graphicFrameMk id="8" creationId="{320C4E4D-EF1D-83D9-1667-B405875DE50E}"/>
          </ac:graphicFrameMkLst>
        </pc:graphicFrameChg>
        <pc:picChg chg="del">
          <ac:chgData name="Kyle Robinson" userId="9fc3cfe9-fbac-4495-8d1e-bd3ae55708a9" providerId="ADAL" clId="{45E511BE-146E-44CC-97AA-D55B6FE14B47}" dt="2023-04-03T15:27:07.678" v="101" actId="478"/>
          <ac:picMkLst>
            <pc:docMk/>
            <pc:sldMk cId="785192434" sldId="305"/>
            <ac:picMk id="7" creationId="{C9852F9C-87D0-2257-8636-180550CAC7B4}"/>
          </ac:picMkLst>
        </pc:picChg>
      </pc:sldChg>
      <pc:sldChg chg="add del">
        <pc:chgData name="Kyle Robinson" userId="9fc3cfe9-fbac-4495-8d1e-bd3ae55708a9" providerId="ADAL" clId="{45E511BE-146E-44CC-97AA-D55B6FE14B47}" dt="2023-04-03T15:33:33.370" v="235" actId="47"/>
        <pc:sldMkLst>
          <pc:docMk/>
          <pc:sldMk cId="2421992972" sldId="306"/>
        </pc:sldMkLst>
      </pc:sldChg>
      <pc:sldChg chg="addSp delSp modSp new mod ord">
        <pc:chgData name="Kyle Robinson" userId="9fc3cfe9-fbac-4495-8d1e-bd3ae55708a9" providerId="ADAL" clId="{45E511BE-146E-44CC-97AA-D55B6FE14B47}" dt="2023-04-03T15:33:30.696" v="234"/>
        <pc:sldMkLst>
          <pc:docMk/>
          <pc:sldMk cId="2452561670" sldId="307"/>
        </pc:sldMkLst>
        <pc:spChg chg="mod">
          <ac:chgData name="Kyle Robinson" userId="9fc3cfe9-fbac-4495-8d1e-bd3ae55708a9" providerId="ADAL" clId="{45E511BE-146E-44CC-97AA-D55B6FE14B47}" dt="2023-04-03T15:31:05.139" v="187" actId="27636"/>
          <ac:spMkLst>
            <pc:docMk/>
            <pc:sldMk cId="2452561670" sldId="307"/>
            <ac:spMk id="2" creationId="{10A7106E-4D20-CBCC-1647-CD418FECBFF6}"/>
          </ac:spMkLst>
        </pc:spChg>
        <pc:spChg chg="mod">
          <ac:chgData name="Kyle Robinson" userId="9fc3cfe9-fbac-4495-8d1e-bd3ae55708a9" providerId="ADAL" clId="{45E511BE-146E-44CC-97AA-D55B6FE14B47}" dt="2023-04-03T15:30:19.415" v="159" actId="20577"/>
          <ac:spMkLst>
            <pc:docMk/>
            <pc:sldMk cId="2452561670" sldId="307"/>
            <ac:spMk id="3" creationId="{56524EA9-5153-F744-F676-1D17CB7FAB7C}"/>
          </ac:spMkLst>
        </pc:spChg>
        <pc:spChg chg="mod">
          <ac:chgData name="Kyle Robinson" userId="9fc3cfe9-fbac-4495-8d1e-bd3ae55708a9" providerId="ADAL" clId="{45E511BE-146E-44CC-97AA-D55B6FE14B47}" dt="2023-04-03T15:30:33.321" v="172" actId="20577"/>
          <ac:spMkLst>
            <pc:docMk/>
            <pc:sldMk cId="2452561670" sldId="307"/>
            <ac:spMk id="4" creationId="{5399FD04-E032-9531-8BAD-B10D4DEF47E9}"/>
          </ac:spMkLst>
        </pc:spChg>
        <pc:spChg chg="add del mod">
          <ac:chgData name="Kyle Robinson" userId="9fc3cfe9-fbac-4495-8d1e-bd3ae55708a9" providerId="ADAL" clId="{45E511BE-146E-44CC-97AA-D55B6FE14B47}" dt="2023-04-03T15:28:40.474" v="116"/>
          <ac:spMkLst>
            <pc:docMk/>
            <pc:sldMk cId="2452561670" sldId="307"/>
            <ac:spMk id="7" creationId="{2B8A0F8C-65E1-4553-CA9D-7D4514BF2A73}"/>
          </ac:spMkLst>
        </pc:spChg>
        <pc:graphicFrameChg chg="add del mod">
          <ac:chgData name="Kyle Robinson" userId="9fc3cfe9-fbac-4495-8d1e-bd3ae55708a9" providerId="ADAL" clId="{45E511BE-146E-44CC-97AA-D55B6FE14B47}" dt="2023-04-03T15:28:40.474" v="116"/>
          <ac:graphicFrameMkLst>
            <pc:docMk/>
            <pc:sldMk cId="2452561670" sldId="307"/>
            <ac:graphicFrameMk id="6" creationId="{0D6B4DE6-4F21-6F29-A51B-B78D866A4EA2}"/>
          </ac:graphicFrameMkLst>
        </pc:graphicFrameChg>
        <pc:picChg chg="add mod">
          <ac:chgData name="Kyle Robinson" userId="9fc3cfe9-fbac-4495-8d1e-bd3ae55708a9" providerId="ADAL" clId="{45E511BE-146E-44CC-97AA-D55B6FE14B47}" dt="2023-04-03T15:31:12.849" v="188" actId="1440"/>
          <ac:picMkLst>
            <pc:docMk/>
            <pc:sldMk cId="2452561670" sldId="307"/>
            <ac:picMk id="9" creationId="{714E6769-62C4-BB22-674B-D9FF8A5142FB}"/>
          </ac:picMkLst>
        </pc:picChg>
      </pc:sldChg>
    </pc:docChg>
  </pc:docChgLst>
  <pc:docChgLst>
    <pc:chgData name="Kyle Robinson" userId="9fc3cfe9-fbac-4495-8d1e-bd3ae55708a9" providerId="ADAL" clId="{BD52D3B4-1CEF-4C92-988E-407A7860205C}"/>
    <pc:docChg chg="undo custSel addSld delSld modSld sldOrd">
      <pc:chgData name="Kyle Robinson" userId="9fc3cfe9-fbac-4495-8d1e-bd3ae55708a9" providerId="ADAL" clId="{BD52D3B4-1CEF-4C92-988E-407A7860205C}" dt="2023-03-28T20:18:10.585" v="522" actId="2696"/>
      <pc:docMkLst>
        <pc:docMk/>
      </pc:docMkLst>
      <pc:sldChg chg="del">
        <pc:chgData name="Kyle Robinson" userId="9fc3cfe9-fbac-4495-8d1e-bd3ae55708a9" providerId="ADAL" clId="{BD52D3B4-1CEF-4C92-988E-407A7860205C}" dt="2023-03-28T17:00:51.377" v="4" actId="47"/>
        <pc:sldMkLst>
          <pc:docMk/>
          <pc:sldMk cId="3267740472" sldId="260"/>
        </pc:sldMkLst>
      </pc:sldChg>
      <pc:sldChg chg="del">
        <pc:chgData name="Kyle Robinson" userId="9fc3cfe9-fbac-4495-8d1e-bd3ae55708a9" providerId="ADAL" clId="{BD52D3B4-1CEF-4C92-988E-407A7860205C}" dt="2023-03-28T17:00:57.740" v="7" actId="47"/>
        <pc:sldMkLst>
          <pc:docMk/>
          <pc:sldMk cId="380345275" sldId="263"/>
        </pc:sldMkLst>
      </pc:sldChg>
      <pc:sldChg chg="add del">
        <pc:chgData name="Kyle Robinson" userId="9fc3cfe9-fbac-4495-8d1e-bd3ae55708a9" providerId="ADAL" clId="{BD52D3B4-1CEF-4C92-988E-407A7860205C}" dt="2023-03-28T20:18:10.585" v="522" actId="2696"/>
        <pc:sldMkLst>
          <pc:docMk/>
          <pc:sldMk cId="2533218880" sldId="267"/>
        </pc:sldMkLst>
      </pc:sldChg>
      <pc:sldChg chg="del">
        <pc:chgData name="Kyle Robinson" userId="9fc3cfe9-fbac-4495-8d1e-bd3ae55708a9" providerId="ADAL" clId="{BD52D3B4-1CEF-4C92-988E-407A7860205C}" dt="2023-03-28T17:00:32.887" v="3" actId="47"/>
        <pc:sldMkLst>
          <pc:docMk/>
          <pc:sldMk cId="225621000" sldId="268"/>
        </pc:sldMkLst>
      </pc:sldChg>
      <pc:sldChg chg="del">
        <pc:chgData name="Kyle Robinson" userId="9fc3cfe9-fbac-4495-8d1e-bd3ae55708a9" providerId="ADAL" clId="{BD52D3B4-1CEF-4C92-988E-407A7860205C}" dt="2023-03-28T17:00:32.887" v="3" actId="47"/>
        <pc:sldMkLst>
          <pc:docMk/>
          <pc:sldMk cId="1229146842" sldId="269"/>
        </pc:sldMkLst>
      </pc:sldChg>
      <pc:sldChg chg="del">
        <pc:chgData name="Kyle Robinson" userId="9fc3cfe9-fbac-4495-8d1e-bd3ae55708a9" providerId="ADAL" clId="{BD52D3B4-1CEF-4C92-988E-407A7860205C}" dt="2023-03-28T17:00:32.887" v="3" actId="47"/>
        <pc:sldMkLst>
          <pc:docMk/>
          <pc:sldMk cId="4060715308" sldId="270"/>
        </pc:sldMkLst>
      </pc:sldChg>
      <pc:sldChg chg="del">
        <pc:chgData name="Kyle Robinson" userId="9fc3cfe9-fbac-4495-8d1e-bd3ae55708a9" providerId="ADAL" clId="{BD52D3B4-1CEF-4C92-988E-407A7860205C}" dt="2023-03-28T17:00:32.887" v="3" actId="47"/>
        <pc:sldMkLst>
          <pc:docMk/>
          <pc:sldMk cId="563643726" sldId="271"/>
        </pc:sldMkLst>
      </pc:sldChg>
      <pc:sldChg chg="del">
        <pc:chgData name="Kyle Robinson" userId="9fc3cfe9-fbac-4495-8d1e-bd3ae55708a9" providerId="ADAL" clId="{BD52D3B4-1CEF-4C92-988E-407A7860205C}" dt="2023-03-28T17:00:32.887" v="3" actId="47"/>
        <pc:sldMkLst>
          <pc:docMk/>
          <pc:sldMk cId="2266038355" sldId="272"/>
        </pc:sldMkLst>
      </pc:sldChg>
      <pc:sldChg chg="del">
        <pc:chgData name="Kyle Robinson" userId="9fc3cfe9-fbac-4495-8d1e-bd3ae55708a9" providerId="ADAL" clId="{BD52D3B4-1CEF-4C92-988E-407A7860205C}" dt="2023-03-28T17:00:32.887" v="3" actId="47"/>
        <pc:sldMkLst>
          <pc:docMk/>
          <pc:sldMk cId="3939079954" sldId="273"/>
        </pc:sldMkLst>
      </pc:sldChg>
      <pc:sldChg chg="del">
        <pc:chgData name="Kyle Robinson" userId="9fc3cfe9-fbac-4495-8d1e-bd3ae55708a9" providerId="ADAL" clId="{BD52D3B4-1CEF-4C92-988E-407A7860205C}" dt="2023-03-28T17:00:32.887" v="3" actId="47"/>
        <pc:sldMkLst>
          <pc:docMk/>
          <pc:sldMk cId="374093072" sldId="274"/>
        </pc:sldMkLst>
      </pc:sldChg>
      <pc:sldChg chg="del">
        <pc:chgData name="Kyle Robinson" userId="9fc3cfe9-fbac-4495-8d1e-bd3ae55708a9" providerId="ADAL" clId="{BD52D3B4-1CEF-4C92-988E-407A7860205C}" dt="2023-03-28T17:00:32.887" v="3" actId="47"/>
        <pc:sldMkLst>
          <pc:docMk/>
          <pc:sldMk cId="1152571151" sldId="275"/>
        </pc:sldMkLst>
      </pc:sldChg>
      <pc:sldChg chg="del">
        <pc:chgData name="Kyle Robinson" userId="9fc3cfe9-fbac-4495-8d1e-bd3ae55708a9" providerId="ADAL" clId="{BD52D3B4-1CEF-4C92-988E-407A7860205C}" dt="2023-03-28T17:00:32.887" v="3" actId="47"/>
        <pc:sldMkLst>
          <pc:docMk/>
          <pc:sldMk cId="1329484519" sldId="276"/>
        </pc:sldMkLst>
      </pc:sldChg>
      <pc:sldChg chg="del">
        <pc:chgData name="Kyle Robinson" userId="9fc3cfe9-fbac-4495-8d1e-bd3ae55708a9" providerId="ADAL" clId="{BD52D3B4-1CEF-4C92-988E-407A7860205C}" dt="2023-03-28T17:00:32.887" v="3" actId="47"/>
        <pc:sldMkLst>
          <pc:docMk/>
          <pc:sldMk cId="4072866934" sldId="277"/>
        </pc:sldMkLst>
      </pc:sldChg>
      <pc:sldChg chg="del">
        <pc:chgData name="Kyle Robinson" userId="9fc3cfe9-fbac-4495-8d1e-bd3ae55708a9" providerId="ADAL" clId="{BD52D3B4-1CEF-4C92-988E-407A7860205C}" dt="2023-03-28T17:00:32.887" v="3" actId="47"/>
        <pc:sldMkLst>
          <pc:docMk/>
          <pc:sldMk cId="4281567850" sldId="278"/>
        </pc:sldMkLst>
      </pc:sldChg>
      <pc:sldChg chg="del">
        <pc:chgData name="Kyle Robinson" userId="9fc3cfe9-fbac-4495-8d1e-bd3ae55708a9" providerId="ADAL" clId="{BD52D3B4-1CEF-4C92-988E-407A7860205C}" dt="2023-03-28T17:00:32.887" v="3" actId="47"/>
        <pc:sldMkLst>
          <pc:docMk/>
          <pc:sldMk cId="593947573" sldId="282"/>
        </pc:sldMkLst>
      </pc:sldChg>
      <pc:sldChg chg="del">
        <pc:chgData name="Kyle Robinson" userId="9fc3cfe9-fbac-4495-8d1e-bd3ae55708a9" providerId="ADAL" clId="{BD52D3B4-1CEF-4C92-988E-407A7860205C}" dt="2023-03-28T17:00:32.887" v="3" actId="47"/>
        <pc:sldMkLst>
          <pc:docMk/>
          <pc:sldMk cId="641747506" sldId="283"/>
        </pc:sldMkLst>
      </pc:sldChg>
      <pc:sldChg chg="del">
        <pc:chgData name="Kyle Robinson" userId="9fc3cfe9-fbac-4495-8d1e-bd3ae55708a9" providerId="ADAL" clId="{BD52D3B4-1CEF-4C92-988E-407A7860205C}" dt="2023-03-28T17:00:32.887" v="3" actId="47"/>
        <pc:sldMkLst>
          <pc:docMk/>
          <pc:sldMk cId="731750076" sldId="284"/>
        </pc:sldMkLst>
      </pc:sldChg>
      <pc:sldChg chg="del">
        <pc:chgData name="Kyle Robinson" userId="9fc3cfe9-fbac-4495-8d1e-bd3ae55708a9" providerId="ADAL" clId="{BD52D3B4-1CEF-4C92-988E-407A7860205C}" dt="2023-03-28T17:00:54.237" v="5" actId="47"/>
        <pc:sldMkLst>
          <pc:docMk/>
          <pc:sldMk cId="436267201" sldId="285"/>
        </pc:sldMkLst>
      </pc:sldChg>
      <pc:sldChg chg="modSp del mod">
        <pc:chgData name="Kyle Robinson" userId="9fc3cfe9-fbac-4495-8d1e-bd3ae55708a9" providerId="ADAL" clId="{BD52D3B4-1CEF-4C92-988E-407A7860205C}" dt="2023-03-28T17:02:43.016" v="71" actId="47"/>
        <pc:sldMkLst>
          <pc:docMk/>
          <pc:sldMk cId="956222668" sldId="288"/>
        </pc:sldMkLst>
        <pc:spChg chg="mod">
          <ac:chgData name="Kyle Robinson" userId="9fc3cfe9-fbac-4495-8d1e-bd3ae55708a9" providerId="ADAL" clId="{BD52D3B4-1CEF-4C92-988E-407A7860205C}" dt="2023-03-28T17:01:42.749" v="34" actId="20577"/>
          <ac:spMkLst>
            <pc:docMk/>
            <pc:sldMk cId="956222668" sldId="288"/>
            <ac:spMk id="32" creationId="{0468364F-C68C-E350-E74B-43189A5B76EE}"/>
          </ac:spMkLst>
        </pc:spChg>
        <pc:spChg chg="mod">
          <ac:chgData name="Kyle Robinson" userId="9fc3cfe9-fbac-4495-8d1e-bd3ae55708a9" providerId="ADAL" clId="{BD52D3B4-1CEF-4C92-988E-407A7860205C}" dt="2023-03-28T17:02:32.909" v="70" actId="20577"/>
          <ac:spMkLst>
            <pc:docMk/>
            <pc:sldMk cId="956222668" sldId="288"/>
            <ac:spMk id="36" creationId="{CFB50A8A-24BD-5384-4296-4997ACC4E4CA}"/>
          </ac:spMkLst>
        </pc:spChg>
        <pc:spChg chg="mod">
          <ac:chgData name="Kyle Robinson" userId="9fc3cfe9-fbac-4495-8d1e-bd3ae55708a9" providerId="ADAL" clId="{BD52D3B4-1CEF-4C92-988E-407A7860205C}" dt="2023-03-28T17:02:03.761" v="52" actId="20577"/>
          <ac:spMkLst>
            <pc:docMk/>
            <pc:sldMk cId="956222668" sldId="288"/>
            <ac:spMk id="39" creationId="{9EDCA814-04C3-166D-3E31-67773083085D}"/>
          </ac:spMkLst>
        </pc:spChg>
        <pc:spChg chg="mod">
          <ac:chgData name="Kyle Robinson" userId="9fc3cfe9-fbac-4495-8d1e-bd3ae55708a9" providerId="ADAL" clId="{BD52D3B4-1CEF-4C92-988E-407A7860205C}" dt="2023-03-28T17:02:09.982" v="66" actId="20577"/>
          <ac:spMkLst>
            <pc:docMk/>
            <pc:sldMk cId="956222668" sldId="288"/>
            <ac:spMk id="41" creationId="{29986A58-D183-7502-D1A9-10B270912FAA}"/>
          </ac:spMkLst>
        </pc:spChg>
        <pc:spChg chg="mod">
          <ac:chgData name="Kyle Robinson" userId="9fc3cfe9-fbac-4495-8d1e-bd3ae55708a9" providerId="ADAL" clId="{BD52D3B4-1CEF-4C92-988E-407A7860205C}" dt="2023-03-28T17:02:06.642" v="56" actId="20577"/>
          <ac:spMkLst>
            <pc:docMk/>
            <pc:sldMk cId="956222668" sldId="288"/>
            <ac:spMk id="42" creationId="{CE63A617-2609-E113-A25A-0CACABB33FF7}"/>
          </ac:spMkLst>
        </pc:spChg>
      </pc:sldChg>
      <pc:sldChg chg="del">
        <pc:chgData name="Kyle Robinson" userId="9fc3cfe9-fbac-4495-8d1e-bd3ae55708a9" providerId="ADAL" clId="{BD52D3B4-1CEF-4C92-988E-407A7860205C}" dt="2023-03-28T17:02:44.585" v="72" actId="47"/>
        <pc:sldMkLst>
          <pc:docMk/>
          <pc:sldMk cId="975326784" sldId="289"/>
        </pc:sldMkLst>
      </pc:sldChg>
      <pc:sldChg chg="del">
        <pc:chgData name="Kyle Robinson" userId="9fc3cfe9-fbac-4495-8d1e-bd3ae55708a9" providerId="ADAL" clId="{BD52D3B4-1CEF-4C92-988E-407A7860205C}" dt="2023-03-28T17:00:56.659" v="6" actId="47"/>
        <pc:sldMkLst>
          <pc:docMk/>
          <pc:sldMk cId="1787179222" sldId="290"/>
        </pc:sldMkLst>
      </pc:sldChg>
      <pc:sldChg chg="del">
        <pc:chgData name="Kyle Robinson" userId="9fc3cfe9-fbac-4495-8d1e-bd3ae55708a9" providerId="ADAL" clId="{BD52D3B4-1CEF-4C92-988E-407A7860205C}" dt="2023-03-28T17:03:03.649" v="73" actId="47"/>
        <pc:sldMkLst>
          <pc:docMk/>
          <pc:sldMk cId="619101128" sldId="294"/>
        </pc:sldMkLst>
      </pc:sldChg>
      <pc:sldChg chg="modSp mod">
        <pc:chgData name="Kyle Robinson" userId="9fc3cfe9-fbac-4495-8d1e-bd3ae55708a9" providerId="ADAL" clId="{BD52D3B4-1CEF-4C92-988E-407A7860205C}" dt="2023-03-28T17:22:03.302" v="492" actId="14100"/>
        <pc:sldMkLst>
          <pc:docMk/>
          <pc:sldMk cId="4012884221" sldId="295"/>
        </pc:sldMkLst>
        <pc:spChg chg="mod">
          <ac:chgData name="Kyle Robinson" userId="9fc3cfe9-fbac-4495-8d1e-bd3ae55708a9" providerId="ADAL" clId="{BD52D3B4-1CEF-4C92-988E-407A7860205C}" dt="2023-03-28T17:22:03.302" v="492" actId="14100"/>
          <ac:spMkLst>
            <pc:docMk/>
            <pc:sldMk cId="4012884221" sldId="295"/>
            <ac:spMk id="2" creationId="{44126B05-666F-7DE4-84E7-0857CD3DDAA6}"/>
          </ac:spMkLst>
        </pc:spChg>
      </pc:sldChg>
      <pc:sldChg chg="del">
        <pc:chgData name="Kyle Robinson" userId="9fc3cfe9-fbac-4495-8d1e-bd3ae55708a9" providerId="ADAL" clId="{BD52D3B4-1CEF-4C92-988E-407A7860205C}" dt="2023-03-28T17:01:09.322" v="9" actId="47"/>
        <pc:sldMkLst>
          <pc:docMk/>
          <pc:sldMk cId="1919217904" sldId="296"/>
        </pc:sldMkLst>
      </pc:sldChg>
      <pc:sldChg chg="addSp delSp modSp mod ord">
        <pc:chgData name="Kyle Robinson" userId="9fc3cfe9-fbac-4495-8d1e-bd3ae55708a9" providerId="ADAL" clId="{BD52D3B4-1CEF-4C92-988E-407A7860205C}" dt="2023-03-28T17:11:32.378" v="177" actId="478"/>
        <pc:sldMkLst>
          <pc:docMk/>
          <pc:sldMk cId="1134647640" sldId="297"/>
        </pc:sldMkLst>
        <pc:spChg chg="mod">
          <ac:chgData name="Kyle Robinson" userId="9fc3cfe9-fbac-4495-8d1e-bd3ae55708a9" providerId="ADAL" clId="{BD52D3B4-1CEF-4C92-988E-407A7860205C}" dt="2023-03-28T17:03:37.287" v="80" actId="20577"/>
          <ac:spMkLst>
            <pc:docMk/>
            <pc:sldMk cId="1134647640" sldId="297"/>
            <ac:spMk id="4" creationId="{1983C1BF-3A7D-85F8-48C0-4C555F062312}"/>
          </ac:spMkLst>
        </pc:spChg>
        <pc:picChg chg="add mod">
          <ac:chgData name="Kyle Robinson" userId="9fc3cfe9-fbac-4495-8d1e-bd3ae55708a9" providerId="ADAL" clId="{BD52D3B4-1CEF-4C92-988E-407A7860205C}" dt="2023-03-28T17:03:16.208" v="76"/>
          <ac:picMkLst>
            <pc:docMk/>
            <pc:sldMk cId="1134647640" sldId="297"/>
            <ac:picMk id="6" creationId="{07594436-8E4F-875F-60B0-7865D5A412E8}"/>
          </ac:picMkLst>
        </pc:picChg>
        <pc:picChg chg="add del mod">
          <ac:chgData name="Kyle Robinson" userId="9fc3cfe9-fbac-4495-8d1e-bd3ae55708a9" providerId="ADAL" clId="{BD52D3B4-1CEF-4C92-988E-407A7860205C}" dt="2023-03-28T17:11:32.378" v="177" actId="478"/>
          <ac:picMkLst>
            <pc:docMk/>
            <pc:sldMk cId="1134647640" sldId="297"/>
            <ac:picMk id="7" creationId="{C8EEEF2E-C273-6933-0AD3-FF78E2450E81}"/>
          </ac:picMkLst>
        </pc:picChg>
        <pc:picChg chg="add mod">
          <ac:chgData name="Kyle Robinson" userId="9fc3cfe9-fbac-4495-8d1e-bd3ae55708a9" providerId="ADAL" clId="{BD52D3B4-1CEF-4C92-988E-407A7860205C}" dt="2023-03-28T17:11:29.880" v="176" actId="1076"/>
          <ac:picMkLst>
            <pc:docMk/>
            <pc:sldMk cId="1134647640" sldId="297"/>
            <ac:picMk id="8" creationId="{01A74123-F59A-054D-215C-CFC59B2DE40A}"/>
          </ac:picMkLst>
        </pc:picChg>
        <pc:picChg chg="add mod">
          <ac:chgData name="Kyle Robinson" userId="9fc3cfe9-fbac-4495-8d1e-bd3ae55708a9" providerId="ADAL" clId="{BD52D3B4-1CEF-4C92-988E-407A7860205C}" dt="2023-03-28T17:11:29.880" v="176" actId="1076"/>
          <ac:picMkLst>
            <pc:docMk/>
            <pc:sldMk cId="1134647640" sldId="297"/>
            <ac:picMk id="9" creationId="{1AE4BE53-1685-5FC6-8D09-1FBC32A71BB4}"/>
          </ac:picMkLst>
        </pc:picChg>
      </pc:sldChg>
      <pc:sldChg chg="del">
        <pc:chgData name="Kyle Robinson" userId="9fc3cfe9-fbac-4495-8d1e-bd3ae55708a9" providerId="ADAL" clId="{BD52D3B4-1CEF-4C92-988E-407A7860205C}" dt="2023-03-28T17:01:01.895" v="8" actId="47"/>
        <pc:sldMkLst>
          <pc:docMk/>
          <pc:sldMk cId="1941479139" sldId="298"/>
        </pc:sldMkLst>
      </pc:sldChg>
      <pc:sldChg chg="add del">
        <pc:chgData name="Kyle Robinson" userId="9fc3cfe9-fbac-4495-8d1e-bd3ae55708a9" providerId="ADAL" clId="{BD52D3B4-1CEF-4C92-988E-407A7860205C}" dt="2023-03-28T17:13:00.117" v="181" actId="47"/>
        <pc:sldMkLst>
          <pc:docMk/>
          <pc:sldMk cId="3063950021" sldId="298"/>
        </pc:sldMkLst>
      </pc:sldChg>
      <pc:sldChg chg="addSp delSp modSp add mod">
        <pc:chgData name="Kyle Robinson" userId="9fc3cfe9-fbac-4495-8d1e-bd3ae55708a9" providerId="ADAL" clId="{BD52D3B4-1CEF-4C92-988E-407A7860205C}" dt="2023-03-28T17:29:57.622" v="521" actId="465"/>
        <pc:sldMkLst>
          <pc:docMk/>
          <pc:sldMk cId="3152602709" sldId="299"/>
        </pc:sldMkLst>
        <pc:spChg chg="del">
          <ac:chgData name="Kyle Robinson" userId="9fc3cfe9-fbac-4495-8d1e-bd3ae55708a9" providerId="ADAL" clId="{BD52D3B4-1CEF-4C92-988E-407A7860205C}" dt="2023-03-28T17:04:06.203" v="82" actId="478"/>
          <ac:spMkLst>
            <pc:docMk/>
            <pc:sldMk cId="3152602709" sldId="299"/>
            <ac:spMk id="2" creationId="{8D182A5C-3789-B517-76D2-84A08E20308A}"/>
          </ac:spMkLst>
        </pc:spChg>
        <pc:spChg chg="del">
          <ac:chgData name="Kyle Robinson" userId="9fc3cfe9-fbac-4495-8d1e-bd3ae55708a9" providerId="ADAL" clId="{BD52D3B4-1CEF-4C92-988E-407A7860205C}" dt="2023-03-28T17:04:06.203" v="82" actId="478"/>
          <ac:spMkLst>
            <pc:docMk/>
            <pc:sldMk cId="3152602709" sldId="299"/>
            <ac:spMk id="3" creationId="{461122BA-59AF-83FB-A37A-0FEA1E5E5AAE}"/>
          </ac:spMkLst>
        </pc:spChg>
        <pc:spChg chg="del">
          <ac:chgData name="Kyle Robinson" userId="9fc3cfe9-fbac-4495-8d1e-bd3ae55708a9" providerId="ADAL" clId="{BD52D3B4-1CEF-4C92-988E-407A7860205C}" dt="2023-03-28T17:04:06.203" v="82" actId="478"/>
          <ac:spMkLst>
            <pc:docMk/>
            <pc:sldMk cId="3152602709" sldId="299"/>
            <ac:spMk id="4" creationId="{1983C1BF-3A7D-85F8-48C0-4C555F062312}"/>
          </ac:spMkLst>
        </pc:spChg>
        <pc:spChg chg="del">
          <ac:chgData name="Kyle Robinson" userId="9fc3cfe9-fbac-4495-8d1e-bd3ae55708a9" providerId="ADAL" clId="{BD52D3B4-1CEF-4C92-988E-407A7860205C}" dt="2023-03-28T17:04:06.203" v="82" actId="478"/>
          <ac:spMkLst>
            <pc:docMk/>
            <pc:sldMk cId="3152602709" sldId="299"/>
            <ac:spMk id="5" creationId="{5B7FC1C3-1391-7E4C-CB57-94F76B51A52F}"/>
          </ac:spMkLst>
        </pc:spChg>
        <pc:spChg chg="add mod">
          <ac:chgData name="Kyle Robinson" userId="9fc3cfe9-fbac-4495-8d1e-bd3ae55708a9" providerId="ADAL" clId="{BD52D3B4-1CEF-4C92-988E-407A7860205C}" dt="2023-03-28T17:26:58.248" v="496" actId="2711"/>
          <ac:spMkLst>
            <pc:docMk/>
            <pc:sldMk cId="3152602709" sldId="299"/>
            <ac:spMk id="8" creationId="{F717C1D5-4915-583D-AA68-97753E1912FF}"/>
          </ac:spMkLst>
        </pc:spChg>
        <pc:spChg chg="add del mod">
          <ac:chgData name="Kyle Robinson" userId="9fc3cfe9-fbac-4495-8d1e-bd3ae55708a9" providerId="ADAL" clId="{BD52D3B4-1CEF-4C92-988E-407A7860205C}" dt="2023-03-28T17:10:37.800" v="172" actId="478"/>
          <ac:spMkLst>
            <pc:docMk/>
            <pc:sldMk cId="3152602709" sldId="299"/>
            <ac:spMk id="9" creationId="{0A2EA1D5-1387-8FCA-7833-13954B3F8F91}"/>
          </ac:spMkLst>
        </pc:spChg>
        <pc:spChg chg="add mod">
          <ac:chgData name="Kyle Robinson" userId="9fc3cfe9-fbac-4495-8d1e-bd3ae55708a9" providerId="ADAL" clId="{BD52D3B4-1CEF-4C92-988E-407A7860205C}" dt="2023-03-28T17:26:58.248" v="496" actId="2711"/>
          <ac:spMkLst>
            <pc:docMk/>
            <pc:sldMk cId="3152602709" sldId="299"/>
            <ac:spMk id="10" creationId="{C456A011-1A4D-498B-9137-9FC5DE8149A4}"/>
          </ac:spMkLst>
        </pc:spChg>
        <pc:spChg chg="add mod">
          <ac:chgData name="Kyle Robinson" userId="9fc3cfe9-fbac-4495-8d1e-bd3ae55708a9" providerId="ADAL" clId="{BD52D3B4-1CEF-4C92-988E-407A7860205C}" dt="2023-03-28T17:26:58.248" v="496" actId="2711"/>
          <ac:spMkLst>
            <pc:docMk/>
            <pc:sldMk cId="3152602709" sldId="299"/>
            <ac:spMk id="11" creationId="{79777BBA-C2DB-B593-CEC1-853411C9421A}"/>
          </ac:spMkLst>
        </pc:spChg>
        <pc:spChg chg="add mod">
          <ac:chgData name="Kyle Robinson" userId="9fc3cfe9-fbac-4495-8d1e-bd3ae55708a9" providerId="ADAL" clId="{BD52D3B4-1CEF-4C92-988E-407A7860205C}" dt="2023-03-28T17:26:58.248" v="496" actId="2711"/>
          <ac:spMkLst>
            <pc:docMk/>
            <pc:sldMk cId="3152602709" sldId="299"/>
            <ac:spMk id="12" creationId="{E8466444-0B8E-8778-6B80-C52B1CC6C523}"/>
          </ac:spMkLst>
        </pc:spChg>
        <pc:spChg chg="add mod">
          <ac:chgData name="Kyle Robinson" userId="9fc3cfe9-fbac-4495-8d1e-bd3ae55708a9" providerId="ADAL" clId="{BD52D3B4-1CEF-4C92-988E-407A7860205C}" dt="2023-03-28T17:26:58.248" v="496" actId="2711"/>
          <ac:spMkLst>
            <pc:docMk/>
            <pc:sldMk cId="3152602709" sldId="299"/>
            <ac:spMk id="13" creationId="{AA981651-658C-9A4C-531E-CA38BF6BEC8E}"/>
          </ac:spMkLst>
        </pc:spChg>
        <pc:spChg chg="add mod">
          <ac:chgData name="Kyle Robinson" userId="9fc3cfe9-fbac-4495-8d1e-bd3ae55708a9" providerId="ADAL" clId="{BD52D3B4-1CEF-4C92-988E-407A7860205C}" dt="2023-03-28T17:26:58.248" v="496" actId="2711"/>
          <ac:spMkLst>
            <pc:docMk/>
            <pc:sldMk cId="3152602709" sldId="299"/>
            <ac:spMk id="14" creationId="{93C664EF-966A-9865-BCFF-6B4F74183106}"/>
          </ac:spMkLst>
        </pc:spChg>
        <pc:spChg chg="add mod">
          <ac:chgData name="Kyle Robinson" userId="9fc3cfe9-fbac-4495-8d1e-bd3ae55708a9" providerId="ADAL" clId="{BD52D3B4-1CEF-4C92-988E-407A7860205C}" dt="2023-03-28T17:26:58.248" v="496" actId="2711"/>
          <ac:spMkLst>
            <pc:docMk/>
            <pc:sldMk cId="3152602709" sldId="299"/>
            <ac:spMk id="15" creationId="{D356EDA2-3A38-C3E1-531C-1DB02D5DC1A9}"/>
          </ac:spMkLst>
        </pc:spChg>
        <pc:spChg chg="add mod">
          <ac:chgData name="Kyle Robinson" userId="9fc3cfe9-fbac-4495-8d1e-bd3ae55708a9" providerId="ADAL" clId="{BD52D3B4-1CEF-4C92-988E-407A7860205C}" dt="2023-03-28T17:26:58.248" v="496" actId="2711"/>
          <ac:spMkLst>
            <pc:docMk/>
            <pc:sldMk cId="3152602709" sldId="299"/>
            <ac:spMk id="16" creationId="{D900E415-4D07-BE14-0D7B-71578CFE5AB8}"/>
          </ac:spMkLst>
        </pc:spChg>
        <pc:spChg chg="add mod">
          <ac:chgData name="Kyle Robinson" userId="9fc3cfe9-fbac-4495-8d1e-bd3ae55708a9" providerId="ADAL" clId="{BD52D3B4-1CEF-4C92-988E-407A7860205C}" dt="2023-03-28T17:26:58.248" v="496" actId="2711"/>
          <ac:spMkLst>
            <pc:docMk/>
            <pc:sldMk cId="3152602709" sldId="299"/>
            <ac:spMk id="17" creationId="{5CEE2420-B986-2711-98A8-D23A5EAD7369}"/>
          </ac:spMkLst>
        </pc:spChg>
        <pc:spChg chg="add mod">
          <ac:chgData name="Kyle Robinson" userId="9fc3cfe9-fbac-4495-8d1e-bd3ae55708a9" providerId="ADAL" clId="{BD52D3B4-1CEF-4C92-988E-407A7860205C}" dt="2023-03-28T17:26:58.248" v="496" actId="2711"/>
          <ac:spMkLst>
            <pc:docMk/>
            <pc:sldMk cId="3152602709" sldId="299"/>
            <ac:spMk id="18" creationId="{6122F5F2-A8FD-4588-B625-86F738D9DC22}"/>
          </ac:spMkLst>
        </pc:spChg>
        <pc:spChg chg="add mod">
          <ac:chgData name="Kyle Robinson" userId="9fc3cfe9-fbac-4495-8d1e-bd3ae55708a9" providerId="ADAL" clId="{BD52D3B4-1CEF-4C92-988E-407A7860205C}" dt="2023-03-28T17:27:31.648" v="497" actId="12"/>
          <ac:spMkLst>
            <pc:docMk/>
            <pc:sldMk cId="3152602709" sldId="299"/>
            <ac:spMk id="19" creationId="{EEB3398B-6752-8439-EC9E-AE64F1EB1F8C}"/>
          </ac:spMkLst>
        </pc:spChg>
        <pc:spChg chg="add mod">
          <ac:chgData name="Kyle Robinson" userId="9fc3cfe9-fbac-4495-8d1e-bd3ae55708a9" providerId="ADAL" clId="{BD52D3B4-1CEF-4C92-988E-407A7860205C}" dt="2023-03-28T17:27:31.648" v="497" actId="12"/>
          <ac:spMkLst>
            <pc:docMk/>
            <pc:sldMk cId="3152602709" sldId="299"/>
            <ac:spMk id="20" creationId="{F6695D3A-7BFD-89DD-7766-7158FB6FAB11}"/>
          </ac:spMkLst>
        </pc:spChg>
        <pc:spChg chg="add mod">
          <ac:chgData name="Kyle Robinson" userId="9fc3cfe9-fbac-4495-8d1e-bd3ae55708a9" providerId="ADAL" clId="{BD52D3B4-1CEF-4C92-988E-407A7860205C}" dt="2023-03-28T17:27:31.648" v="497" actId="12"/>
          <ac:spMkLst>
            <pc:docMk/>
            <pc:sldMk cId="3152602709" sldId="299"/>
            <ac:spMk id="21" creationId="{BDB4A52A-0D76-BF80-7808-B3E76645BA0D}"/>
          </ac:spMkLst>
        </pc:spChg>
        <pc:spChg chg="add mod">
          <ac:chgData name="Kyle Robinson" userId="9fc3cfe9-fbac-4495-8d1e-bd3ae55708a9" providerId="ADAL" clId="{BD52D3B4-1CEF-4C92-988E-407A7860205C}" dt="2023-03-28T17:26:58.248" v="496" actId="2711"/>
          <ac:spMkLst>
            <pc:docMk/>
            <pc:sldMk cId="3152602709" sldId="299"/>
            <ac:spMk id="22" creationId="{676C9535-4E3C-03D3-F83B-59B0858E6CC3}"/>
          </ac:spMkLst>
        </pc:spChg>
        <pc:spChg chg="add mod">
          <ac:chgData name="Kyle Robinson" userId="9fc3cfe9-fbac-4495-8d1e-bd3ae55708a9" providerId="ADAL" clId="{BD52D3B4-1CEF-4C92-988E-407A7860205C}" dt="2023-03-28T17:26:58.248" v="496" actId="2711"/>
          <ac:spMkLst>
            <pc:docMk/>
            <pc:sldMk cId="3152602709" sldId="299"/>
            <ac:spMk id="23" creationId="{58544D4D-B722-DA85-0467-0B5A517C60DF}"/>
          </ac:spMkLst>
        </pc:spChg>
        <pc:spChg chg="add mod">
          <ac:chgData name="Kyle Robinson" userId="9fc3cfe9-fbac-4495-8d1e-bd3ae55708a9" providerId="ADAL" clId="{BD52D3B4-1CEF-4C92-988E-407A7860205C}" dt="2023-03-28T17:26:58.248" v="496" actId="2711"/>
          <ac:spMkLst>
            <pc:docMk/>
            <pc:sldMk cId="3152602709" sldId="299"/>
            <ac:spMk id="24" creationId="{B3FF09E3-5362-1356-8322-36CBE676ADFB}"/>
          </ac:spMkLst>
        </pc:spChg>
        <pc:spChg chg="add mod">
          <ac:chgData name="Kyle Robinson" userId="9fc3cfe9-fbac-4495-8d1e-bd3ae55708a9" providerId="ADAL" clId="{BD52D3B4-1CEF-4C92-988E-407A7860205C}" dt="2023-03-28T17:26:58.248" v="496" actId="2711"/>
          <ac:spMkLst>
            <pc:docMk/>
            <pc:sldMk cId="3152602709" sldId="299"/>
            <ac:spMk id="25" creationId="{740EBB8E-A201-5FA9-0311-0F28389C8DF6}"/>
          </ac:spMkLst>
        </pc:spChg>
        <pc:spChg chg="add mod">
          <ac:chgData name="Kyle Robinson" userId="9fc3cfe9-fbac-4495-8d1e-bd3ae55708a9" providerId="ADAL" clId="{BD52D3B4-1CEF-4C92-988E-407A7860205C}" dt="2023-03-28T17:26:58.248" v="496" actId="2711"/>
          <ac:spMkLst>
            <pc:docMk/>
            <pc:sldMk cId="3152602709" sldId="299"/>
            <ac:spMk id="26" creationId="{A54B73B4-5C16-5D05-96F0-A40ECD8AE4A0}"/>
          </ac:spMkLst>
        </pc:spChg>
        <pc:spChg chg="add mod">
          <ac:chgData name="Kyle Robinson" userId="9fc3cfe9-fbac-4495-8d1e-bd3ae55708a9" providerId="ADAL" clId="{BD52D3B4-1CEF-4C92-988E-407A7860205C}" dt="2023-03-28T17:27:31.648" v="497" actId="12"/>
          <ac:spMkLst>
            <pc:docMk/>
            <pc:sldMk cId="3152602709" sldId="299"/>
            <ac:spMk id="27" creationId="{41C27426-DFD2-AF2C-773E-C32E95045A23}"/>
          </ac:spMkLst>
        </pc:spChg>
        <pc:spChg chg="add mod">
          <ac:chgData name="Kyle Robinson" userId="9fc3cfe9-fbac-4495-8d1e-bd3ae55708a9" providerId="ADAL" clId="{BD52D3B4-1CEF-4C92-988E-407A7860205C}" dt="2023-03-28T17:27:31.648" v="497" actId="12"/>
          <ac:spMkLst>
            <pc:docMk/>
            <pc:sldMk cId="3152602709" sldId="299"/>
            <ac:spMk id="28" creationId="{EB4E5EA4-7F90-6008-1E47-C1CF957266DC}"/>
          </ac:spMkLst>
        </pc:spChg>
        <pc:spChg chg="add mod">
          <ac:chgData name="Kyle Robinson" userId="9fc3cfe9-fbac-4495-8d1e-bd3ae55708a9" providerId="ADAL" clId="{BD52D3B4-1CEF-4C92-988E-407A7860205C}" dt="2023-03-28T17:27:31.648" v="497" actId="12"/>
          <ac:spMkLst>
            <pc:docMk/>
            <pc:sldMk cId="3152602709" sldId="299"/>
            <ac:spMk id="29" creationId="{C204E66D-A2FE-2AB1-698D-D328D8E22166}"/>
          </ac:spMkLst>
        </pc:spChg>
        <pc:spChg chg="add mod">
          <ac:chgData name="Kyle Robinson" userId="9fc3cfe9-fbac-4495-8d1e-bd3ae55708a9" providerId="ADAL" clId="{BD52D3B4-1CEF-4C92-988E-407A7860205C}" dt="2023-03-28T17:27:31.648" v="497" actId="12"/>
          <ac:spMkLst>
            <pc:docMk/>
            <pc:sldMk cId="3152602709" sldId="299"/>
            <ac:spMk id="30" creationId="{54390F60-0DC7-F857-8DAE-BE78EC0C195B}"/>
          </ac:spMkLst>
        </pc:spChg>
        <pc:spChg chg="add mod">
          <ac:chgData name="Kyle Robinson" userId="9fc3cfe9-fbac-4495-8d1e-bd3ae55708a9" providerId="ADAL" clId="{BD52D3B4-1CEF-4C92-988E-407A7860205C}" dt="2023-03-28T17:26:58.248" v="496" actId="2711"/>
          <ac:spMkLst>
            <pc:docMk/>
            <pc:sldMk cId="3152602709" sldId="299"/>
            <ac:spMk id="48" creationId="{FD7E446E-D15F-86C8-CBD3-6057FF4A93F2}"/>
          </ac:spMkLst>
        </pc:spChg>
        <pc:spChg chg="add mod">
          <ac:chgData name="Kyle Robinson" userId="9fc3cfe9-fbac-4495-8d1e-bd3ae55708a9" providerId="ADAL" clId="{BD52D3B4-1CEF-4C92-988E-407A7860205C}" dt="2023-03-28T17:26:58.248" v="496" actId="2711"/>
          <ac:spMkLst>
            <pc:docMk/>
            <pc:sldMk cId="3152602709" sldId="299"/>
            <ac:spMk id="49" creationId="{664F8519-89EE-2747-8F89-42FD0190AFFF}"/>
          </ac:spMkLst>
        </pc:spChg>
        <pc:spChg chg="add mod">
          <ac:chgData name="Kyle Robinson" userId="9fc3cfe9-fbac-4495-8d1e-bd3ae55708a9" providerId="ADAL" clId="{BD52D3B4-1CEF-4C92-988E-407A7860205C}" dt="2023-03-28T17:27:31.648" v="497" actId="12"/>
          <ac:spMkLst>
            <pc:docMk/>
            <pc:sldMk cId="3152602709" sldId="299"/>
            <ac:spMk id="50" creationId="{98067269-3907-770F-2C99-0EDAFEFAFC44}"/>
          </ac:spMkLst>
        </pc:spChg>
        <pc:picChg chg="del">
          <ac:chgData name="Kyle Robinson" userId="9fc3cfe9-fbac-4495-8d1e-bd3ae55708a9" providerId="ADAL" clId="{BD52D3B4-1CEF-4C92-988E-407A7860205C}" dt="2023-03-28T17:04:06.203" v="82" actId="478"/>
          <ac:picMkLst>
            <pc:docMk/>
            <pc:sldMk cId="3152602709" sldId="299"/>
            <ac:picMk id="6" creationId="{07594436-8E4F-875F-60B0-7865D5A412E8}"/>
          </ac:picMkLst>
        </pc:picChg>
        <pc:picChg chg="del">
          <ac:chgData name="Kyle Robinson" userId="9fc3cfe9-fbac-4495-8d1e-bd3ae55708a9" providerId="ADAL" clId="{BD52D3B4-1CEF-4C92-988E-407A7860205C}" dt="2023-03-28T17:04:06.203" v="82" actId="478"/>
          <ac:picMkLst>
            <pc:docMk/>
            <pc:sldMk cId="3152602709" sldId="299"/>
            <ac:picMk id="7" creationId="{C8EEEF2E-C273-6933-0AD3-FF78E2450E81}"/>
          </ac:picMkLst>
        </pc:picChg>
        <pc:picChg chg="add mod">
          <ac:chgData name="Kyle Robinson" userId="9fc3cfe9-fbac-4495-8d1e-bd3ae55708a9" providerId="ADAL" clId="{BD52D3B4-1CEF-4C92-988E-407A7860205C}" dt="2023-03-28T17:26:58.248" v="496" actId="2711"/>
          <ac:picMkLst>
            <pc:docMk/>
            <pc:sldMk cId="3152602709" sldId="299"/>
            <ac:picMk id="31" creationId="{139A69AB-C25A-B747-E90D-E51F2B75C868}"/>
          </ac:picMkLst>
        </pc:picChg>
        <pc:picChg chg="add mod">
          <ac:chgData name="Kyle Robinson" userId="9fc3cfe9-fbac-4495-8d1e-bd3ae55708a9" providerId="ADAL" clId="{BD52D3B4-1CEF-4C92-988E-407A7860205C}" dt="2023-03-28T17:26:58.248" v="496" actId="2711"/>
          <ac:picMkLst>
            <pc:docMk/>
            <pc:sldMk cId="3152602709" sldId="299"/>
            <ac:picMk id="32" creationId="{5D7B8943-FF69-84D4-2FB0-4FE3ED486AB1}"/>
          </ac:picMkLst>
        </pc:picChg>
        <pc:picChg chg="add del mod">
          <ac:chgData name="Kyle Robinson" userId="9fc3cfe9-fbac-4495-8d1e-bd3ae55708a9" providerId="ADAL" clId="{BD52D3B4-1CEF-4C92-988E-407A7860205C}" dt="2023-03-28T17:28:41.643" v="502" actId="478"/>
          <ac:picMkLst>
            <pc:docMk/>
            <pc:sldMk cId="3152602709" sldId="299"/>
            <ac:picMk id="33" creationId="{9CC541E8-0BC4-3EA3-9005-DE647319CA59}"/>
          </ac:picMkLst>
        </pc:picChg>
        <pc:picChg chg="add del mod">
          <ac:chgData name="Kyle Robinson" userId="9fc3cfe9-fbac-4495-8d1e-bd3ae55708a9" providerId="ADAL" clId="{BD52D3B4-1CEF-4C92-988E-407A7860205C}" dt="2023-03-28T17:29:10.008" v="508" actId="478"/>
          <ac:picMkLst>
            <pc:docMk/>
            <pc:sldMk cId="3152602709" sldId="299"/>
            <ac:picMk id="34" creationId="{997BFF83-398F-7A97-5737-B684F8D0B2D0}"/>
          </ac:picMkLst>
        </pc:picChg>
        <pc:picChg chg="add del mod">
          <ac:chgData name="Kyle Robinson" userId="9fc3cfe9-fbac-4495-8d1e-bd3ae55708a9" providerId="ADAL" clId="{BD52D3B4-1CEF-4C92-988E-407A7860205C}" dt="2023-03-28T17:29:10.008" v="508" actId="478"/>
          <ac:picMkLst>
            <pc:docMk/>
            <pc:sldMk cId="3152602709" sldId="299"/>
            <ac:picMk id="35" creationId="{9D063D0B-B4D7-8A27-CFC5-50134EA1CD1B}"/>
          </ac:picMkLst>
        </pc:picChg>
        <pc:picChg chg="add del mod">
          <ac:chgData name="Kyle Robinson" userId="9fc3cfe9-fbac-4495-8d1e-bd3ae55708a9" providerId="ADAL" clId="{BD52D3B4-1CEF-4C92-988E-407A7860205C}" dt="2023-03-28T17:29:10.008" v="508" actId="478"/>
          <ac:picMkLst>
            <pc:docMk/>
            <pc:sldMk cId="3152602709" sldId="299"/>
            <ac:picMk id="36" creationId="{782788D7-5E17-EEAD-0C7F-12333A6C0C55}"/>
          </ac:picMkLst>
        </pc:picChg>
        <pc:picChg chg="add mod">
          <ac:chgData name="Kyle Robinson" userId="9fc3cfe9-fbac-4495-8d1e-bd3ae55708a9" providerId="ADAL" clId="{BD52D3B4-1CEF-4C92-988E-407A7860205C}" dt="2023-03-28T17:26:58.248" v="496" actId="2711"/>
          <ac:picMkLst>
            <pc:docMk/>
            <pc:sldMk cId="3152602709" sldId="299"/>
            <ac:picMk id="37" creationId="{02250B76-13BB-16FD-7142-DE0AB83C889B}"/>
          </ac:picMkLst>
        </pc:picChg>
        <pc:picChg chg="add mod">
          <ac:chgData name="Kyle Robinson" userId="9fc3cfe9-fbac-4495-8d1e-bd3ae55708a9" providerId="ADAL" clId="{BD52D3B4-1CEF-4C92-988E-407A7860205C}" dt="2023-03-28T17:26:58.248" v="496" actId="2711"/>
          <ac:picMkLst>
            <pc:docMk/>
            <pc:sldMk cId="3152602709" sldId="299"/>
            <ac:picMk id="38" creationId="{CA99EE06-0E6A-57AD-CD2D-A8416CD03B3E}"/>
          </ac:picMkLst>
        </pc:picChg>
        <pc:picChg chg="add mod">
          <ac:chgData name="Kyle Robinson" userId="9fc3cfe9-fbac-4495-8d1e-bd3ae55708a9" providerId="ADAL" clId="{BD52D3B4-1CEF-4C92-988E-407A7860205C}" dt="2023-03-28T17:26:58.248" v="496" actId="2711"/>
          <ac:picMkLst>
            <pc:docMk/>
            <pc:sldMk cId="3152602709" sldId="299"/>
            <ac:picMk id="39" creationId="{195DA751-75FC-6D08-C929-1BFF49EFB4A4}"/>
          </ac:picMkLst>
        </pc:picChg>
        <pc:picChg chg="add mod">
          <ac:chgData name="Kyle Robinson" userId="9fc3cfe9-fbac-4495-8d1e-bd3ae55708a9" providerId="ADAL" clId="{BD52D3B4-1CEF-4C92-988E-407A7860205C}" dt="2023-03-28T17:26:58.248" v="496" actId="2711"/>
          <ac:picMkLst>
            <pc:docMk/>
            <pc:sldMk cId="3152602709" sldId="299"/>
            <ac:picMk id="40" creationId="{119F6ED9-443C-DF94-75AC-EB82CE7F0CEA}"/>
          </ac:picMkLst>
        </pc:picChg>
        <pc:picChg chg="add mod">
          <ac:chgData name="Kyle Robinson" userId="9fc3cfe9-fbac-4495-8d1e-bd3ae55708a9" providerId="ADAL" clId="{BD52D3B4-1CEF-4C92-988E-407A7860205C}" dt="2023-03-28T17:26:58.248" v="496" actId="2711"/>
          <ac:picMkLst>
            <pc:docMk/>
            <pc:sldMk cId="3152602709" sldId="299"/>
            <ac:picMk id="41" creationId="{1FAE3115-D202-D58D-CCC9-0C83F08E8C79}"/>
          </ac:picMkLst>
        </pc:picChg>
        <pc:picChg chg="add mod">
          <ac:chgData name="Kyle Robinson" userId="9fc3cfe9-fbac-4495-8d1e-bd3ae55708a9" providerId="ADAL" clId="{BD52D3B4-1CEF-4C92-988E-407A7860205C}" dt="2023-03-28T17:26:58.248" v="496" actId="2711"/>
          <ac:picMkLst>
            <pc:docMk/>
            <pc:sldMk cId="3152602709" sldId="299"/>
            <ac:picMk id="42" creationId="{432D36E2-6E77-4B66-80F0-2EC2B24D8C0E}"/>
          </ac:picMkLst>
        </pc:picChg>
        <pc:picChg chg="add mod">
          <ac:chgData name="Kyle Robinson" userId="9fc3cfe9-fbac-4495-8d1e-bd3ae55708a9" providerId="ADAL" clId="{BD52D3B4-1CEF-4C92-988E-407A7860205C}" dt="2023-03-28T17:26:58.248" v="496" actId="2711"/>
          <ac:picMkLst>
            <pc:docMk/>
            <pc:sldMk cId="3152602709" sldId="299"/>
            <ac:picMk id="43" creationId="{EC6847A4-907B-6AF3-3D7D-D9EA37D31D66}"/>
          </ac:picMkLst>
        </pc:picChg>
        <pc:picChg chg="add mod">
          <ac:chgData name="Kyle Robinson" userId="9fc3cfe9-fbac-4495-8d1e-bd3ae55708a9" providerId="ADAL" clId="{BD52D3B4-1CEF-4C92-988E-407A7860205C}" dt="2023-03-28T17:26:58.248" v="496" actId="2711"/>
          <ac:picMkLst>
            <pc:docMk/>
            <pc:sldMk cId="3152602709" sldId="299"/>
            <ac:picMk id="44" creationId="{60F95ECD-42A9-A574-FB70-DE3501E4AAA3}"/>
          </ac:picMkLst>
        </pc:picChg>
        <pc:picChg chg="add mod">
          <ac:chgData name="Kyle Robinson" userId="9fc3cfe9-fbac-4495-8d1e-bd3ae55708a9" providerId="ADAL" clId="{BD52D3B4-1CEF-4C92-988E-407A7860205C}" dt="2023-03-28T17:26:58.248" v="496" actId="2711"/>
          <ac:picMkLst>
            <pc:docMk/>
            <pc:sldMk cId="3152602709" sldId="299"/>
            <ac:picMk id="45" creationId="{D75C7B0F-8548-0D4B-FB02-92E1CB505756}"/>
          </ac:picMkLst>
        </pc:picChg>
        <pc:picChg chg="add mod">
          <ac:chgData name="Kyle Robinson" userId="9fc3cfe9-fbac-4495-8d1e-bd3ae55708a9" providerId="ADAL" clId="{BD52D3B4-1CEF-4C92-988E-407A7860205C}" dt="2023-03-28T17:26:58.248" v="496" actId="2711"/>
          <ac:picMkLst>
            <pc:docMk/>
            <pc:sldMk cId="3152602709" sldId="299"/>
            <ac:picMk id="47" creationId="{2F01FD42-B42B-794E-310B-60773DEEDD22}"/>
          </ac:picMkLst>
        </pc:picChg>
        <pc:picChg chg="add mod">
          <ac:chgData name="Kyle Robinson" userId="9fc3cfe9-fbac-4495-8d1e-bd3ae55708a9" providerId="ADAL" clId="{BD52D3B4-1CEF-4C92-988E-407A7860205C}" dt="2023-03-28T17:29:57.622" v="521" actId="465"/>
          <ac:picMkLst>
            <pc:docMk/>
            <pc:sldMk cId="3152602709" sldId="299"/>
            <ac:picMk id="51" creationId="{7C2E4D30-1167-C3F0-961B-6B3C58595D6C}"/>
          </ac:picMkLst>
        </pc:picChg>
        <pc:picChg chg="add mod">
          <ac:chgData name="Kyle Robinson" userId="9fc3cfe9-fbac-4495-8d1e-bd3ae55708a9" providerId="ADAL" clId="{BD52D3B4-1CEF-4C92-988E-407A7860205C}" dt="2023-03-28T17:29:57.622" v="521" actId="465"/>
          <ac:picMkLst>
            <pc:docMk/>
            <pc:sldMk cId="3152602709" sldId="299"/>
            <ac:picMk id="52" creationId="{9D53D8A9-A7B1-CAAB-0722-43CAFB948846}"/>
          </ac:picMkLst>
        </pc:picChg>
        <pc:picChg chg="add mod">
          <ac:chgData name="Kyle Robinson" userId="9fc3cfe9-fbac-4495-8d1e-bd3ae55708a9" providerId="ADAL" clId="{BD52D3B4-1CEF-4C92-988E-407A7860205C}" dt="2023-03-28T17:29:57.622" v="521" actId="465"/>
          <ac:picMkLst>
            <pc:docMk/>
            <pc:sldMk cId="3152602709" sldId="299"/>
            <ac:picMk id="53" creationId="{14F1CD1B-8339-067F-DB6D-CCCC6F84EC68}"/>
          </ac:picMkLst>
        </pc:picChg>
        <pc:picChg chg="add mod">
          <ac:chgData name="Kyle Robinson" userId="9fc3cfe9-fbac-4495-8d1e-bd3ae55708a9" providerId="ADAL" clId="{BD52D3B4-1CEF-4C92-988E-407A7860205C}" dt="2023-03-28T17:29:57.622" v="521" actId="465"/>
          <ac:picMkLst>
            <pc:docMk/>
            <pc:sldMk cId="3152602709" sldId="299"/>
            <ac:picMk id="54" creationId="{E024F158-DE17-8DDC-4E88-320DD2514097}"/>
          </ac:picMkLst>
        </pc:picChg>
        <pc:cxnChg chg="add mod">
          <ac:chgData name="Kyle Robinson" userId="9fc3cfe9-fbac-4495-8d1e-bd3ae55708a9" providerId="ADAL" clId="{BD52D3B4-1CEF-4C92-988E-407A7860205C}" dt="2023-03-28T17:26:58.248" v="496" actId="2711"/>
          <ac:cxnSpMkLst>
            <pc:docMk/>
            <pc:sldMk cId="3152602709" sldId="299"/>
            <ac:cxnSpMk id="46" creationId="{99443398-61EF-F7C4-93B6-168232A3198E}"/>
          </ac:cxnSpMkLst>
        </pc:cxnChg>
      </pc:sldChg>
      <pc:sldChg chg="new del">
        <pc:chgData name="Kyle Robinson" userId="9fc3cfe9-fbac-4495-8d1e-bd3ae55708a9" providerId="ADAL" clId="{BD52D3B4-1CEF-4C92-988E-407A7860205C}" dt="2023-03-28T17:12:33.197" v="179" actId="680"/>
        <pc:sldMkLst>
          <pc:docMk/>
          <pc:sldMk cId="1586283476" sldId="300"/>
        </pc:sldMkLst>
      </pc:sldChg>
      <pc:sldChg chg="modSp new mod">
        <pc:chgData name="Kyle Robinson" userId="9fc3cfe9-fbac-4495-8d1e-bd3ae55708a9" providerId="ADAL" clId="{BD52D3B4-1CEF-4C92-988E-407A7860205C}" dt="2023-03-28T17:17:58.948" v="491" actId="255"/>
        <pc:sldMkLst>
          <pc:docMk/>
          <pc:sldMk cId="3712116587" sldId="300"/>
        </pc:sldMkLst>
        <pc:spChg chg="mod">
          <ac:chgData name="Kyle Robinson" userId="9fc3cfe9-fbac-4495-8d1e-bd3ae55708a9" providerId="ADAL" clId="{BD52D3B4-1CEF-4C92-988E-407A7860205C}" dt="2023-03-28T17:17:48.590" v="489" actId="14100"/>
          <ac:spMkLst>
            <pc:docMk/>
            <pc:sldMk cId="3712116587" sldId="300"/>
            <ac:spMk id="2" creationId="{93DADC84-F12F-1410-C65F-661E167769CC}"/>
          </ac:spMkLst>
        </pc:spChg>
        <pc:spChg chg="mod">
          <ac:chgData name="Kyle Robinson" userId="9fc3cfe9-fbac-4495-8d1e-bd3ae55708a9" providerId="ADAL" clId="{BD52D3B4-1CEF-4C92-988E-407A7860205C}" dt="2023-03-28T17:17:48.590" v="489" actId="14100"/>
          <ac:spMkLst>
            <pc:docMk/>
            <pc:sldMk cId="3712116587" sldId="300"/>
            <ac:spMk id="3" creationId="{C1F6E256-C7FE-D521-78B2-DA69ED75657D}"/>
          </ac:spMkLst>
        </pc:spChg>
        <pc:spChg chg="mod">
          <ac:chgData name="Kyle Robinson" userId="9fc3cfe9-fbac-4495-8d1e-bd3ae55708a9" providerId="ADAL" clId="{BD52D3B4-1CEF-4C92-988E-407A7860205C}" dt="2023-03-28T17:17:48.590" v="489" actId="14100"/>
          <ac:spMkLst>
            <pc:docMk/>
            <pc:sldMk cId="3712116587" sldId="300"/>
            <ac:spMk id="4" creationId="{182FD1CB-5F32-A923-A2A6-B22ED0C2178D}"/>
          </ac:spMkLst>
        </pc:spChg>
        <pc:spChg chg="mod">
          <ac:chgData name="Kyle Robinson" userId="9fc3cfe9-fbac-4495-8d1e-bd3ae55708a9" providerId="ADAL" clId="{BD52D3B4-1CEF-4C92-988E-407A7860205C}" dt="2023-03-28T17:15:36.586" v="338" actId="20577"/>
          <ac:spMkLst>
            <pc:docMk/>
            <pc:sldMk cId="3712116587" sldId="300"/>
            <ac:spMk id="5" creationId="{107B2AD4-438F-6CF8-AD9E-EE61ECB8F7D9}"/>
          </ac:spMkLst>
        </pc:spChg>
        <pc:spChg chg="mod">
          <ac:chgData name="Kyle Robinson" userId="9fc3cfe9-fbac-4495-8d1e-bd3ae55708a9" providerId="ADAL" clId="{BD52D3B4-1CEF-4C92-988E-407A7860205C}" dt="2023-03-28T17:15:28.858" v="318" actId="27636"/>
          <ac:spMkLst>
            <pc:docMk/>
            <pc:sldMk cId="3712116587" sldId="300"/>
            <ac:spMk id="6" creationId="{E0D38E8E-2933-A8D7-3625-C35D09E32B42}"/>
          </ac:spMkLst>
        </pc:spChg>
        <pc:spChg chg="mod">
          <ac:chgData name="Kyle Robinson" userId="9fc3cfe9-fbac-4495-8d1e-bd3ae55708a9" providerId="ADAL" clId="{BD52D3B4-1CEF-4C92-988E-407A7860205C}" dt="2023-03-28T17:17:58.948" v="491" actId="255"/>
          <ac:spMkLst>
            <pc:docMk/>
            <pc:sldMk cId="3712116587" sldId="300"/>
            <ac:spMk id="7" creationId="{9B92DDE3-BBF5-C765-B3D4-384C2664051D}"/>
          </ac:spMkLst>
        </pc:spChg>
        <pc:spChg chg="mod">
          <ac:chgData name="Kyle Robinson" userId="9fc3cfe9-fbac-4495-8d1e-bd3ae55708a9" providerId="ADAL" clId="{BD52D3B4-1CEF-4C92-988E-407A7860205C}" dt="2023-03-28T17:17:58.948" v="491" actId="255"/>
          <ac:spMkLst>
            <pc:docMk/>
            <pc:sldMk cId="3712116587" sldId="300"/>
            <ac:spMk id="8" creationId="{5ECEE116-9CBB-3425-2463-F3E6EEC0F752}"/>
          </ac:spMkLst>
        </pc:spChg>
        <pc:spChg chg="mod">
          <ac:chgData name="Kyle Robinson" userId="9fc3cfe9-fbac-4495-8d1e-bd3ae55708a9" providerId="ADAL" clId="{BD52D3B4-1CEF-4C92-988E-407A7860205C}" dt="2023-03-28T17:17:58.948" v="491" actId="255"/>
          <ac:spMkLst>
            <pc:docMk/>
            <pc:sldMk cId="3712116587" sldId="300"/>
            <ac:spMk id="9" creationId="{4BA3631D-1E54-A024-A495-BBAAA697417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8685CB-3872-5EA4-B4EE-39B81D0EE7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C8B274B5-9761-AE5C-C7A7-CBF1459EFC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A7233-B2FA-4AC1-AE97-74999660330D}" type="datetimeFigureOut">
              <a:rPr lang="en-CA" smtClean="0"/>
              <a:t>2023-04-03</a:t>
            </a:fld>
            <a:endParaRPr lang="en-CA"/>
          </a:p>
        </p:txBody>
      </p:sp>
      <p:sp>
        <p:nvSpPr>
          <p:cNvPr id="4" name="Footer Placeholder 3">
            <a:extLst>
              <a:ext uri="{FF2B5EF4-FFF2-40B4-BE49-F238E27FC236}">
                <a16:creationId xmlns:a16="http://schemas.microsoft.com/office/drawing/2014/main" id="{591740AA-A9D5-7BE9-92C8-1A24362DE2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6" name="Slide Number Placeholder 5">
            <a:extLst>
              <a:ext uri="{FF2B5EF4-FFF2-40B4-BE49-F238E27FC236}">
                <a16:creationId xmlns:a16="http://schemas.microsoft.com/office/drawing/2014/main" id="{533CE708-14C2-D4CC-DFDB-3DEF291F51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62EBF6-D099-4009-ABF5-C4FAD03DED82}" type="slidenum">
              <a:rPr lang="en-CA" smtClean="0"/>
              <a:t>‹#›</a:t>
            </a:fld>
            <a:endParaRPr lang="en-CA"/>
          </a:p>
        </p:txBody>
      </p:sp>
    </p:spTree>
    <p:extLst>
      <p:ext uri="{BB962C8B-B14F-4D97-AF65-F5344CB8AC3E}">
        <p14:creationId xmlns:p14="http://schemas.microsoft.com/office/powerpoint/2010/main" val="4129125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33D77-55BB-4F61-BF3A-7B32D6D00FDD}" type="datetimeFigureOut">
              <a:rPr lang="en-CA" smtClean="0"/>
              <a:t>2023-04-03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4B80E-31DE-4D0E-9F9E-5DB5F61E87DC}" type="slidenum">
              <a:rPr lang="en-CA" smtClean="0"/>
              <a:t>‹#›</a:t>
            </a:fld>
            <a:endParaRPr lang="en-CA"/>
          </a:p>
        </p:txBody>
      </p:sp>
    </p:spTree>
    <p:extLst>
      <p:ext uri="{BB962C8B-B14F-4D97-AF65-F5344CB8AC3E}">
        <p14:creationId xmlns:p14="http://schemas.microsoft.com/office/powerpoint/2010/main" val="3759443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C0B3BCB-E9CB-727F-841D-29370DA7C67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985000" y="918679"/>
            <a:ext cx="4762500" cy="3081617"/>
          </a:xfrm>
          <a:prstGeom prst="rect">
            <a:avLst/>
          </a:prstGeom>
        </p:spPr>
      </p:pic>
      <p:sp>
        <p:nvSpPr>
          <p:cNvPr id="2" name="Title 1">
            <a:extLst>
              <a:ext uri="{FF2B5EF4-FFF2-40B4-BE49-F238E27FC236}">
                <a16:creationId xmlns:a16="http://schemas.microsoft.com/office/drawing/2014/main" id="{4EF21F60-8E92-8D95-438A-F5DC58ABD2B8}"/>
              </a:ext>
            </a:extLst>
          </p:cNvPr>
          <p:cNvSpPr>
            <a:spLocks noGrp="1"/>
          </p:cNvSpPr>
          <p:nvPr>
            <p:ph type="ctrTitle" hasCustomPrompt="1"/>
          </p:nvPr>
        </p:nvSpPr>
        <p:spPr>
          <a:xfrm>
            <a:off x="6985000" y="3429000"/>
            <a:ext cx="4762500" cy="1661318"/>
          </a:xfrm>
        </p:spPr>
        <p:txBody>
          <a:bodyPr anchor="t">
            <a:normAutofit/>
          </a:bodyPr>
          <a:lstStyle>
            <a:lvl1pPr algn="l">
              <a:defRPr sz="3200"/>
            </a:lvl1pPr>
          </a:lstStyle>
          <a:p>
            <a:r>
              <a:rPr lang="en-US"/>
              <a:t>Presentation Title</a:t>
            </a:r>
            <a:endParaRPr lang="en-CA"/>
          </a:p>
        </p:txBody>
      </p:sp>
      <p:sp>
        <p:nvSpPr>
          <p:cNvPr id="3" name="Subtitle 2">
            <a:extLst>
              <a:ext uri="{FF2B5EF4-FFF2-40B4-BE49-F238E27FC236}">
                <a16:creationId xmlns:a16="http://schemas.microsoft.com/office/drawing/2014/main" id="{58D1B320-CAB4-807B-429A-2269AC4172CC}"/>
              </a:ext>
            </a:extLst>
          </p:cNvPr>
          <p:cNvSpPr>
            <a:spLocks noGrp="1"/>
          </p:cNvSpPr>
          <p:nvPr>
            <p:ph type="subTitle" idx="1" hasCustomPrompt="1"/>
          </p:nvPr>
        </p:nvSpPr>
        <p:spPr>
          <a:xfrm>
            <a:off x="6985000" y="5090319"/>
            <a:ext cx="4762500" cy="319881"/>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Day, 202x</a:t>
            </a:r>
            <a:endParaRPr lang="en-CA" dirty="0"/>
          </a:p>
        </p:txBody>
      </p:sp>
      <p:pic>
        <p:nvPicPr>
          <p:cNvPr id="4" name="Picture 3">
            <a:extLst>
              <a:ext uri="{FF2B5EF4-FFF2-40B4-BE49-F238E27FC236}">
                <a16:creationId xmlns:a16="http://schemas.microsoft.com/office/drawing/2014/main" id="{76F2AFCE-EABF-1B6C-762F-92824ACABCF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843815" y="5902329"/>
            <a:ext cx="2218054" cy="955671"/>
          </a:xfrm>
          <a:prstGeom prst="rect">
            <a:avLst/>
          </a:prstGeom>
        </p:spPr>
      </p:pic>
      <p:pic>
        <p:nvPicPr>
          <p:cNvPr id="7" name="Graphic 6">
            <a:extLst>
              <a:ext uri="{FF2B5EF4-FFF2-40B4-BE49-F238E27FC236}">
                <a16:creationId xmlns:a16="http://schemas.microsoft.com/office/drawing/2014/main" id="{6BB8F46C-D0B2-2E5D-67DB-D50CE6A322F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790733" y="-512748"/>
            <a:ext cx="14685754" cy="8000667"/>
          </a:xfrm>
          <a:prstGeom prst="rect">
            <a:avLst/>
          </a:prstGeom>
        </p:spPr>
      </p:pic>
      <p:pic>
        <p:nvPicPr>
          <p:cNvPr id="8" name="Graphic 7">
            <a:extLst>
              <a:ext uri="{FF2B5EF4-FFF2-40B4-BE49-F238E27FC236}">
                <a16:creationId xmlns:a16="http://schemas.microsoft.com/office/drawing/2014/main" id="{CC94C6C5-3CBE-1AE4-41BD-09A70928117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509395" y="-163830"/>
            <a:ext cx="3775710" cy="3775710"/>
          </a:xfrm>
          <a:prstGeom prst="rect">
            <a:avLst/>
          </a:prstGeom>
        </p:spPr>
      </p:pic>
    </p:spTree>
    <p:extLst>
      <p:ext uri="{BB962C8B-B14F-4D97-AF65-F5344CB8AC3E}">
        <p14:creationId xmlns:p14="http://schemas.microsoft.com/office/powerpoint/2010/main" val="180327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12" name="Picture Placeholder 25">
            <a:extLst>
              <a:ext uri="{FF2B5EF4-FFF2-40B4-BE49-F238E27FC236}">
                <a16:creationId xmlns:a16="http://schemas.microsoft.com/office/drawing/2014/main" id="{9F5822D3-42C5-7321-F42A-D6B0E33101E0}"/>
              </a:ext>
            </a:extLst>
          </p:cNvPr>
          <p:cNvSpPr>
            <a:spLocks noGrp="1"/>
          </p:cNvSpPr>
          <p:nvPr>
            <p:ph type="pic" sz="quarter" idx="10" hasCustomPrompt="1"/>
          </p:nvPr>
        </p:nvSpPr>
        <p:spPr>
          <a:xfrm>
            <a:off x="325120" y="1494371"/>
            <a:ext cx="8644099" cy="4862307"/>
          </a:xfrm>
        </p:spPr>
        <p:txBody>
          <a:bodyPr/>
          <a:lstStyle>
            <a:lvl1pPr marL="0" indent="0">
              <a:buNone/>
              <a:defRPr/>
            </a:lvl1pPr>
          </a:lstStyle>
          <a:p>
            <a:r>
              <a:rPr lang="en-CA" dirty="0"/>
              <a:t>Graphic</a:t>
            </a:r>
          </a:p>
        </p:txBody>
      </p:sp>
      <p:sp>
        <p:nvSpPr>
          <p:cNvPr id="9" name="Rectangle 8">
            <a:extLst>
              <a:ext uri="{FF2B5EF4-FFF2-40B4-BE49-F238E27FC236}">
                <a16:creationId xmlns:a16="http://schemas.microsoft.com/office/drawing/2014/main" id="{792C663B-973F-6120-AC4B-30D2F49DE29E}"/>
              </a:ext>
            </a:extLst>
          </p:cNvPr>
          <p:cNvSpPr/>
          <p:nvPr userDrawn="1"/>
        </p:nvSpPr>
        <p:spPr>
          <a:xfrm>
            <a:off x="0" y="0"/>
            <a:ext cx="12192000" cy="13652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9C40F5D6-806A-A49D-2A17-5AB92851A03E}"/>
              </a:ext>
            </a:extLst>
          </p:cNvPr>
          <p:cNvSpPr/>
          <p:nvPr userDrawn="1"/>
        </p:nvSpPr>
        <p:spPr>
          <a:xfrm>
            <a:off x="0" y="136526"/>
            <a:ext cx="12192000"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AA2CAAB3-E8CE-9613-1270-DE3BF8A469EE}"/>
              </a:ext>
            </a:extLst>
          </p:cNvPr>
          <p:cNvSpPr/>
          <p:nvPr userDrawn="1"/>
        </p:nvSpPr>
        <p:spPr>
          <a:xfrm>
            <a:off x="0" y="6721474"/>
            <a:ext cx="12192000" cy="1365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7" name="Title 1">
            <a:extLst>
              <a:ext uri="{FF2B5EF4-FFF2-40B4-BE49-F238E27FC236}">
                <a16:creationId xmlns:a16="http://schemas.microsoft.com/office/drawing/2014/main" id="{8BAAF3EF-67BD-B5E3-1784-8283896E3D87}"/>
              </a:ext>
            </a:extLst>
          </p:cNvPr>
          <p:cNvSpPr>
            <a:spLocks noGrp="1"/>
          </p:cNvSpPr>
          <p:nvPr>
            <p:ph type="title" hasCustomPrompt="1"/>
          </p:nvPr>
        </p:nvSpPr>
        <p:spPr>
          <a:xfrm>
            <a:off x="325120" y="411538"/>
            <a:ext cx="8644099" cy="1082835"/>
          </a:xfrm>
        </p:spPr>
        <p:txBody>
          <a:bodyPr/>
          <a:lstStyle>
            <a:lvl1pPr algn="l">
              <a:defRPr b="0"/>
            </a:lvl1pPr>
          </a:lstStyle>
          <a:p>
            <a:r>
              <a:rPr lang="en-CA" dirty="0"/>
              <a:t>Graphic Title</a:t>
            </a:r>
          </a:p>
        </p:txBody>
      </p:sp>
      <p:sp>
        <p:nvSpPr>
          <p:cNvPr id="8" name="Text Placeholder 29">
            <a:extLst>
              <a:ext uri="{FF2B5EF4-FFF2-40B4-BE49-F238E27FC236}">
                <a16:creationId xmlns:a16="http://schemas.microsoft.com/office/drawing/2014/main" id="{48ED0719-F98A-B5F7-6EC5-1884765D93E7}"/>
              </a:ext>
            </a:extLst>
          </p:cNvPr>
          <p:cNvSpPr>
            <a:spLocks noGrp="1"/>
          </p:cNvSpPr>
          <p:nvPr>
            <p:ph type="body" sz="quarter" idx="12" hasCustomPrompt="1"/>
          </p:nvPr>
        </p:nvSpPr>
        <p:spPr>
          <a:xfrm>
            <a:off x="8969219" y="1494373"/>
            <a:ext cx="2651281" cy="4269249"/>
          </a:xfrm>
        </p:spPr>
        <p:txBody>
          <a:bodyPr>
            <a:normAutofit/>
          </a:bodyPr>
          <a:lstStyle>
            <a:lvl1pPr marL="0" indent="0">
              <a:buNone/>
              <a:defRPr sz="18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 sed do </a:t>
            </a:r>
            <a:r>
              <a:rPr lang="en-CA" dirty="0" err="1"/>
              <a:t>eiusmod</a:t>
            </a:r>
            <a:r>
              <a:rPr lang="en-CA" dirty="0"/>
              <a:t> </a:t>
            </a:r>
            <a:r>
              <a:rPr lang="en-CA" dirty="0" err="1"/>
              <a:t>tempor</a:t>
            </a:r>
            <a:r>
              <a:rPr lang="en-CA" dirty="0"/>
              <a:t> </a:t>
            </a:r>
            <a:r>
              <a:rPr lang="en-CA" dirty="0" err="1"/>
              <a:t>incididunt</a:t>
            </a:r>
            <a:r>
              <a:rPr lang="en-CA" dirty="0"/>
              <a:t> </a:t>
            </a:r>
            <a:r>
              <a:rPr lang="en-CA" dirty="0" err="1"/>
              <a:t>ut</a:t>
            </a:r>
            <a:r>
              <a:rPr lang="en-CA" dirty="0"/>
              <a:t> labore et dolore magna </a:t>
            </a:r>
            <a:r>
              <a:rPr lang="en-CA" dirty="0" err="1"/>
              <a:t>aliqua</a:t>
            </a:r>
            <a:r>
              <a:rPr lang="en-CA" dirty="0"/>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CA"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dirty="0"/>
              <a:t>Ut </a:t>
            </a:r>
            <a:r>
              <a:rPr lang="en-CA" dirty="0" err="1"/>
              <a:t>enim</a:t>
            </a:r>
            <a:r>
              <a:rPr lang="en-CA" dirty="0"/>
              <a:t> ad minim </a:t>
            </a:r>
            <a:r>
              <a:rPr lang="en-CA" dirty="0" err="1"/>
              <a:t>veniam</a:t>
            </a:r>
            <a:r>
              <a:rPr lang="en-CA" dirty="0"/>
              <a:t>, </a:t>
            </a:r>
            <a:r>
              <a:rPr lang="en-CA" dirty="0" err="1"/>
              <a:t>quis</a:t>
            </a:r>
            <a:r>
              <a:rPr lang="en-CA" dirty="0"/>
              <a:t> </a:t>
            </a:r>
            <a:r>
              <a:rPr lang="en-CA" dirty="0" err="1"/>
              <a:t>nostrud</a:t>
            </a:r>
            <a:r>
              <a:rPr lang="en-CA" dirty="0"/>
              <a:t> exercitation </a:t>
            </a:r>
            <a:r>
              <a:rPr lang="en-CA" dirty="0" err="1"/>
              <a:t>ullamco</a:t>
            </a:r>
            <a:r>
              <a:rPr lang="en-CA" dirty="0"/>
              <a:t> </a:t>
            </a:r>
            <a:r>
              <a:rPr lang="en-CA" dirty="0" err="1"/>
              <a:t>laboris</a:t>
            </a:r>
            <a:r>
              <a:rPr lang="en-CA" dirty="0"/>
              <a:t> nisi </a:t>
            </a:r>
            <a:r>
              <a:rPr lang="en-CA" dirty="0" err="1"/>
              <a:t>ut</a:t>
            </a:r>
            <a:r>
              <a:rPr lang="en-CA" dirty="0"/>
              <a:t> </a:t>
            </a:r>
            <a:r>
              <a:rPr lang="en-CA" dirty="0" err="1"/>
              <a:t>aliquip</a:t>
            </a:r>
            <a:r>
              <a:rPr lang="en-CA" dirty="0"/>
              <a:t> ex </a:t>
            </a:r>
            <a:r>
              <a:rPr lang="en-CA" dirty="0" err="1"/>
              <a:t>ea</a:t>
            </a:r>
            <a:r>
              <a:rPr lang="en-CA" dirty="0"/>
              <a:t> </a:t>
            </a:r>
            <a:r>
              <a:rPr lang="en-CA" dirty="0" err="1"/>
              <a:t>commodo</a:t>
            </a:r>
            <a:r>
              <a:rPr lang="en-CA" dirty="0"/>
              <a:t> </a:t>
            </a:r>
            <a:r>
              <a:rPr lang="en-CA" dirty="0" err="1"/>
              <a:t>consequat</a:t>
            </a:r>
            <a:r>
              <a:rPr lang="en-CA" dirty="0"/>
              <a:t>. </a:t>
            </a:r>
          </a:p>
        </p:txBody>
      </p:sp>
      <p:pic>
        <p:nvPicPr>
          <p:cNvPr id="2" name="Picture 1">
            <a:extLst>
              <a:ext uri="{FF2B5EF4-FFF2-40B4-BE49-F238E27FC236}">
                <a16:creationId xmlns:a16="http://schemas.microsoft.com/office/drawing/2014/main" id="{A4C15237-F260-CD0A-29FE-EFE83F75B5CD}"/>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Tree>
    <p:extLst>
      <p:ext uri="{BB962C8B-B14F-4D97-AF65-F5344CB8AC3E}">
        <p14:creationId xmlns:p14="http://schemas.microsoft.com/office/powerpoint/2010/main" val="99936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31" name="Content Placeholder 28">
            <a:extLst>
              <a:ext uri="{FF2B5EF4-FFF2-40B4-BE49-F238E27FC236}">
                <a16:creationId xmlns:a16="http://schemas.microsoft.com/office/drawing/2014/main" id="{BFF3E363-9CCA-6904-6C14-AF95C716E8A4}"/>
              </a:ext>
            </a:extLst>
          </p:cNvPr>
          <p:cNvSpPr>
            <a:spLocks noGrp="1"/>
          </p:cNvSpPr>
          <p:nvPr>
            <p:ph sz="quarter" idx="17"/>
          </p:nvPr>
        </p:nvSpPr>
        <p:spPr>
          <a:xfrm>
            <a:off x="8077200" y="1649411"/>
            <a:ext cx="2225003" cy="2222500"/>
          </a:xfrm>
        </p:spPr>
        <p:txBody>
          <a:bodyPr/>
          <a:lstStyle>
            <a:lvl1pPr marL="0" indent="0">
              <a:buNone/>
              <a:defRPr/>
            </a:lvl1pPr>
          </a:lstStyle>
          <a:p>
            <a:pPr lvl="0"/>
            <a:endParaRPr lang="en-CA"/>
          </a:p>
        </p:txBody>
      </p:sp>
      <p:sp>
        <p:nvSpPr>
          <p:cNvPr id="30" name="Content Placeholder 28">
            <a:extLst>
              <a:ext uri="{FF2B5EF4-FFF2-40B4-BE49-F238E27FC236}">
                <a16:creationId xmlns:a16="http://schemas.microsoft.com/office/drawing/2014/main" id="{28DE15DA-C363-7A01-5B1A-72CA521E1C52}"/>
              </a:ext>
            </a:extLst>
          </p:cNvPr>
          <p:cNvSpPr>
            <a:spLocks noGrp="1"/>
          </p:cNvSpPr>
          <p:nvPr>
            <p:ph sz="quarter" idx="16"/>
          </p:nvPr>
        </p:nvSpPr>
        <p:spPr>
          <a:xfrm>
            <a:off x="4983498" y="1649411"/>
            <a:ext cx="2225003" cy="2222500"/>
          </a:xfrm>
        </p:spPr>
        <p:txBody>
          <a:bodyPr/>
          <a:lstStyle>
            <a:lvl1pPr marL="0" indent="0">
              <a:buNone/>
              <a:defRPr/>
            </a:lvl1pPr>
          </a:lstStyle>
          <a:p>
            <a:pPr lvl="0"/>
            <a:endParaRPr lang="en-CA"/>
          </a:p>
        </p:txBody>
      </p:sp>
      <p:sp>
        <p:nvSpPr>
          <p:cNvPr id="29" name="Content Placeholder 28">
            <a:extLst>
              <a:ext uri="{FF2B5EF4-FFF2-40B4-BE49-F238E27FC236}">
                <a16:creationId xmlns:a16="http://schemas.microsoft.com/office/drawing/2014/main" id="{EC9CA4DE-54EC-5DE7-D972-708E8822E72E}"/>
              </a:ext>
            </a:extLst>
          </p:cNvPr>
          <p:cNvSpPr>
            <a:spLocks noGrp="1"/>
          </p:cNvSpPr>
          <p:nvPr>
            <p:ph sz="quarter" idx="15"/>
          </p:nvPr>
        </p:nvSpPr>
        <p:spPr>
          <a:xfrm>
            <a:off x="1889796" y="1651000"/>
            <a:ext cx="2225003" cy="2222500"/>
          </a:xfrm>
        </p:spPr>
        <p:txBody>
          <a:bodyPr/>
          <a:lstStyle>
            <a:lvl1pPr marL="0" indent="0">
              <a:buNone/>
              <a:defRPr/>
            </a:lvl1pPr>
          </a:lstStyle>
          <a:p>
            <a:pPr lvl="0"/>
            <a:endParaRPr lang="en-CA"/>
          </a:p>
        </p:txBody>
      </p:sp>
      <p:sp>
        <p:nvSpPr>
          <p:cNvPr id="9" name="Rectangle 8">
            <a:extLst>
              <a:ext uri="{FF2B5EF4-FFF2-40B4-BE49-F238E27FC236}">
                <a16:creationId xmlns:a16="http://schemas.microsoft.com/office/drawing/2014/main" id="{792C663B-973F-6120-AC4B-30D2F49DE29E}"/>
              </a:ext>
            </a:extLst>
          </p:cNvPr>
          <p:cNvSpPr/>
          <p:nvPr userDrawn="1"/>
        </p:nvSpPr>
        <p:spPr>
          <a:xfrm>
            <a:off x="0" y="0"/>
            <a:ext cx="12192000" cy="13652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9C40F5D6-806A-A49D-2A17-5AB92851A03E}"/>
              </a:ext>
            </a:extLst>
          </p:cNvPr>
          <p:cNvSpPr/>
          <p:nvPr userDrawn="1"/>
        </p:nvSpPr>
        <p:spPr>
          <a:xfrm>
            <a:off x="0" y="136526"/>
            <a:ext cx="12192000"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AA2CAAB3-E8CE-9613-1270-DE3BF8A469EE}"/>
              </a:ext>
            </a:extLst>
          </p:cNvPr>
          <p:cNvSpPr/>
          <p:nvPr userDrawn="1"/>
        </p:nvSpPr>
        <p:spPr>
          <a:xfrm>
            <a:off x="0" y="6721474"/>
            <a:ext cx="12192000" cy="1365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3" name="Title 1">
            <a:extLst>
              <a:ext uri="{FF2B5EF4-FFF2-40B4-BE49-F238E27FC236}">
                <a16:creationId xmlns:a16="http://schemas.microsoft.com/office/drawing/2014/main" id="{8D78BC55-74FC-512C-8275-197E8D383536}"/>
              </a:ext>
            </a:extLst>
          </p:cNvPr>
          <p:cNvSpPr>
            <a:spLocks noGrp="1"/>
          </p:cNvSpPr>
          <p:nvPr>
            <p:ph type="title" hasCustomPrompt="1"/>
          </p:nvPr>
        </p:nvSpPr>
        <p:spPr>
          <a:xfrm>
            <a:off x="740227" y="411539"/>
            <a:ext cx="10711542" cy="636090"/>
          </a:xfrm>
        </p:spPr>
        <p:txBody>
          <a:bodyPr/>
          <a:lstStyle>
            <a:lvl1pPr algn="ctr">
              <a:defRPr b="0"/>
            </a:lvl1pPr>
          </a:lstStyle>
          <a:p>
            <a:r>
              <a:rPr lang="en-CA" dirty="0"/>
              <a:t>Title</a:t>
            </a:r>
          </a:p>
        </p:txBody>
      </p:sp>
      <p:sp>
        <p:nvSpPr>
          <p:cNvPr id="24" name="Text Placeholder 13">
            <a:extLst>
              <a:ext uri="{FF2B5EF4-FFF2-40B4-BE49-F238E27FC236}">
                <a16:creationId xmlns:a16="http://schemas.microsoft.com/office/drawing/2014/main" id="{6CD05E20-4052-79D0-56F2-83F40F971421}"/>
              </a:ext>
            </a:extLst>
          </p:cNvPr>
          <p:cNvSpPr>
            <a:spLocks noGrp="1"/>
          </p:cNvSpPr>
          <p:nvPr>
            <p:ph type="body" sz="quarter" idx="11" hasCustomPrompt="1"/>
          </p:nvPr>
        </p:nvSpPr>
        <p:spPr>
          <a:xfrm>
            <a:off x="762000" y="1066801"/>
            <a:ext cx="10731500" cy="457200"/>
          </a:xfrm>
        </p:spPr>
        <p:txBody>
          <a:bodyPr/>
          <a:lstStyle>
            <a:lvl1pPr marL="0" indent="0" algn="ctr">
              <a:buNone/>
              <a:defRPr/>
            </a:lvl1pPr>
          </a:lstStyle>
          <a:p>
            <a:pPr lvl="0"/>
            <a:r>
              <a:rPr lang="en-US"/>
              <a:t>Subtitle</a:t>
            </a:r>
            <a:endParaRPr lang="en-CA"/>
          </a:p>
        </p:txBody>
      </p:sp>
      <p:sp>
        <p:nvSpPr>
          <p:cNvPr id="25" name="Text Placeholder 29">
            <a:extLst>
              <a:ext uri="{FF2B5EF4-FFF2-40B4-BE49-F238E27FC236}">
                <a16:creationId xmlns:a16="http://schemas.microsoft.com/office/drawing/2014/main" id="{0622A15F-DA30-BF31-5E5D-AC798C09805D}"/>
              </a:ext>
            </a:extLst>
          </p:cNvPr>
          <p:cNvSpPr>
            <a:spLocks noGrp="1"/>
          </p:cNvSpPr>
          <p:nvPr>
            <p:ph type="body" sz="quarter" idx="12" hasCustomPrompt="1"/>
          </p:nvPr>
        </p:nvSpPr>
        <p:spPr>
          <a:xfrm>
            <a:off x="1890404" y="4162393"/>
            <a:ext cx="2223790" cy="1966022"/>
          </a:xfrm>
        </p:spPr>
        <p:txBody>
          <a:bodyPr>
            <a:normAutofit/>
          </a:bodyPr>
          <a:lstStyle>
            <a:lvl1pPr marL="0" indent="0">
              <a:buNone/>
              <a:defRPr sz="18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a-DK" dirty="0"/>
              <a:t>Lorem ipsum dolor sit amet.</a:t>
            </a:r>
            <a:endParaRPr lang="en-CA" dirty="0"/>
          </a:p>
        </p:txBody>
      </p:sp>
      <p:sp>
        <p:nvSpPr>
          <p:cNvPr id="26" name="Text Placeholder 29">
            <a:extLst>
              <a:ext uri="{FF2B5EF4-FFF2-40B4-BE49-F238E27FC236}">
                <a16:creationId xmlns:a16="http://schemas.microsoft.com/office/drawing/2014/main" id="{47111BF3-D153-9B30-FD4A-B730DD8329EA}"/>
              </a:ext>
            </a:extLst>
          </p:cNvPr>
          <p:cNvSpPr>
            <a:spLocks noGrp="1"/>
          </p:cNvSpPr>
          <p:nvPr>
            <p:ph type="body" sz="quarter" idx="13" hasCustomPrompt="1"/>
          </p:nvPr>
        </p:nvSpPr>
        <p:spPr>
          <a:xfrm>
            <a:off x="4984105" y="4162393"/>
            <a:ext cx="2223790" cy="1966022"/>
          </a:xfrm>
        </p:spPr>
        <p:txBody>
          <a:bodyPr>
            <a:normAutofit/>
          </a:bodyPr>
          <a:lstStyle>
            <a:lvl1pPr marL="0" indent="0">
              <a:buNone/>
              <a:defRPr sz="18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a-DK" dirty="0"/>
              <a:t>Lorem ipsum dolor sit amet.</a:t>
            </a:r>
            <a:endParaRPr lang="en-CA" dirty="0"/>
          </a:p>
        </p:txBody>
      </p:sp>
      <p:sp>
        <p:nvSpPr>
          <p:cNvPr id="27" name="Text Placeholder 29">
            <a:extLst>
              <a:ext uri="{FF2B5EF4-FFF2-40B4-BE49-F238E27FC236}">
                <a16:creationId xmlns:a16="http://schemas.microsoft.com/office/drawing/2014/main" id="{2746C52C-84D0-E6A9-9AE6-DC0B25FDA85B}"/>
              </a:ext>
            </a:extLst>
          </p:cNvPr>
          <p:cNvSpPr>
            <a:spLocks noGrp="1"/>
          </p:cNvSpPr>
          <p:nvPr>
            <p:ph type="body" sz="quarter" idx="14" hasCustomPrompt="1"/>
          </p:nvPr>
        </p:nvSpPr>
        <p:spPr>
          <a:xfrm>
            <a:off x="8077806" y="4162393"/>
            <a:ext cx="2223790" cy="1966022"/>
          </a:xfrm>
        </p:spPr>
        <p:txBody>
          <a:bodyPr>
            <a:normAutofit/>
          </a:bodyPr>
          <a:lstStyle>
            <a:lvl1pPr marL="0" indent="0">
              <a:buNone/>
              <a:defRPr sz="1800" b="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a-DK" dirty="0"/>
              <a:t>Lorem ipsum dolor sit amet.</a:t>
            </a:r>
            <a:endParaRPr lang="en-CA" dirty="0"/>
          </a:p>
        </p:txBody>
      </p:sp>
      <p:pic>
        <p:nvPicPr>
          <p:cNvPr id="2" name="Picture 1">
            <a:extLst>
              <a:ext uri="{FF2B5EF4-FFF2-40B4-BE49-F238E27FC236}">
                <a16:creationId xmlns:a16="http://schemas.microsoft.com/office/drawing/2014/main" id="{8BD242E6-E74E-197E-7A76-E09DA83B92AA}"/>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Tree>
    <p:extLst>
      <p:ext uri="{BB962C8B-B14F-4D97-AF65-F5344CB8AC3E}">
        <p14:creationId xmlns:p14="http://schemas.microsoft.com/office/powerpoint/2010/main" val="1935805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2_Section Header">
    <p:spTree>
      <p:nvGrpSpPr>
        <p:cNvPr id="1" name=""/>
        <p:cNvGrpSpPr/>
        <p:nvPr/>
      </p:nvGrpSpPr>
      <p:grpSpPr>
        <a:xfrm>
          <a:off x="0" y="0"/>
          <a:ext cx="0" cy="0"/>
          <a:chOff x="0" y="0"/>
          <a:chExt cx="0" cy="0"/>
        </a:xfrm>
      </p:grpSpPr>
      <p:sp>
        <p:nvSpPr>
          <p:cNvPr id="31" name="Content Placeholder 28">
            <a:extLst>
              <a:ext uri="{FF2B5EF4-FFF2-40B4-BE49-F238E27FC236}">
                <a16:creationId xmlns:a16="http://schemas.microsoft.com/office/drawing/2014/main" id="{BFF3E363-9CCA-6904-6C14-AF95C716E8A4}"/>
              </a:ext>
            </a:extLst>
          </p:cNvPr>
          <p:cNvSpPr>
            <a:spLocks noGrp="1"/>
          </p:cNvSpPr>
          <p:nvPr>
            <p:ph sz="quarter" idx="17"/>
          </p:nvPr>
        </p:nvSpPr>
        <p:spPr>
          <a:xfrm>
            <a:off x="8077200" y="1649411"/>
            <a:ext cx="2225003" cy="2222500"/>
          </a:xfrm>
        </p:spPr>
        <p:txBody>
          <a:bodyPr/>
          <a:lstStyle>
            <a:lvl1pPr marL="0" indent="0">
              <a:buNone/>
              <a:defRPr/>
            </a:lvl1pPr>
          </a:lstStyle>
          <a:p>
            <a:pPr lvl="0"/>
            <a:endParaRPr lang="en-CA"/>
          </a:p>
        </p:txBody>
      </p:sp>
      <p:sp>
        <p:nvSpPr>
          <p:cNvPr id="30" name="Content Placeholder 28">
            <a:extLst>
              <a:ext uri="{FF2B5EF4-FFF2-40B4-BE49-F238E27FC236}">
                <a16:creationId xmlns:a16="http://schemas.microsoft.com/office/drawing/2014/main" id="{28DE15DA-C363-7A01-5B1A-72CA521E1C52}"/>
              </a:ext>
            </a:extLst>
          </p:cNvPr>
          <p:cNvSpPr>
            <a:spLocks noGrp="1"/>
          </p:cNvSpPr>
          <p:nvPr>
            <p:ph sz="quarter" idx="16"/>
          </p:nvPr>
        </p:nvSpPr>
        <p:spPr>
          <a:xfrm>
            <a:off x="4983498" y="1649411"/>
            <a:ext cx="2225003" cy="2222500"/>
          </a:xfrm>
        </p:spPr>
        <p:txBody>
          <a:bodyPr/>
          <a:lstStyle>
            <a:lvl1pPr marL="0" indent="0">
              <a:buNone/>
              <a:defRPr/>
            </a:lvl1pPr>
          </a:lstStyle>
          <a:p>
            <a:pPr lvl="0"/>
            <a:endParaRPr lang="en-CA"/>
          </a:p>
        </p:txBody>
      </p:sp>
      <p:sp>
        <p:nvSpPr>
          <p:cNvPr id="29" name="Content Placeholder 28">
            <a:extLst>
              <a:ext uri="{FF2B5EF4-FFF2-40B4-BE49-F238E27FC236}">
                <a16:creationId xmlns:a16="http://schemas.microsoft.com/office/drawing/2014/main" id="{EC9CA4DE-54EC-5DE7-D972-708E8822E72E}"/>
              </a:ext>
            </a:extLst>
          </p:cNvPr>
          <p:cNvSpPr>
            <a:spLocks noGrp="1"/>
          </p:cNvSpPr>
          <p:nvPr>
            <p:ph sz="quarter" idx="15"/>
          </p:nvPr>
        </p:nvSpPr>
        <p:spPr>
          <a:xfrm>
            <a:off x="1889796" y="1651000"/>
            <a:ext cx="2225003" cy="2222500"/>
          </a:xfrm>
        </p:spPr>
        <p:txBody>
          <a:bodyPr/>
          <a:lstStyle>
            <a:lvl1pPr marL="0" indent="0">
              <a:buNone/>
              <a:defRPr/>
            </a:lvl1pPr>
          </a:lstStyle>
          <a:p>
            <a:pPr lvl="0"/>
            <a:endParaRPr lang="en-CA"/>
          </a:p>
        </p:txBody>
      </p:sp>
      <p:sp>
        <p:nvSpPr>
          <p:cNvPr id="9" name="Rectangle 8">
            <a:extLst>
              <a:ext uri="{FF2B5EF4-FFF2-40B4-BE49-F238E27FC236}">
                <a16:creationId xmlns:a16="http://schemas.microsoft.com/office/drawing/2014/main" id="{792C663B-973F-6120-AC4B-30D2F49DE29E}"/>
              </a:ext>
            </a:extLst>
          </p:cNvPr>
          <p:cNvSpPr/>
          <p:nvPr userDrawn="1"/>
        </p:nvSpPr>
        <p:spPr>
          <a:xfrm>
            <a:off x="0" y="0"/>
            <a:ext cx="12192000" cy="13652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9C40F5D6-806A-A49D-2A17-5AB92851A03E}"/>
              </a:ext>
            </a:extLst>
          </p:cNvPr>
          <p:cNvSpPr/>
          <p:nvPr userDrawn="1"/>
        </p:nvSpPr>
        <p:spPr>
          <a:xfrm>
            <a:off x="0" y="136526"/>
            <a:ext cx="12192000"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AA2CAAB3-E8CE-9613-1270-DE3BF8A469EE}"/>
              </a:ext>
            </a:extLst>
          </p:cNvPr>
          <p:cNvSpPr/>
          <p:nvPr userDrawn="1"/>
        </p:nvSpPr>
        <p:spPr>
          <a:xfrm>
            <a:off x="0" y="6721474"/>
            <a:ext cx="12192000" cy="1365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3" name="Title 1">
            <a:extLst>
              <a:ext uri="{FF2B5EF4-FFF2-40B4-BE49-F238E27FC236}">
                <a16:creationId xmlns:a16="http://schemas.microsoft.com/office/drawing/2014/main" id="{8D78BC55-74FC-512C-8275-197E8D383536}"/>
              </a:ext>
            </a:extLst>
          </p:cNvPr>
          <p:cNvSpPr>
            <a:spLocks noGrp="1"/>
          </p:cNvSpPr>
          <p:nvPr>
            <p:ph type="title" hasCustomPrompt="1"/>
          </p:nvPr>
        </p:nvSpPr>
        <p:spPr>
          <a:xfrm>
            <a:off x="740227" y="411539"/>
            <a:ext cx="10711542" cy="636090"/>
          </a:xfrm>
        </p:spPr>
        <p:txBody>
          <a:bodyPr/>
          <a:lstStyle>
            <a:lvl1pPr algn="ctr">
              <a:defRPr b="0"/>
            </a:lvl1pPr>
          </a:lstStyle>
          <a:p>
            <a:r>
              <a:rPr lang="en-CA" dirty="0"/>
              <a:t>Title</a:t>
            </a:r>
          </a:p>
        </p:txBody>
      </p:sp>
      <p:sp>
        <p:nvSpPr>
          <p:cNvPr id="24" name="Text Placeholder 13">
            <a:extLst>
              <a:ext uri="{FF2B5EF4-FFF2-40B4-BE49-F238E27FC236}">
                <a16:creationId xmlns:a16="http://schemas.microsoft.com/office/drawing/2014/main" id="{6CD05E20-4052-79D0-56F2-83F40F971421}"/>
              </a:ext>
            </a:extLst>
          </p:cNvPr>
          <p:cNvSpPr>
            <a:spLocks noGrp="1"/>
          </p:cNvSpPr>
          <p:nvPr>
            <p:ph type="body" sz="quarter" idx="11" hasCustomPrompt="1"/>
          </p:nvPr>
        </p:nvSpPr>
        <p:spPr>
          <a:xfrm>
            <a:off x="762000" y="1066801"/>
            <a:ext cx="10731500" cy="457200"/>
          </a:xfrm>
        </p:spPr>
        <p:txBody>
          <a:bodyPr/>
          <a:lstStyle>
            <a:lvl1pPr marL="0" indent="0" algn="ctr">
              <a:buNone/>
              <a:defRPr/>
            </a:lvl1pPr>
          </a:lstStyle>
          <a:p>
            <a:pPr lvl="0"/>
            <a:r>
              <a:rPr lang="en-US"/>
              <a:t>Subtitle</a:t>
            </a:r>
            <a:endParaRPr lang="en-CA"/>
          </a:p>
        </p:txBody>
      </p:sp>
      <p:sp>
        <p:nvSpPr>
          <p:cNvPr id="26" name="Text Placeholder 29">
            <a:extLst>
              <a:ext uri="{FF2B5EF4-FFF2-40B4-BE49-F238E27FC236}">
                <a16:creationId xmlns:a16="http://schemas.microsoft.com/office/drawing/2014/main" id="{47111BF3-D153-9B30-FD4A-B730DD8329EA}"/>
              </a:ext>
            </a:extLst>
          </p:cNvPr>
          <p:cNvSpPr>
            <a:spLocks noGrp="1"/>
          </p:cNvSpPr>
          <p:nvPr>
            <p:ph type="body" sz="quarter" idx="13" hasCustomPrompt="1"/>
          </p:nvPr>
        </p:nvSpPr>
        <p:spPr>
          <a:xfrm>
            <a:off x="4984105" y="4627433"/>
            <a:ext cx="2223790" cy="1500981"/>
          </a:xfrm>
        </p:spPr>
        <p:txBody>
          <a:bodyPr>
            <a:normAutofit/>
          </a:bodyPr>
          <a:lstStyle>
            <a:lvl1pPr marL="0" indent="0">
              <a:buNone/>
              <a:defRPr sz="18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a-DK" dirty="0"/>
              <a:t>Lorem ipsum dolor sit amet.</a:t>
            </a:r>
            <a:endParaRPr lang="en-CA" dirty="0"/>
          </a:p>
        </p:txBody>
      </p:sp>
      <p:sp>
        <p:nvSpPr>
          <p:cNvPr id="27" name="Text Placeholder 29">
            <a:extLst>
              <a:ext uri="{FF2B5EF4-FFF2-40B4-BE49-F238E27FC236}">
                <a16:creationId xmlns:a16="http://schemas.microsoft.com/office/drawing/2014/main" id="{2746C52C-84D0-E6A9-9AE6-DC0B25FDA85B}"/>
              </a:ext>
            </a:extLst>
          </p:cNvPr>
          <p:cNvSpPr>
            <a:spLocks noGrp="1"/>
          </p:cNvSpPr>
          <p:nvPr>
            <p:ph type="body" sz="quarter" idx="14" hasCustomPrompt="1"/>
          </p:nvPr>
        </p:nvSpPr>
        <p:spPr>
          <a:xfrm>
            <a:off x="8077806" y="4627433"/>
            <a:ext cx="2223790" cy="1500982"/>
          </a:xfrm>
        </p:spPr>
        <p:txBody>
          <a:bodyPr>
            <a:normAutofit/>
          </a:bodyPr>
          <a:lstStyle>
            <a:lvl1pPr marL="0" indent="0">
              <a:buNone/>
              <a:defRPr sz="1800" b="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a-DK" dirty="0"/>
              <a:t>Lorem ipsum dolor sit amet.</a:t>
            </a:r>
            <a:endParaRPr lang="en-CA" dirty="0"/>
          </a:p>
        </p:txBody>
      </p:sp>
      <p:sp>
        <p:nvSpPr>
          <p:cNvPr id="2" name="Text Placeholder 13">
            <a:extLst>
              <a:ext uri="{FF2B5EF4-FFF2-40B4-BE49-F238E27FC236}">
                <a16:creationId xmlns:a16="http://schemas.microsoft.com/office/drawing/2014/main" id="{8628F302-77EA-ED8E-6F71-6ADAAFD4DB53}"/>
              </a:ext>
            </a:extLst>
          </p:cNvPr>
          <p:cNvSpPr>
            <a:spLocks noGrp="1"/>
          </p:cNvSpPr>
          <p:nvPr>
            <p:ph type="body" sz="quarter" idx="18" hasCustomPrompt="1"/>
          </p:nvPr>
        </p:nvSpPr>
        <p:spPr>
          <a:xfrm>
            <a:off x="1887292" y="4007770"/>
            <a:ext cx="2223790" cy="457200"/>
          </a:xfrm>
          <a:prstGeom prst="roundRect">
            <a:avLst/>
          </a:prstGeom>
          <a:solidFill>
            <a:schemeClr val="accent4"/>
          </a:solidFill>
          <a:ln>
            <a:noFill/>
          </a:ln>
        </p:spPr>
        <p:txBody>
          <a:bodyPr anchor="ctr">
            <a:normAutofit/>
          </a:bodyPr>
          <a:lstStyle>
            <a:lvl1pPr marL="0" indent="0" algn="ctr">
              <a:buNone/>
              <a:defRPr sz="2000" b="1">
                <a:solidFill>
                  <a:schemeClr val="bg1"/>
                </a:solidFill>
              </a:defRPr>
            </a:lvl1pPr>
          </a:lstStyle>
          <a:p>
            <a:pPr lvl="0"/>
            <a:r>
              <a:rPr lang="en-US" dirty="0"/>
              <a:t>FEATURE</a:t>
            </a:r>
            <a:endParaRPr lang="en-CA" dirty="0"/>
          </a:p>
        </p:txBody>
      </p:sp>
      <p:sp>
        <p:nvSpPr>
          <p:cNvPr id="6" name="Text Placeholder 29">
            <a:extLst>
              <a:ext uri="{FF2B5EF4-FFF2-40B4-BE49-F238E27FC236}">
                <a16:creationId xmlns:a16="http://schemas.microsoft.com/office/drawing/2014/main" id="{C52445E3-CCB2-27ED-EB83-B1B28A81AAF9}"/>
              </a:ext>
            </a:extLst>
          </p:cNvPr>
          <p:cNvSpPr>
            <a:spLocks noGrp="1"/>
          </p:cNvSpPr>
          <p:nvPr>
            <p:ph type="body" sz="quarter" idx="21" hasCustomPrompt="1"/>
          </p:nvPr>
        </p:nvSpPr>
        <p:spPr>
          <a:xfrm>
            <a:off x="1890404" y="4627433"/>
            <a:ext cx="2223790" cy="1500981"/>
          </a:xfrm>
        </p:spPr>
        <p:txBody>
          <a:bodyPr>
            <a:normAutofit/>
          </a:bodyPr>
          <a:lstStyle>
            <a:lvl1pPr marL="0" indent="0">
              <a:buNone/>
              <a:defRPr sz="18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a-DK" dirty="0"/>
              <a:t>Lorem ipsum dolor sit amet.</a:t>
            </a:r>
            <a:endParaRPr lang="en-CA" dirty="0"/>
          </a:p>
        </p:txBody>
      </p:sp>
      <p:pic>
        <p:nvPicPr>
          <p:cNvPr id="7" name="Picture 6">
            <a:extLst>
              <a:ext uri="{FF2B5EF4-FFF2-40B4-BE49-F238E27FC236}">
                <a16:creationId xmlns:a16="http://schemas.microsoft.com/office/drawing/2014/main" id="{9D5B31E8-F0DF-537F-5CFB-70F0B6E3F90E}"/>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
        <p:nvSpPr>
          <p:cNvPr id="12" name="Text Placeholder 13">
            <a:extLst>
              <a:ext uri="{FF2B5EF4-FFF2-40B4-BE49-F238E27FC236}">
                <a16:creationId xmlns:a16="http://schemas.microsoft.com/office/drawing/2014/main" id="{A9348E8A-9A43-CFBA-65B2-3294E12CD6FF}"/>
              </a:ext>
            </a:extLst>
          </p:cNvPr>
          <p:cNvSpPr>
            <a:spLocks noGrp="1"/>
          </p:cNvSpPr>
          <p:nvPr>
            <p:ph type="body" sz="quarter" idx="23" hasCustomPrompt="1"/>
          </p:nvPr>
        </p:nvSpPr>
        <p:spPr>
          <a:xfrm>
            <a:off x="8100098" y="4034374"/>
            <a:ext cx="2223790" cy="457200"/>
          </a:xfrm>
          <a:prstGeom prst="roundRect">
            <a:avLst/>
          </a:prstGeom>
          <a:solidFill>
            <a:schemeClr val="tx2"/>
          </a:solidFill>
          <a:ln>
            <a:noFill/>
          </a:ln>
        </p:spPr>
        <p:txBody>
          <a:bodyPr>
            <a:normAutofit/>
          </a:bodyPr>
          <a:lstStyle>
            <a:lvl1pPr marL="0" indent="0" algn="ctr">
              <a:buNone/>
              <a:defRPr sz="2000" b="1">
                <a:solidFill>
                  <a:schemeClr val="bg1"/>
                </a:solidFill>
              </a:defRPr>
            </a:lvl1pPr>
          </a:lstStyle>
          <a:p>
            <a:pPr lvl="0"/>
            <a:r>
              <a:rPr lang="en-US" dirty="0"/>
              <a:t>FEATURE</a:t>
            </a:r>
            <a:endParaRPr lang="en-CA" dirty="0"/>
          </a:p>
        </p:txBody>
      </p:sp>
      <p:sp>
        <p:nvSpPr>
          <p:cNvPr id="13" name="Text Placeholder 13">
            <a:extLst>
              <a:ext uri="{FF2B5EF4-FFF2-40B4-BE49-F238E27FC236}">
                <a16:creationId xmlns:a16="http://schemas.microsoft.com/office/drawing/2014/main" id="{E32E3730-8F20-83B0-C7E6-B956693054A3}"/>
              </a:ext>
            </a:extLst>
          </p:cNvPr>
          <p:cNvSpPr>
            <a:spLocks noGrp="1"/>
          </p:cNvSpPr>
          <p:nvPr>
            <p:ph type="body" sz="quarter" idx="24" hasCustomPrompt="1"/>
          </p:nvPr>
        </p:nvSpPr>
        <p:spPr>
          <a:xfrm>
            <a:off x="4983498" y="4007770"/>
            <a:ext cx="2223790" cy="457200"/>
          </a:xfrm>
          <a:prstGeom prst="roundRect">
            <a:avLst/>
          </a:prstGeom>
          <a:solidFill>
            <a:schemeClr val="accent3"/>
          </a:solidFill>
          <a:ln>
            <a:noFill/>
          </a:ln>
        </p:spPr>
        <p:txBody>
          <a:bodyPr anchor="ctr">
            <a:normAutofit/>
          </a:bodyPr>
          <a:lstStyle>
            <a:lvl1pPr marL="0" indent="0" algn="ctr">
              <a:buNone/>
              <a:defRPr sz="2000" b="1">
                <a:solidFill>
                  <a:schemeClr val="bg1"/>
                </a:solidFill>
              </a:defRPr>
            </a:lvl1pPr>
          </a:lstStyle>
          <a:p>
            <a:pPr lvl="0"/>
            <a:r>
              <a:rPr lang="en-US" dirty="0"/>
              <a:t>FEATURE</a:t>
            </a:r>
            <a:endParaRPr lang="en-CA" dirty="0"/>
          </a:p>
        </p:txBody>
      </p:sp>
    </p:spTree>
    <p:extLst>
      <p:ext uri="{BB962C8B-B14F-4D97-AF65-F5344CB8AC3E}">
        <p14:creationId xmlns:p14="http://schemas.microsoft.com/office/powerpoint/2010/main" val="3970321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4_Section Header">
    <p:spTree>
      <p:nvGrpSpPr>
        <p:cNvPr id="1" name=""/>
        <p:cNvGrpSpPr/>
        <p:nvPr/>
      </p:nvGrpSpPr>
      <p:grpSpPr>
        <a:xfrm>
          <a:off x="0" y="0"/>
          <a:ext cx="0" cy="0"/>
          <a:chOff x="0" y="0"/>
          <a:chExt cx="0" cy="0"/>
        </a:xfrm>
      </p:grpSpPr>
      <p:sp>
        <p:nvSpPr>
          <p:cNvPr id="58" name="Text Placeholder 29">
            <a:extLst>
              <a:ext uri="{FF2B5EF4-FFF2-40B4-BE49-F238E27FC236}">
                <a16:creationId xmlns:a16="http://schemas.microsoft.com/office/drawing/2014/main" id="{4127287B-5533-3484-AD7B-C4B0ED97EAF0}"/>
              </a:ext>
            </a:extLst>
          </p:cNvPr>
          <p:cNvSpPr>
            <a:spLocks noGrp="1"/>
          </p:cNvSpPr>
          <p:nvPr>
            <p:ph type="body" sz="quarter" idx="27" hasCustomPrompt="1"/>
          </p:nvPr>
        </p:nvSpPr>
        <p:spPr>
          <a:xfrm>
            <a:off x="9032189" y="3377040"/>
            <a:ext cx="2573235" cy="1477328"/>
          </a:xfrm>
        </p:spPr>
        <p:txBody>
          <a:bodyPr anchor="ctr">
            <a:normAutofit/>
          </a:bodyPr>
          <a:lstStyle>
            <a:lvl1pPr marL="0" indent="0" algn="ctr">
              <a:buNone/>
              <a:defRPr sz="16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 sed do </a:t>
            </a:r>
            <a:r>
              <a:rPr lang="en-CA" dirty="0" err="1"/>
              <a:t>eiusmod</a:t>
            </a:r>
            <a:r>
              <a:rPr lang="en-CA" dirty="0"/>
              <a:t> </a:t>
            </a:r>
            <a:r>
              <a:rPr lang="en-CA" dirty="0" err="1"/>
              <a:t>tempor</a:t>
            </a:r>
            <a:r>
              <a:rPr lang="en-CA" dirty="0"/>
              <a:t> </a:t>
            </a:r>
            <a:r>
              <a:rPr lang="en-CA" dirty="0" err="1"/>
              <a:t>incididunt</a:t>
            </a:r>
            <a:r>
              <a:rPr lang="en-CA" dirty="0"/>
              <a:t> </a:t>
            </a:r>
            <a:r>
              <a:rPr lang="en-CA" dirty="0" err="1"/>
              <a:t>ut</a:t>
            </a:r>
            <a:r>
              <a:rPr lang="en-CA" dirty="0"/>
              <a:t> labore et dolore magna </a:t>
            </a:r>
            <a:r>
              <a:rPr lang="en-CA" dirty="0" err="1"/>
              <a:t>aliqua</a:t>
            </a:r>
            <a:r>
              <a:rPr lang="en-CA" dirty="0"/>
              <a:t>.</a:t>
            </a:r>
          </a:p>
        </p:txBody>
      </p:sp>
      <p:sp>
        <p:nvSpPr>
          <p:cNvPr id="52" name="Text Placeholder 29">
            <a:extLst>
              <a:ext uri="{FF2B5EF4-FFF2-40B4-BE49-F238E27FC236}">
                <a16:creationId xmlns:a16="http://schemas.microsoft.com/office/drawing/2014/main" id="{95704190-803C-6F8C-E602-8BD307567025}"/>
              </a:ext>
            </a:extLst>
          </p:cNvPr>
          <p:cNvSpPr>
            <a:spLocks noGrp="1"/>
          </p:cNvSpPr>
          <p:nvPr>
            <p:ph type="body" sz="quarter" idx="25" hasCustomPrompt="1"/>
          </p:nvPr>
        </p:nvSpPr>
        <p:spPr>
          <a:xfrm>
            <a:off x="6195737" y="3389110"/>
            <a:ext cx="2573235" cy="1477328"/>
          </a:xfrm>
        </p:spPr>
        <p:txBody>
          <a:bodyPr anchor="ctr">
            <a:normAutofit/>
          </a:bodyPr>
          <a:lstStyle>
            <a:lvl1pPr marL="0" indent="0" algn="ctr">
              <a:buNone/>
              <a:defRPr sz="16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 sed do </a:t>
            </a:r>
            <a:r>
              <a:rPr lang="en-CA" dirty="0" err="1"/>
              <a:t>eiusmod</a:t>
            </a:r>
            <a:r>
              <a:rPr lang="en-CA" dirty="0"/>
              <a:t> </a:t>
            </a:r>
            <a:r>
              <a:rPr lang="en-CA" dirty="0" err="1"/>
              <a:t>tempor</a:t>
            </a:r>
            <a:r>
              <a:rPr lang="en-CA" dirty="0"/>
              <a:t> </a:t>
            </a:r>
            <a:r>
              <a:rPr lang="en-CA" dirty="0" err="1"/>
              <a:t>incididunt</a:t>
            </a:r>
            <a:r>
              <a:rPr lang="en-CA" dirty="0"/>
              <a:t> </a:t>
            </a:r>
            <a:r>
              <a:rPr lang="en-CA" dirty="0" err="1"/>
              <a:t>ut</a:t>
            </a:r>
            <a:r>
              <a:rPr lang="en-CA" dirty="0"/>
              <a:t> labore et dolore magna </a:t>
            </a:r>
            <a:r>
              <a:rPr lang="en-CA" dirty="0" err="1"/>
              <a:t>aliqua</a:t>
            </a:r>
            <a:r>
              <a:rPr lang="en-CA" dirty="0"/>
              <a:t>.</a:t>
            </a:r>
          </a:p>
        </p:txBody>
      </p:sp>
      <p:sp>
        <p:nvSpPr>
          <p:cNvPr id="40" name="Text Placeholder 29">
            <a:extLst>
              <a:ext uri="{FF2B5EF4-FFF2-40B4-BE49-F238E27FC236}">
                <a16:creationId xmlns:a16="http://schemas.microsoft.com/office/drawing/2014/main" id="{E698F825-642F-1C07-E4F9-E7190AF8BD42}"/>
              </a:ext>
            </a:extLst>
          </p:cNvPr>
          <p:cNvSpPr>
            <a:spLocks noGrp="1"/>
          </p:cNvSpPr>
          <p:nvPr>
            <p:ph type="body" sz="quarter" idx="21" hasCustomPrompt="1"/>
          </p:nvPr>
        </p:nvSpPr>
        <p:spPr>
          <a:xfrm>
            <a:off x="521188" y="3389110"/>
            <a:ext cx="2573235" cy="1477328"/>
          </a:xfrm>
        </p:spPr>
        <p:txBody>
          <a:bodyPr anchor="ctr">
            <a:normAutofit/>
          </a:bodyPr>
          <a:lstStyle>
            <a:lvl1pPr marL="0" indent="0" algn="ctr">
              <a:buNone/>
              <a:defRPr sz="16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 sed do </a:t>
            </a:r>
            <a:r>
              <a:rPr lang="en-CA" dirty="0" err="1"/>
              <a:t>eiusmod</a:t>
            </a:r>
            <a:r>
              <a:rPr lang="en-CA" dirty="0"/>
              <a:t> </a:t>
            </a:r>
            <a:r>
              <a:rPr lang="en-CA" dirty="0" err="1"/>
              <a:t>tempor</a:t>
            </a:r>
            <a:r>
              <a:rPr lang="en-CA" dirty="0"/>
              <a:t> </a:t>
            </a:r>
            <a:r>
              <a:rPr lang="en-CA" dirty="0" err="1"/>
              <a:t>incididunt</a:t>
            </a:r>
            <a:r>
              <a:rPr lang="en-CA" dirty="0"/>
              <a:t> </a:t>
            </a:r>
            <a:r>
              <a:rPr lang="en-CA" dirty="0" err="1"/>
              <a:t>ut</a:t>
            </a:r>
            <a:r>
              <a:rPr lang="en-CA" dirty="0"/>
              <a:t> labore et dolore magna </a:t>
            </a:r>
            <a:r>
              <a:rPr lang="en-CA" dirty="0" err="1"/>
              <a:t>aliqua</a:t>
            </a:r>
            <a:r>
              <a:rPr lang="en-CA" dirty="0"/>
              <a:t>.</a:t>
            </a:r>
          </a:p>
        </p:txBody>
      </p:sp>
      <p:sp>
        <p:nvSpPr>
          <p:cNvPr id="46" name="Text Placeholder 29">
            <a:extLst>
              <a:ext uri="{FF2B5EF4-FFF2-40B4-BE49-F238E27FC236}">
                <a16:creationId xmlns:a16="http://schemas.microsoft.com/office/drawing/2014/main" id="{AC03AD6F-7889-0AD7-6094-2F501E1EB50E}"/>
              </a:ext>
            </a:extLst>
          </p:cNvPr>
          <p:cNvSpPr>
            <a:spLocks noGrp="1"/>
          </p:cNvSpPr>
          <p:nvPr>
            <p:ph type="body" sz="quarter" idx="23" hasCustomPrompt="1"/>
          </p:nvPr>
        </p:nvSpPr>
        <p:spPr>
          <a:xfrm>
            <a:off x="3354268" y="3377040"/>
            <a:ext cx="2573235" cy="1477328"/>
          </a:xfrm>
        </p:spPr>
        <p:txBody>
          <a:bodyPr anchor="ctr">
            <a:normAutofit/>
          </a:bodyPr>
          <a:lstStyle>
            <a:lvl1pPr marL="0" indent="0" algn="ctr">
              <a:buNone/>
              <a:defRPr sz="16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 sed do </a:t>
            </a:r>
            <a:r>
              <a:rPr lang="en-CA" dirty="0" err="1"/>
              <a:t>eiusmod</a:t>
            </a:r>
            <a:r>
              <a:rPr lang="en-CA" dirty="0"/>
              <a:t> </a:t>
            </a:r>
            <a:r>
              <a:rPr lang="en-CA" dirty="0" err="1"/>
              <a:t>tempor</a:t>
            </a:r>
            <a:r>
              <a:rPr lang="en-CA" dirty="0"/>
              <a:t> </a:t>
            </a:r>
            <a:r>
              <a:rPr lang="en-CA" dirty="0" err="1"/>
              <a:t>incididunt</a:t>
            </a:r>
            <a:r>
              <a:rPr lang="en-CA" dirty="0"/>
              <a:t> </a:t>
            </a:r>
            <a:r>
              <a:rPr lang="en-CA" dirty="0" err="1"/>
              <a:t>ut</a:t>
            </a:r>
            <a:r>
              <a:rPr lang="en-CA" dirty="0"/>
              <a:t> labore et dolore magna </a:t>
            </a:r>
            <a:r>
              <a:rPr lang="en-CA" dirty="0" err="1"/>
              <a:t>aliqua</a:t>
            </a:r>
            <a:r>
              <a:rPr lang="en-CA" dirty="0"/>
              <a:t>.</a:t>
            </a:r>
          </a:p>
        </p:txBody>
      </p:sp>
      <p:sp>
        <p:nvSpPr>
          <p:cNvPr id="9" name="Rectangle 8">
            <a:extLst>
              <a:ext uri="{FF2B5EF4-FFF2-40B4-BE49-F238E27FC236}">
                <a16:creationId xmlns:a16="http://schemas.microsoft.com/office/drawing/2014/main" id="{792C663B-973F-6120-AC4B-30D2F49DE29E}"/>
              </a:ext>
            </a:extLst>
          </p:cNvPr>
          <p:cNvSpPr/>
          <p:nvPr userDrawn="1"/>
        </p:nvSpPr>
        <p:spPr>
          <a:xfrm>
            <a:off x="0" y="0"/>
            <a:ext cx="12192000" cy="13652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9C40F5D6-806A-A49D-2A17-5AB92851A03E}"/>
              </a:ext>
            </a:extLst>
          </p:cNvPr>
          <p:cNvSpPr/>
          <p:nvPr userDrawn="1"/>
        </p:nvSpPr>
        <p:spPr>
          <a:xfrm>
            <a:off x="0" y="136526"/>
            <a:ext cx="12192000"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AA2CAAB3-E8CE-9613-1270-DE3BF8A469EE}"/>
              </a:ext>
            </a:extLst>
          </p:cNvPr>
          <p:cNvSpPr/>
          <p:nvPr userDrawn="1"/>
        </p:nvSpPr>
        <p:spPr>
          <a:xfrm>
            <a:off x="0" y="6721474"/>
            <a:ext cx="12192000" cy="1365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3" name="Title 1">
            <a:extLst>
              <a:ext uri="{FF2B5EF4-FFF2-40B4-BE49-F238E27FC236}">
                <a16:creationId xmlns:a16="http://schemas.microsoft.com/office/drawing/2014/main" id="{8D78BC55-74FC-512C-8275-197E8D383536}"/>
              </a:ext>
            </a:extLst>
          </p:cNvPr>
          <p:cNvSpPr>
            <a:spLocks noGrp="1"/>
          </p:cNvSpPr>
          <p:nvPr>
            <p:ph type="title" hasCustomPrompt="1"/>
          </p:nvPr>
        </p:nvSpPr>
        <p:spPr>
          <a:xfrm>
            <a:off x="740227" y="411539"/>
            <a:ext cx="10711542" cy="636090"/>
          </a:xfrm>
        </p:spPr>
        <p:txBody>
          <a:bodyPr/>
          <a:lstStyle>
            <a:lvl1pPr algn="ctr">
              <a:defRPr b="0"/>
            </a:lvl1pPr>
          </a:lstStyle>
          <a:p>
            <a:r>
              <a:rPr lang="en-CA" dirty="0"/>
              <a:t>Title</a:t>
            </a:r>
          </a:p>
        </p:txBody>
      </p:sp>
      <p:sp>
        <p:nvSpPr>
          <p:cNvPr id="24" name="Text Placeholder 13">
            <a:extLst>
              <a:ext uri="{FF2B5EF4-FFF2-40B4-BE49-F238E27FC236}">
                <a16:creationId xmlns:a16="http://schemas.microsoft.com/office/drawing/2014/main" id="{6CD05E20-4052-79D0-56F2-83F40F971421}"/>
              </a:ext>
            </a:extLst>
          </p:cNvPr>
          <p:cNvSpPr>
            <a:spLocks noGrp="1"/>
          </p:cNvSpPr>
          <p:nvPr>
            <p:ph type="body" sz="quarter" idx="11" hasCustomPrompt="1"/>
          </p:nvPr>
        </p:nvSpPr>
        <p:spPr>
          <a:xfrm>
            <a:off x="762000" y="1066801"/>
            <a:ext cx="10731500" cy="457200"/>
          </a:xfrm>
        </p:spPr>
        <p:txBody>
          <a:bodyPr/>
          <a:lstStyle>
            <a:lvl1pPr marL="0" indent="0" algn="ctr">
              <a:buNone/>
              <a:defRPr/>
            </a:lvl1pPr>
          </a:lstStyle>
          <a:p>
            <a:pPr lvl="0"/>
            <a:r>
              <a:rPr lang="en-US"/>
              <a:t>Subtitle</a:t>
            </a:r>
            <a:endParaRPr lang="en-CA"/>
          </a:p>
        </p:txBody>
      </p:sp>
      <p:pic>
        <p:nvPicPr>
          <p:cNvPr id="7" name="Picture 6">
            <a:extLst>
              <a:ext uri="{FF2B5EF4-FFF2-40B4-BE49-F238E27FC236}">
                <a16:creationId xmlns:a16="http://schemas.microsoft.com/office/drawing/2014/main" id="{9D5B31E8-F0DF-537F-5CFB-70F0B6E3F90E}"/>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grpSp>
        <p:nvGrpSpPr>
          <p:cNvPr id="3" name="Group 2">
            <a:extLst>
              <a:ext uri="{FF2B5EF4-FFF2-40B4-BE49-F238E27FC236}">
                <a16:creationId xmlns:a16="http://schemas.microsoft.com/office/drawing/2014/main" id="{67E72010-8AC4-883D-EA03-38CFF0B866F6}"/>
              </a:ext>
            </a:extLst>
          </p:cNvPr>
          <p:cNvGrpSpPr/>
          <p:nvPr userDrawn="1"/>
        </p:nvGrpSpPr>
        <p:grpSpPr>
          <a:xfrm>
            <a:off x="521189" y="2275565"/>
            <a:ext cx="2585978" cy="3055509"/>
            <a:chOff x="1042128" y="2184400"/>
            <a:chExt cx="2585978" cy="3055509"/>
          </a:xfrm>
        </p:grpSpPr>
        <p:sp>
          <p:nvSpPr>
            <p:cNvPr id="35" name="Rectangle 34">
              <a:extLst>
                <a:ext uri="{FF2B5EF4-FFF2-40B4-BE49-F238E27FC236}">
                  <a16:creationId xmlns:a16="http://schemas.microsoft.com/office/drawing/2014/main" id="{5811AB89-BB73-D67F-9C44-CFD94D998C5C}"/>
                </a:ext>
              </a:extLst>
            </p:cNvPr>
            <p:cNvSpPr/>
            <p:nvPr userDrawn="1"/>
          </p:nvSpPr>
          <p:spPr>
            <a:xfrm>
              <a:off x="1042128" y="2536466"/>
              <a:ext cx="2585978" cy="2703443"/>
            </a:xfrm>
            <a:prstGeom prst="rect">
              <a:avLst/>
            </a:prstGeom>
            <a:noFill/>
            <a:ln>
              <a:solidFill>
                <a:srgbClr val="2241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38" name="TextBox 5">
              <a:extLst>
                <a:ext uri="{FF2B5EF4-FFF2-40B4-BE49-F238E27FC236}">
                  <a16:creationId xmlns:a16="http://schemas.microsoft.com/office/drawing/2014/main" id="{67916142-9E7D-FACE-42AC-D180154B3C08}"/>
                </a:ext>
              </a:extLst>
            </p:cNvPr>
            <p:cNvSpPr txBox="1"/>
            <p:nvPr userDrawn="1"/>
          </p:nvSpPr>
          <p:spPr>
            <a:xfrm>
              <a:off x="1423812" y="2184400"/>
              <a:ext cx="188136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b="1" dirty="0">
                  <a:solidFill>
                    <a:schemeClr val="bg1"/>
                  </a:solidFill>
                  <a:latin typeface="BC Sans" pitchFamily="2" charset="0"/>
                  <a:ea typeface="BC Sans" pitchFamily="2" charset="0"/>
                </a:rPr>
                <a:t>Highlight 1</a:t>
              </a:r>
            </a:p>
          </p:txBody>
        </p:sp>
      </p:grpSp>
      <p:sp>
        <p:nvSpPr>
          <p:cNvPr id="20" name="Rectangle 19">
            <a:extLst>
              <a:ext uri="{FF2B5EF4-FFF2-40B4-BE49-F238E27FC236}">
                <a16:creationId xmlns:a16="http://schemas.microsoft.com/office/drawing/2014/main" id="{C385EEA0-9BA6-0D7D-1647-2C328EFCC9DC}"/>
              </a:ext>
            </a:extLst>
          </p:cNvPr>
          <p:cNvSpPr/>
          <p:nvPr userDrawn="1"/>
        </p:nvSpPr>
        <p:spPr>
          <a:xfrm>
            <a:off x="512800" y="5331074"/>
            <a:ext cx="2616998" cy="226147"/>
          </a:xfrm>
          <a:prstGeom prst="rect">
            <a:avLst/>
          </a:prstGeom>
          <a:solidFill>
            <a:srgbClr val="224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39" name="Text Placeholder 13">
            <a:extLst>
              <a:ext uri="{FF2B5EF4-FFF2-40B4-BE49-F238E27FC236}">
                <a16:creationId xmlns:a16="http://schemas.microsoft.com/office/drawing/2014/main" id="{AEC63888-2300-C892-0470-842B819D5CBA}"/>
              </a:ext>
            </a:extLst>
          </p:cNvPr>
          <p:cNvSpPr>
            <a:spLocks noGrp="1"/>
          </p:cNvSpPr>
          <p:nvPr>
            <p:ph type="body" sz="quarter" idx="18" hasCustomPrompt="1"/>
          </p:nvPr>
        </p:nvSpPr>
        <p:spPr>
          <a:xfrm>
            <a:off x="513462" y="2250929"/>
            <a:ext cx="2616336" cy="457200"/>
          </a:xfrm>
          <a:prstGeom prst="roundRect">
            <a:avLst/>
          </a:prstGeom>
          <a:solidFill>
            <a:srgbClr val="0B275A"/>
          </a:solidFill>
          <a:ln>
            <a:noFill/>
          </a:ln>
        </p:spPr>
        <p:txBody>
          <a:bodyPr anchor="ctr">
            <a:normAutofit/>
          </a:bodyPr>
          <a:lstStyle>
            <a:lvl1pPr marL="0" indent="0" algn="ctr">
              <a:buNone/>
              <a:defRPr sz="2000" b="1">
                <a:solidFill>
                  <a:schemeClr val="bg1"/>
                </a:solidFill>
              </a:defRPr>
            </a:lvl1pPr>
          </a:lstStyle>
          <a:p>
            <a:pPr lvl="0"/>
            <a:r>
              <a:rPr lang="en-US" dirty="0"/>
              <a:t>Highlight</a:t>
            </a:r>
            <a:endParaRPr lang="en-CA" dirty="0"/>
          </a:p>
        </p:txBody>
      </p:sp>
      <p:grpSp>
        <p:nvGrpSpPr>
          <p:cNvPr id="41" name="Group 40">
            <a:extLst>
              <a:ext uri="{FF2B5EF4-FFF2-40B4-BE49-F238E27FC236}">
                <a16:creationId xmlns:a16="http://schemas.microsoft.com/office/drawing/2014/main" id="{A10294DA-C2BD-E672-0185-9DBD789460DC}"/>
              </a:ext>
            </a:extLst>
          </p:cNvPr>
          <p:cNvGrpSpPr/>
          <p:nvPr userDrawn="1"/>
        </p:nvGrpSpPr>
        <p:grpSpPr>
          <a:xfrm>
            <a:off x="3354269" y="2263495"/>
            <a:ext cx="2585978" cy="3055509"/>
            <a:chOff x="1042128" y="2184400"/>
            <a:chExt cx="2585978" cy="3055509"/>
          </a:xfrm>
        </p:grpSpPr>
        <p:sp>
          <p:nvSpPr>
            <p:cNvPr id="42" name="Rectangle 41">
              <a:extLst>
                <a:ext uri="{FF2B5EF4-FFF2-40B4-BE49-F238E27FC236}">
                  <a16:creationId xmlns:a16="http://schemas.microsoft.com/office/drawing/2014/main" id="{55A43126-4509-FECB-99F0-3AC073B80908}"/>
                </a:ext>
              </a:extLst>
            </p:cNvPr>
            <p:cNvSpPr/>
            <p:nvPr userDrawn="1"/>
          </p:nvSpPr>
          <p:spPr>
            <a:xfrm>
              <a:off x="1042128" y="2536466"/>
              <a:ext cx="2585978" cy="2703443"/>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3" name="TextBox 5">
              <a:extLst>
                <a:ext uri="{FF2B5EF4-FFF2-40B4-BE49-F238E27FC236}">
                  <a16:creationId xmlns:a16="http://schemas.microsoft.com/office/drawing/2014/main" id="{23D7E83A-DF9A-812F-29D9-D5F4F5DFB1CF}"/>
                </a:ext>
              </a:extLst>
            </p:cNvPr>
            <p:cNvSpPr txBox="1"/>
            <p:nvPr userDrawn="1"/>
          </p:nvSpPr>
          <p:spPr>
            <a:xfrm>
              <a:off x="1423812" y="2184400"/>
              <a:ext cx="188136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b="1" dirty="0">
                  <a:solidFill>
                    <a:schemeClr val="bg1"/>
                  </a:solidFill>
                  <a:latin typeface="BC Sans" pitchFamily="2" charset="0"/>
                  <a:ea typeface="BC Sans" pitchFamily="2" charset="0"/>
                </a:rPr>
                <a:t>Highlight 1</a:t>
              </a:r>
            </a:p>
          </p:txBody>
        </p:sp>
      </p:grpSp>
      <p:sp>
        <p:nvSpPr>
          <p:cNvPr id="44" name="Rectangle 43">
            <a:extLst>
              <a:ext uri="{FF2B5EF4-FFF2-40B4-BE49-F238E27FC236}">
                <a16:creationId xmlns:a16="http://schemas.microsoft.com/office/drawing/2014/main" id="{2881CE6F-46EA-FD3F-DB91-651D10B8F2F3}"/>
              </a:ext>
            </a:extLst>
          </p:cNvPr>
          <p:cNvSpPr/>
          <p:nvPr userDrawn="1"/>
        </p:nvSpPr>
        <p:spPr>
          <a:xfrm>
            <a:off x="3345880" y="5319004"/>
            <a:ext cx="2616998" cy="2261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5" name="Text Placeholder 13">
            <a:extLst>
              <a:ext uri="{FF2B5EF4-FFF2-40B4-BE49-F238E27FC236}">
                <a16:creationId xmlns:a16="http://schemas.microsoft.com/office/drawing/2014/main" id="{DE76FC73-CF5D-D4CB-E9BF-E90BC5CBFE1A}"/>
              </a:ext>
            </a:extLst>
          </p:cNvPr>
          <p:cNvSpPr>
            <a:spLocks noGrp="1"/>
          </p:cNvSpPr>
          <p:nvPr>
            <p:ph type="body" sz="quarter" idx="22" hasCustomPrompt="1"/>
          </p:nvPr>
        </p:nvSpPr>
        <p:spPr>
          <a:xfrm>
            <a:off x="3346542" y="2238859"/>
            <a:ext cx="2616336" cy="457200"/>
          </a:xfrm>
          <a:prstGeom prst="roundRect">
            <a:avLst/>
          </a:prstGeom>
          <a:solidFill>
            <a:schemeClr val="accent3"/>
          </a:solidFill>
          <a:ln>
            <a:noFill/>
          </a:ln>
        </p:spPr>
        <p:txBody>
          <a:bodyPr anchor="ctr">
            <a:normAutofit/>
          </a:bodyPr>
          <a:lstStyle>
            <a:lvl1pPr marL="0" indent="0" algn="ctr">
              <a:buNone/>
              <a:defRPr sz="20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Highlight</a:t>
            </a:r>
            <a:endParaRPr lang="en-CA" dirty="0"/>
          </a:p>
        </p:txBody>
      </p:sp>
      <p:grpSp>
        <p:nvGrpSpPr>
          <p:cNvPr id="47" name="Group 46">
            <a:extLst>
              <a:ext uri="{FF2B5EF4-FFF2-40B4-BE49-F238E27FC236}">
                <a16:creationId xmlns:a16="http://schemas.microsoft.com/office/drawing/2014/main" id="{3B792A46-D1D0-D800-BD74-0297CD71D8F6}"/>
              </a:ext>
            </a:extLst>
          </p:cNvPr>
          <p:cNvGrpSpPr/>
          <p:nvPr userDrawn="1"/>
        </p:nvGrpSpPr>
        <p:grpSpPr>
          <a:xfrm>
            <a:off x="6195738" y="2275565"/>
            <a:ext cx="2585978" cy="3055509"/>
            <a:chOff x="1042128" y="2184400"/>
            <a:chExt cx="2585978" cy="3055509"/>
          </a:xfrm>
        </p:grpSpPr>
        <p:sp>
          <p:nvSpPr>
            <p:cNvPr id="48" name="Rectangle 47">
              <a:extLst>
                <a:ext uri="{FF2B5EF4-FFF2-40B4-BE49-F238E27FC236}">
                  <a16:creationId xmlns:a16="http://schemas.microsoft.com/office/drawing/2014/main" id="{F8A8591F-C0B5-516C-9C78-1A68B0ACEC14}"/>
                </a:ext>
              </a:extLst>
            </p:cNvPr>
            <p:cNvSpPr/>
            <p:nvPr userDrawn="1"/>
          </p:nvSpPr>
          <p:spPr>
            <a:xfrm>
              <a:off x="1042128" y="2536466"/>
              <a:ext cx="2585978" cy="2703443"/>
            </a:xfrm>
            <a:prstGeom prst="rect">
              <a:avLst/>
            </a:prstGeom>
            <a:noFill/>
            <a:ln>
              <a:solidFill>
                <a:srgbClr val="2241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9" name="TextBox 5">
              <a:extLst>
                <a:ext uri="{FF2B5EF4-FFF2-40B4-BE49-F238E27FC236}">
                  <a16:creationId xmlns:a16="http://schemas.microsoft.com/office/drawing/2014/main" id="{F27293CC-C41C-A3A9-7EB3-86986430F02F}"/>
                </a:ext>
              </a:extLst>
            </p:cNvPr>
            <p:cNvSpPr txBox="1"/>
            <p:nvPr userDrawn="1"/>
          </p:nvSpPr>
          <p:spPr>
            <a:xfrm>
              <a:off x="1423812" y="2184400"/>
              <a:ext cx="188136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b="1" dirty="0">
                  <a:solidFill>
                    <a:schemeClr val="bg1"/>
                  </a:solidFill>
                  <a:latin typeface="BC Sans" pitchFamily="2" charset="0"/>
                  <a:ea typeface="BC Sans" pitchFamily="2" charset="0"/>
                </a:rPr>
                <a:t>Highlight 1</a:t>
              </a:r>
            </a:p>
          </p:txBody>
        </p:sp>
      </p:grpSp>
      <p:sp>
        <p:nvSpPr>
          <p:cNvPr id="50" name="Rectangle 49">
            <a:extLst>
              <a:ext uri="{FF2B5EF4-FFF2-40B4-BE49-F238E27FC236}">
                <a16:creationId xmlns:a16="http://schemas.microsoft.com/office/drawing/2014/main" id="{F936CDFB-E0AE-3285-EECA-F1F3BA7F9E63}"/>
              </a:ext>
            </a:extLst>
          </p:cNvPr>
          <p:cNvSpPr/>
          <p:nvPr userDrawn="1"/>
        </p:nvSpPr>
        <p:spPr>
          <a:xfrm>
            <a:off x="6187349" y="5331074"/>
            <a:ext cx="2616998" cy="2261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1" name="Text Placeholder 13">
            <a:extLst>
              <a:ext uri="{FF2B5EF4-FFF2-40B4-BE49-F238E27FC236}">
                <a16:creationId xmlns:a16="http://schemas.microsoft.com/office/drawing/2014/main" id="{9D6DEB6D-77EC-BCA7-BE47-E4C72E20AD04}"/>
              </a:ext>
            </a:extLst>
          </p:cNvPr>
          <p:cNvSpPr>
            <a:spLocks noGrp="1"/>
          </p:cNvSpPr>
          <p:nvPr>
            <p:ph type="body" sz="quarter" idx="24" hasCustomPrompt="1"/>
          </p:nvPr>
        </p:nvSpPr>
        <p:spPr>
          <a:xfrm>
            <a:off x="6188011" y="2250929"/>
            <a:ext cx="2616336" cy="457200"/>
          </a:xfrm>
          <a:prstGeom prst="roundRect">
            <a:avLst/>
          </a:prstGeom>
          <a:solidFill>
            <a:schemeClr val="accent4"/>
          </a:solidFill>
          <a:ln>
            <a:noFill/>
          </a:ln>
        </p:spPr>
        <p:txBody>
          <a:bodyPr anchor="ctr">
            <a:normAutofit/>
          </a:bodyPr>
          <a:lstStyle>
            <a:lvl1pPr marL="0" indent="0" algn="ctr">
              <a:buNone/>
              <a:defRPr sz="20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Highlight</a:t>
            </a:r>
            <a:endParaRPr lang="en-CA" dirty="0"/>
          </a:p>
        </p:txBody>
      </p:sp>
      <p:grpSp>
        <p:nvGrpSpPr>
          <p:cNvPr id="53" name="Group 52">
            <a:extLst>
              <a:ext uri="{FF2B5EF4-FFF2-40B4-BE49-F238E27FC236}">
                <a16:creationId xmlns:a16="http://schemas.microsoft.com/office/drawing/2014/main" id="{745CD246-0E62-1A6D-CD0D-4DA3E44F4C5B}"/>
              </a:ext>
            </a:extLst>
          </p:cNvPr>
          <p:cNvGrpSpPr/>
          <p:nvPr userDrawn="1"/>
        </p:nvGrpSpPr>
        <p:grpSpPr>
          <a:xfrm>
            <a:off x="9032190" y="2263495"/>
            <a:ext cx="2585978" cy="3055509"/>
            <a:chOff x="1042128" y="2184400"/>
            <a:chExt cx="2585978" cy="3055509"/>
          </a:xfrm>
        </p:grpSpPr>
        <p:sp>
          <p:nvSpPr>
            <p:cNvPr id="54" name="Rectangle 53">
              <a:extLst>
                <a:ext uri="{FF2B5EF4-FFF2-40B4-BE49-F238E27FC236}">
                  <a16:creationId xmlns:a16="http://schemas.microsoft.com/office/drawing/2014/main" id="{56A43CF4-E75C-DA0B-929E-610D8DA4E2FE}"/>
                </a:ext>
              </a:extLst>
            </p:cNvPr>
            <p:cNvSpPr/>
            <p:nvPr userDrawn="1"/>
          </p:nvSpPr>
          <p:spPr>
            <a:xfrm>
              <a:off x="1042128" y="2536466"/>
              <a:ext cx="2585978" cy="270344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5" name="TextBox 5">
              <a:extLst>
                <a:ext uri="{FF2B5EF4-FFF2-40B4-BE49-F238E27FC236}">
                  <a16:creationId xmlns:a16="http://schemas.microsoft.com/office/drawing/2014/main" id="{B854D727-9FEA-2039-8908-128842BCC924}"/>
                </a:ext>
              </a:extLst>
            </p:cNvPr>
            <p:cNvSpPr txBox="1"/>
            <p:nvPr userDrawn="1"/>
          </p:nvSpPr>
          <p:spPr>
            <a:xfrm>
              <a:off x="1423812" y="2184400"/>
              <a:ext cx="1881363" cy="369332"/>
            </a:xfrm>
            <a:prstGeom prst="rect">
              <a:avLst/>
            </a:prstGeom>
            <a:noFill/>
            <a:ln>
              <a:solidFill>
                <a:schemeClr val="tx2"/>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b="1" dirty="0">
                  <a:solidFill>
                    <a:schemeClr val="bg1"/>
                  </a:solidFill>
                  <a:latin typeface="BC Sans" pitchFamily="2" charset="0"/>
                  <a:ea typeface="BC Sans" pitchFamily="2" charset="0"/>
                </a:rPr>
                <a:t>Highlight 1</a:t>
              </a:r>
            </a:p>
          </p:txBody>
        </p:sp>
      </p:grpSp>
      <p:sp>
        <p:nvSpPr>
          <p:cNvPr id="56" name="Rectangle 55">
            <a:extLst>
              <a:ext uri="{FF2B5EF4-FFF2-40B4-BE49-F238E27FC236}">
                <a16:creationId xmlns:a16="http://schemas.microsoft.com/office/drawing/2014/main" id="{45EBA02C-8B97-249A-AA7F-9387634522F9}"/>
              </a:ext>
            </a:extLst>
          </p:cNvPr>
          <p:cNvSpPr/>
          <p:nvPr userDrawn="1"/>
        </p:nvSpPr>
        <p:spPr>
          <a:xfrm>
            <a:off x="9023801" y="5319004"/>
            <a:ext cx="2616998" cy="226147"/>
          </a:xfrm>
          <a:prstGeom prst="rect">
            <a:avLst/>
          </a:prstGeom>
          <a:solidFill>
            <a:srgbClr val="224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7" name="Text Placeholder 13">
            <a:extLst>
              <a:ext uri="{FF2B5EF4-FFF2-40B4-BE49-F238E27FC236}">
                <a16:creationId xmlns:a16="http://schemas.microsoft.com/office/drawing/2014/main" id="{4ED5C19C-2BB2-09C0-51A7-00AD33A9831B}"/>
              </a:ext>
            </a:extLst>
          </p:cNvPr>
          <p:cNvSpPr>
            <a:spLocks noGrp="1"/>
          </p:cNvSpPr>
          <p:nvPr>
            <p:ph type="body" sz="quarter" idx="26" hasCustomPrompt="1"/>
          </p:nvPr>
        </p:nvSpPr>
        <p:spPr>
          <a:xfrm>
            <a:off x="9024463" y="2238859"/>
            <a:ext cx="2616336" cy="457200"/>
          </a:xfrm>
          <a:prstGeom prst="roundRect">
            <a:avLst/>
          </a:prstGeom>
          <a:solidFill>
            <a:schemeClr val="tx2"/>
          </a:solidFill>
          <a:ln>
            <a:noFill/>
          </a:ln>
        </p:spPr>
        <p:txBody>
          <a:bodyPr anchor="ctr">
            <a:normAutofit/>
          </a:bodyPr>
          <a:lstStyle>
            <a:lvl1pPr marL="0" indent="0" algn="ctr">
              <a:buNone/>
              <a:defRPr sz="20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Highlight</a:t>
            </a:r>
            <a:endParaRPr lang="en-CA" dirty="0"/>
          </a:p>
        </p:txBody>
      </p:sp>
    </p:spTree>
    <p:extLst>
      <p:ext uri="{BB962C8B-B14F-4D97-AF65-F5344CB8AC3E}">
        <p14:creationId xmlns:p14="http://schemas.microsoft.com/office/powerpoint/2010/main" val="3604172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3_Section Header">
    <p:spTree>
      <p:nvGrpSpPr>
        <p:cNvPr id="1" name=""/>
        <p:cNvGrpSpPr/>
        <p:nvPr/>
      </p:nvGrpSpPr>
      <p:grpSpPr>
        <a:xfrm>
          <a:off x="0" y="0"/>
          <a:ext cx="0" cy="0"/>
          <a:chOff x="0" y="0"/>
          <a:chExt cx="0" cy="0"/>
        </a:xfrm>
      </p:grpSpPr>
      <p:sp>
        <p:nvSpPr>
          <p:cNvPr id="31" name="Content Placeholder 28">
            <a:extLst>
              <a:ext uri="{FF2B5EF4-FFF2-40B4-BE49-F238E27FC236}">
                <a16:creationId xmlns:a16="http://schemas.microsoft.com/office/drawing/2014/main" id="{BFF3E363-9CCA-6904-6C14-AF95C716E8A4}"/>
              </a:ext>
            </a:extLst>
          </p:cNvPr>
          <p:cNvSpPr>
            <a:spLocks noGrp="1"/>
          </p:cNvSpPr>
          <p:nvPr>
            <p:ph sz="quarter" idx="17"/>
          </p:nvPr>
        </p:nvSpPr>
        <p:spPr>
          <a:xfrm>
            <a:off x="8077200" y="2487611"/>
            <a:ext cx="2225003" cy="2222501"/>
          </a:xfrm>
        </p:spPr>
        <p:txBody>
          <a:bodyPr/>
          <a:lstStyle>
            <a:lvl1pPr marL="0" indent="0">
              <a:buNone/>
              <a:defRPr/>
            </a:lvl1pPr>
          </a:lstStyle>
          <a:p>
            <a:pPr lvl="0"/>
            <a:endParaRPr lang="en-CA"/>
          </a:p>
        </p:txBody>
      </p:sp>
      <p:sp>
        <p:nvSpPr>
          <p:cNvPr id="30" name="Content Placeholder 28">
            <a:extLst>
              <a:ext uri="{FF2B5EF4-FFF2-40B4-BE49-F238E27FC236}">
                <a16:creationId xmlns:a16="http://schemas.microsoft.com/office/drawing/2014/main" id="{28DE15DA-C363-7A01-5B1A-72CA521E1C52}"/>
              </a:ext>
            </a:extLst>
          </p:cNvPr>
          <p:cNvSpPr>
            <a:spLocks noGrp="1"/>
          </p:cNvSpPr>
          <p:nvPr>
            <p:ph sz="quarter" idx="16"/>
          </p:nvPr>
        </p:nvSpPr>
        <p:spPr>
          <a:xfrm>
            <a:off x="4983498" y="2487611"/>
            <a:ext cx="2225003" cy="2222501"/>
          </a:xfrm>
        </p:spPr>
        <p:txBody>
          <a:bodyPr/>
          <a:lstStyle>
            <a:lvl1pPr marL="0" indent="0">
              <a:buNone/>
              <a:defRPr/>
            </a:lvl1pPr>
          </a:lstStyle>
          <a:p>
            <a:pPr lvl="0"/>
            <a:endParaRPr lang="en-CA"/>
          </a:p>
        </p:txBody>
      </p:sp>
      <p:sp>
        <p:nvSpPr>
          <p:cNvPr id="29" name="Content Placeholder 28">
            <a:extLst>
              <a:ext uri="{FF2B5EF4-FFF2-40B4-BE49-F238E27FC236}">
                <a16:creationId xmlns:a16="http://schemas.microsoft.com/office/drawing/2014/main" id="{EC9CA4DE-54EC-5DE7-D972-708E8822E72E}"/>
              </a:ext>
            </a:extLst>
          </p:cNvPr>
          <p:cNvSpPr>
            <a:spLocks noGrp="1"/>
          </p:cNvSpPr>
          <p:nvPr>
            <p:ph sz="quarter" idx="15"/>
          </p:nvPr>
        </p:nvSpPr>
        <p:spPr>
          <a:xfrm>
            <a:off x="1889796" y="2489200"/>
            <a:ext cx="2225003" cy="2222501"/>
          </a:xfrm>
        </p:spPr>
        <p:txBody>
          <a:bodyPr/>
          <a:lstStyle>
            <a:lvl1pPr marL="0" indent="0">
              <a:buNone/>
              <a:defRPr/>
            </a:lvl1pPr>
          </a:lstStyle>
          <a:p>
            <a:pPr lvl="0"/>
            <a:endParaRPr lang="en-CA"/>
          </a:p>
        </p:txBody>
      </p:sp>
      <p:sp>
        <p:nvSpPr>
          <p:cNvPr id="9" name="Rectangle 8">
            <a:extLst>
              <a:ext uri="{FF2B5EF4-FFF2-40B4-BE49-F238E27FC236}">
                <a16:creationId xmlns:a16="http://schemas.microsoft.com/office/drawing/2014/main" id="{792C663B-973F-6120-AC4B-30D2F49DE29E}"/>
              </a:ext>
            </a:extLst>
          </p:cNvPr>
          <p:cNvSpPr/>
          <p:nvPr userDrawn="1"/>
        </p:nvSpPr>
        <p:spPr>
          <a:xfrm>
            <a:off x="0" y="0"/>
            <a:ext cx="12192000" cy="13652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9C40F5D6-806A-A49D-2A17-5AB92851A03E}"/>
              </a:ext>
            </a:extLst>
          </p:cNvPr>
          <p:cNvSpPr/>
          <p:nvPr userDrawn="1"/>
        </p:nvSpPr>
        <p:spPr>
          <a:xfrm>
            <a:off x="0" y="136526"/>
            <a:ext cx="12192000"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AA2CAAB3-E8CE-9613-1270-DE3BF8A469EE}"/>
              </a:ext>
            </a:extLst>
          </p:cNvPr>
          <p:cNvSpPr/>
          <p:nvPr userDrawn="1"/>
        </p:nvSpPr>
        <p:spPr>
          <a:xfrm>
            <a:off x="0" y="6721474"/>
            <a:ext cx="12192000" cy="1365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3" name="Title 1">
            <a:extLst>
              <a:ext uri="{FF2B5EF4-FFF2-40B4-BE49-F238E27FC236}">
                <a16:creationId xmlns:a16="http://schemas.microsoft.com/office/drawing/2014/main" id="{8D78BC55-74FC-512C-8275-197E8D383536}"/>
              </a:ext>
            </a:extLst>
          </p:cNvPr>
          <p:cNvSpPr>
            <a:spLocks noGrp="1"/>
          </p:cNvSpPr>
          <p:nvPr>
            <p:ph type="title" hasCustomPrompt="1"/>
          </p:nvPr>
        </p:nvSpPr>
        <p:spPr>
          <a:xfrm>
            <a:off x="740227" y="411539"/>
            <a:ext cx="10711542" cy="636090"/>
          </a:xfrm>
        </p:spPr>
        <p:txBody>
          <a:bodyPr/>
          <a:lstStyle>
            <a:lvl1pPr algn="ctr">
              <a:defRPr b="0"/>
            </a:lvl1pPr>
          </a:lstStyle>
          <a:p>
            <a:r>
              <a:rPr lang="en-CA" dirty="0"/>
              <a:t>Title</a:t>
            </a:r>
          </a:p>
        </p:txBody>
      </p:sp>
      <p:sp>
        <p:nvSpPr>
          <p:cNvPr id="24" name="Text Placeholder 13">
            <a:extLst>
              <a:ext uri="{FF2B5EF4-FFF2-40B4-BE49-F238E27FC236}">
                <a16:creationId xmlns:a16="http://schemas.microsoft.com/office/drawing/2014/main" id="{6CD05E20-4052-79D0-56F2-83F40F971421}"/>
              </a:ext>
            </a:extLst>
          </p:cNvPr>
          <p:cNvSpPr>
            <a:spLocks noGrp="1"/>
          </p:cNvSpPr>
          <p:nvPr>
            <p:ph type="body" sz="quarter" idx="11" hasCustomPrompt="1"/>
          </p:nvPr>
        </p:nvSpPr>
        <p:spPr>
          <a:xfrm>
            <a:off x="762000" y="1066801"/>
            <a:ext cx="10731500" cy="457200"/>
          </a:xfrm>
        </p:spPr>
        <p:txBody>
          <a:bodyPr/>
          <a:lstStyle>
            <a:lvl1pPr marL="0" indent="0" algn="ctr">
              <a:buNone/>
              <a:defRPr/>
            </a:lvl1pPr>
          </a:lstStyle>
          <a:p>
            <a:pPr lvl="0"/>
            <a:r>
              <a:rPr lang="en-US" dirty="0"/>
              <a:t>Subtitle</a:t>
            </a:r>
            <a:endParaRPr lang="en-CA" dirty="0"/>
          </a:p>
        </p:txBody>
      </p:sp>
      <p:pic>
        <p:nvPicPr>
          <p:cNvPr id="6" name="Picture 5">
            <a:extLst>
              <a:ext uri="{FF2B5EF4-FFF2-40B4-BE49-F238E27FC236}">
                <a16:creationId xmlns:a16="http://schemas.microsoft.com/office/drawing/2014/main" id="{9D2BD508-18EC-74D0-84DF-54BF0D84D0F0}"/>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
        <p:nvSpPr>
          <p:cNvPr id="7" name="Text Placeholder 13">
            <a:extLst>
              <a:ext uri="{FF2B5EF4-FFF2-40B4-BE49-F238E27FC236}">
                <a16:creationId xmlns:a16="http://schemas.microsoft.com/office/drawing/2014/main" id="{7828B1B9-BACD-52A5-E1FF-3E8325E16757}"/>
              </a:ext>
            </a:extLst>
          </p:cNvPr>
          <p:cNvSpPr>
            <a:spLocks noGrp="1"/>
          </p:cNvSpPr>
          <p:nvPr>
            <p:ph type="body" sz="quarter" idx="18" hasCustomPrompt="1"/>
          </p:nvPr>
        </p:nvSpPr>
        <p:spPr>
          <a:xfrm>
            <a:off x="1887292" y="4934870"/>
            <a:ext cx="2223790" cy="457200"/>
          </a:xfrm>
          <a:prstGeom prst="roundRect">
            <a:avLst/>
          </a:prstGeom>
          <a:solidFill>
            <a:schemeClr val="accent4"/>
          </a:solidFill>
          <a:ln>
            <a:noFill/>
          </a:ln>
        </p:spPr>
        <p:txBody>
          <a:bodyPr anchor="ctr">
            <a:normAutofit/>
          </a:bodyPr>
          <a:lstStyle>
            <a:lvl1pPr marL="0" indent="0" algn="ctr">
              <a:buNone/>
              <a:defRPr sz="2000" b="1">
                <a:solidFill>
                  <a:schemeClr val="bg1"/>
                </a:solidFill>
              </a:defRPr>
            </a:lvl1pPr>
          </a:lstStyle>
          <a:p>
            <a:pPr lvl="0"/>
            <a:r>
              <a:rPr lang="en-US" dirty="0"/>
              <a:t>FEATURE</a:t>
            </a:r>
            <a:endParaRPr lang="en-CA" dirty="0"/>
          </a:p>
        </p:txBody>
      </p:sp>
      <p:sp>
        <p:nvSpPr>
          <p:cNvPr id="12" name="Text Placeholder 13">
            <a:extLst>
              <a:ext uri="{FF2B5EF4-FFF2-40B4-BE49-F238E27FC236}">
                <a16:creationId xmlns:a16="http://schemas.microsoft.com/office/drawing/2014/main" id="{0DE1C20A-EC5F-B37F-ECC3-2A45EEB21FD6}"/>
              </a:ext>
            </a:extLst>
          </p:cNvPr>
          <p:cNvSpPr>
            <a:spLocks noGrp="1"/>
          </p:cNvSpPr>
          <p:nvPr>
            <p:ph type="body" sz="quarter" idx="23" hasCustomPrompt="1"/>
          </p:nvPr>
        </p:nvSpPr>
        <p:spPr>
          <a:xfrm>
            <a:off x="8100098" y="4930644"/>
            <a:ext cx="2223790" cy="457200"/>
          </a:xfrm>
          <a:prstGeom prst="roundRect">
            <a:avLst/>
          </a:prstGeom>
          <a:solidFill>
            <a:schemeClr val="tx2"/>
          </a:solidFill>
          <a:ln>
            <a:noFill/>
          </a:ln>
        </p:spPr>
        <p:txBody>
          <a:bodyPr>
            <a:normAutofit/>
          </a:bodyPr>
          <a:lstStyle>
            <a:lvl1pPr marL="0" indent="0" algn="ctr">
              <a:buNone/>
              <a:defRPr sz="2000" b="1">
                <a:solidFill>
                  <a:schemeClr val="bg1"/>
                </a:solidFill>
              </a:defRPr>
            </a:lvl1pPr>
          </a:lstStyle>
          <a:p>
            <a:pPr lvl="0"/>
            <a:r>
              <a:rPr lang="en-US" dirty="0"/>
              <a:t>FEATURE</a:t>
            </a:r>
            <a:endParaRPr lang="en-CA" dirty="0"/>
          </a:p>
        </p:txBody>
      </p:sp>
      <p:sp>
        <p:nvSpPr>
          <p:cNvPr id="13" name="Text Placeholder 13">
            <a:extLst>
              <a:ext uri="{FF2B5EF4-FFF2-40B4-BE49-F238E27FC236}">
                <a16:creationId xmlns:a16="http://schemas.microsoft.com/office/drawing/2014/main" id="{87166D5E-04D6-07B7-DC9C-34F1A0E2F2AF}"/>
              </a:ext>
            </a:extLst>
          </p:cNvPr>
          <p:cNvSpPr>
            <a:spLocks noGrp="1"/>
          </p:cNvSpPr>
          <p:nvPr>
            <p:ph type="body" sz="quarter" idx="24" hasCustomPrompt="1"/>
          </p:nvPr>
        </p:nvSpPr>
        <p:spPr>
          <a:xfrm>
            <a:off x="4984711" y="4934870"/>
            <a:ext cx="2223790" cy="457200"/>
          </a:xfrm>
          <a:prstGeom prst="roundRect">
            <a:avLst/>
          </a:prstGeom>
          <a:solidFill>
            <a:schemeClr val="accent3"/>
          </a:solidFill>
          <a:ln>
            <a:noFill/>
          </a:ln>
        </p:spPr>
        <p:txBody>
          <a:bodyPr anchor="ctr">
            <a:normAutofit/>
          </a:bodyPr>
          <a:lstStyle>
            <a:lvl1pPr marL="0" indent="0" algn="ctr">
              <a:buNone/>
              <a:defRPr sz="2000" b="1">
                <a:solidFill>
                  <a:schemeClr val="bg1"/>
                </a:solidFill>
              </a:defRPr>
            </a:lvl1pPr>
          </a:lstStyle>
          <a:p>
            <a:pPr lvl="0"/>
            <a:r>
              <a:rPr lang="en-US" dirty="0"/>
              <a:t>FEATURE</a:t>
            </a:r>
            <a:endParaRPr lang="en-CA" dirty="0"/>
          </a:p>
        </p:txBody>
      </p:sp>
    </p:spTree>
    <p:extLst>
      <p:ext uri="{BB962C8B-B14F-4D97-AF65-F5344CB8AC3E}">
        <p14:creationId xmlns:p14="http://schemas.microsoft.com/office/powerpoint/2010/main" val="3407258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2C663B-973F-6120-AC4B-30D2F49DE29E}"/>
              </a:ext>
            </a:extLst>
          </p:cNvPr>
          <p:cNvSpPr/>
          <p:nvPr userDrawn="1"/>
        </p:nvSpPr>
        <p:spPr>
          <a:xfrm>
            <a:off x="0" y="0"/>
            <a:ext cx="12192000" cy="13652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9C40F5D6-806A-A49D-2A17-5AB92851A03E}"/>
              </a:ext>
            </a:extLst>
          </p:cNvPr>
          <p:cNvSpPr/>
          <p:nvPr userDrawn="1"/>
        </p:nvSpPr>
        <p:spPr>
          <a:xfrm>
            <a:off x="0" y="136526"/>
            <a:ext cx="12192000"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AA2CAAB3-E8CE-9613-1270-DE3BF8A469EE}"/>
              </a:ext>
            </a:extLst>
          </p:cNvPr>
          <p:cNvSpPr/>
          <p:nvPr userDrawn="1"/>
        </p:nvSpPr>
        <p:spPr>
          <a:xfrm>
            <a:off x="0" y="6721474"/>
            <a:ext cx="12192000" cy="1365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4" name="Text Placeholder 29">
            <a:extLst>
              <a:ext uri="{FF2B5EF4-FFF2-40B4-BE49-F238E27FC236}">
                <a16:creationId xmlns:a16="http://schemas.microsoft.com/office/drawing/2014/main" id="{143566CE-383A-E4AB-95C2-5FA8277FCE43}"/>
              </a:ext>
            </a:extLst>
          </p:cNvPr>
          <p:cNvSpPr>
            <a:spLocks noGrp="1"/>
          </p:cNvSpPr>
          <p:nvPr>
            <p:ph type="body" sz="quarter" idx="12" hasCustomPrompt="1"/>
          </p:nvPr>
        </p:nvSpPr>
        <p:spPr>
          <a:xfrm>
            <a:off x="1879595" y="2005560"/>
            <a:ext cx="9044297" cy="1092162"/>
          </a:xfrm>
        </p:spPr>
        <p:txBody>
          <a:bodyPr>
            <a:normAutofit/>
          </a:bodyPr>
          <a:lstStyle>
            <a:lvl1pPr marL="285750" indent="-285750">
              <a:buFont typeface="Arial" panose="020B0604020202020204" pitchFamily="34" charset="0"/>
              <a:buChar char="•"/>
              <a:defRPr sz="1800"/>
            </a:lvl1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endParaRPr lang="en-US" dirty="0"/>
          </a:p>
          <a:p>
            <a:pPr marL="285750" marR="0" lvl="0" indent="-285750" algn="l" defTabSz="914400" rtl="0" eaLnBrk="1" fontAlgn="auto" latinLnBrk="0" hangingPunct="1">
              <a:lnSpc>
                <a:spcPct val="90000"/>
              </a:lnSpc>
              <a:spcBef>
                <a:spcPts val="1000"/>
              </a:spcBef>
              <a:spcAft>
                <a:spcPts val="0"/>
              </a:spcAft>
              <a:buClrTx/>
              <a:buSzTx/>
              <a:tabLst/>
              <a:defRPr/>
            </a:pPr>
            <a:endParaRPr lang="en-US" dirty="0"/>
          </a:p>
        </p:txBody>
      </p:sp>
      <p:sp>
        <p:nvSpPr>
          <p:cNvPr id="26" name="Text Placeholder 29">
            <a:extLst>
              <a:ext uri="{FF2B5EF4-FFF2-40B4-BE49-F238E27FC236}">
                <a16:creationId xmlns:a16="http://schemas.microsoft.com/office/drawing/2014/main" id="{8BF2256B-DD95-CC4C-E696-27D3D6288E49}"/>
              </a:ext>
            </a:extLst>
          </p:cNvPr>
          <p:cNvSpPr>
            <a:spLocks noGrp="1"/>
          </p:cNvSpPr>
          <p:nvPr>
            <p:ph type="body" sz="quarter" idx="18" hasCustomPrompt="1"/>
          </p:nvPr>
        </p:nvSpPr>
        <p:spPr>
          <a:xfrm>
            <a:off x="1879595" y="3588718"/>
            <a:ext cx="9044297" cy="1092162"/>
          </a:xfrm>
        </p:spPr>
        <p:txBody>
          <a:bodyPr>
            <a:normAutofit/>
          </a:bodyPr>
          <a:lstStyle>
            <a:lvl1pPr marL="285750" indent="-285750">
              <a:buFont typeface="Arial" panose="020B0604020202020204" pitchFamily="34" charset="0"/>
              <a:buChar char="•"/>
              <a:defRPr sz="1800"/>
            </a:lvl1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endParaRPr lang="en-US" dirty="0"/>
          </a:p>
        </p:txBody>
      </p:sp>
      <p:sp>
        <p:nvSpPr>
          <p:cNvPr id="27" name="Text Placeholder 29">
            <a:extLst>
              <a:ext uri="{FF2B5EF4-FFF2-40B4-BE49-F238E27FC236}">
                <a16:creationId xmlns:a16="http://schemas.microsoft.com/office/drawing/2014/main" id="{F6457513-8C74-4DF5-CF23-EFB427D2A953}"/>
              </a:ext>
            </a:extLst>
          </p:cNvPr>
          <p:cNvSpPr>
            <a:spLocks noGrp="1"/>
          </p:cNvSpPr>
          <p:nvPr>
            <p:ph type="body" sz="quarter" idx="19" hasCustomPrompt="1"/>
          </p:nvPr>
        </p:nvSpPr>
        <p:spPr>
          <a:xfrm>
            <a:off x="1879594" y="5150179"/>
            <a:ext cx="9044297" cy="1092162"/>
          </a:xfrm>
        </p:spPr>
        <p:txBody>
          <a:bodyPr>
            <a:normAutofit/>
          </a:bodyPr>
          <a:lstStyle>
            <a:lvl1pPr marL="285750" indent="-285750">
              <a:buFont typeface="Arial" panose="020B0604020202020204" pitchFamily="34" charset="0"/>
              <a:buChar char="•"/>
              <a:defRPr sz="1800"/>
            </a:lvl1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endParaRPr lang="en-US" dirty="0"/>
          </a:p>
        </p:txBody>
      </p:sp>
      <p:sp>
        <p:nvSpPr>
          <p:cNvPr id="28" name="Title 1">
            <a:extLst>
              <a:ext uri="{FF2B5EF4-FFF2-40B4-BE49-F238E27FC236}">
                <a16:creationId xmlns:a16="http://schemas.microsoft.com/office/drawing/2014/main" id="{883C3E14-78E8-8818-D23E-D9239423835B}"/>
              </a:ext>
            </a:extLst>
          </p:cNvPr>
          <p:cNvSpPr>
            <a:spLocks noGrp="1"/>
          </p:cNvSpPr>
          <p:nvPr>
            <p:ph type="title" hasCustomPrompt="1"/>
          </p:nvPr>
        </p:nvSpPr>
        <p:spPr>
          <a:xfrm>
            <a:off x="740227" y="411539"/>
            <a:ext cx="10711542" cy="636090"/>
          </a:xfrm>
        </p:spPr>
        <p:txBody>
          <a:bodyPr/>
          <a:lstStyle>
            <a:lvl1pPr algn="ctr">
              <a:defRPr b="0"/>
            </a:lvl1pPr>
          </a:lstStyle>
          <a:p>
            <a:r>
              <a:rPr lang="en-CA" dirty="0"/>
              <a:t>Title</a:t>
            </a:r>
          </a:p>
        </p:txBody>
      </p:sp>
      <p:sp>
        <p:nvSpPr>
          <p:cNvPr id="29" name="Text Placeholder 13">
            <a:extLst>
              <a:ext uri="{FF2B5EF4-FFF2-40B4-BE49-F238E27FC236}">
                <a16:creationId xmlns:a16="http://schemas.microsoft.com/office/drawing/2014/main" id="{8DF7A7B5-CFBF-858E-CE11-9E69BF94A480}"/>
              </a:ext>
            </a:extLst>
          </p:cNvPr>
          <p:cNvSpPr>
            <a:spLocks noGrp="1"/>
          </p:cNvSpPr>
          <p:nvPr>
            <p:ph type="body" sz="quarter" idx="11" hasCustomPrompt="1"/>
          </p:nvPr>
        </p:nvSpPr>
        <p:spPr>
          <a:xfrm>
            <a:off x="762000" y="1066801"/>
            <a:ext cx="10731500" cy="457200"/>
          </a:xfrm>
        </p:spPr>
        <p:txBody>
          <a:bodyPr/>
          <a:lstStyle>
            <a:lvl1pPr marL="0" indent="0" algn="ctr">
              <a:buNone/>
              <a:defRPr/>
            </a:lvl1pPr>
          </a:lstStyle>
          <a:p>
            <a:pPr lvl="0"/>
            <a:r>
              <a:rPr lang="en-US"/>
              <a:t>Subtitle</a:t>
            </a:r>
            <a:endParaRPr lang="en-CA"/>
          </a:p>
        </p:txBody>
      </p:sp>
      <p:sp>
        <p:nvSpPr>
          <p:cNvPr id="30" name="Content Placeholder 28">
            <a:extLst>
              <a:ext uri="{FF2B5EF4-FFF2-40B4-BE49-F238E27FC236}">
                <a16:creationId xmlns:a16="http://schemas.microsoft.com/office/drawing/2014/main" id="{117291DE-6273-6BAD-D0FC-9E65A1EF17E9}"/>
              </a:ext>
            </a:extLst>
          </p:cNvPr>
          <p:cNvSpPr>
            <a:spLocks noGrp="1"/>
          </p:cNvSpPr>
          <p:nvPr>
            <p:ph sz="quarter" idx="20"/>
          </p:nvPr>
        </p:nvSpPr>
        <p:spPr>
          <a:xfrm>
            <a:off x="314996" y="1853941"/>
            <a:ext cx="1424904" cy="1400288"/>
          </a:xfrm>
        </p:spPr>
        <p:txBody>
          <a:bodyPr/>
          <a:lstStyle>
            <a:lvl1pPr marL="0" indent="0">
              <a:buNone/>
              <a:defRPr/>
            </a:lvl1pPr>
          </a:lstStyle>
          <a:p>
            <a:pPr lvl="0"/>
            <a:endParaRPr lang="en-CA"/>
          </a:p>
        </p:txBody>
      </p:sp>
      <p:sp>
        <p:nvSpPr>
          <p:cNvPr id="31" name="Content Placeholder 28">
            <a:extLst>
              <a:ext uri="{FF2B5EF4-FFF2-40B4-BE49-F238E27FC236}">
                <a16:creationId xmlns:a16="http://schemas.microsoft.com/office/drawing/2014/main" id="{35F056B4-8485-87D5-E04E-727AE4739B5D}"/>
              </a:ext>
            </a:extLst>
          </p:cNvPr>
          <p:cNvSpPr>
            <a:spLocks noGrp="1"/>
          </p:cNvSpPr>
          <p:nvPr>
            <p:ph sz="quarter" idx="21"/>
          </p:nvPr>
        </p:nvSpPr>
        <p:spPr>
          <a:xfrm>
            <a:off x="317536" y="3429000"/>
            <a:ext cx="1424904" cy="1400288"/>
          </a:xfrm>
        </p:spPr>
        <p:txBody>
          <a:bodyPr/>
          <a:lstStyle>
            <a:lvl1pPr marL="0" indent="0">
              <a:buNone/>
              <a:defRPr/>
            </a:lvl1pPr>
          </a:lstStyle>
          <a:p>
            <a:pPr lvl="0"/>
            <a:endParaRPr lang="en-CA"/>
          </a:p>
        </p:txBody>
      </p:sp>
      <p:sp>
        <p:nvSpPr>
          <p:cNvPr id="32" name="Content Placeholder 28">
            <a:extLst>
              <a:ext uri="{FF2B5EF4-FFF2-40B4-BE49-F238E27FC236}">
                <a16:creationId xmlns:a16="http://schemas.microsoft.com/office/drawing/2014/main" id="{D8314E2D-3267-832A-64B1-04A8E4A00AFF}"/>
              </a:ext>
            </a:extLst>
          </p:cNvPr>
          <p:cNvSpPr>
            <a:spLocks noGrp="1"/>
          </p:cNvSpPr>
          <p:nvPr>
            <p:ph sz="quarter" idx="22"/>
          </p:nvPr>
        </p:nvSpPr>
        <p:spPr>
          <a:xfrm>
            <a:off x="314996" y="5001033"/>
            <a:ext cx="1424904" cy="1400288"/>
          </a:xfrm>
        </p:spPr>
        <p:txBody>
          <a:bodyPr/>
          <a:lstStyle>
            <a:lvl1pPr marL="0" indent="0">
              <a:buNone/>
              <a:defRPr/>
            </a:lvl1pPr>
          </a:lstStyle>
          <a:p>
            <a:pPr lvl="0"/>
            <a:endParaRPr lang="en-CA"/>
          </a:p>
        </p:txBody>
      </p:sp>
      <p:pic>
        <p:nvPicPr>
          <p:cNvPr id="2" name="Picture 1">
            <a:extLst>
              <a:ext uri="{FF2B5EF4-FFF2-40B4-BE49-F238E27FC236}">
                <a16:creationId xmlns:a16="http://schemas.microsoft.com/office/drawing/2014/main" id="{CA6EE969-BF83-D0A3-34EC-9695D57FC5F5}"/>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Tree>
    <p:extLst>
      <p:ext uri="{BB962C8B-B14F-4D97-AF65-F5344CB8AC3E}">
        <p14:creationId xmlns:p14="http://schemas.microsoft.com/office/powerpoint/2010/main" val="685800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sp>
        <p:nvSpPr>
          <p:cNvPr id="32" name="Picture Placeholder 25">
            <a:extLst>
              <a:ext uri="{FF2B5EF4-FFF2-40B4-BE49-F238E27FC236}">
                <a16:creationId xmlns:a16="http://schemas.microsoft.com/office/drawing/2014/main" id="{2BF0E69C-D007-E741-09FF-1652DF031DED}"/>
              </a:ext>
            </a:extLst>
          </p:cNvPr>
          <p:cNvSpPr>
            <a:spLocks noGrp="1"/>
          </p:cNvSpPr>
          <p:nvPr>
            <p:ph type="pic" sz="quarter" idx="10" hasCustomPrompt="1"/>
          </p:nvPr>
        </p:nvSpPr>
        <p:spPr>
          <a:xfrm>
            <a:off x="760443" y="1926970"/>
            <a:ext cx="4475187" cy="3004062"/>
          </a:xfrm>
        </p:spPr>
        <p:txBody>
          <a:bodyPr/>
          <a:lstStyle>
            <a:lvl1pPr marL="0" indent="0">
              <a:buNone/>
              <a:defRPr/>
            </a:lvl1pPr>
          </a:lstStyle>
          <a:p>
            <a:r>
              <a:rPr lang="en-CA"/>
              <a:t>Picture</a:t>
            </a:r>
          </a:p>
        </p:txBody>
      </p:sp>
      <p:sp>
        <p:nvSpPr>
          <p:cNvPr id="31" name="Text Placeholder 29">
            <a:extLst>
              <a:ext uri="{FF2B5EF4-FFF2-40B4-BE49-F238E27FC236}">
                <a16:creationId xmlns:a16="http://schemas.microsoft.com/office/drawing/2014/main" id="{9100168F-BC5C-C010-A4A7-8D28BCF91AEA}"/>
              </a:ext>
            </a:extLst>
          </p:cNvPr>
          <p:cNvSpPr>
            <a:spLocks noGrp="1"/>
          </p:cNvSpPr>
          <p:nvPr>
            <p:ph type="body" sz="quarter" idx="12" hasCustomPrompt="1"/>
          </p:nvPr>
        </p:nvSpPr>
        <p:spPr>
          <a:xfrm>
            <a:off x="5654783" y="1960657"/>
            <a:ext cx="5519647" cy="2613796"/>
          </a:xfrm>
        </p:spPr>
        <p:txBody>
          <a:bodyPr>
            <a:normAutofit/>
          </a:bodyPr>
          <a:lstStyle>
            <a:lvl1pPr marL="342900" indent="-342900">
              <a:buFont typeface="Arial" panose="020B0604020202020204" pitchFamily="34" charset="0"/>
              <a:buChar char="•"/>
              <a:defRPr sz="1800"/>
            </a:lvl1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endParaRPr lang="en-US" dirty="0"/>
          </a:p>
        </p:txBody>
      </p:sp>
      <p:sp>
        <p:nvSpPr>
          <p:cNvPr id="15" name="Rectangle 14">
            <a:extLst>
              <a:ext uri="{FF2B5EF4-FFF2-40B4-BE49-F238E27FC236}">
                <a16:creationId xmlns:a16="http://schemas.microsoft.com/office/drawing/2014/main" id="{CEEDB7ED-A387-356B-7FDA-2BBEE3EB97AB}"/>
              </a:ext>
            </a:extLst>
          </p:cNvPr>
          <p:cNvSpPr/>
          <p:nvPr userDrawn="1"/>
        </p:nvSpPr>
        <p:spPr>
          <a:xfrm rot="5400000">
            <a:off x="-977379" y="977379"/>
            <a:ext cx="2297658" cy="342900"/>
          </a:xfrm>
          <a:prstGeom prst="rect">
            <a:avLst/>
          </a:prstGeom>
          <a:solidFill>
            <a:schemeClr val="tx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54D1809F-C000-5071-2F05-28AAD7CD07CC}"/>
              </a:ext>
            </a:extLst>
          </p:cNvPr>
          <p:cNvSpPr/>
          <p:nvPr userDrawn="1"/>
        </p:nvSpPr>
        <p:spPr>
          <a:xfrm rot="5400000">
            <a:off x="-977379" y="3240064"/>
            <a:ext cx="2297658" cy="3429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873693D3-C493-1959-395B-F6C5E1F74C29}"/>
              </a:ext>
            </a:extLst>
          </p:cNvPr>
          <p:cNvSpPr/>
          <p:nvPr userDrawn="1"/>
        </p:nvSpPr>
        <p:spPr>
          <a:xfrm rot="5400000">
            <a:off x="-977379" y="5537722"/>
            <a:ext cx="2297658" cy="3429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9" name="Title 1">
            <a:extLst>
              <a:ext uri="{FF2B5EF4-FFF2-40B4-BE49-F238E27FC236}">
                <a16:creationId xmlns:a16="http://schemas.microsoft.com/office/drawing/2014/main" id="{FA32F76F-5816-6491-6F2F-EB43E9543144}"/>
              </a:ext>
            </a:extLst>
          </p:cNvPr>
          <p:cNvSpPr>
            <a:spLocks noGrp="1"/>
          </p:cNvSpPr>
          <p:nvPr>
            <p:ph type="title" hasCustomPrompt="1"/>
          </p:nvPr>
        </p:nvSpPr>
        <p:spPr>
          <a:xfrm>
            <a:off x="740227" y="411539"/>
            <a:ext cx="10711542" cy="636090"/>
          </a:xfrm>
        </p:spPr>
        <p:txBody>
          <a:bodyPr/>
          <a:lstStyle>
            <a:lvl1pPr algn="ctr">
              <a:defRPr b="0"/>
            </a:lvl1pPr>
          </a:lstStyle>
          <a:p>
            <a:r>
              <a:rPr lang="en-CA" dirty="0"/>
              <a:t>Title</a:t>
            </a:r>
          </a:p>
        </p:txBody>
      </p:sp>
      <p:sp>
        <p:nvSpPr>
          <p:cNvPr id="30" name="Text Placeholder 13">
            <a:extLst>
              <a:ext uri="{FF2B5EF4-FFF2-40B4-BE49-F238E27FC236}">
                <a16:creationId xmlns:a16="http://schemas.microsoft.com/office/drawing/2014/main" id="{0109CEBC-D65A-2B03-737F-CE8EC6B545C3}"/>
              </a:ext>
            </a:extLst>
          </p:cNvPr>
          <p:cNvSpPr>
            <a:spLocks noGrp="1"/>
          </p:cNvSpPr>
          <p:nvPr>
            <p:ph type="body" sz="quarter" idx="11" hasCustomPrompt="1"/>
          </p:nvPr>
        </p:nvSpPr>
        <p:spPr>
          <a:xfrm>
            <a:off x="762000" y="1066801"/>
            <a:ext cx="10731500" cy="457200"/>
          </a:xfrm>
        </p:spPr>
        <p:txBody>
          <a:bodyPr/>
          <a:lstStyle>
            <a:lvl1pPr marL="0" indent="0" algn="ctr">
              <a:buNone/>
              <a:defRPr/>
            </a:lvl1pPr>
          </a:lstStyle>
          <a:p>
            <a:pPr lvl="0"/>
            <a:r>
              <a:rPr lang="en-US"/>
              <a:t>Subtitle</a:t>
            </a:r>
            <a:endParaRPr lang="en-CA"/>
          </a:p>
        </p:txBody>
      </p:sp>
      <p:pic>
        <p:nvPicPr>
          <p:cNvPr id="2" name="Picture 1">
            <a:extLst>
              <a:ext uri="{FF2B5EF4-FFF2-40B4-BE49-F238E27FC236}">
                <a16:creationId xmlns:a16="http://schemas.microsoft.com/office/drawing/2014/main" id="{4E041A7C-C9B8-E3E3-6692-1A3283633609}"/>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Tree>
    <p:extLst>
      <p:ext uri="{BB962C8B-B14F-4D97-AF65-F5344CB8AC3E}">
        <p14:creationId xmlns:p14="http://schemas.microsoft.com/office/powerpoint/2010/main" val="1503768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sp>
        <p:nvSpPr>
          <p:cNvPr id="8" name="Text Placeholder 29">
            <a:extLst>
              <a:ext uri="{FF2B5EF4-FFF2-40B4-BE49-F238E27FC236}">
                <a16:creationId xmlns:a16="http://schemas.microsoft.com/office/drawing/2014/main" id="{F930DDDD-D379-B95D-A24F-7CECF6BFB0A7}"/>
              </a:ext>
            </a:extLst>
          </p:cNvPr>
          <p:cNvSpPr>
            <a:spLocks noGrp="1"/>
          </p:cNvSpPr>
          <p:nvPr>
            <p:ph type="body" sz="quarter" idx="12" hasCustomPrompt="1"/>
          </p:nvPr>
        </p:nvSpPr>
        <p:spPr>
          <a:xfrm>
            <a:off x="762054" y="1799841"/>
            <a:ext cx="4158290" cy="4261012"/>
          </a:xfrm>
        </p:spPr>
        <p:txBody>
          <a:bodyPr>
            <a:normAutofit/>
          </a:bodyPr>
          <a:lstStyle>
            <a:lvl1pPr marL="342900" indent="-342900">
              <a:buFont typeface="Arial" panose="020B0604020202020204" pitchFamily="34" charset="0"/>
              <a:buChar char="•"/>
              <a:defRPr sz="1800"/>
            </a:lvl1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a:t>.</a:t>
            </a:r>
            <a:endParaRPr lang="en-US" dirty="0"/>
          </a:p>
        </p:txBody>
      </p:sp>
      <p:sp>
        <p:nvSpPr>
          <p:cNvPr id="6" name="Picture Placeholder 25">
            <a:extLst>
              <a:ext uri="{FF2B5EF4-FFF2-40B4-BE49-F238E27FC236}">
                <a16:creationId xmlns:a16="http://schemas.microsoft.com/office/drawing/2014/main" id="{7FEAA335-C9BB-B5B6-AE9F-7967C8DC4213}"/>
              </a:ext>
            </a:extLst>
          </p:cNvPr>
          <p:cNvSpPr>
            <a:spLocks noGrp="1"/>
          </p:cNvSpPr>
          <p:nvPr>
            <p:ph type="pic" sz="quarter" idx="10" hasCustomPrompt="1"/>
          </p:nvPr>
        </p:nvSpPr>
        <p:spPr>
          <a:xfrm>
            <a:off x="5080001" y="1801362"/>
            <a:ext cx="6349945" cy="4261012"/>
          </a:xfrm>
        </p:spPr>
        <p:txBody>
          <a:bodyPr/>
          <a:lstStyle>
            <a:lvl1pPr marL="0" indent="0">
              <a:buNone/>
              <a:defRPr/>
            </a:lvl1pPr>
          </a:lstStyle>
          <a:p>
            <a:r>
              <a:rPr lang="en-CA" dirty="0"/>
              <a:t>Picture</a:t>
            </a:r>
          </a:p>
        </p:txBody>
      </p:sp>
      <p:sp>
        <p:nvSpPr>
          <p:cNvPr id="15" name="Rectangle 14">
            <a:extLst>
              <a:ext uri="{FF2B5EF4-FFF2-40B4-BE49-F238E27FC236}">
                <a16:creationId xmlns:a16="http://schemas.microsoft.com/office/drawing/2014/main" id="{CEEDB7ED-A387-356B-7FDA-2BBEE3EB97AB}"/>
              </a:ext>
            </a:extLst>
          </p:cNvPr>
          <p:cNvSpPr/>
          <p:nvPr userDrawn="1"/>
        </p:nvSpPr>
        <p:spPr>
          <a:xfrm rot="5400000">
            <a:off x="-977379" y="977379"/>
            <a:ext cx="2297658" cy="342900"/>
          </a:xfrm>
          <a:prstGeom prst="rect">
            <a:avLst/>
          </a:prstGeom>
          <a:solidFill>
            <a:schemeClr val="tx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54D1809F-C000-5071-2F05-28AAD7CD07CC}"/>
              </a:ext>
            </a:extLst>
          </p:cNvPr>
          <p:cNvSpPr/>
          <p:nvPr userDrawn="1"/>
        </p:nvSpPr>
        <p:spPr>
          <a:xfrm rot="5400000">
            <a:off x="-977379" y="3240064"/>
            <a:ext cx="2297658" cy="3429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873693D3-C493-1959-395B-F6C5E1F74C29}"/>
              </a:ext>
            </a:extLst>
          </p:cNvPr>
          <p:cNvSpPr/>
          <p:nvPr userDrawn="1"/>
        </p:nvSpPr>
        <p:spPr>
          <a:xfrm rot="5400000">
            <a:off x="-977379" y="5537722"/>
            <a:ext cx="2297658" cy="3429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9" name="Title 1">
            <a:extLst>
              <a:ext uri="{FF2B5EF4-FFF2-40B4-BE49-F238E27FC236}">
                <a16:creationId xmlns:a16="http://schemas.microsoft.com/office/drawing/2014/main" id="{0C7F8EB0-C7A6-EB69-6749-8F129427E68D}"/>
              </a:ext>
            </a:extLst>
          </p:cNvPr>
          <p:cNvSpPr>
            <a:spLocks noGrp="1"/>
          </p:cNvSpPr>
          <p:nvPr>
            <p:ph type="title" hasCustomPrompt="1"/>
          </p:nvPr>
        </p:nvSpPr>
        <p:spPr>
          <a:xfrm>
            <a:off x="740227" y="411539"/>
            <a:ext cx="10711542" cy="636090"/>
          </a:xfrm>
        </p:spPr>
        <p:txBody>
          <a:bodyPr/>
          <a:lstStyle>
            <a:lvl1pPr algn="ctr">
              <a:defRPr b="0"/>
            </a:lvl1pPr>
          </a:lstStyle>
          <a:p>
            <a:r>
              <a:rPr lang="en-CA" dirty="0"/>
              <a:t>Title</a:t>
            </a:r>
          </a:p>
        </p:txBody>
      </p:sp>
      <p:sp>
        <p:nvSpPr>
          <p:cNvPr id="10" name="Text Placeholder 13">
            <a:extLst>
              <a:ext uri="{FF2B5EF4-FFF2-40B4-BE49-F238E27FC236}">
                <a16:creationId xmlns:a16="http://schemas.microsoft.com/office/drawing/2014/main" id="{7F48A8C5-8D3F-D97A-045A-34F4A0A8304E}"/>
              </a:ext>
            </a:extLst>
          </p:cNvPr>
          <p:cNvSpPr>
            <a:spLocks noGrp="1"/>
          </p:cNvSpPr>
          <p:nvPr>
            <p:ph type="body" sz="quarter" idx="11" hasCustomPrompt="1"/>
          </p:nvPr>
        </p:nvSpPr>
        <p:spPr>
          <a:xfrm>
            <a:off x="762000" y="1066801"/>
            <a:ext cx="10731500" cy="457200"/>
          </a:xfrm>
        </p:spPr>
        <p:txBody>
          <a:bodyPr/>
          <a:lstStyle>
            <a:lvl1pPr marL="0" indent="0" algn="ctr">
              <a:buNone/>
              <a:defRPr/>
            </a:lvl1pPr>
          </a:lstStyle>
          <a:p>
            <a:pPr lvl="0"/>
            <a:r>
              <a:rPr lang="en-US"/>
              <a:t>Subtitle</a:t>
            </a:r>
            <a:endParaRPr lang="en-CA"/>
          </a:p>
        </p:txBody>
      </p:sp>
      <p:pic>
        <p:nvPicPr>
          <p:cNvPr id="2" name="Picture 1">
            <a:extLst>
              <a:ext uri="{FF2B5EF4-FFF2-40B4-BE49-F238E27FC236}">
                <a16:creationId xmlns:a16="http://schemas.microsoft.com/office/drawing/2014/main" id="{41E7CE0A-B6AD-B271-8F62-4CBAA44CD64F}"/>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Tree>
    <p:extLst>
      <p:ext uri="{BB962C8B-B14F-4D97-AF65-F5344CB8AC3E}">
        <p14:creationId xmlns:p14="http://schemas.microsoft.com/office/powerpoint/2010/main" val="4243146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ection Header">
    <p:spTree>
      <p:nvGrpSpPr>
        <p:cNvPr id="1" name=""/>
        <p:cNvGrpSpPr/>
        <p:nvPr/>
      </p:nvGrpSpPr>
      <p:grpSpPr>
        <a:xfrm>
          <a:off x="0" y="0"/>
          <a:ext cx="0" cy="0"/>
          <a:chOff x="0" y="0"/>
          <a:chExt cx="0" cy="0"/>
        </a:xfrm>
      </p:grpSpPr>
      <p:sp>
        <p:nvSpPr>
          <p:cNvPr id="8" name="Text Placeholder 29">
            <a:extLst>
              <a:ext uri="{FF2B5EF4-FFF2-40B4-BE49-F238E27FC236}">
                <a16:creationId xmlns:a16="http://schemas.microsoft.com/office/drawing/2014/main" id="{F930DDDD-D379-B95D-A24F-7CECF6BFB0A7}"/>
              </a:ext>
            </a:extLst>
          </p:cNvPr>
          <p:cNvSpPr>
            <a:spLocks noGrp="1"/>
          </p:cNvSpPr>
          <p:nvPr>
            <p:ph type="body" sz="quarter" idx="12" hasCustomPrompt="1"/>
          </p:nvPr>
        </p:nvSpPr>
        <p:spPr>
          <a:xfrm>
            <a:off x="762054" y="1799841"/>
            <a:ext cx="4158290" cy="4261012"/>
          </a:xfrm>
        </p:spPr>
        <p:txBody>
          <a:bodyPr>
            <a:normAutofit/>
          </a:bodyPr>
          <a:lstStyle>
            <a:lvl1pPr marL="342900" indent="-342900">
              <a:buFont typeface="Arial" panose="020B0604020202020204" pitchFamily="34" charset="0"/>
              <a:buChar char="•"/>
              <a:defRPr sz="1800"/>
            </a:lvl1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endParaRPr lang="en-US" dirty="0"/>
          </a:p>
        </p:txBody>
      </p:sp>
      <p:sp>
        <p:nvSpPr>
          <p:cNvPr id="15" name="Rectangle 14">
            <a:extLst>
              <a:ext uri="{FF2B5EF4-FFF2-40B4-BE49-F238E27FC236}">
                <a16:creationId xmlns:a16="http://schemas.microsoft.com/office/drawing/2014/main" id="{CEEDB7ED-A387-356B-7FDA-2BBEE3EB97AB}"/>
              </a:ext>
            </a:extLst>
          </p:cNvPr>
          <p:cNvSpPr/>
          <p:nvPr userDrawn="1"/>
        </p:nvSpPr>
        <p:spPr>
          <a:xfrm rot="5400000">
            <a:off x="-977379" y="977379"/>
            <a:ext cx="2297658" cy="342900"/>
          </a:xfrm>
          <a:prstGeom prst="rect">
            <a:avLst/>
          </a:prstGeom>
          <a:solidFill>
            <a:schemeClr val="tx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54D1809F-C000-5071-2F05-28AAD7CD07CC}"/>
              </a:ext>
            </a:extLst>
          </p:cNvPr>
          <p:cNvSpPr/>
          <p:nvPr userDrawn="1"/>
        </p:nvSpPr>
        <p:spPr>
          <a:xfrm rot="5400000">
            <a:off x="-977379" y="3240064"/>
            <a:ext cx="2297658" cy="3429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873693D3-C493-1959-395B-F6C5E1F74C29}"/>
              </a:ext>
            </a:extLst>
          </p:cNvPr>
          <p:cNvSpPr/>
          <p:nvPr userDrawn="1"/>
        </p:nvSpPr>
        <p:spPr>
          <a:xfrm rot="5400000">
            <a:off x="-977379" y="5537722"/>
            <a:ext cx="2297658" cy="3429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9" name="Title 1">
            <a:extLst>
              <a:ext uri="{FF2B5EF4-FFF2-40B4-BE49-F238E27FC236}">
                <a16:creationId xmlns:a16="http://schemas.microsoft.com/office/drawing/2014/main" id="{0C7F8EB0-C7A6-EB69-6749-8F129427E68D}"/>
              </a:ext>
            </a:extLst>
          </p:cNvPr>
          <p:cNvSpPr>
            <a:spLocks noGrp="1"/>
          </p:cNvSpPr>
          <p:nvPr>
            <p:ph type="title" hasCustomPrompt="1"/>
          </p:nvPr>
        </p:nvSpPr>
        <p:spPr>
          <a:xfrm>
            <a:off x="740227" y="411539"/>
            <a:ext cx="10711542" cy="636090"/>
          </a:xfrm>
        </p:spPr>
        <p:txBody>
          <a:bodyPr/>
          <a:lstStyle>
            <a:lvl1pPr algn="ctr">
              <a:defRPr b="0"/>
            </a:lvl1pPr>
          </a:lstStyle>
          <a:p>
            <a:r>
              <a:rPr lang="en-CA" dirty="0"/>
              <a:t>Title</a:t>
            </a:r>
          </a:p>
        </p:txBody>
      </p:sp>
      <p:sp>
        <p:nvSpPr>
          <p:cNvPr id="10" name="Text Placeholder 13">
            <a:extLst>
              <a:ext uri="{FF2B5EF4-FFF2-40B4-BE49-F238E27FC236}">
                <a16:creationId xmlns:a16="http://schemas.microsoft.com/office/drawing/2014/main" id="{7F48A8C5-8D3F-D97A-045A-34F4A0A8304E}"/>
              </a:ext>
            </a:extLst>
          </p:cNvPr>
          <p:cNvSpPr>
            <a:spLocks noGrp="1"/>
          </p:cNvSpPr>
          <p:nvPr>
            <p:ph type="body" sz="quarter" idx="11" hasCustomPrompt="1"/>
          </p:nvPr>
        </p:nvSpPr>
        <p:spPr>
          <a:xfrm>
            <a:off x="762000" y="1066801"/>
            <a:ext cx="10731500" cy="457200"/>
          </a:xfrm>
        </p:spPr>
        <p:txBody>
          <a:bodyPr/>
          <a:lstStyle>
            <a:lvl1pPr marL="0" indent="0" algn="ctr">
              <a:buNone/>
              <a:defRPr/>
            </a:lvl1pPr>
          </a:lstStyle>
          <a:p>
            <a:pPr lvl="0"/>
            <a:r>
              <a:rPr lang="en-US"/>
              <a:t>Subtitle</a:t>
            </a:r>
            <a:endParaRPr lang="en-CA"/>
          </a:p>
        </p:txBody>
      </p:sp>
      <p:pic>
        <p:nvPicPr>
          <p:cNvPr id="2" name="Picture 1">
            <a:extLst>
              <a:ext uri="{FF2B5EF4-FFF2-40B4-BE49-F238E27FC236}">
                <a16:creationId xmlns:a16="http://schemas.microsoft.com/office/drawing/2014/main" id="{41E7CE0A-B6AD-B271-8F62-4CBAA44CD64F}"/>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
        <p:nvSpPr>
          <p:cNvPr id="3" name="Text Placeholder 29">
            <a:extLst>
              <a:ext uri="{FF2B5EF4-FFF2-40B4-BE49-F238E27FC236}">
                <a16:creationId xmlns:a16="http://schemas.microsoft.com/office/drawing/2014/main" id="{84BB2498-D2EE-C3B8-0CE5-37E53DF9E92C}"/>
              </a:ext>
            </a:extLst>
          </p:cNvPr>
          <p:cNvSpPr>
            <a:spLocks noGrp="1"/>
          </p:cNvSpPr>
          <p:nvPr>
            <p:ph type="body" sz="quarter" idx="13" hasCustomPrompt="1"/>
          </p:nvPr>
        </p:nvSpPr>
        <p:spPr>
          <a:xfrm>
            <a:off x="5339497" y="1799841"/>
            <a:ext cx="4158290" cy="4261012"/>
          </a:xfrm>
        </p:spPr>
        <p:txBody>
          <a:bodyPr>
            <a:normAutofit/>
          </a:bodyPr>
          <a:lstStyle>
            <a:lvl1pPr marL="342900" indent="-342900">
              <a:buFont typeface="Arial" panose="020B0604020202020204" pitchFamily="34" charset="0"/>
              <a:buChar char="•"/>
              <a:defRPr sz="1800"/>
            </a:lvl1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endParaRPr lang="en-US" dirty="0"/>
          </a:p>
        </p:txBody>
      </p:sp>
    </p:spTree>
    <p:extLst>
      <p:ext uri="{BB962C8B-B14F-4D97-AF65-F5344CB8AC3E}">
        <p14:creationId xmlns:p14="http://schemas.microsoft.com/office/powerpoint/2010/main" val="18823982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ection Header">
    <p:spTree>
      <p:nvGrpSpPr>
        <p:cNvPr id="1" name=""/>
        <p:cNvGrpSpPr/>
        <p:nvPr/>
      </p:nvGrpSpPr>
      <p:grpSpPr>
        <a:xfrm>
          <a:off x="0" y="0"/>
          <a:ext cx="0" cy="0"/>
          <a:chOff x="0" y="0"/>
          <a:chExt cx="0" cy="0"/>
        </a:xfrm>
      </p:grpSpPr>
      <p:sp>
        <p:nvSpPr>
          <p:cNvPr id="8" name="Text Placeholder 29">
            <a:extLst>
              <a:ext uri="{FF2B5EF4-FFF2-40B4-BE49-F238E27FC236}">
                <a16:creationId xmlns:a16="http://schemas.microsoft.com/office/drawing/2014/main" id="{F930DDDD-D379-B95D-A24F-7CECF6BFB0A7}"/>
              </a:ext>
            </a:extLst>
          </p:cNvPr>
          <p:cNvSpPr>
            <a:spLocks noGrp="1"/>
          </p:cNvSpPr>
          <p:nvPr>
            <p:ph type="body" sz="quarter" idx="12" hasCustomPrompt="1"/>
          </p:nvPr>
        </p:nvSpPr>
        <p:spPr>
          <a:xfrm>
            <a:off x="762054" y="1799841"/>
            <a:ext cx="6662874" cy="4261012"/>
          </a:xfrm>
        </p:spPr>
        <p:txBody>
          <a:bodyPr>
            <a:normAutofit/>
          </a:bodyPr>
          <a:lstStyle>
            <a:lvl1pPr marL="342900" indent="-342900">
              <a:buFont typeface="Arial" panose="020B0604020202020204" pitchFamily="34" charset="0"/>
              <a:buChar char="•"/>
              <a:defRPr sz="1800"/>
            </a:lvl1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a:t>
            </a:r>
            <a:endParaRPr lang="en-US" dirty="0"/>
          </a:p>
        </p:txBody>
      </p:sp>
      <p:sp>
        <p:nvSpPr>
          <p:cNvPr id="15" name="Rectangle 14">
            <a:extLst>
              <a:ext uri="{FF2B5EF4-FFF2-40B4-BE49-F238E27FC236}">
                <a16:creationId xmlns:a16="http://schemas.microsoft.com/office/drawing/2014/main" id="{CEEDB7ED-A387-356B-7FDA-2BBEE3EB97AB}"/>
              </a:ext>
            </a:extLst>
          </p:cNvPr>
          <p:cNvSpPr/>
          <p:nvPr userDrawn="1"/>
        </p:nvSpPr>
        <p:spPr>
          <a:xfrm rot="5400000">
            <a:off x="-977379" y="977379"/>
            <a:ext cx="2297658" cy="342900"/>
          </a:xfrm>
          <a:prstGeom prst="rect">
            <a:avLst/>
          </a:prstGeom>
          <a:solidFill>
            <a:schemeClr val="tx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54D1809F-C000-5071-2F05-28AAD7CD07CC}"/>
              </a:ext>
            </a:extLst>
          </p:cNvPr>
          <p:cNvSpPr/>
          <p:nvPr userDrawn="1"/>
        </p:nvSpPr>
        <p:spPr>
          <a:xfrm rot="5400000">
            <a:off x="-977379" y="3240064"/>
            <a:ext cx="2297658" cy="3429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873693D3-C493-1959-395B-F6C5E1F74C29}"/>
              </a:ext>
            </a:extLst>
          </p:cNvPr>
          <p:cNvSpPr/>
          <p:nvPr userDrawn="1"/>
        </p:nvSpPr>
        <p:spPr>
          <a:xfrm rot="5400000">
            <a:off x="-977379" y="5537722"/>
            <a:ext cx="2297658" cy="3429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9" name="Title 1">
            <a:extLst>
              <a:ext uri="{FF2B5EF4-FFF2-40B4-BE49-F238E27FC236}">
                <a16:creationId xmlns:a16="http://schemas.microsoft.com/office/drawing/2014/main" id="{0C7F8EB0-C7A6-EB69-6749-8F129427E68D}"/>
              </a:ext>
            </a:extLst>
          </p:cNvPr>
          <p:cNvSpPr>
            <a:spLocks noGrp="1"/>
          </p:cNvSpPr>
          <p:nvPr>
            <p:ph type="title" hasCustomPrompt="1"/>
          </p:nvPr>
        </p:nvSpPr>
        <p:spPr>
          <a:xfrm>
            <a:off x="740227" y="411539"/>
            <a:ext cx="10711542" cy="636090"/>
          </a:xfrm>
        </p:spPr>
        <p:txBody>
          <a:bodyPr/>
          <a:lstStyle>
            <a:lvl1pPr algn="ctr">
              <a:defRPr b="0"/>
            </a:lvl1pPr>
          </a:lstStyle>
          <a:p>
            <a:r>
              <a:rPr lang="en-CA" dirty="0"/>
              <a:t>Title</a:t>
            </a:r>
          </a:p>
        </p:txBody>
      </p:sp>
      <p:sp>
        <p:nvSpPr>
          <p:cNvPr id="10" name="Text Placeholder 13">
            <a:extLst>
              <a:ext uri="{FF2B5EF4-FFF2-40B4-BE49-F238E27FC236}">
                <a16:creationId xmlns:a16="http://schemas.microsoft.com/office/drawing/2014/main" id="{7F48A8C5-8D3F-D97A-045A-34F4A0A8304E}"/>
              </a:ext>
            </a:extLst>
          </p:cNvPr>
          <p:cNvSpPr>
            <a:spLocks noGrp="1"/>
          </p:cNvSpPr>
          <p:nvPr>
            <p:ph type="body" sz="quarter" idx="11" hasCustomPrompt="1"/>
          </p:nvPr>
        </p:nvSpPr>
        <p:spPr>
          <a:xfrm>
            <a:off x="762000" y="1066801"/>
            <a:ext cx="10731500" cy="457200"/>
          </a:xfrm>
        </p:spPr>
        <p:txBody>
          <a:bodyPr/>
          <a:lstStyle>
            <a:lvl1pPr marL="0" indent="0" algn="ctr">
              <a:buNone/>
              <a:defRPr/>
            </a:lvl1pPr>
          </a:lstStyle>
          <a:p>
            <a:pPr lvl="0"/>
            <a:r>
              <a:rPr lang="en-US"/>
              <a:t>Subtitle</a:t>
            </a:r>
            <a:endParaRPr lang="en-CA"/>
          </a:p>
        </p:txBody>
      </p:sp>
      <p:pic>
        <p:nvPicPr>
          <p:cNvPr id="2" name="Picture 1">
            <a:extLst>
              <a:ext uri="{FF2B5EF4-FFF2-40B4-BE49-F238E27FC236}">
                <a16:creationId xmlns:a16="http://schemas.microsoft.com/office/drawing/2014/main" id="{41E7CE0A-B6AD-B271-8F62-4CBAA44CD64F}"/>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Tree>
    <p:extLst>
      <p:ext uri="{BB962C8B-B14F-4D97-AF65-F5344CB8AC3E}">
        <p14:creationId xmlns:p14="http://schemas.microsoft.com/office/powerpoint/2010/main" val="99636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C0B3BCB-E9CB-727F-841D-29370DA7C67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985000" y="918679"/>
            <a:ext cx="4762500" cy="3081617"/>
          </a:xfrm>
          <a:prstGeom prst="rect">
            <a:avLst/>
          </a:prstGeom>
        </p:spPr>
      </p:pic>
      <p:sp>
        <p:nvSpPr>
          <p:cNvPr id="2" name="Title 1">
            <a:extLst>
              <a:ext uri="{FF2B5EF4-FFF2-40B4-BE49-F238E27FC236}">
                <a16:creationId xmlns:a16="http://schemas.microsoft.com/office/drawing/2014/main" id="{4EF21F60-8E92-8D95-438A-F5DC58ABD2B8}"/>
              </a:ext>
            </a:extLst>
          </p:cNvPr>
          <p:cNvSpPr>
            <a:spLocks noGrp="1"/>
          </p:cNvSpPr>
          <p:nvPr>
            <p:ph type="ctrTitle" hasCustomPrompt="1"/>
          </p:nvPr>
        </p:nvSpPr>
        <p:spPr>
          <a:xfrm>
            <a:off x="6985000" y="3429000"/>
            <a:ext cx="4762500" cy="1661318"/>
          </a:xfrm>
        </p:spPr>
        <p:txBody>
          <a:bodyPr anchor="t">
            <a:normAutofit/>
          </a:bodyPr>
          <a:lstStyle>
            <a:lvl1pPr algn="l">
              <a:defRPr sz="3200"/>
            </a:lvl1pPr>
          </a:lstStyle>
          <a:p>
            <a:r>
              <a:rPr lang="en-US"/>
              <a:t>Presentation Title</a:t>
            </a:r>
            <a:endParaRPr lang="en-CA"/>
          </a:p>
        </p:txBody>
      </p:sp>
      <p:sp>
        <p:nvSpPr>
          <p:cNvPr id="3" name="Subtitle 2">
            <a:extLst>
              <a:ext uri="{FF2B5EF4-FFF2-40B4-BE49-F238E27FC236}">
                <a16:creationId xmlns:a16="http://schemas.microsoft.com/office/drawing/2014/main" id="{58D1B320-CAB4-807B-429A-2269AC4172CC}"/>
              </a:ext>
            </a:extLst>
          </p:cNvPr>
          <p:cNvSpPr>
            <a:spLocks noGrp="1"/>
          </p:cNvSpPr>
          <p:nvPr>
            <p:ph type="subTitle" idx="1" hasCustomPrompt="1"/>
          </p:nvPr>
        </p:nvSpPr>
        <p:spPr>
          <a:xfrm>
            <a:off x="6985000" y="5090319"/>
            <a:ext cx="4762500" cy="319881"/>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Day, 202x</a:t>
            </a:r>
            <a:endParaRPr lang="en-CA" dirty="0"/>
          </a:p>
        </p:txBody>
      </p:sp>
      <p:sp>
        <p:nvSpPr>
          <p:cNvPr id="18" name="Picture Placeholder 17">
            <a:extLst>
              <a:ext uri="{FF2B5EF4-FFF2-40B4-BE49-F238E27FC236}">
                <a16:creationId xmlns:a16="http://schemas.microsoft.com/office/drawing/2014/main" id="{4855A57D-0A7C-955B-27EB-8675648CE3B7}"/>
              </a:ext>
            </a:extLst>
          </p:cNvPr>
          <p:cNvSpPr>
            <a:spLocks noGrp="1"/>
          </p:cNvSpPr>
          <p:nvPr>
            <p:ph type="pic" sz="quarter" idx="10"/>
          </p:nvPr>
        </p:nvSpPr>
        <p:spPr>
          <a:xfrm>
            <a:off x="-1727200" y="-2382"/>
            <a:ext cx="9144000" cy="6858000"/>
          </a:xfrm>
          <a:prstGeom prst="parallelogram">
            <a:avLst/>
          </a:prstGeom>
        </p:spPr>
        <p:txBody>
          <a:bodyPr/>
          <a:lstStyle>
            <a:lvl1pPr marL="0" indent="0">
              <a:buNone/>
              <a:defRPr/>
            </a:lvl1pPr>
          </a:lstStyle>
          <a:p>
            <a:endParaRPr lang="en-CA" dirty="0"/>
          </a:p>
        </p:txBody>
      </p:sp>
      <p:pic>
        <p:nvPicPr>
          <p:cNvPr id="4" name="Picture 3">
            <a:extLst>
              <a:ext uri="{FF2B5EF4-FFF2-40B4-BE49-F238E27FC236}">
                <a16:creationId xmlns:a16="http://schemas.microsoft.com/office/drawing/2014/main" id="{76F2AFCE-EABF-1B6C-762F-92824ACABCF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843815" y="5902329"/>
            <a:ext cx="2218054" cy="955671"/>
          </a:xfrm>
          <a:prstGeom prst="rect">
            <a:avLst/>
          </a:prstGeom>
        </p:spPr>
      </p:pic>
    </p:spTree>
    <p:extLst>
      <p:ext uri="{BB962C8B-B14F-4D97-AF65-F5344CB8AC3E}">
        <p14:creationId xmlns:p14="http://schemas.microsoft.com/office/powerpoint/2010/main" val="3945357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sp>
        <p:nvSpPr>
          <p:cNvPr id="2" name="Picture Placeholder 25">
            <a:extLst>
              <a:ext uri="{FF2B5EF4-FFF2-40B4-BE49-F238E27FC236}">
                <a16:creationId xmlns:a16="http://schemas.microsoft.com/office/drawing/2014/main" id="{6244B35C-31E7-43B8-846C-FBD684D4C653}"/>
              </a:ext>
            </a:extLst>
          </p:cNvPr>
          <p:cNvSpPr>
            <a:spLocks noGrp="1"/>
          </p:cNvSpPr>
          <p:nvPr>
            <p:ph type="pic" sz="quarter" idx="10" hasCustomPrompt="1"/>
          </p:nvPr>
        </p:nvSpPr>
        <p:spPr>
          <a:xfrm>
            <a:off x="795563" y="382887"/>
            <a:ext cx="9075659" cy="6092225"/>
          </a:xfrm>
        </p:spPr>
        <p:txBody>
          <a:bodyPr/>
          <a:lstStyle>
            <a:lvl1pPr marL="0" indent="0">
              <a:buNone/>
              <a:defRPr/>
            </a:lvl1pPr>
          </a:lstStyle>
          <a:p>
            <a:r>
              <a:rPr lang="en-CA"/>
              <a:t>Picture</a:t>
            </a:r>
          </a:p>
        </p:txBody>
      </p:sp>
      <p:sp>
        <p:nvSpPr>
          <p:cNvPr id="15" name="Rectangle 14">
            <a:extLst>
              <a:ext uri="{FF2B5EF4-FFF2-40B4-BE49-F238E27FC236}">
                <a16:creationId xmlns:a16="http://schemas.microsoft.com/office/drawing/2014/main" id="{CEEDB7ED-A387-356B-7FDA-2BBEE3EB97AB}"/>
              </a:ext>
            </a:extLst>
          </p:cNvPr>
          <p:cNvSpPr/>
          <p:nvPr userDrawn="1"/>
        </p:nvSpPr>
        <p:spPr>
          <a:xfrm rot="5400000">
            <a:off x="-977379" y="977379"/>
            <a:ext cx="2297658" cy="342900"/>
          </a:xfrm>
          <a:prstGeom prst="rect">
            <a:avLst/>
          </a:prstGeom>
          <a:solidFill>
            <a:schemeClr val="tx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54D1809F-C000-5071-2F05-28AAD7CD07CC}"/>
              </a:ext>
            </a:extLst>
          </p:cNvPr>
          <p:cNvSpPr/>
          <p:nvPr userDrawn="1"/>
        </p:nvSpPr>
        <p:spPr>
          <a:xfrm rot="5400000">
            <a:off x="-977379" y="3240064"/>
            <a:ext cx="2297658" cy="3429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873693D3-C493-1959-395B-F6C5E1F74C29}"/>
              </a:ext>
            </a:extLst>
          </p:cNvPr>
          <p:cNvSpPr/>
          <p:nvPr userDrawn="1"/>
        </p:nvSpPr>
        <p:spPr>
          <a:xfrm rot="5400000">
            <a:off x="-977379" y="5537722"/>
            <a:ext cx="2297658" cy="3429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18CFA161-A2A6-9808-9639-F2FEDA372FDE}"/>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Tree>
    <p:extLst>
      <p:ext uri="{BB962C8B-B14F-4D97-AF65-F5344CB8AC3E}">
        <p14:creationId xmlns:p14="http://schemas.microsoft.com/office/powerpoint/2010/main" val="2404947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Section Header">
    <p:spTree>
      <p:nvGrpSpPr>
        <p:cNvPr id="1" name=""/>
        <p:cNvGrpSpPr/>
        <p:nvPr/>
      </p:nvGrpSpPr>
      <p:grpSpPr>
        <a:xfrm>
          <a:off x="0" y="0"/>
          <a:ext cx="0" cy="0"/>
          <a:chOff x="0" y="0"/>
          <a:chExt cx="0" cy="0"/>
        </a:xfrm>
      </p:grpSpPr>
      <p:sp>
        <p:nvSpPr>
          <p:cNvPr id="10" name="Picture Placeholder 25">
            <a:extLst>
              <a:ext uri="{FF2B5EF4-FFF2-40B4-BE49-F238E27FC236}">
                <a16:creationId xmlns:a16="http://schemas.microsoft.com/office/drawing/2014/main" id="{9C8E2DB8-00FA-78C0-760D-FB78E0806F09}"/>
              </a:ext>
            </a:extLst>
          </p:cNvPr>
          <p:cNvSpPr>
            <a:spLocks noGrp="1"/>
          </p:cNvSpPr>
          <p:nvPr>
            <p:ph type="pic" sz="quarter" idx="10" hasCustomPrompt="1"/>
          </p:nvPr>
        </p:nvSpPr>
        <p:spPr>
          <a:xfrm>
            <a:off x="2358218" y="1923412"/>
            <a:ext cx="7475560" cy="4205003"/>
          </a:xfrm>
        </p:spPr>
        <p:txBody>
          <a:bodyPr/>
          <a:lstStyle>
            <a:lvl1pPr marL="0" indent="0">
              <a:buNone/>
              <a:defRPr/>
            </a:lvl1pPr>
          </a:lstStyle>
          <a:p>
            <a:r>
              <a:rPr lang="en-CA"/>
              <a:t>Picture</a:t>
            </a:r>
          </a:p>
        </p:txBody>
      </p:sp>
      <p:sp>
        <p:nvSpPr>
          <p:cNvPr id="15" name="Rectangle 14">
            <a:extLst>
              <a:ext uri="{FF2B5EF4-FFF2-40B4-BE49-F238E27FC236}">
                <a16:creationId xmlns:a16="http://schemas.microsoft.com/office/drawing/2014/main" id="{CEEDB7ED-A387-356B-7FDA-2BBEE3EB97AB}"/>
              </a:ext>
            </a:extLst>
          </p:cNvPr>
          <p:cNvSpPr/>
          <p:nvPr userDrawn="1"/>
        </p:nvSpPr>
        <p:spPr>
          <a:xfrm rot="5400000">
            <a:off x="-977379" y="977379"/>
            <a:ext cx="2297658" cy="342900"/>
          </a:xfrm>
          <a:prstGeom prst="rect">
            <a:avLst/>
          </a:prstGeom>
          <a:solidFill>
            <a:schemeClr val="tx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54D1809F-C000-5071-2F05-28AAD7CD07CC}"/>
              </a:ext>
            </a:extLst>
          </p:cNvPr>
          <p:cNvSpPr/>
          <p:nvPr userDrawn="1"/>
        </p:nvSpPr>
        <p:spPr>
          <a:xfrm rot="5400000">
            <a:off x="-977379" y="3240064"/>
            <a:ext cx="2297658" cy="3429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873693D3-C493-1959-395B-F6C5E1F74C29}"/>
              </a:ext>
            </a:extLst>
          </p:cNvPr>
          <p:cNvSpPr/>
          <p:nvPr userDrawn="1"/>
        </p:nvSpPr>
        <p:spPr>
          <a:xfrm rot="5400000">
            <a:off x="-977379" y="5537722"/>
            <a:ext cx="2297658" cy="3429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itle 1">
            <a:extLst>
              <a:ext uri="{FF2B5EF4-FFF2-40B4-BE49-F238E27FC236}">
                <a16:creationId xmlns:a16="http://schemas.microsoft.com/office/drawing/2014/main" id="{F5D3D81A-DB51-38C7-50FE-4249E78A30C3}"/>
              </a:ext>
            </a:extLst>
          </p:cNvPr>
          <p:cNvSpPr>
            <a:spLocks noGrp="1"/>
          </p:cNvSpPr>
          <p:nvPr>
            <p:ph type="title" hasCustomPrompt="1"/>
          </p:nvPr>
        </p:nvSpPr>
        <p:spPr>
          <a:xfrm>
            <a:off x="740227" y="411539"/>
            <a:ext cx="10711542" cy="636090"/>
          </a:xfrm>
        </p:spPr>
        <p:txBody>
          <a:bodyPr/>
          <a:lstStyle>
            <a:lvl1pPr algn="ctr">
              <a:defRPr b="0"/>
            </a:lvl1pPr>
          </a:lstStyle>
          <a:p>
            <a:r>
              <a:rPr lang="en-CA" dirty="0"/>
              <a:t>Title</a:t>
            </a:r>
          </a:p>
        </p:txBody>
      </p:sp>
      <p:sp>
        <p:nvSpPr>
          <p:cNvPr id="8" name="Text Placeholder 13">
            <a:extLst>
              <a:ext uri="{FF2B5EF4-FFF2-40B4-BE49-F238E27FC236}">
                <a16:creationId xmlns:a16="http://schemas.microsoft.com/office/drawing/2014/main" id="{B0BC92C8-88D6-2585-D0FB-2D1E5966AE6C}"/>
              </a:ext>
            </a:extLst>
          </p:cNvPr>
          <p:cNvSpPr>
            <a:spLocks noGrp="1"/>
          </p:cNvSpPr>
          <p:nvPr>
            <p:ph type="body" sz="quarter" idx="11" hasCustomPrompt="1"/>
          </p:nvPr>
        </p:nvSpPr>
        <p:spPr>
          <a:xfrm>
            <a:off x="762000" y="1066801"/>
            <a:ext cx="10731500" cy="457200"/>
          </a:xfrm>
        </p:spPr>
        <p:txBody>
          <a:bodyPr/>
          <a:lstStyle>
            <a:lvl1pPr marL="0" indent="0" algn="ctr">
              <a:buNone/>
              <a:defRPr/>
            </a:lvl1pPr>
          </a:lstStyle>
          <a:p>
            <a:pPr lvl="0"/>
            <a:r>
              <a:rPr lang="en-US"/>
              <a:t>Subtitle</a:t>
            </a:r>
            <a:endParaRPr lang="en-CA"/>
          </a:p>
        </p:txBody>
      </p:sp>
      <p:pic>
        <p:nvPicPr>
          <p:cNvPr id="2" name="Picture 1">
            <a:extLst>
              <a:ext uri="{FF2B5EF4-FFF2-40B4-BE49-F238E27FC236}">
                <a16:creationId xmlns:a16="http://schemas.microsoft.com/office/drawing/2014/main" id="{7F1A85B9-A518-DAF2-4831-D4111D9381E1}"/>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Tree>
    <p:extLst>
      <p:ext uri="{BB962C8B-B14F-4D97-AF65-F5344CB8AC3E}">
        <p14:creationId xmlns:p14="http://schemas.microsoft.com/office/powerpoint/2010/main" val="2829778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Section Header">
    <p:spTree>
      <p:nvGrpSpPr>
        <p:cNvPr id="1" name=""/>
        <p:cNvGrpSpPr/>
        <p:nvPr/>
      </p:nvGrpSpPr>
      <p:grpSpPr>
        <a:xfrm>
          <a:off x="0" y="0"/>
          <a:ext cx="0" cy="0"/>
          <a:chOff x="0" y="0"/>
          <a:chExt cx="0" cy="0"/>
        </a:xfrm>
      </p:grpSpPr>
      <p:sp>
        <p:nvSpPr>
          <p:cNvPr id="6" name="Decagon 5">
            <a:extLst>
              <a:ext uri="{FF2B5EF4-FFF2-40B4-BE49-F238E27FC236}">
                <a16:creationId xmlns:a16="http://schemas.microsoft.com/office/drawing/2014/main" id="{CEB39E09-A265-22CD-E7F6-1356F5879DDF}"/>
              </a:ext>
            </a:extLst>
          </p:cNvPr>
          <p:cNvSpPr/>
          <p:nvPr userDrawn="1"/>
        </p:nvSpPr>
        <p:spPr>
          <a:xfrm>
            <a:off x="-4005828" y="-714829"/>
            <a:ext cx="8287656" cy="8287656"/>
          </a:xfrm>
          <a:prstGeom prst="dec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descr="Logo&#10;&#10;Description automatically generated">
            <a:extLst>
              <a:ext uri="{FF2B5EF4-FFF2-40B4-BE49-F238E27FC236}">
                <a16:creationId xmlns:a16="http://schemas.microsoft.com/office/drawing/2014/main" id="{B804528A-CE21-8E61-BACE-643BC9C10BE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0756" b="21739"/>
          <a:stretch/>
        </p:blipFill>
        <p:spPr>
          <a:xfrm>
            <a:off x="10323888" y="6128415"/>
            <a:ext cx="1701084" cy="632958"/>
          </a:xfrm>
          <a:prstGeom prst="rect">
            <a:avLst/>
          </a:prstGeom>
        </p:spPr>
      </p:pic>
      <p:pic>
        <p:nvPicPr>
          <p:cNvPr id="21" name="Picture 2">
            <a:extLst>
              <a:ext uri="{FF2B5EF4-FFF2-40B4-BE49-F238E27FC236}">
                <a16:creationId xmlns:a16="http://schemas.microsoft.com/office/drawing/2014/main" id="{3370B4D7-2B49-D1AB-A719-BFDFC2C6C8E2}"/>
              </a:ext>
            </a:extLst>
          </p:cNvPr>
          <p:cNvPicPr>
            <a:picLocks noChangeAspect="1" noChangeArrowheads="1"/>
          </p:cNvPicPr>
          <p:nvPr userDrawn="1"/>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164422" y="-1567786"/>
            <a:ext cx="3721100" cy="3721100"/>
          </a:xfrm>
          <a:prstGeom prst="rect">
            <a:avLst/>
          </a:prstGeom>
          <a:noFill/>
          <a:extLst>
            <a:ext uri="{909E8E84-426E-40DD-AFC4-6F175D3DCCD1}">
              <a14:hiddenFill xmlns:a14="http://schemas.microsoft.com/office/drawing/2010/main">
                <a:solidFill>
                  <a:srgbClr val="FFFFFF"/>
                </a:solidFill>
              </a14:hiddenFill>
            </a:ext>
          </a:extLst>
        </p:spPr>
      </p:pic>
      <p:sp>
        <p:nvSpPr>
          <p:cNvPr id="26" name="Picture Placeholder 25">
            <a:extLst>
              <a:ext uri="{FF2B5EF4-FFF2-40B4-BE49-F238E27FC236}">
                <a16:creationId xmlns:a16="http://schemas.microsoft.com/office/drawing/2014/main" id="{60CBFF3D-B12C-8714-08FF-D1F44AB0F1D3}"/>
              </a:ext>
            </a:extLst>
          </p:cNvPr>
          <p:cNvSpPr>
            <a:spLocks noGrp="1"/>
          </p:cNvSpPr>
          <p:nvPr>
            <p:ph type="pic" sz="quarter" idx="10" hasCustomPrompt="1"/>
          </p:nvPr>
        </p:nvSpPr>
        <p:spPr>
          <a:xfrm>
            <a:off x="3110179" y="1478931"/>
            <a:ext cx="2309138" cy="2310031"/>
          </a:xfrm>
          <a:prstGeom prst="ellipse">
            <a:avLst/>
          </a:prstGeom>
          <a:ln w="76200">
            <a:solidFill>
              <a:schemeClr val="bg1"/>
            </a:solidFill>
          </a:ln>
        </p:spPr>
        <p:txBody>
          <a:bodyPr/>
          <a:lstStyle>
            <a:lvl1pPr marL="0" indent="0">
              <a:buNone/>
              <a:defRPr/>
            </a:lvl1pPr>
          </a:lstStyle>
          <a:p>
            <a:r>
              <a:rPr lang="en-CA"/>
              <a:t>Photo</a:t>
            </a:r>
          </a:p>
        </p:txBody>
      </p:sp>
      <p:sp>
        <p:nvSpPr>
          <p:cNvPr id="27" name="Picture Placeholder 25">
            <a:extLst>
              <a:ext uri="{FF2B5EF4-FFF2-40B4-BE49-F238E27FC236}">
                <a16:creationId xmlns:a16="http://schemas.microsoft.com/office/drawing/2014/main" id="{AF9A5361-EF16-F3D1-1BD5-4A39EBFFDB6C}"/>
              </a:ext>
            </a:extLst>
          </p:cNvPr>
          <p:cNvSpPr>
            <a:spLocks noGrp="1"/>
          </p:cNvSpPr>
          <p:nvPr>
            <p:ph type="pic" sz="quarter" idx="11" hasCustomPrompt="1"/>
          </p:nvPr>
        </p:nvSpPr>
        <p:spPr>
          <a:xfrm>
            <a:off x="2541435" y="4204956"/>
            <a:ext cx="2309138" cy="2310031"/>
          </a:xfrm>
          <a:prstGeom prst="ellipse">
            <a:avLst/>
          </a:prstGeom>
          <a:ln w="76200">
            <a:solidFill>
              <a:schemeClr val="bg1"/>
            </a:solidFill>
          </a:ln>
        </p:spPr>
        <p:txBody>
          <a:bodyPr/>
          <a:lstStyle>
            <a:lvl1pPr marL="0" indent="0">
              <a:buNone/>
              <a:defRPr/>
            </a:lvl1pPr>
          </a:lstStyle>
          <a:p>
            <a:r>
              <a:rPr lang="en-CA"/>
              <a:t>Photo</a:t>
            </a:r>
          </a:p>
        </p:txBody>
      </p:sp>
      <p:sp>
        <p:nvSpPr>
          <p:cNvPr id="28" name="Text Placeholder 29">
            <a:extLst>
              <a:ext uri="{FF2B5EF4-FFF2-40B4-BE49-F238E27FC236}">
                <a16:creationId xmlns:a16="http://schemas.microsoft.com/office/drawing/2014/main" id="{56FFE669-C798-63CA-CAF4-27E2B5BA5AC1}"/>
              </a:ext>
            </a:extLst>
          </p:cNvPr>
          <p:cNvSpPr>
            <a:spLocks noGrp="1"/>
          </p:cNvSpPr>
          <p:nvPr>
            <p:ph type="body" sz="quarter" idx="12" hasCustomPrompt="1"/>
          </p:nvPr>
        </p:nvSpPr>
        <p:spPr>
          <a:xfrm>
            <a:off x="4850574" y="5225143"/>
            <a:ext cx="5352970" cy="903272"/>
          </a:xfrm>
        </p:spPr>
        <p:txBody>
          <a:bodyPr>
            <a:noAutofit/>
          </a:bodyPr>
          <a:lstStyle>
            <a:lvl1pPr marL="0" indent="0">
              <a:buNone/>
              <a:defRPr sz="2400" b="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a:t>Role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a:t>Email</a:t>
            </a:r>
          </a:p>
        </p:txBody>
      </p:sp>
      <p:sp>
        <p:nvSpPr>
          <p:cNvPr id="29" name="Text Placeholder 29">
            <a:extLst>
              <a:ext uri="{FF2B5EF4-FFF2-40B4-BE49-F238E27FC236}">
                <a16:creationId xmlns:a16="http://schemas.microsoft.com/office/drawing/2014/main" id="{391183DA-9409-6907-1F02-5951D418C4C1}"/>
              </a:ext>
            </a:extLst>
          </p:cNvPr>
          <p:cNvSpPr>
            <a:spLocks noGrp="1"/>
          </p:cNvSpPr>
          <p:nvPr>
            <p:ph type="body" sz="quarter" idx="13" hasCustomPrompt="1"/>
          </p:nvPr>
        </p:nvSpPr>
        <p:spPr>
          <a:xfrm>
            <a:off x="4850573" y="4555429"/>
            <a:ext cx="5352970" cy="669713"/>
          </a:xfrm>
        </p:spPr>
        <p:txBody>
          <a:bodyPr>
            <a:noAutofit/>
          </a:bodyPr>
          <a:lstStyle>
            <a:lvl1pPr marL="0" indent="0">
              <a:buNone/>
              <a:defRPr sz="2800" b="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a:t>Name</a:t>
            </a:r>
          </a:p>
        </p:txBody>
      </p:sp>
      <p:sp>
        <p:nvSpPr>
          <p:cNvPr id="30" name="Text Placeholder 29">
            <a:extLst>
              <a:ext uri="{FF2B5EF4-FFF2-40B4-BE49-F238E27FC236}">
                <a16:creationId xmlns:a16="http://schemas.microsoft.com/office/drawing/2014/main" id="{E5F4FA36-4A90-9A7C-4915-2D308FCD64EE}"/>
              </a:ext>
            </a:extLst>
          </p:cNvPr>
          <p:cNvSpPr>
            <a:spLocks noGrp="1"/>
          </p:cNvSpPr>
          <p:nvPr>
            <p:ph type="body" sz="quarter" idx="14" hasCustomPrompt="1"/>
          </p:nvPr>
        </p:nvSpPr>
        <p:spPr>
          <a:xfrm>
            <a:off x="5419318" y="2569026"/>
            <a:ext cx="5352970" cy="903272"/>
          </a:xfrm>
        </p:spPr>
        <p:txBody>
          <a:bodyPr>
            <a:noAutofit/>
          </a:bodyPr>
          <a:lstStyle>
            <a:lvl1pPr marL="0" indent="0">
              <a:buNone/>
              <a:defRPr sz="2400" b="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a:t>Role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a:t>Email</a:t>
            </a:r>
          </a:p>
        </p:txBody>
      </p:sp>
      <p:sp>
        <p:nvSpPr>
          <p:cNvPr id="31" name="Text Placeholder 29">
            <a:extLst>
              <a:ext uri="{FF2B5EF4-FFF2-40B4-BE49-F238E27FC236}">
                <a16:creationId xmlns:a16="http://schemas.microsoft.com/office/drawing/2014/main" id="{13EA8E72-816C-7F97-B859-F444999ABCB5}"/>
              </a:ext>
            </a:extLst>
          </p:cNvPr>
          <p:cNvSpPr>
            <a:spLocks noGrp="1"/>
          </p:cNvSpPr>
          <p:nvPr>
            <p:ph type="body" sz="quarter" idx="15" hasCustomPrompt="1"/>
          </p:nvPr>
        </p:nvSpPr>
        <p:spPr>
          <a:xfrm>
            <a:off x="5419317" y="1899312"/>
            <a:ext cx="5352970" cy="669713"/>
          </a:xfrm>
        </p:spPr>
        <p:txBody>
          <a:bodyPr>
            <a:noAutofit/>
          </a:bodyPr>
          <a:lstStyle>
            <a:lvl1pPr marL="0" indent="0">
              <a:buNone/>
              <a:defRPr sz="2800" b="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a:t>Name</a:t>
            </a:r>
          </a:p>
        </p:txBody>
      </p:sp>
    </p:spTree>
    <p:extLst>
      <p:ext uri="{BB962C8B-B14F-4D97-AF65-F5344CB8AC3E}">
        <p14:creationId xmlns:p14="http://schemas.microsoft.com/office/powerpoint/2010/main" val="31679420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Section Header">
    <p:spTree>
      <p:nvGrpSpPr>
        <p:cNvPr id="1" name=""/>
        <p:cNvGrpSpPr/>
        <p:nvPr/>
      </p:nvGrpSpPr>
      <p:grpSpPr>
        <a:xfrm>
          <a:off x="0" y="0"/>
          <a:ext cx="0" cy="0"/>
          <a:chOff x="0" y="0"/>
          <a:chExt cx="0" cy="0"/>
        </a:xfrm>
      </p:grpSpPr>
      <p:sp>
        <p:nvSpPr>
          <p:cNvPr id="6" name="Decagon 5">
            <a:extLst>
              <a:ext uri="{FF2B5EF4-FFF2-40B4-BE49-F238E27FC236}">
                <a16:creationId xmlns:a16="http://schemas.microsoft.com/office/drawing/2014/main" id="{CEB39E09-A265-22CD-E7F6-1356F5879DDF}"/>
              </a:ext>
            </a:extLst>
          </p:cNvPr>
          <p:cNvSpPr/>
          <p:nvPr userDrawn="1"/>
        </p:nvSpPr>
        <p:spPr>
          <a:xfrm>
            <a:off x="-4005828" y="-714829"/>
            <a:ext cx="8287656" cy="8287656"/>
          </a:xfrm>
          <a:prstGeom prst="dec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descr="Qr code&#10;&#10;Description automatically generated">
            <a:extLst>
              <a:ext uri="{FF2B5EF4-FFF2-40B4-BE49-F238E27FC236}">
                <a16:creationId xmlns:a16="http://schemas.microsoft.com/office/drawing/2014/main" id="{4F369D18-079C-EECA-1509-DCD7BB9434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717" y="1978740"/>
            <a:ext cx="2583995" cy="2583995"/>
          </a:xfrm>
          <a:prstGeom prst="rect">
            <a:avLst/>
          </a:prstGeom>
        </p:spPr>
      </p:pic>
      <p:pic>
        <p:nvPicPr>
          <p:cNvPr id="14" name="Picture 13">
            <a:extLst>
              <a:ext uri="{FF2B5EF4-FFF2-40B4-BE49-F238E27FC236}">
                <a16:creationId xmlns:a16="http://schemas.microsoft.com/office/drawing/2014/main" id="{0A4E703E-B23A-5E3B-5BD7-2FC38B40566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955089" y="943548"/>
            <a:ext cx="7910169" cy="5118345"/>
          </a:xfrm>
          <a:prstGeom prst="rect">
            <a:avLst/>
          </a:prstGeom>
        </p:spPr>
      </p:pic>
    </p:spTree>
    <p:extLst>
      <p:ext uri="{BB962C8B-B14F-4D97-AF65-F5344CB8AC3E}">
        <p14:creationId xmlns:p14="http://schemas.microsoft.com/office/powerpoint/2010/main" val="36998825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Section Header">
    <p:spTree>
      <p:nvGrpSpPr>
        <p:cNvPr id="1" name=""/>
        <p:cNvGrpSpPr/>
        <p:nvPr/>
      </p:nvGrpSpPr>
      <p:grpSpPr>
        <a:xfrm>
          <a:off x="0" y="0"/>
          <a:ext cx="0" cy="0"/>
          <a:chOff x="0" y="0"/>
          <a:chExt cx="0" cy="0"/>
        </a:xfrm>
      </p:grpSpPr>
      <p:pic>
        <p:nvPicPr>
          <p:cNvPr id="9" name="Picture 8" descr="Qr code&#10;&#10;Description automatically generated">
            <a:extLst>
              <a:ext uri="{FF2B5EF4-FFF2-40B4-BE49-F238E27FC236}">
                <a16:creationId xmlns:a16="http://schemas.microsoft.com/office/drawing/2014/main" id="{4F369D18-079C-EECA-1509-DCD7BB9434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1888" y="5203825"/>
            <a:ext cx="1515012" cy="1515012"/>
          </a:xfrm>
          <a:prstGeom prst="rect">
            <a:avLst/>
          </a:prstGeom>
        </p:spPr>
      </p:pic>
      <p:sp>
        <p:nvSpPr>
          <p:cNvPr id="11" name="Title 1">
            <a:extLst>
              <a:ext uri="{FF2B5EF4-FFF2-40B4-BE49-F238E27FC236}">
                <a16:creationId xmlns:a16="http://schemas.microsoft.com/office/drawing/2014/main" id="{14C42BF3-1C1B-6C0E-1749-E6A4D2EBA960}"/>
              </a:ext>
            </a:extLst>
          </p:cNvPr>
          <p:cNvSpPr txBox="1">
            <a:spLocks/>
          </p:cNvSpPr>
          <p:nvPr userDrawn="1"/>
        </p:nvSpPr>
        <p:spPr>
          <a:xfrm>
            <a:off x="841375" y="4720997"/>
            <a:ext cx="2583995" cy="12911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US" sz="2400" b="1">
                <a:solidFill>
                  <a:schemeClr val="bg1"/>
                </a:solidFill>
              </a:rPr>
              <a:t>Connect </a:t>
            </a:r>
          </a:p>
          <a:p>
            <a:pPr algn="ctr"/>
            <a:r>
              <a:rPr lang="en-US" sz="2400" b="1">
                <a:solidFill>
                  <a:schemeClr val="bg1"/>
                </a:solidFill>
              </a:rPr>
              <a:t>&amp; </a:t>
            </a:r>
          </a:p>
          <a:p>
            <a:pPr algn="ctr"/>
            <a:r>
              <a:rPr lang="en-US" sz="2400" b="1">
                <a:solidFill>
                  <a:schemeClr val="bg1"/>
                </a:solidFill>
              </a:rPr>
              <a:t>Explore</a:t>
            </a:r>
            <a:endParaRPr lang="en-CA" sz="2400" b="1">
              <a:solidFill>
                <a:schemeClr val="bg1"/>
              </a:solidFill>
            </a:endParaRPr>
          </a:p>
        </p:txBody>
      </p:sp>
      <p:pic>
        <p:nvPicPr>
          <p:cNvPr id="2" name="Picture 2">
            <a:extLst>
              <a:ext uri="{FF2B5EF4-FFF2-40B4-BE49-F238E27FC236}">
                <a16:creationId xmlns:a16="http://schemas.microsoft.com/office/drawing/2014/main" id="{6FA86295-3CE0-0B1A-48B5-293668C7187E}"/>
              </a:ext>
            </a:extLst>
          </p:cNvPr>
          <p:cNvPicPr>
            <a:picLocks noChangeAspect="1" noChangeArrowheads="1"/>
          </p:cNvPicPr>
          <p:nvPr userDrawn="1"/>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164422" y="-1567786"/>
            <a:ext cx="3721100" cy="3721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B6036F7-2C07-E982-0926-524752BBB28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2133372" y="792186"/>
            <a:ext cx="7910169" cy="5118345"/>
          </a:xfrm>
          <a:prstGeom prst="rect">
            <a:avLst/>
          </a:prstGeom>
        </p:spPr>
      </p:pic>
    </p:spTree>
    <p:extLst>
      <p:ext uri="{BB962C8B-B14F-4D97-AF65-F5344CB8AC3E}">
        <p14:creationId xmlns:p14="http://schemas.microsoft.com/office/powerpoint/2010/main" val="34161989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8_Section Header">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4C42BF3-1C1B-6C0E-1749-E6A4D2EBA960}"/>
              </a:ext>
            </a:extLst>
          </p:cNvPr>
          <p:cNvSpPr txBox="1">
            <a:spLocks/>
          </p:cNvSpPr>
          <p:nvPr userDrawn="1"/>
        </p:nvSpPr>
        <p:spPr>
          <a:xfrm>
            <a:off x="841375" y="4720997"/>
            <a:ext cx="2583995" cy="12911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US" sz="2400" b="1">
                <a:solidFill>
                  <a:schemeClr val="bg1"/>
                </a:solidFill>
              </a:rPr>
              <a:t>Connect </a:t>
            </a:r>
          </a:p>
          <a:p>
            <a:pPr algn="ctr"/>
            <a:r>
              <a:rPr lang="en-US" sz="2400" b="1">
                <a:solidFill>
                  <a:schemeClr val="bg1"/>
                </a:solidFill>
              </a:rPr>
              <a:t>&amp; </a:t>
            </a:r>
          </a:p>
          <a:p>
            <a:pPr algn="ctr"/>
            <a:r>
              <a:rPr lang="en-US" sz="2400" b="1">
                <a:solidFill>
                  <a:schemeClr val="bg1"/>
                </a:solidFill>
              </a:rPr>
              <a:t>Explore</a:t>
            </a:r>
            <a:endParaRPr lang="en-CA" sz="2400" b="1">
              <a:solidFill>
                <a:schemeClr val="bg1"/>
              </a:solidFill>
            </a:endParaRPr>
          </a:p>
        </p:txBody>
      </p:sp>
      <p:pic>
        <p:nvPicPr>
          <p:cNvPr id="5" name="Picture 4">
            <a:extLst>
              <a:ext uri="{FF2B5EF4-FFF2-40B4-BE49-F238E27FC236}">
                <a16:creationId xmlns:a16="http://schemas.microsoft.com/office/drawing/2014/main" id="{41C4F0DF-3E1E-CC83-234B-968ED267090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53786" y="32963"/>
            <a:ext cx="10496839" cy="6792072"/>
          </a:xfrm>
          <a:prstGeom prst="rect">
            <a:avLst/>
          </a:prstGeom>
        </p:spPr>
      </p:pic>
    </p:spTree>
    <p:extLst>
      <p:ext uri="{BB962C8B-B14F-4D97-AF65-F5344CB8AC3E}">
        <p14:creationId xmlns:p14="http://schemas.microsoft.com/office/powerpoint/2010/main" val="992898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9_Section Header">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4C42BF3-1C1B-6C0E-1749-E6A4D2EBA960}"/>
              </a:ext>
            </a:extLst>
          </p:cNvPr>
          <p:cNvSpPr txBox="1">
            <a:spLocks/>
          </p:cNvSpPr>
          <p:nvPr userDrawn="1"/>
        </p:nvSpPr>
        <p:spPr>
          <a:xfrm>
            <a:off x="841375" y="4720997"/>
            <a:ext cx="2583995" cy="12911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US" sz="2400" b="1">
                <a:solidFill>
                  <a:schemeClr val="bg1"/>
                </a:solidFill>
              </a:rPr>
              <a:t>Connect </a:t>
            </a:r>
          </a:p>
          <a:p>
            <a:pPr algn="ctr"/>
            <a:r>
              <a:rPr lang="en-US" sz="2400" b="1">
                <a:solidFill>
                  <a:schemeClr val="bg1"/>
                </a:solidFill>
              </a:rPr>
              <a:t>&amp; </a:t>
            </a:r>
          </a:p>
          <a:p>
            <a:pPr algn="ctr"/>
            <a:r>
              <a:rPr lang="en-US" sz="2400" b="1">
                <a:solidFill>
                  <a:schemeClr val="bg1"/>
                </a:solidFill>
              </a:rPr>
              <a:t>Explore</a:t>
            </a:r>
            <a:endParaRPr lang="en-CA" sz="2400" b="1">
              <a:solidFill>
                <a:schemeClr val="bg1"/>
              </a:solidFill>
            </a:endParaRPr>
          </a:p>
        </p:txBody>
      </p:sp>
    </p:spTree>
    <p:extLst>
      <p:ext uri="{BB962C8B-B14F-4D97-AF65-F5344CB8AC3E}">
        <p14:creationId xmlns:p14="http://schemas.microsoft.com/office/powerpoint/2010/main" val="223138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C0B3BCB-E9CB-727F-841D-29370DA7C67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985000" y="918679"/>
            <a:ext cx="4762500" cy="3081617"/>
          </a:xfrm>
          <a:prstGeom prst="rect">
            <a:avLst/>
          </a:prstGeom>
        </p:spPr>
      </p:pic>
      <p:sp>
        <p:nvSpPr>
          <p:cNvPr id="2" name="Title 1">
            <a:extLst>
              <a:ext uri="{FF2B5EF4-FFF2-40B4-BE49-F238E27FC236}">
                <a16:creationId xmlns:a16="http://schemas.microsoft.com/office/drawing/2014/main" id="{4EF21F60-8E92-8D95-438A-F5DC58ABD2B8}"/>
              </a:ext>
            </a:extLst>
          </p:cNvPr>
          <p:cNvSpPr>
            <a:spLocks noGrp="1"/>
          </p:cNvSpPr>
          <p:nvPr>
            <p:ph type="ctrTitle" hasCustomPrompt="1"/>
          </p:nvPr>
        </p:nvSpPr>
        <p:spPr>
          <a:xfrm>
            <a:off x="6985000" y="3429000"/>
            <a:ext cx="4762500" cy="1661318"/>
          </a:xfrm>
        </p:spPr>
        <p:txBody>
          <a:bodyPr anchor="t">
            <a:normAutofit/>
          </a:bodyPr>
          <a:lstStyle>
            <a:lvl1pPr algn="l">
              <a:defRPr sz="3200"/>
            </a:lvl1pPr>
          </a:lstStyle>
          <a:p>
            <a:r>
              <a:rPr lang="en-US"/>
              <a:t>Presentation Title</a:t>
            </a:r>
            <a:endParaRPr lang="en-CA"/>
          </a:p>
        </p:txBody>
      </p:sp>
      <p:sp>
        <p:nvSpPr>
          <p:cNvPr id="3" name="Subtitle 2">
            <a:extLst>
              <a:ext uri="{FF2B5EF4-FFF2-40B4-BE49-F238E27FC236}">
                <a16:creationId xmlns:a16="http://schemas.microsoft.com/office/drawing/2014/main" id="{58D1B320-CAB4-807B-429A-2269AC4172CC}"/>
              </a:ext>
            </a:extLst>
          </p:cNvPr>
          <p:cNvSpPr>
            <a:spLocks noGrp="1"/>
          </p:cNvSpPr>
          <p:nvPr>
            <p:ph type="subTitle" idx="1" hasCustomPrompt="1"/>
          </p:nvPr>
        </p:nvSpPr>
        <p:spPr>
          <a:xfrm>
            <a:off x="6985000" y="5090319"/>
            <a:ext cx="4762500" cy="319881"/>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Day, 202x</a:t>
            </a:r>
            <a:endParaRPr lang="en-CA" dirty="0"/>
          </a:p>
        </p:txBody>
      </p:sp>
      <p:pic>
        <p:nvPicPr>
          <p:cNvPr id="4" name="Picture 3">
            <a:extLst>
              <a:ext uri="{FF2B5EF4-FFF2-40B4-BE49-F238E27FC236}">
                <a16:creationId xmlns:a16="http://schemas.microsoft.com/office/drawing/2014/main" id="{76F2AFCE-EABF-1B6C-762F-92824ACABCF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843815" y="5902329"/>
            <a:ext cx="2218054" cy="955671"/>
          </a:xfrm>
          <a:prstGeom prst="rect">
            <a:avLst/>
          </a:prstGeom>
        </p:spPr>
      </p:pic>
      <p:sp>
        <p:nvSpPr>
          <p:cNvPr id="6" name="Parallelogram 5">
            <a:extLst>
              <a:ext uri="{FF2B5EF4-FFF2-40B4-BE49-F238E27FC236}">
                <a16:creationId xmlns:a16="http://schemas.microsoft.com/office/drawing/2014/main" id="{598FB806-2644-8E28-9A73-3721CD9CB2A9}"/>
              </a:ext>
            </a:extLst>
          </p:cNvPr>
          <p:cNvSpPr/>
          <p:nvPr userDrawn="1"/>
        </p:nvSpPr>
        <p:spPr>
          <a:xfrm>
            <a:off x="-1857375" y="0"/>
            <a:ext cx="8229599" cy="6858000"/>
          </a:xfrm>
          <a:prstGeom prst="parallelogram">
            <a:avLst/>
          </a:prstGeom>
          <a:solidFill>
            <a:srgbClr val="95C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2">
            <a:extLst>
              <a:ext uri="{FF2B5EF4-FFF2-40B4-BE49-F238E27FC236}">
                <a16:creationId xmlns:a16="http://schemas.microsoft.com/office/drawing/2014/main" id="{CC1B9405-383D-A218-9A37-BD551809EF2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20750" y="-292100"/>
            <a:ext cx="3721100"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48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Single Corner Snipped 5">
            <a:extLst>
              <a:ext uri="{FF2B5EF4-FFF2-40B4-BE49-F238E27FC236}">
                <a16:creationId xmlns:a16="http://schemas.microsoft.com/office/drawing/2014/main" id="{DE15530C-DDCF-2BC3-9AE3-C8B896188A51}"/>
              </a:ext>
            </a:extLst>
          </p:cNvPr>
          <p:cNvSpPr/>
          <p:nvPr userDrawn="1"/>
        </p:nvSpPr>
        <p:spPr>
          <a:xfrm>
            <a:off x="0" y="0"/>
            <a:ext cx="4592320" cy="6858000"/>
          </a:xfrm>
          <a:prstGeom prst="snip1Rect">
            <a:avLst>
              <a:gd name="adj" fmla="val 50000"/>
            </a:avLst>
          </a:prstGeom>
          <a:solidFill>
            <a:srgbClr val="0B275A"/>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 name="Title 1">
            <a:extLst>
              <a:ext uri="{FF2B5EF4-FFF2-40B4-BE49-F238E27FC236}">
                <a16:creationId xmlns:a16="http://schemas.microsoft.com/office/drawing/2014/main" id="{CEA5EBDC-1AB3-9696-9CD6-E30149DB4C30}"/>
              </a:ext>
            </a:extLst>
          </p:cNvPr>
          <p:cNvSpPr>
            <a:spLocks noGrp="1"/>
          </p:cNvSpPr>
          <p:nvPr>
            <p:ph type="title" hasCustomPrompt="1"/>
          </p:nvPr>
        </p:nvSpPr>
        <p:spPr>
          <a:xfrm>
            <a:off x="5804464" y="1825625"/>
            <a:ext cx="5543367" cy="616859"/>
          </a:xfrm>
        </p:spPr>
        <p:txBody>
          <a:bodyPr/>
          <a:lstStyle>
            <a:lvl1pPr>
              <a:defRPr b="1"/>
            </a:lvl1pPr>
          </a:lstStyle>
          <a:p>
            <a:r>
              <a:rPr lang="en-US" dirty="0"/>
              <a:t>Title goes here</a:t>
            </a:r>
            <a:endParaRPr lang="en-CA" dirty="0"/>
          </a:p>
        </p:txBody>
      </p:sp>
      <p:pic>
        <p:nvPicPr>
          <p:cNvPr id="2050" name="Picture 2">
            <a:extLst>
              <a:ext uri="{FF2B5EF4-FFF2-40B4-BE49-F238E27FC236}">
                <a16:creationId xmlns:a16="http://schemas.microsoft.com/office/drawing/2014/main" id="{60B06188-7DA5-EAF2-4C3C-78EEF238AE1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71700" y="103188"/>
            <a:ext cx="3721100" cy="37211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A20BD468-1D47-FECF-0164-779F6871F696}"/>
              </a:ext>
            </a:extLst>
          </p:cNvPr>
          <p:cNvPicPr>
            <a:picLocks noChangeAspect="1"/>
          </p:cNvPicPr>
          <p:nvPr userDrawn="1"/>
        </p:nvPicPr>
        <p:blipFill>
          <a:blip r:embed="rId3">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
        <p:nvSpPr>
          <p:cNvPr id="26" name="Picture Placeholder 25">
            <a:extLst>
              <a:ext uri="{FF2B5EF4-FFF2-40B4-BE49-F238E27FC236}">
                <a16:creationId xmlns:a16="http://schemas.microsoft.com/office/drawing/2014/main" id="{DE3D1984-410A-2269-BDEE-F2C3F4E3999A}"/>
              </a:ext>
            </a:extLst>
          </p:cNvPr>
          <p:cNvSpPr>
            <a:spLocks noGrp="1"/>
          </p:cNvSpPr>
          <p:nvPr>
            <p:ph type="pic" sz="quarter" idx="10"/>
          </p:nvPr>
        </p:nvSpPr>
        <p:spPr>
          <a:xfrm>
            <a:off x="246063" y="1825625"/>
            <a:ext cx="5538787" cy="3705225"/>
          </a:xfrm>
        </p:spPr>
        <p:txBody>
          <a:bodyPr/>
          <a:lstStyle>
            <a:lvl1pPr marL="0" indent="0">
              <a:buNone/>
              <a:defRPr/>
            </a:lvl1pPr>
          </a:lstStyle>
          <a:p>
            <a:endParaRPr lang="en-CA"/>
          </a:p>
        </p:txBody>
      </p:sp>
      <p:sp>
        <p:nvSpPr>
          <p:cNvPr id="28" name="Text Placeholder 27">
            <a:extLst>
              <a:ext uri="{FF2B5EF4-FFF2-40B4-BE49-F238E27FC236}">
                <a16:creationId xmlns:a16="http://schemas.microsoft.com/office/drawing/2014/main" id="{CB1204FA-7524-D935-94A6-BBB3283E1E73}"/>
              </a:ext>
            </a:extLst>
          </p:cNvPr>
          <p:cNvSpPr>
            <a:spLocks noGrp="1"/>
          </p:cNvSpPr>
          <p:nvPr>
            <p:ph type="body" sz="quarter" idx="11" hasCustomPrompt="1"/>
          </p:nvPr>
        </p:nvSpPr>
        <p:spPr>
          <a:xfrm>
            <a:off x="5828184" y="2461715"/>
            <a:ext cx="5519647" cy="436108"/>
          </a:xfrm>
        </p:spPr>
        <p:txBody>
          <a:bodyPr>
            <a:normAutofit/>
          </a:bodyPr>
          <a:lstStyle>
            <a:lvl1pPr marL="0" indent="0">
              <a:buNone/>
              <a:defRPr sz="2400"/>
            </a:lvl1pPr>
          </a:lstStyle>
          <a:p>
            <a:pPr lvl="0"/>
            <a:r>
              <a:rPr lang="en-CA"/>
              <a:t>Subtitle goes here</a:t>
            </a:r>
          </a:p>
        </p:txBody>
      </p:sp>
      <p:sp>
        <p:nvSpPr>
          <p:cNvPr id="30" name="Text Placeholder 29">
            <a:extLst>
              <a:ext uri="{FF2B5EF4-FFF2-40B4-BE49-F238E27FC236}">
                <a16:creationId xmlns:a16="http://schemas.microsoft.com/office/drawing/2014/main" id="{7ECBDA91-9272-408E-B9DA-9967E457DCAC}"/>
              </a:ext>
            </a:extLst>
          </p:cNvPr>
          <p:cNvSpPr>
            <a:spLocks noGrp="1"/>
          </p:cNvSpPr>
          <p:nvPr>
            <p:ph type="body" sz="quarter" idx="12" hasCustomPrompt="1"/>
          </p:nvPr>
        </p:nvSpPr>
        <p:spPr>
          <a:xfrm>
            <a:off x="5823133" y="2917054"/>
            <a:ext cx="5519647" cy="2613796"/>
          </a:xfrm>
        </p:spPr>
        <p:txBody>
          <a:bodyPr>
            <a:normAutofit/>
          </a:bodyPr>
          <a:lstStyle>
            <a:lvl1pPr marL="0" indent="0">
              <a:buNone/>
              <a:defRPr sz="18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r>
              <a:rPr lang="en-CA" dirty="0"/>
              <a:t>, sed do </a:t>
            </a:r>
            <a:r>
              <a:rPr lang="en-CA" dirty="0" err="1"/>
              <a:t>eiusmod</a:t>
            </a:r>
            <a:r>
              <a:rPr lang="en-CA" dirty="0"/>
              <a:t> </a:t>
            </a:r>
            <a:r>
              <a:rPr lang="en-CA" dirty="0" err="1"/>
              <a:t>tempor</a:t>
            </a:r>
            <a:r>
              <a:rPr lang="en-CA" dirty="0"/>
              <a:t> </a:t>
            </a:r>
            <a:r>
              <a:rPr lang="en-CA" dirty="0" err="1"/>
              <a:t>incididunt</a:t>
            </a:r>
            <a:r>
              <a:rPr lang="en-CA" dirty="0"/>
              <a:t> </a:t>
            </a:r>
            <a:r>
              <a:rPr lang="en-CA" dirty="0" err="1"/>
              <a:t>ut</a:t>
            </a:r>
            <a:r>
              <a:rPr lang="en-CA" dirty="0"/>
              <a:t> labore et dolore magna </a:t>
            </a:r>
            <a:r>
              <a:rPr lang="en-CA" dirty="0" err="1"/>
              <a:t>aliqua</a:t>
            </a:r>
            <a:r>
              <a:rPr lang="en-CA" dirty="0"/>
              <a:t>. Ut </a:t>
            </a:r>
            <a:r>
              <a:rPr lang="en-CA" dirty="0" err="1"/>
              <a:t>enim</a:t>
            </a:r>
            <a:r>
              <a:rPr lang="en-CA" dirty="0"/>
              <a:t> ad minim </a:t>
            </a:r>
            <a:r>
              <a:rPr lang="en-CA" dirty="0" err="1"/>
              <a:t>veniam</a:t>
            </a:r>
            <a:r>
              <a:rPr lang="en-CA" dirty="0"/>
              <a:t>, </a:t>
            </a:r>
            <a:r>
              <a:rPr lang="en-CA" dirty="0" err="1"/>
              <a:t>quis</a:t>
            </a:r>
            <a:r>
              <a:rPr lang="en-CA" dirty="0"/>
              <a:t> </a:t>
            </a:r>
            <a:r>
              <a:rPr lang="en-CA" dirty="0" err="1"/>
              <a:t>nostrud</a:t>
            </a:r>
            <a:r>
              <a:rPr lang="en-CA" dirty="0"/>
              <a:t> exercitation </a:t>
            </a:r>
            <a:r>
              <a:rPr lang="en-CA" dirty="0" err="1"/>
              <a:t>ullamco</a:t>
            </a:r>
            <a:r>
              <a:rPr lang="en-CA" dirty="0"/>
              <a:t> </a:t>
            </a:r>
            <a:r>
              <a:rPr lang="en-CA" dirty="0" err="1"/>
              <a:t>laboris</a:t>
            </a:r>
            <a:r>
              <a:rPr lang="en-CA" dirty="0"/>
              <a:t> nisi </a:t>
            </a:r>
            <a:r>
              <a:rPr lang="en-CA" dirty="0" err="1"/>
              <a:t>ut</a:t>
            </a:r>
            <a:r>
              <a:rPr lang="en-CA" dirty="0"/>
              <a:t> </a:t>
            </a:r>
            <a:r>
              <a:rPr lang="en-CA" dirty="0" err="1"/>
              <a:t>aliquip</a:t>
            </a:r>
            <a:r>
              <a:rPr lang="en-CA" dirty="0"/>
              <a:t> ex </a:t>
            </a:r>
            <a:r>
              <a:rPr lang="en-CA" dirty="0" err="1"/>
              <a:t>ea</a:t>
            </a:r>
            <a:r>
              <a:rPr lang="en-CA" dirty="0"/>
              <a:t> </a:t>
            </a:r>
            <a:r>
              <a:rPr lang="en-CA" dirty="0" err="1"/>
              <a:t>commodo</a:t>
            </a:r>
            <a:r>
              <a:rPr lang="en-CA" dirty="0"/>
              <a:t> </a:t>
            </a:r>
            <a:r>
              <a:rPr lang="en-CA" dirty="0" err="1"/>
              <a:t>consequat</a:t>
            </a:r>
            <a:r>
              <a:rPr lang="en-CA" dirty="0"/>
              <a:t>. </a:t>
            </a:r>
          </a:p>
        </p:txBody>
      </p:sp>
    </p:spTree>
    <p:extLst>
      <p:ext uri="{BB962C8B-B14F-4D97-AF65-F5344CB8AC3E}">
        <p14:creationId xmlns:p14="http://schemas.microsoft.com/office/powerpoint/2010/main" val="321662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Single Corner Snipped 4">
            <a:extLst>
              <a:ext uri="{FF2B5EF4-FFF2-40B4-BE49-F238E27FC236}">
                <a16:creationId xmlns:a16="http://schemas.microsoft.com/office/drawing/2014/main" id="{42DD8BD8-CBD0-197A-3307-BB0A08E7D149}"/>
              </a:ext>
            </a:extLst>
          </p:cNvPr>
          <p:cNvSpPr/>
          <p:nvPr userDrawn="1"/>
        </p:nvSpPr>
        <p:spPr>
          <a:xfrm>
            <a:off x="0" y="0"/>
            <a:ext cx="4592320" cy="6858000"/>
          </a:xfrm>
          <a:prstGeom prst="snip1Rect">
            <a:avLst>
              <a:gd name="adj" fmla="val 50000"/>
            </a:avLst>
          </a:prstGeom>
          <a:solidFill>
            <a:srgbClr val="0B2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 name="Title 1">
            <a:extLst>
              <a:ext uri="{FF2B5EF4-FFF2-40B4-BE49-F238E27FC236}">
                <a16:creationId xmlns:a16="http://schemas.microsoft.com/office/drawing/2014/main" id="{CEA5EBDC-1AB3-9696-9CD6-E30149DB4C30}"/>
              </a:ext>
            </a:extLst>
          </p:cNvPr>
          <p:cNvSpPr>
            <a:spLocks noGrp="1"/>
          </p:cNvSpPr>
          <p:nvPr>
            <p:ph type="title" hasCustomPrompt="1"/>
          </p:nvPr>
        </p:nvSpPr>
        <p:spPr>
          <a:xfrm>
            <a:off x="5804464" y="1825625"/>
            <a:ext cx="5543367" cy="616859"/>
          </a:xfrm>
        </p:spPr>
        <p:txBody>
          <a:bodyPr/>
          <a:lstStyle>
            <a:lvl1pPr>
              <a:defRPr b="1"/>
            </a:lvl1pPr>
          </a:lstStyle>
          <a:p>
            <a:r>
              <a:rPr lang="en-US" dirty="0"/>
              <a:t>Title goes here</a:t>
            </a:r>
            <a:endParaRPr lang="en-CA" dirty="0"/>
          </a:p>
        </p:txBody>
      </p:sp>
      <p:pic>
        <p:nvPicPr>
          <p:cNvPr id="2050" name="Picture 2">
            <a:extLst>
              <a:ext uri="{FF2B5EF4-FFF2-40B4-BE49-F238E27FC236}">
                <a16:creationId xmlns:a16="http://schemas.microsoft.com/office/drawing/2014/main" id="{60B06188-7DA5-EAF2-4C3C-78EEF238AE1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71700" y="103188"/>
            <a:ext cx="3721100" cy="37211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9">
            <a:extLst>
              <a:ext uri="{FF2B5EF4-FFF2-40B4-BE49-F238E27FC236}">
                <a16:creationId xmlns:a16="http://schemas.microsoft.com/office/drawing/2014/main" id="{AA49EE5D-E8EE-3B15-0191-3E3D2E3843BC}"/>
              </a:ext>
            </a:extLst>
          </p:cNvPr>
          <p:cNvSpPr>
            <a:spLocks noGrp="1"/>
          </p:cNvSpPr>
          <p:nvPr>
            <p:ph type="body" sz="quarter" idx="12" hasCustomPrompt="1"/>
          </p:nvPr>
        </p:nvSpPr>
        <p:spPr>
          <a:xfrm>
            <a:off x="5823133" y="2917054"/>
            <a:ext cx="5519647" cy="2613796"/>
          </a:xfrm>
        </p:spPr>
        <p:txBody>
          <a:bodyPr>
            <a:normAutofit/>
          </a:bodyPr>
          <a:lstStyle>
            <a:lvl1pPr marL="342900" indent="-342900">
              <a:buFont typeface="+mj-lt"/>
              <a:buAutoNum type="arabicPeriod"/>
              <a:defRPr sz="1800"/>
            </a:lvl1pPr>
          </a:lstStyle>
          <a:p>
            <a:pPr marL="342900" marR="0" lvl="0" indent="-342900" algn="l" defTabSz="914400" rtl="0" eaLnBrk="1" fontAlgn="auto" latinLnBrk="0" hangingPunct="1">
              <a:lnSpc>
                <a:spcPct val="90000"/>
              </a:lnSpc>
              <a:spcBef>
                <a:spcPts val="1000"/>
              </a:spcBef>
              <a:spcAft>
                <a:spcPts val="0"/>
              </a:spcAft>
              <a:buClrTx/>
              <a:buSzTx/>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endParaRPr lang="en-CA" dirty="0"/>
          </a:p>
          <a:p>
            <a:pPr marL="342900" marR="0" lvl="0" indent="-342900" algn="l" defTabSz="914400" rtl="0" eaLnBrk="1" fontAlgn="auto" latinLnBrk="0" hangingPunct="1">
              <a:lnSpc>
                <a:spcPct val="90000"/>
              </a:lnSpc>
              <a:spcBef>
                <a:spcPts val="1000"/>
              </a:spcBef>
              <a:spcAft>
                <a:spcPts val="0"/>
              </a:spcAft>
              <a:buClrTx/>
              <a:buSzTx/>
              <a:tabLst/>
              <a:defRPr/>
            </a:pPr>
            <a:endParaRPr lang="en-US" dirty="0"/>
          </a:p>
          <a:p>
            <a:pPr marL="342900" marR="0" lvl="0" indent="-342900" algn="l" defTabSz="914400" rtl="0" eaLnBrk="1" fontAlgn="auto" latinLnBrk="0" hangingPunct="1">
              <a:lnSpc>
                <a:spcPct val="90000"/>
              </a:lnSpc>
              <a:spcBef>
                <a:spcPts val="1000"/>
              </a:spcBef>
              <a:spcAft>
                <a:spcPts val="0"/>
              </a:spcAft>
              <a:buClrTx/>
              <a:buSzTx/>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endParaRPr lang="en-US" dirty="0"/>
          </a:p>
          <a:p>
            <a:pPr marL="342900" marR="0" lvl="0" indent="-342900" algn="l" defTabSz="914400" rtl="0" eaLnBrk="1" fontAlgn="auto" latinLnBrk="0" hangingPunct="1">
              <a:lnSpc>
                <a:spcPct val="90000"/>
              </a:lnSpc>
              <a:spcBef>
                <a:spcPts val="1000"/>
              </a:spcBef>
              <a:spcAft>
                <a:spcPts val="0"/>
              </a:spcAft>
              <a:buClrTx/>
              <a:buSzTx/>
              <a:tabLst/>
              <a:defRPr/>
            </a:pPr>
            <a:endParaRPr lang="en-US" dirty="0"/>
          </a:p>
          <a:p>
            <a:pPr marL="342900" marR="0" lvl="0" indent="-342900" algn="l" defTabSz="914400" rtl="0" eaLnBrk="1" fontAlgn="auto" latinLnBrk="0" hangingPunct="1">
              <a:lnSpc>
                <a:spcPct val="90000"/>
              </a:lnSpc>
              <a:spcBef>
                <a:spcPts val="1000"/>
              </a:spcBef>
              <a:spcAft>
                <a:spcPts val="0"/>
              </a:spcAft>
              <a:buClrTx/>
              <a:buSzTx/>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endParaRPr lang="en-US" dirty="0"/>
          </a:p>
          <a:p>
            <a:pPr lvl="0"/>
            <a:endParaRPr lang="en-CA" dirty="0"/>
          </a:p>
        </p:txBody>
      </p:sp>
      <p:sp>
        <p:nvSpPr>
          <p:cNvPr id="14" name="Text Placeholder 27">
            <a:extLst>
              <a:ext uri="{FF2B5EF4-FFF2-40B4-BE49-F238E27FC236}">
                <a16:creationId xmlns:a16="http://schemas.microsoft.com/office/drawing/2014/main" id="{F2387427-A191-DDFC-C8B0-9959DF4D47DB}"/>
              </a:ext>
            </a:extLst>
          </p:cNvPr>
          <p:cNvSpPr>
            <a:spLocks noGrp="1"/>
          </p:cNvSpPr>
          <p:nvPr>
            <p:ph type="body" sz="quarter" idx="11" hasCustomPrompt="1"/>
          </p:nvPr>
        </p:nvSpPr>
        <p:spPr>
          <a:xfrm>
            <a:off x="5828184" y="2461715"/>
            <a:ext cx="5519647" cy="436108"/>
          </a:xfrm>
        </p:spPr>
        <p:txBody>
          <a:bodyPr>
            <a:normAutofit/>
          </a:bodyPr>
          <a:lstStyle>
            <a:lvl1pPr marL="0" indent="0">
              <a:buNone/>
              <a:defRPr sz="2400"/>
            </a:lvl1pPr>
          </a:lstStyle>
          <a:p>
            <a:pPr lvl="0"/>
            <a:r>
              <a:rPr lang="en-CA"/>
              <a:t>Subtitle goes here</a:t>
            </a:r>
          </a:p>
        </p:txBody>
      </p:sp>
      <p:sp>
        <p:nvSpPr>
          <p:cNvPr id="15" name="Picture Placeholder 25">
            <a:extLst>
              <a:ext uri="{FF2B5EF4-FFF2-40B4-BE49-F238E27FC236}">
                <a16:creationId xmlns:a16="http://schemas.microsoft.com/office/drawing/2014/main" id="{0DBB447F-080B-2E2C-11EE-8D9311135BE7}"/>
              </a:ext>
            </a:extLst>
          </p:cNvPr>
          <p:cNvSpPr>
            <a:spLocks noGrp="1"/>
          </p:cNvSpPr>
          <p:nvPr>
            <p:ph type="pic" sz="quarter" idx="10"/>
          </p:nvPr>
        </p:nvSpPr>
        <p:spPr>
          <a:xfrm>
            <a:off x="246063" y="1825625"/>
            <a:ext cx="5538787" cy="3705225"/>
          </a:xfrm>
        </p:spPr>
        <p:txBody>
          <a:bodyPr/>
          <a:lstStyle>
            <a:lvl1pPr marL="0" indent="0">
              <a:buNone/>
              <a:defRPr/>
            </a:lvl1pPr>
          </a:lstStyle>
          <a:p>
            <a:endParaRPr lang="en-CA"/>
          </a:p>
        </p:txBody>
      </p:sp>
      <p:pic>
        <p:nvPicPr>
          <p:cNvPr id="3" name="Picture 2">
            <a:extLst>
              <a:ext uri="{FF2B5EF4-FFF2-40B4-BE49-F238E27FC236}">
                <a16:creationId xmlns:a16="http://schemas.microsoft.com/office/drawing/2014/main" id="{6C7A7294-4A6F-3385-9A07-25D0A9357801}"/>
              </a:ext>
            </a:extLst>
          </p:cNvPr>
          <p:cNvPicPr>
            <a:picLocks noChangeAspect="1"/>
          </p:cNvPicPr>
          <p:nvPr userDrawn="1"/>
        </p:nvPicPr>
        <p:blipFill>
          <a:blip r:embed="rId3">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Tree>
    <p:extLst>
      <p:ext uri="{BB962C8B-B14F-4D97-AF65-F5344CB8AC3E}">
        <p14:creationId xmlns:p14="http://schemas.microsoft.com/office/powerpoint/2010/main" val="1226273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Picture Placeholder 25">
            <a:extLst>
              <a:ext uri="{FF2B5EF4-FFF2-40B4-BE49-F238E27FC236}">
                <a16:creationId xmlns:a16="http://schemas.microsoft.com/office/drawing/2014/main" id="{3FD8D9B6-9F01-501A-CE30-444651857820}"/>
              </a:ext>
            </a:extLst>
          </p:cNvPr>
          <p:cNvSpPr>
            <a:spLocks noGrp="1"/>
          </p:cNvSpPr>
          <p:nvPr>
            <p:ph type="pic" sz="quarter" idx="10"/>
          </p:nvPr>
        </p:nvSpPr>
        <p:spPr>
          <a:xfrm>
            <a:off x="212927" y="1447800"/>
            <a:ext cx="6621093" cy="4414061"/>
          </a:xfrm>
        </p:spPr>
        <p:txBody>
          <a:bodyPr/>
          <a:lstStyle>
            <a:lvl1pPr marL="0" indent="0">
              <a:buNone/>
              <a:defRPr/>
            </a:lvl1pPr>
          </a:lstStyle>
          <a:p>
            <a:endParaRPr lang="en-CA"/>
          </a:p>
        </p:txBody>
      </p:sp>
      <p:sp>
        <p:nvSpPr>
          <p:cNvPr id="9" name="Rectangle 8">
            <a:extLst>
              <a:ext uri="{FF2B5EF4-FFF2-40B4-BE49-F238E27FC236}">
                <a16:creationId xmlns:a16="http://schemas.microsoft.com/office/drawing/2014/main" id="{792C663B-973F-6120-AC4B-30D2F49DE29E}"/>
              </a:ext>
            </a:extLst>
          </p:cNvPr>
          <p:cNvSpPr/>
          <p:nvPr userDrawn="1"/>
        </p:nvSpPr>
        <p:spPr>
          <a:xfrm>
            <a:off x="0" y="0"/>
            <a:ext cx="12192000" cy="13652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9C40F5D6-806A-A49D-2A17-5AB92851A03E}"/>
              </a:ext>
            </a:extLst>
          </p:cNvPr>
          <p:cNvSpPr/>
          <p:nvPr userDrawn="1"/>
        </p:nvSpPr>
        <p:spPr>
          <a:xfrm>
            <a:off x="0" y="136526"/>
            <a:ext cx="12192000"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AA2CAAB3-E8CE-9613-1270-DE3BF8A469EE}"/>
              </a:ext>
            </a:extLst>
          </p:cNvPr>
          <p:cNvSpPr/>
          <p:nvPr userDrawn="1"/>
        </p:nvSpPr>
        <p:spPr>
          <a:xfrm>
            <a:off x="0" y="6721474"/>
            <a:ext cx="12192000" cy="1365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2" name="Title 1">
            <a:extLst>
              <a:ext uri="{FF2B5EF4-FFF2-40B4-BE49-F238E27FC236}">
                <a16:creationId xmlns:a16="http://schemas.microsoft.com/office/drawing/2014/main" id="{185835EE-D6BC-F15A-EE76-2610DD6382F9}"/>
              </a:ext>
            </a:extLst>
          </p:cNvPr>
          <p:cNvSpPr>
            <a:spLocks noGrp="1"/>
          </p:cNvSpPr>
          <p:nvPr>
            <p:ph type="title" hasCustomPrompt="1"/>
          </p:nvPr>
        </p:nvSpPr>
        <p:spPr>
          <a:xfrm>
            <a:off x="6965607" y="1447801"/>
            <a:ext cx="4792803" cy="636090"/>
          </a:xfrm>
        </p:spPr>
        <p:txBody>
          <a:bodyPr/>
          <a:lstStyle>
            <a:lvl1pPr>
              <a:defRPr b="1"/>
            </a:lvl1pPr>
          </a:lstStyle>
          <a:p>
            <a:r>
              <a:rPr lang="en-US" dirty="0"/>
              <a:t>Title goes here</a:t>
            </a:r>
            <a:endParaRPr lang="en-CA" dirty="0"/>
          </a:p>
        </p:txBody>
      </p:sp>
      <p:sp>
        <p:nvSpPr>
          <p:cNvPr id="23" name="Text Placeholder 29">
            <a:extLst>
              <a:ext uri="{FF2B5EF4-FFF2-40B4-BE49-F238E27FC236}">
                <a16:creationId xmlns:a16="http://schemas.microsoft.com/office/drawing/2014/main" id="{149576A4-FFC5-037C-4605-2BA705A1949B}"/>
              </a:ext>
            </a:extLst>
          </p:cNvPr>
          <p:cNvSpPr>
            <a:spLocks noGrp="1"/>
          </p:cNvSpPr>
          <p:nvPr>
            <p:ph type="body" sz="quarter" idx="12" hasCustomPrompt="1"/>
          </p:nvPr>
        </p:nvSpPr>
        <p:spPr>
          <a:xfrm>
            <a:off x="6984276" y="2638265"/>
            <a:ext cx="4772295" cy="3223595"/>
          </a:xfrm>
        </p:spPr>
        <p:txBody>
          <a:bodyPr>
            <a:normAutofit/>
          </a:bodyPr>
          <a:lstStyle>
            <a:lvl1pPr marL="342900" indent="-342900">
              <a:buFont typeface="+mj-lt"/>
              <a:buAutoNum type="arabicPeriod"/>
              <a:defRPr sz="1800"/>
            </a:lvl1pPr>
          </a:lstStyle>
          <a:p>
            <a:pPr marL="342900" marR="0" lvl="0" indent="-342900" algn="l" defTabSz="914400" rtl="0" eaLnBrk="1" fontAlgn="auto" latinLnBrk="0" hangingPunct="1">
              <a:lnSpc>
                <a:spcPct val="90000"/>
              </a:lnSpc>
              <a:spcBef>
                <a:spcPts val="1000"/>
              </a:spcBef>
              <a:spcAft>
                <a:spcPts val="0"/>
              </a:spcAft>
              <a:buClrTx/>
              <a:buSzTx/>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endParaRPr lang="en-US" dirty="0"/>
          </a:p>
          <a:p>
            <a:pPr marL="342900" marR="0" lvl="0" indent="-342900" algn="l" defTabSz="914400" rtl="0" eaLnBrk="1" fontAlgn="auto" latinLnBrk="0" hangingPunct="1">
              <a:lnSpc>
                <a:spcPct val="90000"/>
              </a:lnSpc>
              <a:spcBef>
                <a:spcPts val="1000"/>
              </a:spcBef>
              <a:spcAft>
                <a:spcPts val="0"/>
              </a:spcAft>
              <a:buClrTx/>
              <a:buSzTx/>
              <a:tabLst/>
              <a:defRPr/>
            </a:pPr>
            <a:endParaRPr lang="en-US" dirty="0"/>
          </a:p>
          <a:p>
            <a:pPr marL="342900" marR="0" lvl="0" indent="-342900" algn="l" defTabSz="914400" rtl="0" eaLnBrk="1" fontAlgn="auto" latinLnBrk="0" hangingPunct="1">
              <a:lnSpc>
                <a:spcPct val="90000"/>
              </a:lnSpc>
              <a:spcBef>
                <a:spcPts val="1000"/>
              </a:spcBef>
              <a:spcAft>
                <a:spcPts val="0"/>
              </a:spcAft>
              <a:buClrTx/>
              <a:buSzTx/>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endParaRPr lang="en-US" dirty="0"/>
          </a:p>
          <a:p>
            <a:pPr marL="342900" marR="0" lvl="0" indent="-342900" algn="l" defTabSz="914400" rtl="0" eaLnBrk="1" fontAlgn="auto" latinLnBrk="0" hangingPunct="1">
              <a:lnSpc>
                <a:spcPct val="90000"/>
              </a:lnSpc>
              <a:spcBef>
                <a:spcPts val="1000"/>
              </a:spcBef>
              <a:spcAft>
                <a:spcPts val="0"/>
              </a:spcAft>
              <a:buClrTx/>
              <a:buSzTx/>
              <a:tabLst/>
              <a:defRPr/>
            </a:pPr>
            <a:endParaRPr lang="en-US" dirty="0"/>
          </a:p>
          <a:p>
            <a:pPr marL="342900" marR="0" lvl="0" indent="-342900" algn="l" defTabSz="914400" rtl="0" eaLnBrk="1" fontAlgn="auto" latinLnBrk="0" hangingPunct="1">
              <a:lnSpc>
                <a:spcPct val="90000"/>
              </a:lnSpc>
              <a:spcBef>
                <a:spcPts val="1000"/>
              </a:spcBef>
              <a:spcAft>
                <a:spcPts val="0"/>
              </a:spcAft>
              <a:buClrTx/>
              <a:buSzTx/>
              <a:tabLst/>
              <a:defRPr/>
            </a:pPr>
            <a:r>
              <a:rPr lang="en-CA" dirty="0"/>
              <a:t>Lorem ipsum dolor sit </a:t>
            </a:r>
            <a:r>
              <a:rPr lang="en-CA" dirty="0" err="1"/>
              <a:t>amet</a:t>
            </a:r>
            <a:r>
              <a:rPr lang="en-CA" dirty="0"/>
              <a:t>, </a:t>
            </a:r>
            <a:r>
              <a:rPr lang="en-CA" dirty="0" err="1"/>
              <a:t>consectetur</a:t>
            </a:r>
            <a:r>
              <a:rPr lang="en-CA" dirty="0"/>
              <a:t> </a:t>
            </a:r>
            <a:r>
              <a:rPr lang="en-CA" dirty="0" err="1"/>
              <a:t>adipiscing</a:t>
            </a:r>
            <a:r>
              <a:rPr lang="en-CA" dirty="0"/>
              <a:t> </a:t>
            </a:r>
            <a:r>
              <a:rPr lang="en-CA" dirty="0" err="1"/>
              <a:t>elit</a:t>
            </a:r>
            <a:endParaRPr lang="en-US" dirty="0"/>
          </a:p>
          <a:p>
            <a:pPr lvl="0"/>
            <a:endParaRPr lang="en-CA" dirty="0"/>
          </a:p>
        </p:txBody>
      </p:sp>
      <p:sp>
        <p:nvSpPr>
          <p:cNvPr id="24" name="Text Placeholder 27">
            <a:extLst>
              <a:ext uri="{FF2B5EF4-FFF2-40B4-BE49-F238E27FC236}">
                <a16:creationId xmlns:a16="http://schemas.microsoft.com/office/drawing/2014/main" id="{A6E4DD25-698C-0D82-F475-6C37EC8FB215}"/>
              </a:ext>
            </a:extLst>
          </p:cNvPr>
          <p:cNvSpPr>
            <a:spLocks noGrp="1"/>
          </p:cNvSpPr>
          <p:nvPr>
            <p:ph type="body" sz="quarter" idx="11" hasCustomPrompt="1"/>
          </p:nvPr>
        </p:nvSpPr>
        <p:spPr>
          <a:xfrm>
            <a:off x="6989327" y="2083890"/>
            <a:ext cx="4772295" cy="554376"/>
          </a:xfrm>
        </p:spPr>
        <p:txBody>
          <a:bodyPr>
            <a:normAutofit/>
          </a:bodyPr>
          <a:lstStyle>
            <a:lvl1pPr marL="0" indent="0">
              <a:buNone/>
              <a:defRPr sz="2400"/>
            </a:lvl1pPr>
          </a:lstStyle>
          <a:p>
            <a:pPr lvl="0"/>
            <a:r>
              <a:rPr lang="en-CA"/>
              <a:t>Subtitle goes here</a:t>
            </a:r>
          </a:p>
        </p:txBody>
      </p:sp>
      <p:pic>
        <p:nvPicPr>
          <p:cNvPr id="2" name="Picture 1">
            <a:extLst>
              <a:ext uri="{FF2B5EF4-FFF2-40B4-BE49-F238E27FC236}">
                <a16:creationId xmlns:a16="http://schemas.microsoft.com/office/drawing/2014/main" id="{2F0D07B2-36C7-8324-DE4E-15500E7B9E06}"/>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Tree>
    <p:extLst>
      <p:ext uri="{BB962C8B-B14F-4D97-AF65-F5344CB8AC3E}">
        <p14:creationId xmlns:p14="http://schemas.microsoft.com/office/powerpoint/2010/main" val="318283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6" name="Picture Placeholder 25">
            <a:extLst>
              <a:ext uri="{FF2B5EF4-FFF2-40B4-BE49-F238E27FC236}">
                <a16:creationId xmlns:a16="http://schemas.microsoft.com/office/drawing/2014/main" id="{4A530B53-1626-EAA3-5DFF-2F6BC87EBE7B}"/>
              </a:ext>
            </a:extLst>
          </p:cNvPr>
          <p:cNvSpPr>
            <a:spLocks noGrp="1"/>
          </p:cNvSpPr>
          <p:nvPr>
            <p:ph type="pic" sz="quarter" idx="10" hasCustomPrompt="1"/>
          </p:nvPr>
        </p:nvSpPr>
        <p:spPr>
          <a:xfrm>
            <a:off x="1773948" y="1227300"/>
            <a:ext cx="8644100" cy="4862306"/>
          </a:xfrm>
        </p:spPr>
        <p:txBody>
          <a:bodyPr/>
          <a:lstStyle>
            <a:lvl1pPr marL="0" indent="0">
              <a:buNone/>
              <a:defRPr/>
            </a:lvl1pPr>
          </a:lstStyle>
          <a:p>
            <a:r>
              <a:rPr lang="en-CA"/>
              <a:t>Graphic</a:t>
            </a:r>
          </a:p>
        </p:txBody>
      </p:sp>
      <p:sp>
        <p:nvSpPr>
          <p:cNvPr id="9" name="Rectangle 8">
            <a:extLst>
              <a:ext uri="{FF2B5EF4-FFF2-40B4-BE49-F238E27FC236}">
                <a16:creationId xmlns:a16="http://schemas.microsoft.com/office/drawing/2014/main" id="{792C663B-973F-6120-AC4B-30D2F49DE29E}"/>
              </a:ext>
            </a:extLst>
          </p:cNvPr>
          <p:cNvSpPr/>
          <p:nvPr userDrawn="1"/>
        </p:nvSpPr>
        <p:spPr>
          <a:xfrm>
            <a:off x="0" y="0"/>
            <a:ext cx="12192000" cy="13652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9C40F5D6-806A-A49D-2A17-5AB92851A03E}"/>
              </a:ext>
            </a:extLst>
          </p:cNvPr>
          <p:cNvSpPr/>
          <p:nvPr userDrawn="1"/>
        </p:nvSpPr>
        <p:spPr>
          <a:xfrm>
            <a:off x="0" y="136526"/>
            <a:ext cx="12192000"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AA2CAAB3-E8CE-9613-1270-DE3BF8A469EE}"/>
              </a:ext>
            </a:extLst>
          </p:cNvPr>
          <p:cNvSpPr/>
          <p:nvPr userDrawn="1"/>
        </p:nvSpPr>
        <p:spPr>
          <a:xfrm>
            <a:off x="0" y="6721474"/>
            <a:ext cx="12192000" cy="1365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7" name="Title 1">
            <a:extLst>
              <a:ext uri="{FF2B5EF4-FFF2-40B4-BE49-F238E27FC236}">
                <a16:creationId xmlns:a16="http://schemas.microsoft.com/office/drawing/2014/main" id="{A67441E1-A0D3-4334-90D2-BF0A3C998133}"/>
              </a:ext>
            </a:extLst>
          </p:cNvPr>
          <p:cNvSpPr>
            <a:spLocks noGrp="1"/>
          </p:cNvSpPr>
          <p:nvPr>
            <p:ph type="title" hasCustomPrompt="1"/>
          </p:nvPr>
        </p:nvSpPr>
        <p:spPr>
          <a:xfrm>
            <a:off x="740227" y="411539"/>
            <a:ext cx="10711542" cy="636090"/>
          </a:xfrm>
        </p:spPr>
        <p:txBody>
          <a:bodyPr/>
          <a:lstStyle>
            <a:lvl1pPr algn="ctr">
              <a:defRPr b="0"/>
            </a:lvl1pPr>
          </a:lstStyle>
          <a:p>
            <a:r>
              <a:rPr lang="en-CA"/>
              <a:t>Graphic Title</a:t>
            </a:r>
          </a:p>
        </p:txBody>
      </p:sp>
      <p:pic>
        <p:nvPicPr>
          <p:cNvPr id="2" name="Picture 1">
            <a:extLst>
              <a:ext uri="{FF2B5EF4-FFF2-40B4-BE49-F238E27FC236}">
                <a16:creationId xmlns:a16="http://schemas.microsoft.com/office/drawing/2014/main" id="{12250F51-DCE8-5343-E567-6FF35FCB068C}"/>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Tree>
    <p:extLst>
      <p:ext uri="{BB962C8B-B14F-4D97-AF65-F5344CB8AC3E}">
        <p14:creationId xmlns:p14="http://schemas.microsoft.com/office/powerpoint/2010/main" val="60247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2" name="Picture Placeholder 25">
            <a:extLst>
              <a:ext uri="{FF2B5EF4-FFF2-40B4-BE49-F238E27FC236}">
                <a16:creationId xmlns:a16="http://schemas.microsoft.com/office/drawing/2014/main" id="{F320D86B-FE6D-7E07-F0D8-9499359983DF}"/>
              </a:ext>
            </a:extLst>
          </p:cNvPr>
          <p:cNvSpPr>
            <a:spLocks noGrp="1"/>
          </p:cNvSpPr>
          <p:nvPr>
            <p:ph type="pic" sz="quarter" idx="10" hasCustomPrompt="1"/>
          </p:nvPr>
        </p:nvSpPr>
        <p:spPr>
          <a:xfrm>
            <a:off x="1115575" y="525437"/>
            <a:ext cx="9960849" cy="5564169"/>
          </a:xfrm>
        </p:spPr>
        <p:txBody>
          <a:bodyPr/>
          <a:lstStyle>
            <a:lvl1pPr marL="0" indent="0">
              <a:buNone/>
              <a:defRPr/>
            </a:lvl1pPr>
          </a:lstStyle>
          <a:p>
            <a:r>
              <a:rPr lang="en-CA"/>
              <a:t>Graphic</a:t>
            </a:r>
          </a:p>
        </p:txBody>
      </p:sp>
      <p:sp>
        <p:nvSpPr>
          <p:cNvPr id="9" name="Rectangle 8">
            <a:extLst>
              <a:ext uri="{FF2B5EF4-FFF2-40B4-BE49-F238E27FC236}">
                <a16:creationId xmlns:a16="http://schemas.microsoft.com/office/drawing/2014/main" id="{792C663B-973F-6120-AC4B-30D2F49DE29E}"/>
              </a:ext>
            </a:extLst>
          </p:cNvPr>
          <p:cNvSpPr/>
          <p:nvPr userDrawn="1"/>
        </p:nvSpPr>
        <p:spPr>
          <a:xfrm>
            <a:off x="0" y="0"/>
            <a:ext cx="12192000" cy="13652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9C40F5D6-806A-A49D-2A17-5AB92851A03E}"/>
              </a:ext>
            </a:extLst>
          </p:cNvPr>
          <p:cNvSpPr/>
          <p:nvPr userDrawn="1"/>
        </p:nvSpPr>
        <p:spPr>
          <a:xfrm>
            <a:off x="0" y="136526"/>
            <a:ext cx="12192000"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AA2CAAB3-E8CE-9613-1270-DE3BF8A469EE}"/>
              </a:ext>
            </a:extLst>
          </p:cNvPr>
          <p:cNvSpPr/>
          <p:nvPr userDrawn="1"/>
        </p:nvSpPr>
        <p:spPr>
          <a:xfrm>
            <a:off x="0" y="6721474"/>
            <a:ext cx="12192000" cy="1365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ADD4CA23-9319-8DDD-CD53-9DD0DE89673B}"/>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Tree>
    <p:extLst>
      <p:ext uri="{BB962C8B-B14F-4D97-AF65-F5344CB8AC3E}">
        <p14:creationId xmlns:p14="http://schemas.microsoft.com/office/powerpoint/2010/main" val="2057464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6" name="Picture Placeholder 25">
            <a:extLst>
              <a:ext uri="{FF2B5EF4-FFF2-40B4-BE49-F238E27FC236}">
                <a16:creationId xmlns:a16="http://schemas.microsoft.com/office/drawing/2014/main" id="{B7C3CA4A-5C3E-7B0E-B2C0-8C76658EDA60}"/>
              </a:ext>
            </a:extLst>
          </p:cNvPr>
          <p:cNvSpPr>
            <a:spLocks noGrp="1"/>
          </p:cNvSpPr>
          <p:nvPr>
            <p:ph type="pic" sz="quarter" idx="10" hasCustomPrompt="1"/>
          </p:nvPr>
        </p:nvSpPr>
        <p:spPr>
          <a:xfrm>
            <a:off x="2358220" y="1923412"/>
            <a:ext cx="7475560" cy="4166194"/>
          </a:xfrm>
        </p:spPr>
        <p:txBody>
          <a:bodyPr/>
          <a:lstStyle>
            <a:lvl1pPr marL="0" indent="0">
              <a:buNone/>
              <a:defRPr/>
            </a:lvl1pPr>
          </a:lstStyle>
          <a:p>
            <a:r>
              <a:rPr lang="en-CA"/>
              <a:t>Graphic</a:t>
            </a:r>
          </a:p>
        </p:txBody>
      </p:sp>
      <p:sp>
        <p:nvSpPr>
          <p:cNvPr id="9" name="Rectangle 8">
            <a:extLst>
              <a:ext uri="{FF2B5EF4-FFF2-40B4-BE49-F238E27FC236}">
                <a16:creationId xmlns:a16="http://schemas.microsoft.com/office/drawing/2014/main" id="{792C663B-973F-6120-AC4B-30D2F49DE29E}"/>
              </a:ext>
            </a:extLst>
          </p:cNvPr>
          <p:cNvSpPr/>
          <p:nvPr userDrawn="1"/>
        </p:nvSpPr>
        <p:spPr>
          <a:xfrm>
            <a:off x="0" y="0"/>
            <a:ext cx="12192000" cy="13652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9C40F5D6-806A-A49D-2A17-5AB92851A03E}"/>
              </a:ext>
            </a:extLst>
          </p:cNvPr>
          <p:cNvSpPr/>
          <p:nvPr userDrawn="1"/>
        </p:nvSpPr>
        <p:spPr>
          <a:xfrm>
            <a:off x="0" y="136526"/>
            <a:ext cx="12192000"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AA2CAAB3-E8CE-9613-1270-DE3BF8A469EE}"/>
              </a:ext>
            </a:extLst>
          </p:cNvPr>
          <p:cNvSpPr/>
          <p:nvPr userDrawn="1"/>
        </p:nvSpPr>
        <p:spPr>
          <a:xfrm>
            <a:off x="0" y="6721474"/>
            <a:ext cx="12192000" cy="1365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7" name="Title 1">
            <a:extLst>
              <a:ext uri="{FF2B5EF4-FFF2-40B4-BE49-F238E27FC236}">
                <a16:creationId xmlns:a16="http://schemas.microsoft.com/office/drawing/2014/main" id="{32BD86D7-2FD4-31EA-D620-FAA3405BDD44}"/>
              </a:ext>
            </a:extLst>
          </p:cNvPr>
          <p:cNvSpPr>
            <a:spLocks noGrp="1"/>
          </p:cNvSpPr>
          <p:nvPr>
            <p:ph type="title" hasCustomPrompt="1"/>
          </p:nvPr>
        </p:nvSpPr>
        <p:spPr>
          <a:xfrm>
            <a:off x="740227" y="411539"/>
            <a:ext cx="10711542" cy="636090"/>
          </a:xfrm>
        </p:spPr>
        <p:txBody>
          <a:bodyPr/>
          <a:lstStyle>
            <a:lvl1pPr algn="ctr">
              <a:defRPr b="0"/>
            </a:lvl1pPr>
          </a:lstStyle>
          <a:p>
            <a:r>
              <a:rPr lang="en-CA"/>
              <a:t>Graphic Title</a:t>
            </a:r>
          </a:p>
        </p:txBody>
      </p:sp>
      <p:sp>
        <p:nvSpPr>
          <p:cNvPr id="14" name="Text Placeholder 13">
            <a:extLst>
              <a:ext uri="{FF2B5EF4-FFF2-40B4-BE49-F238E27FC236}">
                <a16:creationId xmlns:a16="http://schemas.microsoft.com/office/drawing/2014/main" id="{E77F4BB7-6A45-955D-F690-7820D8C2AD79}"/>
              </a:ext>
            </a:extLst>
          </p:cNvPr>
          <p:cNvSpPr>
            <a:spLocks noGrp="1"/>
          </p:cNvSpPr>
          <p:nvPr>
            <p:ph type="body" sz="quarter" idx="11" hasCustomPrompt="1"/>
          </p:nvPr>
        </p:nvSpPr>
        <p:spPr>
          <a:xfrm>
            <a:off x="762000" y="1066801"/>
            <a:ext cx="10731500" cy="457200"/>
          </a:xfrm>
        </p:spPr>
        <p:txBody>
          <a:bodyPr/>
          <a:lstStyle>
            <a:lvl1pPr marL="0" indent="0" algn="ctr">
              <a:buNone/>
              <a:defRPr/>
            </a:lvl1pPr>
          </a:lstStyle>
          <a:p>
            <a:pPr lvl="0"/>
            <a:r>
              <a:rPr lang="en-US"/>
              <a:t>Graphic Subtitle</a:t>
            </a:r>
            <a:endParaRPr lang="en-CA"/>
          </a:p>
        </p:txBody>
      </p:sp>
      <p:pic>
        <p:nvPicPr>
          <p:cNvPr id="2" name="Picture 1">
            <a:extLst>
              <a:ext uri="{FF2B5EF4-FFF2-40B4-BE49-F238E27FC236}">
                <a16:creationId xmlns:a16="http://schemas.microsoft.com/office/drawing/2014/main" id="{E3212D68-7C7D-A458-46FA-96ACF25DCD57}"/>
              </a:ext>
            </a:extLst>
          </p:cNvPr>
          <p:cNvPicPr>
            <a:picLocks noChangeAspect="1"/>
          </p:cNvPicPr>
          <p:nvPr userDrawn="1"/>
        </p:nvPicPr>
        <p:blipFill>
          <a:blip r:embed="rId2">
            <a:extLst>
              <a:ext uri="{28A0092B-C50C-407E-A947-70E740481C1C}">
                <a14:useLocalDpi xmlns:a14="http://schemas.microsoft.com/office/drawing/2010/main" val="0"/>
              </a:ext>
            </a:extLst>
          </a:blip>
          <a:srcRect t="21248" b="21248"/>
          <a:stretch/>
        </p:blipFill>
        <p:spPr>
          <a:xfrm>
            <a:off x="10323888" y="6128415"/>
            <a:ext cx="1701084" cy="632958"/>
          </a:xfrm>
          <a:prstGeom prst="rect">
            <a:avLst/>
          </a:prstGeom>
        </p:spPr>
      </p:pic>
    </p:spTree>
    <p:extLst>
      <p:ext uri="{BB962C8B-B14F-4D97-AF65-F5344CB8AC3E}">
        <p14:creationId xmlns:p14="http://schemas.microsoft.com/office/powerpoint/2010/main" val="131098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5A49BC-93AF-3DD5-B425-255D578EDE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5DD872A7-01E8-0152-FFBF-8BDDEF16C6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2119127278"/>
      </p:ext>
    </p:extLst>
  </p:cSld>
  <p:clrMap bg1="lt1" tx1="dk1" bg2="lt2" tx2="dk2" accent1="accent1" accent2="accent2" accent3="accent3" accent4="accent4" accent5="accent5" accent6="accent6" hlink="hlink" folHlink="folHlink"/>
  <p:sldLayoutIdLst>
    <p:sldLayoutId id="2147483688" r:id="rId1"/>
    <p:sldLayoutId id="2147483692" r:id="rId2"/>
    <p:sldLayoutId id="2147483691" r:id="rId3"/>
    <p:sldLayoutId id="2147483650" r:id="rId4"/>
    <p:sldLayoutId id="2147483681" r:id="rId5"/>
    <p:sldLayoutId id="2147483651" r:id="rId6"/>
    <p:sldLayoutId id="2147483664" r:id="rId7"/>
    <p:sldLayoutId id="2147483667" r:id="rId8"/>
    <p:sldLayoutId id="2147483666" r:id="rId9"/>
    <p:sldLayoutId id="2147483665" r:id="rId10"/>
    <p:sldLayoutId id="2147483668" r:id="rId11"/>
    <p:sldLayoutId id="2147483685" r:id="rId12"/>
    <p:sldLayoutId id="2147483690" r:id="rId13"/>
    <p:sldLayoutId id="2147483686" r:id="rId14"/>
    <p:sldLayoutId id="2147483669" r:id="rId15"/>
    <p:sldLayoutId id="2147483671" r:id="rId16"/>
    <p:sldLayoutId id="2147483672" r:id="rId17"/>
    <p:sldLayoutId id="2147483693" r:id="rId18"/>
    <p:sldLayoutId id="2147483694" r:id="rId19"/>
    <p:sldLayoutId id="2147483673" r:id="rId20"/>
    <p:sldLayoutId id="2147483674" r:id="rId21"/>
    <p:sldLayoutId id="2147483679" r:id="rId22"/>
    <p:sldLayoutId id="2147483675" r:id="rId23"/>
    <p:sldLayoutId id="2147483677" r:id="rId24"/>
    <p:sldLayoutId id="2147483680" r:id="rId25"/>
    <p:sldLayoutId id="2147483687"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iki.hyperledger.org/display/anoncreds" TargetMode="External"/><Relationship Id="rId2" Type="http://schemas.openxmlformats.org/officeDocument/2006/relationships/hyperlink" Target="https://github.com/bcgov/bc-vcpedia/blob/main/credentials/credential-bc-petroleum-natural-gas-title.md" TargetMode="Externa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6B05-666F-7DE4-84E7-0857CD3DDAA6}"/>
              </a:ext>
            </a:extLst>
          </p:cNvPr>
          <p:cNvSpPr>
            <a:spLocks noGrp="1"/>
          </p:cNvSpPr>
          <p:nvPr>
            <p:ph type="ctrTitle"/>
          </p:nvPr>
        </p:nvSpPr>
        <p:spPr>
          <a:xfrm>
            <a:off x="6985000" y="3429000"/>
            <a:ext cx="4963532" cy="1661318"/>
          </a:xfrm>
        </p:spPr>
        <p:txBody>
          <a:bodyPr/>
          <a:lstStyle/>
          <a:p>
            <a:r>
              <a:rPr lang="en-CA" dirty="0" err="1"/>
              <a:t>AnonCreds</a:t>
            </a:r>
            <a:r>
              <a:rPr lang="en-CA" dirty="0"/>
              <a:t> v2.0</a:t>
            </a:r>
            <a:br>
              <a:rPr lang="en-CA" dirty="0"/>
            </a:br>
            <a:r>
              <a:rPr lang="en-CA" dirty="0"/>
              <a:t>Working Group</a:t>
            </a:r>
          </a:p>
        </p:txBody>
      </p:sp>
      <p:sp>
        <p:nvSpPr>
          <p:cNvPr id="3" name="Subtitle 2">
            <a:extLst>
              <a:ext uri="{FF2B5EF4-FFF2-40B4-BE49-F238E27FC236}">
                <a16:creationId xmlns:a16="http://schemas.microsoft.com/office/drawing/2014/main" id="{7D8861E3-1243-1458-E5D6-DCDC1938D053}"/>
              </a:ext>
            </a:extLst>
          </p:cNvPr>
          <p:cNvSpPr>
            <a:spLocks noGrp="1"/>
          </p:cNvSpPr>
          <p:nvPr>
            <p:ph type="subTitle" idx="1"/>
          </p:nvPr>
        </p:nvSpPr>
        <p:spPr/>
        <p:txBody>
          <a:bodyPr>
            <a:normAutofit fontScale="92500" lnSpcReduction="20000"/>
          </a:bodyPr>
          <a:lstStyle/>
          <a:p>
            <a:r>
              <a:rPr lang="en-CA" dirty="0"/>
              <a:t>April 3, 2023</a:t>
            </a:r>
          </a:p>
        </p:txBody>
      </p:sp>
    </p:spTree>
    <p:extLst>
      <p:ext uri="{BB962C8B-B14F-4D97-AF65-F5344CB8AC3E}">
        <p14:creationId xmlns:p14="http://schemas.microsoft.com/office/powerpoint/2010/main" val="401288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BAEE-56C3-1E3A-8860-BCEF340CFCFD}"/>
              </a:ext>
            </a:extLst>
          </p:cNvPr>
          <p:cNvSpPr>
            <a:spLocks noGrp="1"/>
          </p:cNvSpPr>
          <p:nvPr>
            <p:ph type="title"/>
          </p:nvPr>
        </p:nvSpPr>
        <p:spPr/>
        <p:txBody>
          <a:bodyPr>
            <a:normAutofit fontScale="90000"/>
          </a:bodyPr>
          <a:lstStyle/>
          <a:p>
            <a:r>
              <a:rPr lang="en-CA" dirty="0"/>
              <a:t>BC Petroleum &amp; Natural Gas Title Credential</a:t>
            </a:r>
          </a:p>
        </p:txBody>
      </p:sp>
      <p:sp>
        <p:nvSpPr>
          <p:cNvPr id="3" name="Text Placeholder 2">
            <a:extLst>
              <a:ext uri="{FF2B5EF4-FFF2-40B4-BE49-F238E27FC236}">
                <a16:creationId xmlns:a16="http://schemas.microsoft.com/office/drawing/2014/main" id="{A8FCD86F-141F-F4ED-BCCF-A57C7C19E4C3}"/>
              </a:ext>
            </a:extLst>
          </p:cNvPr>
          <p:cNvSpPr>
            <a:spLocks noGrp="1"/>
          </p:cNvSpPr>
          <p:nvPr>
            <p:ph type="body" sz="quarter" idx="12"/>
          </p:nvPr>
        </p:nvSpPr>
        <p:spPr/>
        <p:txBody>
          <a:bodyPr/>
          <a:lstStyle/>
          <a:p>
            <a:pPr marL="0" indent="0">
              <a:buNone/>
            </a:pPr>
            <a:r>
              <a:rPr lang="en-US" dirty="0"/>
              <a:t>The Petroleum and Natural Gas Title Credential MUST be issued by the Ministry of Energy, Mines and Low Carbon Innovation (EMLI) Tenure and Resource Stewardship Branch. When petroleum and natural gas operators wish to obtain a Petroleum and Natural Gas Title in BC, a Petroleum and Natural Gas Title Document must be provided in accordance with the BC Petroleum and Natural Gas Act.</a:t>
            </a:r>
            <a:endParaRPr lang="en-CA" dirty="0"/>
          </a:p>
        </p:txBody>
      </p:sp>
      <p:sp>
        <p:nvSpPr>
          <p:cNvPr id="4" name="Text Placeholder 3">
            <a:extLst>
              <a:ext uri="{FF2B5EF4-FFF2-40B4-BE49-F238E27FC236}">
                <a16:creationId xmlns:a16="http://schemas.microsoft.com/office/drawing/2014/main" id="{A9651D1B-ED4F-A6FA-0F44-1E1B8FB7CBD8}"/>
              </a:ext>
            </a:extLst>
          </p:cNvPr>
          <p:cNvSpPr>
            <a:spLocks noGrp="1"/>
          </p:cNvSpPr>
          <p:nvPr>
            <p:ph type="body" sz="quarter" idx="11"/>
          </p:nvPr>
        </p:nvSpPr>
        <p:spPr/>
        <p:txBody>
          <a:bodyPr/>
          <a:lstStyle/>
          <a:p>
            <a:endParaRPr lang="en-CA" dirty="0"/>
          </a:p>
        </p:txBody>
      </p:sp>
    </p:spTree>
    <p:extLst>
      <p:ext uri="{BB962C8B-B14F-4D97-AF65-F5344CB8AC3E}">
        <p14:creationId xmlns:p14="http://schemas.microsoft.com/office/powerpoint/2010/main" val="255724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BAEE-56C3-1E3A-8860-BCEF340CFCFD}"/>
              </a:ext>
            </a:extLst>
          </p:cNvPr>
          <p:cNvSpPr>
            <a:spLocks noGrp="1"/>
          </p:cNvSpPr>
          <p:nvPr>
            <p:ph type="title"/>
          </p:nvPr>
        </p:nvSpPr>
        <p:spPr/>
        <p:txBody>
          <a:bodyPr>
            <a:normAutofit fontScale="90000"/>
          </a:bodyPr>
          <a:lstStyle/>
          <a:p>
            <a:endParaRPr lang="en-CA"/>
          </a:p>
        </p:txBody>
      </p:sp>
      <p:sp>
        <p:nvSpPr>
          <p:cNvPr id="3" name="Text Placeholder 2">
            <a:extLst>
              <a:ext uri="{FF2B5EF4-FFF2-40B4-BE49-F238E27FC236}">
                <a16:creationId xmlns:a16="http://schemas.microsoft.com/office/drawing/2014/main" id="{A8FCD86F-141F-F4ED-BCCF-A57C7C19E4C3}"/>
              </a:ext>
            </a:extLst>
          </p:cNvPr>
          <p:cNvSpPr>
            <a:spLocks noGrp="1"/>
          </p:cNvSpPr>
          <p:nvPr>
            <p:ph type="body" sz="quarter" idx="12"/>
          </p:nvPr>
        </p:nvSpPr>
        <p:spPr/>
        <p:txBody>
          <a:bodyPr/>
          <a:lstStyle/>
          <a:p>
            <a:endParaRPr lang="en-CA"/>
          </a:p>
        </p:txBody>
      </p:sp>
      <p:sp>
        <p:nvSpPr>
          <p:cNvPr id="4" name="Text Placeholder 3">
            <a:extLst>
              <a:ext uri="{FF2B5EF4-FFF2-40B4-BE49-F238E27FC236}">
                <a16:creationId xmlns:a16="http://schemas.microsoft.com/office/drawing/2014/main" id="{A9651D1B-ED4F-A6FA-0F44-1E1B8FB7CBD8}"/>
              </a:ext>
            </a:extLst>
          </p:cNvPr>
          <p:cNvSpPr>
            <a:spLocks noGrp="1"/>
          </p:cNvSpPr>
          <p:nvPr>
            <p:ph type="body" sz="quarter" idx="11"/>
          </p:nvPr>
        </p:nvSpPr>
        <p:spPr/>
        <p:txBody>
          <a:bodyPr/>
          <a:lstStyle/>
          <a:p>
            <a:endParaRPr lang="en-CA"/>
          </a:p>
        </p:txBody>
      </p:sp>
      <p:pic>
        <p:nvPicPr>
          <p:cNvPr id="6" name="Picture 5">
            <a:extLst>
              <a:ext uri="{FF2B5EF4-FFF2-40B4-BE49-F238E27FC236}">
                <a16:creationId xmlns:a16="http://schemas.microsoft.com/office/drawing/2014/main" id="{2B7266A8-7049-2A88-7422-64658158F424}"/>
              </a:ext>
            </a:extLst>
          </p:cNvPr>
          <p:cNvPicPr>
            <a:picLocks noChangeAspect="1"/>
          </p:cNvPicPr>
          <p:nvPr/>
        </p:nvPicPr>
        <p:blipFill>
          <a:blip r:embed="rId2"/>
          <a:stretch>
            <a:fillRect/>
          </a:stretch>
        </p:blipFill>
        <p:spPr>
          <a:xfrm>
            <a:off x="5373189" y="261378"/>
            <a:ext cx="5969590" cy="58713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4547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BAEE-56C3-1E3A-8860-BCEF340CFCFD}"/>
              </a:ext>
            </a:extLst>
          </p:cNvPr>
          <p:cNvSpPr>
            <a:spLocks noGrp="1"/>
          </p:cNvSpPr>
          <p:nvPr>
            <p:ph type="title"/>
          </p:nvPr>
        </p:nvSpPr>
        <p:spPr/>
        <p:txBody>
          <a:bodyPr>
            <a:normAutofit fontScale="90000"/>
          </a:bodyPr>
          <a:lstStyle/>
          <a:p>
            <a:endParaRPr lang="en-CA"/>
          </a:p>
        </p:txBody>
      </p:sp>
      <p:sp>
        <p:nvSpPr>
          <p:cNvPr id="3" name="Text Placeholder 2">
            <a:extLst>
              <a:ext uri="{FF2B5EF4-FFF2-40B4-BE49-F238E27FC236}">
                <a16:creationId xmlns:a16="http://schemas.microsoft.com/office/drawing/2014/main" id="{A8FCD86F-141F-F4ED-BCCF-A57C7C19E4C3}"/>
              </a:ext>
            </a:extLst>
          </p:cNvPr>
          <p:cNvSpPr>
            <a:spLocks noGrp="1"/>
          </p:cNvSpPr>
          <p:nvPr>
            <p:ph type="body" sz="quarter" idx="12"/>
          </p:nvPr>
        </p:nvSpPr>
        <p:spPr/>
        <p:txBody>
          <a:bodyPr/>
          <a:lstStyle/>
          <a:p>
            <a:endParaRPr lang="en-CA"/>
          </a:p>
        </p:txBody>
      </p:sp>
      <p:sp>
        <p:nvSpPr>
          <p:cNvPr id="4" name="Text Placeholder 3">
            <a:extLst>
              <a:ext uri="{FF2B5EF4-FFF2-40B4-BE49-F238E27FC236}">
                <a16:creationId xmlns:a16="http://schemas.microsoft.com/office/drawing/2014/main" id="{A9651D1B-ED4F-A6FA-0F44-1E1B8FB7CBD8}"/>
              </a:ext>
            </a:extLst>
          </p:cNvPr>
          <p:cNvSpPr>
            <a:spLocks noGrp="1"/>
          </p:cNvSpPr>
          <p:nvPr>
            <p:ph type="body" sz="quarter" idx="11"/>
          </p:nvPr>
        </p:nvSpPr>
        <p:spPr/>
        <p:txBody>
          <a:bodyPr/>
          <a:lstStyle/>
          <a:p>
            <a:endParaRPr lang="en-CA"/>
          </a:p>
        </p:txBody>
      </p:sp>
      <p:pic>
        <p:nvPicPr>
          <p:cNvPr id="7" name="Picture 6">
            <a:extLst>
              <a:ext uri="{FF2B5EF4-FFF2-40B4-BE49-F238E27FC236}">
                <a16:creationId xmlns:a16="http://schemas.microsoft.com/office/drawing/2014/main" id="{C9852F9C-87D0-2257-8636-180550CAC7B4}"/>
              </a:ext>
            </a:extLst>
          </p:cNvPr>
          <p:cNvPicPr>
            <a:picLocks noChangeAspect="1"/>
          </p:cNvPicPr>
          <p:nvPr/>
        </p:nvPicPr>
        <p:blipFill>
          <a:blip r:embed="rId2"/>
          <a:stretch>
            <a:fillRect/>
          </a:stretch>
        </p:blipFill>
        <p:spPr>
          <a:xfrm>
            <a:off x="5099847" y="284510"/>
            <a:ext cx="4897593" cy="59632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823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BAEE-56C3-1E3A-8860-BCEF340CFCFD}"/>
              </a:ext>
            </a:extLst>
          </p:cNvPr>
          <p:cNvSpPr>
            <a:spLocks noGrp="1"/>
          </p:cNvSpPr>
          <p:nvPr>
            <p:ph type="title"/>
          </p:nvPr>
        </p:nvSpPr>
        <p:spPr/>
        <p:txBody>
          <a:bodyPr>
            <a:normAutofit fontScale="90000"/>
          </a:bodyPr>
          <a:lstStyle/>
          <a:p>
            <a:endParaRPr lang="en-CA"/>
          </a:p>
        </p:txBody>
      </p:sp>
      <p:sp>
        <p:nvSpPr>
          <p:cNvPr id="3" name="Text Placeholder 2">
            <a:extLst>
              <a:ext uri="{FF2B5EF4-FFF2-40B4-BE49-F238E27FC236}">
                <a16:creationId xmlns:a16="http://schemas.microsoft.com/office/drawing/2014/main" id="{A8FCD86F-141F-F4ED-BCCF-A57C7C19E4C3}"/>
              </a:ext>
            </a:extLst>
          </p:cNvPr>
          <p:cNvSpPr>
            <a:spLocks noGrp="1"/>
          </p:cNvSpPr>
          <p:nvPr>
            <p:ph type="body" sz="quarter" idx="12"/>
          </p:nvPr>
        </p:nvSpPr>
        <p:spPr/>
        <p:txBody>
          <a:bodyPr/>
          <a:lstStyle/>
          <a:p>
            <a:endParaRPr lang="en-CA"/>
          </a:p>
        </p:txBody>
      </p:sp>
      <p:sp>
        <p:nvSpPr>
          <p:cNvPr id="4" name="Text Placeholder 3">
            <a:extLst>
              <a:ext uri="{FF2B5EF4-FFF2-40B4-BE49-F238E27FC236}">
                <a16:creationId xmlns:a16="http://schemas.microsoft.com/office/drawing/2014/main" id="{A9651D1B-ED4F-A6FA-0F44-1E1B8FB7CBD8}"/>
              </a:ext>
            </a:extLst>
          </p:cNvPr>
          <p:cNvSpPr>
            <a:spLocks noGrp="1"/>
          </p:cNvSpPr>
          <p:nvPr>
            <p:ph type="body" sz="quarter" idx="11"/>
          </p:nvPr>
        </p:nvSpPr>
        <p:spPr/>
        <p:txBody>
          <a:bodyPr/>
          <a:lstStyle/>
          <a:p>
            <a:endParaRPr lang="en-CA"/>
          </a:p>
        </p:txBody>
      </p:sp>
      <p:pic>
        <p:nvPicPr>
          <p:cNvPr id="6" name="Picture 5">
            <a:extLst>
              <a:ext uri="{FF2B5EF4-FFF2-40B4-BE49-F238E27FC236}">
                <a16:creationId xmlns:a16="http://schemas.microsoft.com/office/drawing/2014/main" id="{4F606A0D-A555-BA7B-0A82-1E3567A098F9}"/>
              </a:ext>
            </a:extLst>
          </p:cNvPr>
          <p:cNvPicPr>
            <a:picLocks noChangeAspect="1"/>
          </p:cNvPicPr>
          <p:nvPr/>
        </p:nvPicPr>
        <p:blipFill>
          <a:blip r:embed="rId2"/>
          <a:stretch>
            <a:fillRect/>
          </a:stretch>
        </p:blipFill>
        <p:spPr>
          <a:xfrm>
            <a:off x="4828830" y="418010"/>
            <a:ext cx="6513950" cy="53514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7829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A7106E-4D20-CBCC-1647-CD418FECBFF6}"/>
              </a:ext>
            </a:extLst>
          </p:cNvPr>
          <p:cNvSpPr>
            <a:spLocks noGrp="1"/>
          </p:cNvSpPr>
          <p:nvPr>
            <p:ph type="body" sz="quarter" idx="12"/>
          </p:nvPr>
        </p:nvSpPr>
        <p:spPr/>
        <p:txBody>
          <a:bodyPr>
            <a:normAutofit lnSpcReduction="10000"/>
          </a:bodyPr>
          <a:lstStyle/>
          <a:p>
            <a:r>
              <a:rPr lang="en-US" dirty="0">
                <a:hlinkClick r:id="rId2"/>
              </a:rPr>
              <a:t>https://github.com/bcgov/bc-vcpedia/blob/main/credentials/credential-bc-petroleum-natural-gas-title.md</a:t>
            </a:r>
            <a:endParaRPr lang="en-US" dirty="0"/>
          </a:p>
          <a:p>
            <a:r>
              <a:rPr lang="en-US" dirty="0"/>
              <a:t>2.6.1 Schema Definition</a:t>
            </a:r>
          </a:p>
          <a:p>
            <a:r>
              <a:rPr lang="en-US" dirty="0"/>
              <a:t>Schema Name: </a:t>
            </a:r>
            <a:r>
              <a:rPr lang="en-US" dirty="0" err="1"/>
              <a:t>png.title</a:t>
            </a:r>
            <a:endParaRPr lang="en-US" dirty="0"/>
          </a:p>
          <a:p>
            <a:r>
              <a:rPr lang="en-US" dirty="0"/>
              <a:t>Schema Version: 1.0</a:t>
            </a:r>
          </a:p>
          <a:p>
            <a:r>
              <a:rPr lang="en-US" dirty="0"/>
              <a:t>This schema definition follows the </a:t>
            </a:r>
            <a:r>
              <a:rPr lang="en-US" dirty="0" err="1"/>
              <a:t>AnonCreds</a:t>
            </a:r>
            <a:r>
              <a:rPr lang="en-US" dirty="0"/>
              <a:t> specification (</a:t>
            </a:r>
            <a:r>
              <a:rPr lang="en-US" dirty="0">
                <a:hlinkClick r:id="rId3"/>
              </a:rPr>
              <a:t>https://wiki.hyperledger.org/display/anoncreds</a:t>
            </a:r>
            <a:r>
              <a:rPr lang="en-US" dirty="0"/>
              <a:t>)</a:t>
            </a:r>
          </a:p>
          <a:p>
            <a:r>
              <a:rPr lang="en-CA" dirty="0"/>
              <a:t>2.6.2. Credential Implementation</a:t>
            </a:r>
          </a:p>
          <a:p>
            <a:r>
              <a:rPr lang="en-CA" dirty="0" err="1"/>
              <a:t>BCovrin</a:t>
            </a:r>
            <a:r>
              <a:rPr lang="en-CA" dirty="0"/>
              <a:t> Test</a:t>
            </a:r>
            <a:br>
              <a:rPr lang="en-CA" dirty="0"/>
            </a:br>
            <a:r>
              <a:rPr lang="en-CA" dirty="0"/>
              <a:t>4uVA6nbXMGWYLE6hq99aDa:2:BC Petroleum and Natural Gas Title:1.0</a:t>
            </a:r>
          </a:p>
        </p:txBody>
      </p:sp>
      <p:sp>
        <p:nvSpPr>
          <p:cNvPr id="3" name="Title 2">
            <a:extLst>
              <a:ext uri="{FF2B5EF4-FFF2-40B4-BE49-F238E27FC236}">
                <a16:creationId xmlns:a16="http://schemas.microsoft.com/office/drawing/2014/main" id="{56524EA9-5153-F744-F676-1D17CB7FAB7C}"/>
              </a:ext>
            </a:extLst>
          </p:cNvPr>
          <p:cNvSpPr>
            <a:spLocks noGrp="1"/>
          </p:cNvSpPr>
          <p:nvPr>
            <p:ph type="title"/>
          </p:nvPr>
        </p:nvSpPr>
        <p:spPr>
          <a:xfrm>
            <a:off x="740227" y="411539"/>
            <a:ext cx="4255106" cy="636090"/>
          </a:xfrm>
        </p:spPr>
        <p:txBody>
          <a:bodyPr>
            <a:normAutofit fontScale="90000"/>
          </a:bodyPr>
          <a:lstStyle/>
          <a:p>
            <a:r>
              <a:rPr lang="en-CA" dirty="0" err="1"/>
              <a:t>PNG.Title</a:t>
            </a:r>
            <a:endParaRPr lang="en-CA" dirty="0"/>
          </a:p>
        </p:txBody>
      </p:sp>
      <p:sp>
        <p:nvSpPr>
          <p:cNvPr id="4" name="Text Placeholder 3">
            <a:extLst>
              <a:ext uri="{FF2B5EF4-FFF2-40B4-BE49-F238E27FC236}">
                <a16:creationId xmlns:a16="http://schemas.microsoft.com/office/drawing/2014/main" id="{5399FD04-E032-9531-8BAD-B10D4DEF47E9}"/>
              </a:ext>
            </a:extLst>
          </p:cNvPr>
          <p:cNvSpPr>
            <a:spLocks noGrp="1"/>
          </p:cNvSpPr>
          <p:nvPr>
            <p:ph type="body" sz="quarter" idx="11"/>
          </p:nvPr>
        </p:nvSpPr>
        <p:spPr>
          <a:xfrm>
            <a:off x="762000" y="1066801"/>
            <a:ext cx="4233333" cy="457200"/>
          </a:xfrm>
        </p:spPr>
        <p:txBody>
          <a:bodyPr>
            <a:normAutofit lnSpcReduction="10000"/>
          </a:bodyPr>
          <a:lstStyle/>
          <a:p>
            <a:r>
              <a:rPr lang="en-CA" dirty="0"/>
              <a:t>Version 1.0</a:t>
            </a:r>
          </a:p>
        </p:txBody>
      </p:sp>
      <p:sp>
        <p:nvSpPr>
          <p:cNvPr id="5" name="Text Placeholder 4">
            <a:extLst>
              <a:ext uri="{FF2B5EF4-FFF2-40B4-BE49-F238E27FC236}">
                <a16:creationId xmlns:a16="http://schemas.microsoft.com/office/drawing/2014/main" id="{EC3E4EAD-2971-88A9-5D15-2970D7CA1A29}"/>
              </a:ext>
            </a:extLst>
          </p:cNvPr>
          <p:cNvSpPr>
            <a:spLocks noGrp="1"/>
          </p:cNvSpPr>
          <p:nvPr>
            <p:ph type="body" sz="quarter" idx="13"/>
          </p:nvPr>
        </p:nvSpPr>
        <p:spPr/>
        <p:txBody>
          <a:bodyPr/>
          <a:lstStyle/>
          <a:p>
            <a:endParaRPr lang="en-CA" dirty="0"/>
          </a:p>
        </p:txBody>
      </p:sp>
      <p:pic>
        <p:nvPicPr>
          <p:cNvPr id="9" name="Picture 8">
            <a:extLst>
              <a:ext uri="{FF2B5EF4-FFF2-40B4-BE49-F238E27FC236}">
                <a16:creationId xmlns:a16="http://schemas.microsoft.com/office/drawing/2014/main" id="{714E6769-62C4-BB22-674B-D9FF8A5142FB}"/>
              </a:ext>
            </a:extLst>
          </p:cNvPr>
          <p:cNvPicPr>
            <a:picLocks noChangeAspect="1"/>
          </p:cNvPicPr>
          <p:nvPr/>
        </p:nvPicPr>
        <p:blipFill>
          <a:blip r:embed="rId4"/>
          <a:stretch>
            <a:fillRect/>
          </a:stretch>
        </p:blipFill>
        <p:spPr>
          <a:xfrm>
            <a:off x="5224770" y="273301"/>
            <a:ext cx="5976629" cy="58480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5256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8001573"/>
      </p:ext>
    </p:extLst>
  </p:cSld>
  <p:clrMapOvr>
    <a:masterClrMapping/>
  </p:clrMapOvr>
</p:sld>
</file>

<file path=ppt/theme/theme1.xml><?xml version="1.0" encoding="utf-8"?>
<a:theme xmlns:a="http://schemas.openxmlformats.org/drawingml/2006/main" name="Office Theme">
  <a:themeElements>
    <a:clrScheme name="BC DT">
      <a:dk1>
        <a:sysClr val="windowText" lastClr="000000"/>
      </a:dk1>
      <a:lt1>
        <a:sysClr val="window" lastClr="FFFFFF"/>
      </a:lt1>
      <a:dk2>
        <a:srgbClr val="093572"/>
      </a:dk2>
      <a:lt2>
        <a:srgbClr val="E7E6E6"/>
      </a:lt2>
      <a:accent1>
        <a:srgbClr val="234075"/>
      </a:accent1>
      <a:accent2>
        <a:srgbClr val="E3A82B"/>
      </a:accent2>
      <a:accent3>
        <a:srgbClr val="96C230"/>
      </a:accent3>
      <a:accent4>
        <a:srgbClr val="748FC2"/>
      </a:accent4>
      <a:accent5>
        <a:srgbClr val="EBC26A"/>
      </a:accent5>
      <a:accent6>
        <a:srgbClr val="65799E"/>
      </a:accent6>
      <a:hlink>
        <a:srgbClr val="234075"/>
      </a:hlink>
      <a:folHlink>
        <a:srgbClr val="B5D46E"/>
      </a:folHlink>
    </a:clrScheme>
    <a:fontScheme name="Custom 2">
      <a:majorFont>
        <a:latin typeface="BC Sans"/>
        <a:ea typeface=""/>
        <a:cs typeface=""/>
      </a:majorFont>
      <a:minorFont>
        <a:latin typeface="BC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57d275d-418d-46c8-ab05-3ba681e4a43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0A7C63AA8889740A014B5C0BF874F3E" ma:contentTypeVersion="12" ma:contentTypeDescription="Create a new document." ma:contentTypeScope="" ma:versionID="6b0b9af57ad699b4a3ed6d78d804700e">
  <xsd:schema xmlns:xsd="http://www.w3.org/2001/XMLSchema" xmlns:xs="http://www.w3.org/2001/XMLSchema" xmlns:p="http://schemas.microsoft.com/office/2006/metadata/properties" xmlns:ns3="32f49072-539f-42e8-b9ec-56bfc820cc3e" xmlns:ns4="f57d275d-418d-46c8-ab05-3ba681e4a432" targetNamespace="http://schemas.microsoft.com/office/2006/metadata/properties" ma:root="true" ma:fieldsID="30857abe6cebcbc15d469bc54a72d187" ns3:_="" ns4:_="">
    <xsd:import namespace="32f49072-539f-42e8-b9ec-56bfc820cc3e"/>
    <xsd:import namespace="f57d275d-418d-46c8-ab05-3ba681e4a43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GenerationTime" minOccurs="0"/>
                <xsd:element ref="ns4:MediaServiceEventHashCode" minOccurs="0"/>
                <xsd:element ref="ns4:MediaServiceOCR"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f49072-539f-42e8-b9ec-56bfc820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57d275d-418d-46c8-ab05-3ba681e4a43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4BD118-7F5E-4C9B-82A7-51DF8A8A0853}">
  <ds:schemaRefs>
    <ds:schemaRef ds:uri="32f49072-539f-42e8-b9ec-56bfc820cc3e"/>
    <ds:schemaRef ds:uri="http://schemas.microsoft.com/office/2006/documentManagement/types"/>
    <ds:schemaRef ds:uri="http://purl.org/dc/elements/1.1/"/>
    <ds:schemaRef ds:uri="http://www.w3.org/XML/1998/namespace"/>
    <ds:schemaRef ds:uri="http://purl.org/dc/terms/"/>
    <ds:schemaRef ds:uri="http://schemas.microsoft.com/office/2006/metadata/properties"/>
    <ds:schemaRef ds:uri="f57d275d-418d-46c8-ab05-3ba681e4a432"/>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8FBCC6F6-2F36-4A79-9761-D3ACD78DE421}">
  <ds:schemaRefs>
    <ds:schemaRef ds:uri="32f49072-539f-42e8-b9ec-56bfc820cc3e"/>
    <ds:schemaRef ds:uri="f57d275d-418d-46c8-ab05-3ba681e4a4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456CCD8-7F54-4AEB-B48D-7ED103693D8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309</TotalTime>
  <Words>161</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BC Sans</vt:lpstr>
      <vt:lpstr>Calibri</vt:lpstr>
      <vt:lpstr>Office Theme</vt:lpstr>
      <vt:lpstr>AnonCreds v2.0 Working Group</vt:lpstr>
      <vt:lpstr>BC Petroleum &amp; Natural Gas Title Credential</vt:lpstr>
      <vt:lpstr>PowerPoint Presentation</vt:lpstr>
      <vt:lpstr>PowerPoint Presentation</vt:lpstr>
      <vt:lpstr>PowerPoint Presentation</vt:lpstr>
      <vt:lpstr>PNG.Title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Ammar A. Elnakady</dc:creator>
  <cp:lastModifiedBy>Kyle Robinson</cp:lastModifiedBy>
  <cp:revision>3</cp:revision>
  <dcterms:created xsi:type="dcterms:W3CDTF">2023-03-10T18:54:38Z</dcterms:created>
  <dcterms:modified xsi:type="dcterms:W3CDTF">2023-04-03T15:33:40Z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0x010100E0A7C63AA8889740A014B5C0BF874F3E</vt:lpwstr>
  </property>
</Properties>
</file>