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, Clement" userId="62e48f09-1cee-43a7-aaa4-b09abb39897f" providerId="ADAL" clId="{3C5558CB-2E4A-2F4A-8F83-6E9F9D5F6956}"/>
    <pc:docChg chg="custSel addSld delSld modSld sldOrd">
      <pc:chgData name="Humbert, Clement" userId="62e48f09-1cee-43a7-aaa4-b09abb39897f" providerId="ADAL" clId="{3C5558CB-2E4A-2F4A-8F83-6E9F9D5F6956}" dt="2022-09-06T14:55:15.382" v="505" actId="20577"/>
      <pc:docMkLst>
        <pc:docMk/>
      </pc:docMkLst>
      <pc:sldChg chg="ord">
        <pc:chgData name="Humbert, Clement" userId="62e48f09-1cee-43a7-aaa4-b09abb39897f" providerId="ADAL" clId="{3C5558CB-2E4A-2F4A-8F83-6E9F9D5F6956}" dt="2022-09-06T14:38:07.541" v="169" actId="20578"/>
        <pc:sldMkLst>
          <pc:docMk/>
          <pc:sldMk cId="3325468694" sldId="256"/>
        </pc:sldMkLst>
      </pc:sldChg>
      <pc:sldChg chg="del">
        <pc:chgData name="Humbert, Clement" userId="62e48f09-1cee-43a7-aaa4-b09abb39897f" providerId="ADAL" clId="{3C5558CB-2E4A-2F4A-8F83-6E9F9D5F6956}" dt="2022-09-06T14:28:04.245" v="0" actId="2696"/>
        <pc:sldMkLst>
          <pc:docMk/>
          <pc:sldMk cId="2380788944" sldId="257"/>
        </pc:sldMkLst>
      </pc:sldChg>
      <pc:sldChg chg="modSp mod">
        <pc:chgData name="Humbert, Clement" userId="62e48f09-1cee-43a7-aaa4-b09abb39897f" providerId="ADAL" clId="{3C5558CB-2E4A-2F4A-8F83-6E9F9D5F6956}" dt="2022-09-06T14:43:38.648" v="290" actId="20577"/>
        <pc:sldMkLst>
          <pc:docMk/>
          <pc:sldMk cId="2500947676" sldId="258"/>
        </pc:sldMkLst>
        <pc:spChg chg="mod">
          <ac:chgData name="Humbert, Clement" userId="62e48f09-1cee-43a7-aaa4-b09abb39897f" providerId="ADAL" clId="{3C5558CB-2E4A-2F4A-8F83-6E9F9D5F6956}" dt="2022-09-06T14:43:38.648" v="290" actId="20577"/>
          <ac:spMkLst>
            <pc:docMk/>
            <pc:sldMk cId="2500947676" sldId="258"/>
            <ac:spMk id="3" creationId="{C4A02097-2576-2FBA-02F9-01A31D562353}"/>
          </ac:spMkLst>
        </pc:spChg>
      </pc:sldChg>
      <pc:sldChg chg="modSp mod">
        <pc:chgData name="Humbert, Clement" userId="62e48f09-1cee-43a7-aaa4-b09abb39897f" providerId="ADAL" clId="{3C5558CB-2E4A-2F4A-8F83-6E9F9D5F6956}" dt="2022-09-06T14:39:02.774" v="222" actId="20577"/>
        <pc:sldMkLst>
          <pc:docMk/>
          <pc:sldMk cId="1634735012" sldId="260"/>
        </pc:sldMkLst>
        <pc:spChg chg="mod">
          <ac:chgData name="Humbert, Clement" userId="62e48f09-1cee-43a7-aaa4-b09abb39897f" providerId="ADAL" clId="{3C5558CB-2E4A-2F4A-8F83-6E9F9D5F6956}" dt="2022-09-06T14:28:22.893" v="55" actId="20577"/>
          <ac:spMkLst>
            <pc:docMk/>
            <pc:sldMk cId="1634735012" sldId="260"/>
            <ac:spMk id="2" creationId="{2DB8A5E9-4F06-2F98-B54F-77BDB5DBC43F}"/>
          </ac:spMkLst>
        </pc:spChg>
        <pc:spChg chg="mod">
          <ac:chgData name="Humbert, Clement" userId="62e48f09-1cee-43a7-aaa4-b09abb39897f" providerId="ADAL" clId="{3C5558CB-2E4A-2F4A-8F83-6E9F9D5F6956}" dt="2022-09-06T14:39:02.774" v="222" actId="20577"/>
          <ac:spMkLst>
            <pc:docMk/>
            <pc:sldMk cId="1634735012" sldId="260"/>
            <ac:spMk id="3" creationId="{85D48300-97E3-25E1-9683-BC88761C827B}"/>
          </ac:spMkLst>
        </pc:spChg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3437490164" sldId="261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2858348115" sldId="263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491975758" sldId="264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1615748306" sldId="265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3952499722" sldId="266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2772873145" sldId="267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3697785173" sldId="268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329246509" sldId="269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203778365" sldId="270"/>
        </pc:sldMkLst>
      </pc:sldChg>
      <pc:sldChg chg="del">
        <pc:chgData name="Humbert, Clement" userId="62e48f09-1cee-43a7-aaa4-b09abb39897f" providerId="ADAL" clId="{3C5558CB-2E4A-2F4A-8F83-6E9F9D5F6956}" dt="2022-09-06T14:43:17.806" v="287" actId="2696"/>
        <pc:sldMkLst>
          <pc:docMk/>
          <pc:sldMk cId="3114787491" sldId="271"/>
        </pc:sldMkLst>
      </pc:sldChg>
      <pc:sldChg chg="modSp new mod ord">
        <pc:chgData name="Humbert, Clement" userId="62e48f09-1cee-43a7-aaa4-b09abb39897f" providerId="ADAL" clId="{3C5558CB-2E4A-2F4A-8F83-6E9F9D5F6956}" dt="2022-09-06T14:55:15.382" v="505" actId="20577"/>
        <pc:sldMkLst>
          <pc:docMk/>
          <pc:sldMk cId="856114433" sldId="272"/>
        </pc:sldMkLst>
        <pc:spChg chg="mod">
          <ac:chgData name="Humbert, Clement" userId="62e48f09-1cee-43a7-aaa4-b09abb39897f" providerId="ADAL" clId="{3C5558CB-2E4A-2F4A-8F83-6E9F9D5F6956}" dt="2022-09-06T14:38:22.354" v="187" actId="20577"/>
          <ac:spMkLst>
            <pc:docMk/>
            <pc:sldMk cId="856114433" sldId="272"/>
            <ac:spMk id="2" creationId="{EE9EFB7F-1FBD-B22B-3E0B-CC1720974B8D}"/>
          </ac:spMkLst>
        </pc:spChg>
        <pc:spChg chg="mod">
          <ac:chgData name="Humbert, Clement" userId="62e48f09-1cee-43a7-aaa4-b09abb39897f" providerId="ADAL" clId="{3C5558CB-2E4A-2F4A-8F83-6E9F9D5F6956}" dt="2022-09-06T14:55:15.382" v="505" actId="20577"/>
          <ac:spMkLst>
            <pc:docMk/>
            <pc:sldMk cId="856114433" sldId="272"/>
            <ac:spMk id="3" creationId="{D5A24D69-D872-9ECD-AF0E-82E8397A72CD}"/>
          </ac:spMkLst>
        </pc:spChg>
      </pc:sldChg>
    </pc:docChg>
  </pc:docChgLst>
  <pc:docChgLst>
    <pc:chgData name="Humbert, Clement" userId="62e48f09-1cee-43a7-aaa4-b09abb39897f" providerId="ADAL" clId="{D5785387-5242-1A4C-BAE0-15A0F45A2FFD}"/>
    <pc:docChg chg="undo custSel addSld delSld modSld sldOrd">
      <pc:chgData name="Humbert, Clement" userId="62e48f09-1cee-43a7-aaa4-b09abb39897f" providerId="ADAL" clId="{D5785387-5242-1A4C-BAE0-15A0F45A2FFD}" dt="2022-09-05T09:58:23.073" v="2425" actId="2696"/>
      <pc:docMkLst>
        <pc:docMk/>
      </pc:docMkLst>
      <pc:sldChg chg="addSp delSp modSp mod">
        <pc:chgData name="Humbert, Clement" userId="62e48f09-1cee-43a7-aaa4-b09abb39897f" providerId="ADAL" clId="{D5785387-5242-1A4C-BAE0-15A0F45A2FFD}" dt="2022-09-05T09:44:05.725" v="1348" actId="20577"/>
        <pc:sldMkLst>
          <pc:docMk/>
          <pc:sldMk cId="3325468694" sldId="256"/>
        </pc:sldMkLst>
        <pc:spChg chg="mod">
          <ac:chgData name="Humbert, Clement" userId="62e48f09-1cee-43a7-aaa4-b09abb39897f" providerId="ADAL" clId="{D5785387-5242-1A4C-BAE0-15A0F45A2FFD}" dt="2022-09-05T09:44:05.725" v="1348" actId="20577"/>
          <ac:spMkLst>
            <pc:docMk/>
            <pc:sldMk cId="3325468694" sldId="256"/>
            <ac:spMk id="2" creationId="{152AB7A1-F241-B058-9567-B729BB217283}"/>
          </ac:spMkLst>
        </pc:spChg>
        <pc:spChg chg="mod">
          <ac:chgData name="Humbert, Clement" userId="62e48f09-1cee-43a7-aaa4-b09abb39897f" providerId="ADAL" clId="{D5785387-5242-1A4C-BAE0-15A0F45A2FFD}" dt="2022-09-05T09:42:26.929" v="1260" actId="20577"/>
          <ac:spMkLst>
            <pc:docMk/>
            <pc:sldMk cId="3325468694" sldId="256"/>
            <ac:spMk id="3" creationId="{DBFBD32E-F9C7-AE92-10F6-EDC8E6205FDE}"/>
          </ac:spMkLst>
        </pc:spChg>
        <pc:spChg chg="add del mod">
          <ac:chgData name="Humbert, Clement" userId="62e48f09-1cee-43a7-aaa4-b09abb39897f" providerId="ADAL" clId="{D5785387-5242-1A4C-BAE0-15A0F45A2FFD}" dt="2022-09-05T09:43:28.773" v="1343"/>
          <ac:spMkLst>
            <pc:docMk/>
            <pc:sldMk cId="3325468694" sldId="256"/>
            <ac:spMk id="4" creationId="{01D22073-31C9-73DA-126A-81DAD3137C6C}"/>
          </ac:spMkLst>
        </pc:spChg>
      </pc:sldChg>
      <pc:sldChg chg="modSp mod">
        <pc:chgData name="Humbert, Clement" userId="62e48f09-1cee-43a7-aaa4-b09abb39897f" providerId="ADAL" clId="{D5785387-5242-1A4C-BAE0-15A0F45A2FFD}" dt="2022-09-05T09:56:14.977" v="2340" actId="20577"/>
        <pc:sldMkLst>
          <pc:docMk/>
          <pc:sldMk cId="2380788944" sldId="257"/>
        </pc:sldMkLst>
        <pc:spChg chg="mod">
          <ac:chgData name="Humbert, Clement" userId="62e48f09-1cee-43a7-aaa4-b09abb39897f" providerId="ADAL" clId="{D5785387-5242-1A4C-BAE0-15A0F45A2FFD}" dt="2022-09-05T09:54:46.987" v="2200" actId="20577"/>
          <ac:spMkLst>
            <pc:docMk/>
            <pc:sldMk cId="2380788944" sldId="257"/>
            <ac:spMk id="2" creationId="{F14E81FA-2071-CDB1-E271-FFCFBDC887EF}"/>
          </ac:spMkLst>
        </pc:spChg>
        <pc:spChg chg="mod">
          <ac:chgData name="Humbert, Clement" userId="62e48f09-1cee-43a7-aaa4-b09abb39897f" providerId="ADAL" clId="{D5785387-5242-1A4C-BAE0-15A0F45A2FFD}" dt="2022-09-05T09:56:14.977" v="2340" actId="20577"/>
          <ac:spMkLst>
            <pc:docMk/>
            <pc:sldMk cId="2380788944" sldId="257"/>
            <ac:spMk id="3" creationId="{EA637460-5201-031F-F098-CE372C400512}"/>
          </ac:spMkLst>
        </pc:spChg>
      </pc:sldChg>
      <pc:sldChg chg="modSp mod">
        <pc:chgData name="Humbert, Clement" userId="62e48f09-1cee-43a7-aaa4-b09abb39897f" providerId="ADAL" clId="{D5785387-5242-1A4C-BAE0-15A0F45A2FFD}" dt="2022-09-05T09:57:09.054" v="2359" actId="5793"/>
        <pc:sldMkLst>
          <pc:docMk/>
          <pc:sldMk cId="1634735012" sldId="260"/>
        </pc:sldMkLst>
        <pc:spChg chg="mod">
          <ac:chgData name="Humbert, Clement" userId="62e48f09-1cee-43a7-aaa4-b09abb39897f" providerId="ADAL" clId="{D5785387-5242-1A4C-BAE0-15A0F45A2FFD}" dt="2022-09-05T09:56:55.891" v="2352" actId="20577"/>
          <ac:spMkLst>
            <pc:docMk/>
            <pc:sldMk cId="1634735012" sldId="260"/>
            <ac:spMk id="2" creationId="{2DB8A5E9-4F06-2F98-B54F-77BDB5DBC43F}"/>
          </ac:spMkLst>
        </pc:spChg>
        <pc:spChg chg="mod">
          <ac:chgData name="Humbert, Clement" userId="62e48f09-1cee-43a7-aaa4-b09abb39897f" providerId="ADAL" clId="{D5785387-5242-1A4C-BAE0-15A0F45A2FFD}" dt="2022-09-05T09:57:09.054" v="2359" actId="5793"/>
          <ac:spMkLst>
            <pc:docMk/>
            <pc:sldMk cId="1634735012" sldId="260"/>
            <ac:spMk id="3" creationId="{85D48300-97E3-25E1-9683-BC88761C827B}"/>
          </ac:spMkLst>
        </pc:spChg>
      </pc:sldChg>
      <pc:sldChg chg="modSp mod">
        <pc:chgData name="Humbert, Clement" userId="62e48f09-1cee-43a7-aaa4-b09abb39897f" providerId="ADAL" clId="{D5785387-5242-1A4C-BAE0-15A0F45A2FFD}" dt="2022-09-05T09:39:15.052" v="1243" actId="20577"/>
        <pc:sldMkLst>
          <pc:docMk/>
          <pc:sldMk cId="1615748306" sldId="265"/>
        </pc:sldMkLst>
        <pc:spChg chg="mod">
          <ac:chgData name="Humbert, Clement" userId="62e48f09-1cee-43a7-aaa4-b09abb39897f" providerId="ADAL" clId="{D5785387-5242-1A4C-BAE0-15A0F45A2FFD}" dt="2022-09-05T09:39:15.052" v="1243" actId="20577"/>
          <ac:spMkLst>
            <pc:docMk/>
            <pc:sldMk cId="1615748306" sldId="265"/>
            <ac:spMk id="3" creationId="{AF2C92BC-C462-1F6C-EA3B-52CC4274C6C6}"/>
          </ac:spMkLst>
        </pc:spChg>
      </pc:sldChg>
      <pc:sldChg chg="addSp delSp modSp new mod">
        <pc:chgData name="Humbert, Clement" userId="62e48f09-1cee-43a7-aaa4-b09abb39897f" providerId="ADAL" clId="{D5785387-5242-1A4C-BAE0-15A0F45A2FFD}" dt="2022-09-05T09:54:10.004" v="2159" actId="20577"/>
        <pc:sldMkLst>
          <pc:docMk/>
          <pc:sldMk cId="2772873145" sldId="267"/>
        </pc:sldMkLst>
        <pc:spChg chg="mod">
          <ac:chgData name="Humbert, Clement" userId="62e48f09-1cee-43a7-aaa4-b09abb39897f" providerId="ADAL" clId="{D5785387-5242-1A4C-BAE0-15A0F45A2FFD}" dt="2022-09-05T09:37:18.298" v="973" actId="20577"/>
          <ac:spMkLst>
            <pc:docMk/>
            <pc:sldMk cId="2772873145" sldId="267"/>
            <ac:spMk id="2" creationId="{FEA4A510-2A0B-7E27-E2B9-9A1A20F6CD59}"/>
          </ac:spMkLst>
        </pc:spChg>
        <pc:spChg chg="mod">
          <ac:chgData name="Humbert, Clement" userId="62e48f09-1cee-43a7-aaa4-b09abb39897f" providerId="ADAL" clId="{D5785387-5242-1A4C-BAE0-15A0F45A2FFD}" dt="2022-09-05T09:54:10.004" v="2159" actId="20577"/>
          <ac:spMkLst>
            <pc:docMk/>
            <pc:sldMk cId="2772873145" sldId="267"/>
            <ac:spMk id="3" creationId="{03952F96-D36E-5D7A-3AB2-ED45FF751F39}"/>
          </ac:spMkLst>
        </pc:spChg>
        <pc:spChg chg="add del mod">
          <ac:chgData name="Humbert, Clement" userId="62e48f09-1cee-43a7-aaa4-b09abb39897f" providerId="ADAL" clId="{D5785387-5242-1A4C-BAE0-15A0F45A2FFD}" dt="2022-09-05T09:32:33.502" v="409"/>
          <ac:spMkLst>
            <pc:docMk/>
            <pc:sldMk cId="2772873145" sldId="267"/>
            <ac:spMk id="6" creationId="{EEF5A84A-3509-4B85-A8D4-D63003A58F82}"/>
          </ac:spMkLst>
        </pc:spChg>
        <pc:picChg chg="add mod">
          <ac:chgData name="Humbert, Clement" userId="62e48f09-1cee-43a7-aaa4-b09abb39897f" providerId="ADAL" clId="{D5785387-5242-1A4C-BAE0-15A0F45A2FFD}" dt="2022-09-05T09:32:31.613" v="407" actId="1076"/>
          <ac:picMkLst>
            <pc:docMk/>
            <pc:sldMk cId="2772873145" sldId="267"/>
            <ac:picMk id="5" creationId="{88A37108-CB64-BB02-CBA8-41A43BF39715}"/>
          </ac:picMkLst>
        </pc:picChg>
      </pc:sldChg>
      <pc:sldChg chg="modSp new mod">
        <pc:chgData name="Humbert, Clement" userId="62e48f09-1cee-43a7-aaa4-b09abb39897f" providerId="ADAL" clId="{D5785387-5242-1A4C-BAE0-15A0F45A2FFD}" dt="2022-09-05T09:36:56.125" v="952"/>
        <pc:sldMkLst>
          <pc:docMk/>
          <pc:sldMk cId="3697785173" sldId="268"/>
        </pc:sldMkLst>
        <pc:spChg chg="mod">
          <ac:chgData name="Humbert, Clement" userId="62e48f09-1cee-43a7-aaa4-b09abb39897f" providerId="ADAL" clId="{D5785387-5242-1A4C-BAE0-15A0F45A2FFD}" dt="2022-09-05T09:36:40.634" v="940" actId="20577"/>
          <ac:spMkLst>
            <pc:docMk/>
            <pc:sldMk cId="3697785173" sldId="268"/>
            <ac:spMk id="2" creationId="{CBF49102-A568-B84A-3330-4ABF0CE4B7B6}"/>
          </ac:spMkLst>
        </pc:spChg>
        <pc:spChg chg="mod">
          <ac:chgData name="Humbert, Clement" userId="62e48f09-1cee-43a7-aaa4-b09abb39897f" providerId="ADAL" clId="{D5785387-5242-1A4C-BAE0-15A0F45A2FFD}" dt="2022-09-05T09:36:56.125" v="952"/>
          <ac:spMkLst>
            <pc:docMk/>
            <pc:sldMk cId="3697785173" sldId="268"/>
            <ac:spMk id="3" creationId="{1873001F-6774-2EC6-456B-A443B84A705C}"/>
          </ac:spMkLst>
        </pc:spChg>
      </pc:sldChg>
      <pc:sldChg chg="modSp new mod ord">
        <pc:chgData name="Humbert, Clement" userId="62e48f09-1cee-43a7-aaa4-b09abb39897f" providerId="ADAL" clId="{D5785387-5242-1A4C-BAE0-15A0F45A2FFD}" dt="2022-09-05T09:53:40.778" v="2115" actId="20577"/>
        <pc:sldMkLst>
          <pc:docMk/>
          <pc:sldMk cId="329246509" sldId="269"/>
        </pc:sldMkLst>
        <pc:spChg chg="mod">
          <ac:chgData name="Humbert, Clement" userId="62e48f09-1cee-43a7-aaa4-b09abb39897f" providerId="ADAL" clId="{D5785387-5242-1A4C-BAE0-15A0F45A2FFD}" dt="2022-09-05T09:37:29.557" v="994" actId="20577"/>
          <ac:spMkLst>
            <pc:docMk/>
            <pc:sldMk cId="329246509" sldId="269"/>
            <ac:spMk id="2" creationId="{469AF5CE-7493-EB7B-ABC7-1E12BA13A8BA}"/>
          </ac:spMkLst>
        </pc:spChg>
        <pc:spChg chg="mod">
          <ac:chgData name="Humbert, Clement" userId="62e48f09-1cee-43a7-aaa4-b09abb39897f" providerId="ADAL" clId="{D5785387-5242-1A4C-BAE0-15A0F45A2FFD}" dt="2022-09-05T09:53:40.778" v="2115" actId="20577"/>
          <ac:spMkLst>
            <pc:docMk/>
            <pc:sldMk cId="329246509" sldId="269"/>
            <ac:spMk id="3" creationId="{FD019D14-9F82-8D10-17A5-E55F14F5F27E}"/>
          </ac:spMkLst>
        </pc:spChg>
      </pc:sldChg>
      <pc:sldChg chg="modSp new mod">
        <pc:chgData name="Humbert, Clement" userId="62e48f09-1cee-43a7-aaa4-b09abb39897f" providerId="ADAL" clId="{D5785387-5242-1A4C-BAE0-15A0F45A2FFD}" dt="2022-09-05T09:52:02.258" v="1909" actId="20577"/>
        <pc:sldMkLst>
          <pc:docMk/>
          <pc:sldMk cId="203778365" sldId="270"/>
        </pc:sldMkLst>
        <pc:spChg chg="mod">
          <ac:chgData name="Humbert, Clement" userId="62e48f09-1cee-43a7-aaa4-b09abb39897f" providerId="ADAL" clId="{D5785387-5242-1A4C-BAE0-15A0F45A2FFD}" dt="2022-09-05T09:44:54.184" v="1365" actId="20577"/>
          <ac:spMkLst>
            <pc:docMk/>
            <pc:sldMk cId="203778365" sldId="270"/>
            <ac:spMk id="2" creationId="{FD3C0992-82D5-75B9-D67D-FA47C6146E82}"/>
          </ac:spMkLst>
        </pc:spChg>
        <pc:spChg chg="mod">
          <ac:chgData name="Humbert, Clement" userId="62e48f09-1cee-43a7-aaa4-b09abb39897f" providerId="ADAL" clId="{D5785387-5242-1A4C-BAE0-15A0F45A2FFD}" dt="2022-09-05T09:52:02.258" v="1909" actId="20577"/>
          <ac:spMkLst>
            <pc:docMk/>
            <pc:sldMk cId="203778365" sldId="270"/>
            <ac:spMk id="3" creationId="{19951770-CF1C-9436-D90F-2F77315F1A08}"/>
          </ac:spMkLst>
        </pc:spChg>
      </pc:sldChg>
      <pc:sldChg chg="modSp new mod">
        <pc:chgData name="Humbert, Clement" userId="62e48f09-1cee-43a7-aaa4-b09abb39897f" providerId="ADAL" clId="{D5785387-5242-1A4C-BAE0-15A0F45A2FFD}" dt="2022-09-05T09:49:04.030" v="1798" actId="20577"/>
        <pc:sldMkLst>
          <pc:docMk/>
          <pc:sldMk cId="3114787491" sldId="271"/>
        </pc:sldMkLst>
        <pc:spChg chg="mod">
          <ac:chgData name="Humbert, Clement" userId="62e48f09-1cee-43a7-aaa4-b09abb39897f" providerId="ADAL" clId="{D5785387-5242-1A4C-BAE0-15A0F45A2FFD}" dt="2022-09-05T09:45:14.045" v="1447" actId="20577"/>
          <ac:spMkLst>
            <pc:docMk/>
            <pc:sldMk cId="3114787491" sldId="271"/>
            <ac:spMk id="2" creationId="{778CF749-BDBF-286C-93FC-C5A01724A3AC}"/>
          </ac:spMkLst>
        </pc:spChg>
        <pc:spChg chg="mod">
          <ac:chgData name="Humbert, Clement" userId="62e48f09-1cee-43a7-aaa4-b09abb39897f" providerId="ADAL" clId="{D5785387-5242-1A4C-BAE0-15A0F45A2FFD}" dt="2022-09-05T09:49:04.030" v="1798" actId="20577"/>
          <ac:spMkLst>
            <pc:docMk/>
            <pc:sldMk cId="3114787491" sldId="271"/>
            <ac:spMk id="3" creationId="{A9B1B2A7-285F-3003-4AB8-3D88E0BE4CFF}"/>
          </ac:spMkLst>
        </pc:spChg>
      </pc:sldChg>
      <pc:sldChg chg="modSp new del mod">
        <pc:chgData name="Humbert, Clement" userId="62e48f09-1cee-43a7-aaa4-b09abb39897f" providerId="ADAL" clId="{D5785387-5242-1A4C-BAE0-15A0F45A2FFD}" dt="2022-09-05T09:58:23.073" v="2425" actId="2696"/>
        <pc:sldMkLst>
          <pc:docMk/>
          <pc:sldMk cId="93569908" sldId="272"/>
        </pc:sldMkLst>
        <pc:spChg chg="mod">
          <ac:chgData name="Humbert, Clement" userId="62e48f09-1cee-43a7-aaa4-b09abb39897f" providerId="ADAL" clId="{D5785387-5242-1A4C-BAE0-15A0F45A2FFD}" dt="2022-09-05T09:58:07.544" v="2384" actId="20577"/>
          <ac:spMkLst>
            <pc:docMk/>
            <pc:sldMk cId="93569908" sldId="272"/>
            <ac:spMk id="2" creationId="{A6DB6787-D84A-E161-C704-61BB7848D369}"/>
          </ac:spMkLst>
        </pc:spChg>
        <pc:spChg chg="mod">
          <ac:chgData name="Humbert, Clement" userId="62e48f09-1cee-43a7-aaa4-b09abb39897f" providerId="ADAL" clId="{D5785387-5242-1A4C-BAE0-15A0F45A2FFD}" dt="2022-09-05T09:58:19.412" v="2424" actId="5793"/>
          <ac:spMkLst>
            <pc:docMk/>
            <pc:sldMk cId="93569908" sldId="272"/>
            <ac:spMk id="3" creationId="{5BB8C402-7DC5-FF82-4596-FBA2844B211C}"/>
          </ac:spMkLst>
        </pc:spChg>
      </pc:sldChg>
      <pc:sldChg chg="modSp new del mod">
        <pc:chgData name="Humbert, Clement" userId="62e48f09-1cee-43a7-aaa4-b09abb39897f" providerId="ADAL" clId="{D5785387-5242-1A4C-BAE0-15A0F45A2FFD}" dt="2022-09-05T09:52:59.877" v="1935" actId="2696"/>
        <pc:sldMkLst>
          <pc:docMk/>
          <pc:sldMk cId="3255340362" sldId="272"/>
        </pc:sldMkLst>
        <pc:spChg chg="mod">
          <ac:chgData name="Humbert, Clement" userId="62e48f09-1cee-43a7-aaa4-b09abb39897f" providerId="ADAL" clId="{D5785387-5242-1A4C-BAE0-15A0F45A2FFD}" dt="2022-09-05T09:52:50.019" v="1933" actId="20577"/>
          <ac:spMkLst>
            <pc:docMk/>
            <pc:sldMk cId="3255340362" sldId="272"/>
            <ac:spMk id="2" creationId="{21B59D0D-2B07-511F-4A83-2AAA1B10706A}"/>
          </ac:spMkLst>
        </pc:spChg>
      </pc:sldChg>
      <pc:sldChg chg="new del">
        <pc:chgData name="Humbert, Clement" userId="62e48f09-1cee-43a7-aaa4-b09abb39897f" providerId="ADAL" clId="{D5785387-5242-1A4C-BAE0-15A0F45A2FFD}" dt="2022-09-05T09:53:00.423" v="1936" actId="2696"/>
        <pc:sldMkLst>
          <pc:docMk/>
          <pc:sldMk cId="2204030397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B8C9-68B1-F129-F556-05CB7EA9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7AAF9-034E-1873-0C8B-41587DC89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593E-8FF9-1E7D-12E8-E0CE7232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C01C-BEDF-5953-D2B2-C10EC760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4F88-3B39-96E0-21CD-0F996B89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84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94F9-0619-0363-D0CD-7EBD2FBA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7E17-91BD-0CC9-5934-F384F3558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B58B-52DB-36D7-13F0-A22DCEF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709-4EE7-3D20-7DE0-9FB47077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69BC-0E1C-A666-86AC-556339A3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21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25A4F-A714-5013-BE4E-B0B57031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6CD0-D1A4-7F7A-3A61-FA51F475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682F-5D26-0EBF-792F-4EEFCB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50E2-FA41-B718-940B-A2CB33B5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65AC-A729-7BE0-2A48-01180970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20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1D41-AFAC-CE7D-432C-EA968ECF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7A00-F558-41EA-26FC-5A358221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0C56-5C38-3172-8DB4-ADD39C46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E7FC-0C95-09B0-536E-36091678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3748-F432-1073-A87D-2B44803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106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EBC-ECF0-2438-CEAB-3AFEA2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3EC3-151A-6C18-2B50-279CCCCC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7226-24E8-AE0F-1A73-F90E753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25F3-53FD-4480-2D2A-8AACFE4F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19C-ED8A-3285-0562-4509D4A1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837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C808-772A-7E70-4C70-A699A019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7707-DA12-561E-5362-4BEB1E3A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01505-11E0-3D34-CE96-63AEE078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00DC-88A6-866F-975B-A346EDB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7D37-EFEB-5656-75F9-E60D8919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2CE7D-8D9B-DFEB-3289-C2146C8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70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B82A-443C-4F24-8C02-7B34C3C7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6F2B-057A-60A8-1708-8FED29D6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CC8C-DF7E-0AAA-AE83-C5F1498B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759C1-30A4-A93C-BB31-094F8ABEA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0D29D-7C9E-8FA1-02E3-DC355492F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F6EE5-5C60-DBCE-89E6-CA839AEA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6B5BA-A0E0-CF68-EC3C-3D03B474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34E9F-38F5-E4BE-F136-B712F146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0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501C-00CD-F7E0-2133-56CE4B76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B163-BDB8-3FFB-1B58-2FA715D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852C4-15FB-ABE3-EA4F-32A6403A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C2293-7168-7757-2AB3-E481E766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8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3F209-0813-67AB-BB11-EB69DEAA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FF994-6023-0CC0-C4DF-65FA561C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93CF-82A8-A9F7-1D5B-A1D522E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52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4D13-05D0-9FA0-A7DA-65AE32ED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EBD4-41E0-85AD-5595-E5DDC452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066C3-F75F-3E62-A934-70863519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0740-0C91-6306-725F-0B76F1D3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F825-950F-8E02-DBDC-123404F2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16A3E-5DB8-CACA-ECAD-138C4F29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B3E0-24D1-60FC-7543-575DB1C3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A36FB-FCDD-451A-B154-23FA431A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E7D1-BB14-4AA4-9FF2-3736A4C0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7ABD-1AE7-FBFD-2E25-C6FD8DB5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87E2-3C50-F105-E737-66B4B6EB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DF388-F745-571B-B2B1-A436C2E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446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111D5-733F-2EA1-441B-8D0B032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906E-8C77-ACFD-CB84-06C670DF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05C8-0CF2-67BA-9AFA-6FC0E6F5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D9E3-4939-0840-B345-48BCBD3BA254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0CDB-51B1-D934-1EB4-9E38C3A7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E16C-7573-D5AF-508F-926C1BAC4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9F19-A7CB-684B-AC6B-C46E6AB11E7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91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FB7F-1FBD-B22B-3E0B-CC172097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SICPA ACA-Py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4D69-D872-9ECD-AF0E-82E8397A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DID Registrar for DID Core</a:t>
            </a:r>
            <a:endParaRPr lang="en-CH" dirty="0"/>
          </a:p>
          <a:p>
            <a:r>
              <a:rPr lang="en-CH" dirty="0"/>
              <a:t>Monitoring performance metrics</a:t>
            </a:r>
          </a:p>
          <a:p>
            <a:r>
              <a:rPr lang="en-CH" dirty="0"/>
              <a:t>Kafka queues performance testing</a:t>
            </a:r>
          </a:p>
          <a:p>
            <a:r>
              <a:rPr lang="en-CH" dirty="0"/>
              <a:t>HSM integration</a:t>
            </a:r>
          </a:p>
          <a:p>
            <a:r>
              <a:rPr lang="en-CH" dirty="0"/>
              <a:t>DIDComm v2 support</a:t>
            </a:r>
          </a:p>
        </p:txBody>
      </p:sp>
    </p:spTree>
    <p:extLst>
      <p:ext uri="{BB962C8B-B14F-4D97-AF65-F5344CB8AC3E}">
        <p14:creationId xmlns:p14="http://schemas.microsoft.com/office/powerpoint/2010/main" val="8561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7A1-F241-B058-9567-B729BB217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It’s a match 🔥, ACA-Py &amp; HSMs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D32E-F9C7-AE92-10F6-EDC8E6205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Planning ACA-Py integration with hardware cryptography solutions</a:t>
            </a:r>
          </a:p>
        </p:txBody>
      </p:sp>
    </p:spTree>
    <p:extLst>
      <p:ext uri="{BB962C8B-B14F-4D97-AF65-F5344CB8AC3E}">
        <p14:creationId xmlns:p14="http://schemas.microsoft.com/office/powerpoint/2010/main" val="33254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A5E9-4F06-2F98-B54F-77BDB5DB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</a:t>
            </a:r>
            <a:r>
              <a:rPr lang="en-GB" dirty="0"/>
              <a:t>ha</a:t>
            </a:r>
            <a:r>
              <a:rPr lang="en-CH" dirty="0"/>
              <a:t>t’s the aim</a:t>
            </a:r>
            <a:endParaRPr lang="en-CH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8300-97E3-25E1-9683-BC88761C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r>
              <a:rPr lang="en-CH" dirty="0"/>
              <a:t>Protecting credential RSA keys BUT,</a:t>
            </a:r>
          </a:p>
          <a:p>
            <a:r>
              <a:rPr lang="en-CH" dirty="0"/>
              <a:t>DID secret key become the weak link. Enables creating new credential definitions and issue/revoke using the new definitions</a:t>
            </a:r>
          </a:p>
          <a:p>
            <a:pPr lvl="1"/>
            <a:r>
              <a:rPr lang="en-CH" dirty="0"/>
              <a:t>Protecting public DIDs keys is as relevant as protecting the RSA ones</a:t>
            </a:r>
          </a:p>
          <a:p>
            <a:pPr lvl="1"/>
            <a:r>
              <a:rPr lang="en-CH" dirty="0"/>
              <a:t>Minor technical issue: in ACA-Py, a DID starts as private and is promoted to public. =&gt; Might need to generate/use all DID keys in the HSM</a:t>
            </a:r>
          </a:p>
          <a:p>
            <a:r>
              <a:rPr lang="en-CH" dirty="0"/>
              <a:t>Our new weak link is…the DID seed provided to ACA-Py 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473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657A-98D5-8426-6215-1E0D0E8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2097-2576-2FBA-02F9-01A31D56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Implement available ACA-Py interfaces to provide implementations for</a:t>
            </a:r>
          </a:p>
          <a:p>
            <a:pPr lvl="1"/>
            <a:r>
              <a:rPr lang="en-CH" dirty="0"/>
              <a:t>Wallet and related plumbing</a:t>
            </a:r>
          </a:p>
          <a:p>
            <a:pPr lvl="1"/>
            <a:r>
              <a:rPr lang="en-CH" dirty="0"/>
              <a:t>Anoncreds related operations (indy-credx – hsm mix)</a:t>
            </a:r>
          </a:p>
          <a:p>
            <a:pPr lvl="1"/>
            <a:r>
              <a:rPr lang="en-CH" dirty="0"/>
              <a:t>An interface to the HSM (a plugin of the plugin)</a:t>
            </a:r>
          </a:p>
        </p:txBody>
      </p:sp>
    </p:spTree>
    <p:extLst>
      <p:ext uri="{BB962C8B-B14F-4D97-AF65-F5344CB8AC3E}">
        <p14:creationId xmlns:p14="http://schemas.microsoft.com/office/powerpoint/2010/main" val="25009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D797-A8C8-BD1F-49BC-9B10EF29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45" y="2766218"/>
            <a:ext cx="10515600" cy="1325563"/>
          </a:xfrm>
        </p:spPr>
        <p:txBody>
          <a:bodyPr/>
          <a:lstStyle/>
          <a:p>
            <a:r>
              <a:rPr lang="en-CH" dirty="0"/>
              <a:t>The big</a:t>
            </a:r>
            <a:br>
              <a:rPr lang="en-CH" dirty="0"/>
            </a:br>
            <a:r>
              <a:rPr lang="en-CH" dirty="0"/>
              <a:t>picture 🐙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703784-B2D9-10B7-BA74-277D2FB81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265" y="0"/>
            <a:ext cx="7555735" cy="6858000"/>
          </a:xfrm>
        </p:spPr>
      </p:pic>
    </p:spTree>
    <p:extLst>
      <p:ext uri="{BB962C8B-B14F-4D97-AF65-F5344CB8AC3E}">
        <p14:creationId xmlns:p14="http://schemas.microsoft.com/office/powerpoint/2010/main" val="20267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163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SICPA ACA-Py Roadmap</vt:lpstr>
      <vt:lpstr>It’s a match 🔥, ACA-Py &amp; HSMs</vt:lpstr>
      <vt:lpstr>What’s the aim</vt:lpstr>
      <vt:lpstr>How</vt:lpstr>
      <vt:lpstr>The big picture 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ACA-Py &lt;-&gt; HSM</dc:title>
  <dc:creator>Humbert, Clement</dc:creator>
  <cp:lastModifiedBy>Humbert, Clement</cp:lastModifiedBy>
  <cp:revision>1</cp:revision>
  <dcterms:created xsi:type="dcterms:W3CDTF">2022-09-05T08:33:18Z</dcterms:created>
  <dcterms:modified xsi:type="dcterms:W3CDTF">2022-09-06T14:55:22Z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aaf5d3-ddc7-4bb3-aa60-2658066f8060_Enabled">
    <vt:lpwstr>true</vt:lpwstr>
  </property>
  <property fmtid="{D5CDD505-2E9C-101B-9397-08002B2CF9AE}" pid="3" name="MSIP_Label_2daaf5d3-ddc7-4bb3-aa60-2658066f8060_SetDate">
    <vt:lpwstr>2022-09-05T09:21:42Z</vt:lpwstr>
  </property>
  <property fmtid="{D5CDD505-2E9C-101B-9397-08002B2CF9AE}" pid="4" name="MSIP_Label_2daaf5d3-ddc7-4bb3-aa60-2658066f8060_Method">
    <vt:lpwstr>Standard</vt:lpwstr>
  </property>
  <property fmtid="{D5CDD505-2E9C-101B-9397-08002B2CF9AE}" pid="5" name="MSIP_Label_2daaf5d3-ddc7-4bb3-aa60-2658066f8060_Name">
    <vt:lpwstr>2daaf5d3-ddc7-4bb3-aa60-2658066f8060</vt:lpwstr>
  </property>
  <property fmtid="{D5CDD505-2E9C-101B-9397-08002B2CF9AE}" pid="6" name="MSIP_Label_2daaf5d3-ddc7-4bb3-aa60-2658066f8060_SiteId">
    <vt:lpwstr>f1039173-aed6-49bc-98b0-0b210c8ea140</vt:lpwstr>
  </property>
  <property fmtid="{D5CDD505-2E9C-101B-9397-08002B2CF9AE}" pid="7" name="MSIP_Label_2daaf5d3-ddc7-4bb3-aa60-2658066f8060_ActionId">
    <vt:lpwstr>90659e79-e2cd-4962-bc81-d8ac3449729f</vt:lpwstr>
  </property>
  <property fmtid="{D5CDD505-2E9C-101B-9397-08002B2CF9AE}" pid="8" name="MSIP_Label_2daaf5d3-ddc7-4bb3-aa60-2658066f8060_ContentBits">
    <vt:lpwstr>0</vt:lpwstr>
  </property>
</Properties>
</file>