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3"/>
  </p:notesMasterIdLst>
  <p:handoutMasterIdLst>
    <p:handoutMasterId r:id="rId14"/>
  </p:handoutMasterIdLst>
  <p:sldIdLst>
    <p:sldId id="257" r:id="rId2"/>
    <p:sldId id="335" r:id="rId3"/>
    <p:sldId id="347" r:id="rId4"/>
    <p:sldId id="343" r:id="rId5"/>
    <p:sldId id="341" r:id="rId6"/>
    <p:sldId id="344" r:id="rId7"/>
    <p:sldId id="342" r:id="rId8"/>
    <p:sldId id="345" r:id="rId9"/>
    <p:sldId id="339" r:id="rId10"/>
    <p:sldId id="346" r:id="rId11"/>
    <p:sldId id="337" r:id="rId12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8029"/>
    <a:srgbClr val="8A3130"/>
    <a:srgbClr val="AB49C3"/>
    <a:srgbClr val="D43480"/>
    <a:srgbClr val="E33030"/>
    <a:srgbClr val="EE5A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62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9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21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96AFB-CBB1-43A9-9A54-74A181896F6A}" type="datetimeFigureOut">
              <a:rPr lang="en-US" smtClean="0"/>
              <a:t>6/22/23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8D56F-23A7-4A6B-B9A3-19F74D5507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28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9FE9B-23A3-4C8B-809D-90E1E06D0948}" type="datetimeFigureOut">
              <a:rPr lang="en-US" smtClean="0"/>
              <a:t>6/22/23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BF266-A03E-4AFF-BA17-7CBCD72AB1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304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png"/><Relationship Id="rId16" Type="http://schemas.openxmlformats.org/officeDocument/2006/relationships/image" Target="../media/image21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9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2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9.svg"/><Relationship Id="rId9" Type="http://schemas.openxmlformats.org/officeDocument/2006/relationships/image" Target="../media/image16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21.svg"/><Relationship Id="rId4" Type="http://schemas.openxmlformats.org/officeDocument/2006/relationships/image" Target="../media/image9.svg"/><Relationship Id="rId9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64876-495B-3878-8B73-7AFEBFF6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7EA57-0412-E9AE-81E6-561551F19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25F06-91D3-36F6-283A-AD06C8DE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01DD-484B-4479-8E19-2F64ED9A97D1}" type="datetimeFigureOut">
              <a:rPr lang="en-US" smtClean="0"/>
              <a:pPr/>
              <a:t>6/22/23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3771C-BC1D-3767-8775-5B26CD075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99944-3A13-3FAC-F973-F9BC0A09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254B1-47E9-4451-98B6-7F5EF46402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85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D1C21-913F-5D7D-0D0D-9B2D656CE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E3519-53CD-F405-F4B7-4777B08F8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DE6B2-BEEB-A0B5-19C9-6E3CAB11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01DD-484B-4479-8E19-2F64ED9A97D1}" type="datetimeFigureOut">
              <a:rPr lang="en-US" smtClean="0"/>
              <a:pPr/>
              <a:t>6/22/23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141DB-D81E-8D57-97DC-06253A2E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2D7E9-6FAB-673D-84C5-F0ADBA5B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254B1-47E9-4451-98B6-7F5EF46402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3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EC195-C9FA-11DF-524F-6D7FF1B1F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50B2A-38E1-BE12-378C-C53CF520F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40BE6-A551-283D-9344-C2880D7C8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01DD-484B-4479-8E19-2F64ED9A97D1}" type="datetimeFigureOut">
              <a:rPr lang="en-US" smtClean="0"/>
              <a:pPr/>
              <a:t>6/22/23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E5AE1-BABE-57A4-1983-FFC783FB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611F4-9407-F154-C75E-E885F107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254B1-47E9-4451-98B6-7F5EF46402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7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797452"/>
            <a:ext cx="10353964" cy="715581"/>
          </a:xfrm>
        </p:spPr>
        <p:txBody>
          <a:bodyPr wrap="square" anchor="t" anchorCtr="0">
            <a:spAutoFit/>
          </a:bodyPr>
          <a:lstStyle>
            <a:lvl1pPr algn="ctr">
              <a:defRPr sz="4500" b="1" i="0" strike="noStrike" cap="none">
                <a:solidFill>
                  <a:srgbClr val="F58529"/>
                </a:solidFill>
                <a:effectLst/>
                <a:latin typeface="Helvetica Neue" panose="02000503000000020004" pitchFamily="50"/>
                <a:cs typeface="Helvetica Neue" panose="02000503000000020004" pitchFamily="50"/>
              </a:defRPr>
            </a:lvl1pPr>
          </a:lstStyle>
          <a:p>
            <a:r>
              <a:rPr lang="en-US" dirty="0"/>
              <a:t>Company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3636" y="3599145"/>
            <a:ext cx="10353964" cy="438582"/>
          </a:xfrm>
        </p:spPr>
        <p:txBody>
          <a:bodyPr wrap="square">
            <a:sp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Helvetica Neue" panose="02000503000000020004" pitchFamily="50"/>
                <a:cs typeface="Helvetica Neue" panose="02000503000000020004" pitchFamily="5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for &lt;Client Name&gt;</a:t>
            </a:r>
            <a:endParaRPr lang="ru-RU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CE2AD86-60BC-1F44-AF44-BADEA3EA6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39663" y="4158647"/>
            <a:ext cx="2103437" cy="386478"/>
          </a:xfrm>
        </p:spPr>
        <p:txBody>
          <a:bodyPr/>
          <a:lstStyle>
            <a:lvl1pPr algn="ctr">
              <a:buNone/>
              <a:defRPr sz="2000">
                <a:solidFill>
                  <a:schemeClr val="bg1">
                    <a:lumMod val="85000"/>
                  </a:schemeClr>
                </a:solidFill>
                <a:latin typeface="Helvetica Neue" panose="02000503000000020004" pitchFamily="50"/>
              </a:defRPr>
            </a:lvl1pPr>
          </a:lstStyle>
          <a:p>
            <a:pPr lvl="0"/>
            <a:r>
              <a:rPr lang="en-US" sz="2000" dirty="0"/>
              <a:t>&lt;MM.DD.YYYY&gt;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54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922715" y="1695359"/>
            <a:ext cx="3182024" cy="4763193"/>
          </a:xfrm>
        </p:spPr>
        <p:txBody>
          <a:bodyPr>
            <a:noAutofit/>
          </a:bodyPr>
          <a:lstStyle>
            <a:lvl1pPr marL="228600" indent="-2286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1pPr>
            <a:lvl2pPr marL="685800" indent="-2286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99195F5-3731-4248-AB00-D8A3EC4EC76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296807" y="1700900"/>
            <a:ext cx="3182024" cy="4757651"/>
          </a:xfrm>
        </p:spPr>
        <p:txBody>
          <a:bodyPr>
            <a:noAutofit/>
          </a:bodyPr>
          <a:lstStyle>
            <a:lvl1pPr marL="228600" indent="-2286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Neue" panose="02000503000000020004" pitchFamily="50"/>
              </a:defRPr>
            </a:lvl1pPr>
            <a:lvl2pPr marL="685800" indent="-2286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Neue" panose="02000503000000020004" pitchFamily="50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Neue" panose="02000503000000020004" pitchFamily="50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Neue" panose="02000503000000020004" pitchFamily="50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Neue" panose="02000503000000020004" pitchFamily="5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15D1BD9-292C-4279-A7E6-F453C75D46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2713" y="548640"/>
            <a:ext cx="8761614" cy="594296"/>
          </a:xfrm>
        </p:spPr>
        <p:txBody>
          <a:bodyPr anchor="t" anchorCtr="0">
            <a:normAutofit/>
          </a:bodyPr>
          <a:lstStyle>
            <a:lvl1pPr>
              <a:defRPr sz="3600" b="0" i="0" cap="none" baseline="0">
                <a:solidFill>
                  <a:srgbClr val="F58529"/>
                </a:solidFill>
                <a:latin typeface="Helvetica Neue" panose="02000503000000020004" pitchFamily="50"/>
                <a:cs typeface="Helvetica Neue" panose="02000503000000020004" pitchFamily="5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FD012B-4CE6-46C3-84D8-5E131A1122C4}"/>
              </a:ext>
            </a:extLst>
          </p:cNvPr>
          <p:cNvSpPr txBox="1"/>
          <p:nvPr userDrawn="1"/>
        </p:nvSpPr>
        <p:spPr>
          <a:xfrm>
            <a:off x="10714230" y="6408041"/>
            <a:ext cx="393324" cy="2616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ctr"/>
            <a:fld id="{E727F9D3-E874-904E-8162-871551276019}" type="slidenum">
              <a:rPr lang="en-US" sz="1100" smtClean="0">
                <a:solidFill>
                  <a:schemeClr val="bg1">
                    <a:lumMod val="65000"/>
                  </a:schemeClr>
                </a:solidFill>
                <a:latin typeface="Helvetica Neue" panose="02000503000000020004" pitchFamily="50"/>
              </a:rPr>
              <a:pPr algn="ctr"/>
              <a:t>‹#›</a:t>
            </a:fld>
            <a:endParaRPr lang="en-US" sz="1100" dirty="0">
              <a:solidFill>
                <a:schemeClr val="bg1">
                  <a:lumMod val="65000"/>
                </a:schemeClr>
              </a:solidFill>
              <a:latin typeface="Helvetica Neue" panose="02000503000000020004" pitchFamily="5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C91FE69-F46E-4F9E-A1CF-13B112A0DE8F}"/>
              </a:ext>
            </a:extLst>
          </p:cNvPr>
          <p:cNvSpPr txBox="1">
            <a:spLocks/>
          </p:cNvSpPr>
          <p:nvPr userDrawn="1"/>
        </p:nvSpPr>
        <p:spPr>
          <a:xfrm>
            <a:off x="922713" y="6438035"/>
            <a:ext cx="4592562" cy="2616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100" kern="1200" cap="none" baseline="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0" dirty="0">
                <a:solidFill>
                  <a:schemeClr val="bg1">
                    <a:lumMod val="65000"/>
                  </a:schemeClr>
                </a:solidFill>
                <a:latin typeface="Helvetica Neue" panose="02000503000000020004" pitchFamily="50"/>
              </a:rPr>
              <a:t>Copyright © 2023 DSR Corporation  • 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25294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and Slide/Divider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E4E86E-ED25-4527-B88B-027509114CB5}"/>
              </a:ext>
            </a:extLst>
          </p:cNvPr>
          <p:cNvSpPr txBox="1"/>
          <p:nvPr userDrawn="1"/>
        </p:nvSpPr>
        <p:spPr>
          <a:xfrm>
            <a:off x="10714230" y="6408041"/>
            <a:ext cx="393324" cy="2616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ctr"/>
            <a:fld id="{E727F9D3-E874-904E-8162-871551276019}" type="slidenum">
              <a:rPr lang="en-US" sz="1100" smtClean="0">
                <a:solidFill>
                  <a:schemeClr val="bg1">
                    <a:lumMod val="65000"/>
                  </a:schemeClr>
                </a:solidFill>
                <a:latin typeface="Helvetica Neue" panose="02000503000000020004" pitchFamily="50"/>
              </a:rPr>
              <a:pPr algn="ctr"/>
              <a:t>‹#›</a:t>
            </a:fld>
            <a:endParaRPr lang="en-US" sz="1100" dirty="0">
              <a:solidFill>
                <a:schemeClr val="bg1">
                  <a:lumMod val="65000"/>
                </a:schemeClr>
              </a:solidFill>
              <a:latin typeface="Helvetica Neue" panose="02000503000000020004" pitchFamily="50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3EB752E-4489-4B43-BD5F-F9FFA85CECB8}"/>
              </a:ext>
            </a:extLst>
          </p:cNvPr>
          <p:cNvSpPr txBox="1">
            <a:spLocks/>
          </p:cNvSpPr>
          <p:nvPr userDrawn="1"/>
        </p:nvSpPr>
        <p:spPr>
          <a:xfrm>
            <a:off x="913089" y="6414603"/>
            <a:ext cx="4592562" cy="2616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100" kern="1200" cap="none" baseline="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0" dirty="0">
                <a:solidFill>
                  <a:schemeClr val="bg1">
                    <a:lumMod val="65000"/>
                  </a:schemeClr>
                </a:solidFill>
                <a:latin typeface="Helvetica Neue" panose="02000503000000020004" pitchFamily="50"/>
              </a:rPr>
              <a:t>Copyright © 2023 DSR Corporation  • 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98091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and Slide/Divider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7014DC-1BE8-4D15-B7F0-16ED4A5BF0D2}"/>
              </a:ext>
            </a:extLst>
          </p:cNvPr>
          <p:cNvSpPr txBox="1"/>
          <p:nvPr userDrawn="1"/>
        </p:nvSpPr>
        <p:spPr>
          <a:xfrm>
            <a:off x="10714230" y="6408041"/>
            <a:ext cx="393324" cy="2616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ctr"/>
            <a:fld id="{E727F9D3-E874-904E-8162-871551276019}" type="slidenum">
              <a:rPr lang="en-US" sz="1100" smtClean="0">
                <a:solidFill>
                  <a:schemeClr val="bg1">
                    <a:lumMod val="65000"/>
                  </a:schemeClr>
                </a:solidFill>
                <a:latin typeface="Helvetica Neue" panose="02000503000000020004" pitchFamily="50"/>
              </a:rPr>
              <a:pPr algn="ctr"/>
              <a:t>‹#›</a:t>
            </a:fld>
            <a:endParaRPr lang="en-US" sz="1100" dirty="0">
              <a:solidFill>
                <a:schemeClr val="bg1">
                  <a:lumMod val="65000"/>
                </a:schemeClr>
              </a:solidFill>
              <a:latin typeface="Helvetica Neue" panose="02000503000000020004" pitchFamily="50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5050340-4A01-4A18-9F1F-C564061967B4}"/>
              </a:ext>
            </a:extLst>
          </p:cNvPr>
          <p:cNvSpPr txBox="1">
            <a:spLocks/>
          </p:cNvSpPr>
          <p:nvPr userDrawn="1"/>
        </p:nvSpPr>
        <p:spPr>
          <a:xfrm>
            <a:off x="913089" y="6414603"/>
            <a:ext cx="4592562" cy="2616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100" kern="1200" cap="none" baseline="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0" dirty="0">
                <a:solidFill>
                  <a:schemeClr val="bg1">
                    <a:lumMod val="65000"/>
                  </a:schemeClr>
                </a:solidFill>
                <a:latin typeface="Helvetica Neue" panose="02000503000000020004" pitchFamily="50"/>
              </a:rPr>
              <a:t>Copyright © 2023 DSR Corporation  • 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659696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genda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15D1BD9-292C-4279-A7E6-F453C75D46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2713" y="548640"/>
            <a:ext cx="8761614" cy="594296"/>
          </a:xfrm>
        </p:spPr>
        <p:txBody>
          <a:bodyPr anchor="t" anchorCtr="0">
            <a:normAutofit/>
          </a:bodyPr>
          <a:lstStyle>
            <a:lvl1pPr>
              <a:defRPr sz="3600" b="0" i="0" cap="none" baseline="0">
                <a:solidFill>
                  <a:srgbClr val="F58529"/>
                </a:solidFill>
                <a:latin typeface="Helvetica Neue" panose="02000503000000020004" pitchFamily="50"/>
                <a:cs typeface="Helvetica Neue" panose="02000503000000020004" pitchFamily="5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FD012B-4CE6-46C3-84D8-5E131A1122C4}"/>
              </a:ext>
            </a:extLst>
          </p:cNvPr>
          <p:cNvSpPr txBox="1"/>
          <p:nvPr userDrawn="1"/>
        </p:nvSpPr>
        <p:spPr>
          <a:xfrm>
            <a:off x="10714230" y="6408041"/>
            <a:ext cx="393324" cy="2616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ctr"/>
            <a:fld id="{E727F9D3-E874-904E-8162-871551276019}" type="slidenum">
              <a:rPr lang="en-US" sz="1100" smtClean="0">
                <a:solidFill>
                  <a:schemeClr val="bg1">
                    <a:lumMod val="65000"/>
                  </a:schemeClr>
                </a:solidFill>
                <a:latin typeface="Helvetica Neue" panose="02000503000000020004" pitchFamily="50"/>
              </a:rPr>
              <a:pPr algn="ctr"/>
              <a:t>‹#›</a:t>
            </a:fld>
            <a:endParaRPr lang="en-US" sz="1100" dirty="0">
              <a:solidFill>
                <a:schemeClr val="bg1">
                  <a:lumMod val="65000"/>
                </a:schemeClr>
              </a:solidFill>
              <a:latin typeface="Helvetica Neue" panose="02000503000000020004" pitchFamily="5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C91FE69-F46E-4F9E-A1CF-13B112A0DE8F}"/>
              </a:ext>
            </a:extLst>
          </p:cNvPr>
          <p:cNvSpPr txBox="1">
            <a:spLocks/>
          </p:cNvSpPr>
          <p:nvPr userDrawn="1"/>
        </p:nvSpPr>
        <p:spPr>
          <a:xfrm>
            <a:off x="913089" y="6414603"/>
            <a:ext cx="4592562" cy="2616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100" kern="1200" cap="none" baseline="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0" dirty="0">
                <a:solidFill>
                  <a:schemeClr val="bg1">
                    <a:lumMod val="65000"/>
                  </a:schemeClr>
                </a:solidFill>
                <a:latin typeface="Helvetica Neue" panose="02000503000000020004" pitchFamily="50"/>
              </a:rPr>
              <a:t>Copyright © 2023 DSR Corporation  •  Proprietary and Confidential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1BD87F-761D-6846-87D6-A7B1531C6E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2715" y="1695359"/>
            <a:ext cx="6432242" cy="4763193"/>
          </a:xfrm>
        </p:spPr>
        <p:txBody>
          <a:bodyPr>
            <a:noAutofit/>
          </a:bodyPr>
          <a:lstStyle>
            <a:lvl1pPr marL="228600" indent="-2286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1pPr>
            <a:lvl2pPr marL="685800" indent="-2286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8507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vider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15D1BD9-292C-4279-A7E6-F453C75D46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2713" y="3131852"/>
            <a:ext cx="8761614" cy="594296"/>
          </a:xfrm>
        </p:spPr>
        <p:txBody>
          <a:bodyPr anchor="t" anchorCtr="0">
            <a:normAutofit/>
          </a:bodyPr>
          <a:lstStyle>
            <a:lvl1pPr>
              <a:defRPr sz="3600" b="0" i="0" cap="none" baseline="0">
                <a:solidFill>
                  <a:srgbClr val="F58529"/>
                </a:solidFill>
                <a:latin typeface="Helvetica Neue" panose="02000503000000020004" pitchFamily="50"/>
                <a:cs typeface="Helvetica Neue" panose="02000503000000020004" pitchFamily="5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FD012B-4CE6-46C3-84D8-5E131A1122C4}"/>
              </a:ext>
            </a:extLst>
          </p:cNvPr>
          <p:cNvSpPr txBox="1"/>
          <p:nvPr userDrawn="1"/>
        </p:nvSpPr>
        <p:spPr>
          <a:xfrm>
            <a:off x="10714230" y="6408041"/>
            <a:ext cx="393324" cy="2616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ctr"/>
            <a:fld id="{E727F9D3-E874-904E-8162-871551276019}" type="slidenum">
              <a:rPr lang="en-US" sz="1100" smtClean="0">
                <a:solidFill>
                  <a:schemeClr val="bg1">
                    <a:lumMod val="65000"/>
                  </a:schemeClr>
                </a:solidFill>
                <a:latin typeface="Helvetica Neue" panose="02000503000000020004" pitchFamily="50"/>
              </a:rPr>
              <a:pPr algn="ctr"/>
              <a:t>‹#›</a:t>
            </a:fld>
            <a:endParaRPr lang="en-US" sz="1100" dirty="0">
              <a:solidFill>
                <a:schemeClr val="bg1">
                  <a:lumMod val="65000"/>
                </a:schemeClr>
              </a:solidFill>
              <a:latin typeface="Helvetica Neue" panose="02000503000000020004" pitchFamily="5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C91FE69-F46E-4F9E-A1CF-13B112A0DE8F}"/>
              </a:ext>
            </a:extLst>
          </p:cNvPr>
          <p:cNvSpPr txBox="1">
            <a:spLocks/>
          </p:cNvSpPr>
          <p:nvPr userDrawn="1"/>
        </p:nvSpPr>
        <p:spPr>
          <a:xfrm>
            <a:off x="913089" y="6414603"/>
            <a:ext cx="4592562" cy="2616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100" kern="1200" cap="none" baseline="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0" dirty="0">
                <a:solidFill>
                  <a:schemeClr val="bg1">
                    <a:lumMod val="65000"/>
                  </a:schemeClr>
                </a:solidFill>
                <a:latin typeface="Helvetica Neue" panose="02000503000000020004" pitchFamily="50"/>
              </a:rPr>
              <a:t>Copyright © 2023 DSR Corporation  • 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078323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15D1BD9-292C-4279-A7E6-F453C75D46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2713" y="3131852"/>
            <a:ext cx="8761614" cy="594296"/>
          </a:xfrm>
        </p:spPr>
        <p:txBody>
          <a:bodyPr anchor="t" anchorCtr="0">
            <a:normAutofit/>
          </a:bodyPr>
          <a:lstStyle>
            <a:lvl1pPr>
              <a:defRPr sz="3600" b="0" i="0" cap="none" baseline="0">
                <a:solidFill>
                  <a:srgbClr val="F58529"/>
                </a:solidFill>
                <a:latin typeface="Helvetica Neue" panose="02000503000000020004" pitchFamily="50"/>
                <a:cs typeface="Helvetica Neue" panose="02000503000000020004" pitchFamily="5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FD012B-4CE6-46C3-84D8-5E131A1122C4}"/>
              </a:ext>
            </a:extLst>
          </p:cNvPr>
          <p:cNvSpPr txBox="1"/>
          <p:nvPr userDrawn="1"/>
        </p:nvSpPr>
        <p:spPr>
          <a:xfrm>
            <a:off x="10714230" y="6408041"/>
            <a:ext cx="393324" cy="2616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ctr"/>
            <a:fld id="{E727F9D3-E874-904E-8162-871551276019}" type="slidenum">
              <a:rPr lang="en-US" sz="1100" smtClean="0">
                <a:solidFill>
                  <a:schemeClr val="bg1">
                    <a:lumMod val="65000"/>
                  </a:schemeClr>
                </a:solidFill>
                <a:latin typeface="Helvetica Neue" panose="02000503000000020004" pitchFamily="50"/>
              </a:rPr>
              <a:pPr algn="ctr"/>
              <a:t>‹#›</a:t>
            </a:fld>
            <a:endParaRPr lang="en-US" sz="1100" dirty="0">
              <a:solidFill>
                <a:schemeClr val="bg1">
                  <a:lumMod val="65000"/>
                </a:schemeClr>
              </a:solidFill>
              <a:latin typeface="Helvetica Neue" panose="02000503000000020004" pitchFamily="5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C91FE69-F46E-4F9E-A1CF-13B112A0DE8F}"/>
              </a:ext>
            </a:extLst>
          </p:cNvPr>
          <p:cNvSpPr txBox="1">
            <a:spLocks/>
          </p:cNvSpPr>
          <p:nvPr userDrawn="1"/>
        </p:nvSpPr>
        <p:spPr>
          <a:xfrm>
            <a:off x="913089" y="6414603"/>
            <a:ext cx="4592562" cy="2616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100" kern="1200" cap="none" baseline="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0" dirty="0">
                <a:solidFill>
                  <a:schemeClr val="bg1">
                    <a:lumMod val="65000"/>
                  </a:schemeClr>
                </a:solidFill>
                <a:latin typeface="Helvetica Neue" panose="02000503000000020004" pitchFamily="50"/>
              </a:rPr>
              <a:t>Copyright © 2023 DSR Corporation  • 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41303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White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8A49574-746C-4969-B957-1969F29163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2713" y="548640"/>
            <a:ext cx="8761614" cy="594296"/>
          </a:xfrm>
        </p:spPr>
        <p:txBody>
          <a:bodyPr anchor="t" anchorCtr="0">
            <a:normAutofit/>
          </a:bodyPr>
          <a:lstStyle>
            <a:lvl1pPr>
              <a:defRPr sz="3600" b="0" i="0" cap="none" baseline="0">
                <a:solidFill>
                  <a:srgbClr val="F58529"/>
                </a:solidFill>
                <a:latin typeface="Helvetica Neue" panose="02000503000000020004" pitchFamily="50"/>
                <a:cs typeface="Helvetica Neue" panose="02000503000000020004" pitchFamily="5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8A07A9-54E7-4145-A7F7-B433DEA6119F}"/>
              </a:ext>
            </a:extLst>
          </p:cNvPr>
          <p:cNvSpPr txBox="1"/>
          <p:nvPr userDrawn="1"/>
        </p:nvSpPr>
        <p:spPr>
          <a:xfrm>
            <a:off x="10714230" y="6408041"/>
            <a:ext cx="393324" cy="2616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ctr"/>
            <a:fld id="{E727F9D3-E874-904E-8162-871551276019}" type="slidenum">
              <a:rPr lang="en-US" sz="1100" smtClean="0">
                <a:solidFill>
                  <a:schemeClr val="bg1">
                    <a:lumMod val="65000"/>
                  </a:schemeClr>
                </a:solidFill>
                <a:latin typeface="Helvetica Neue" panose="02000503000000020004" pitchFamily="50"/>
              </a:rPr>
              <a:pPr algn="ctr"/>
              <a:t>‹#›</a:t>
            </a:fld>
            <a:endParaRPr lang="en-US" sz="1100" dirty="0">
              <a:solidFill>
                <a:schemeClr val="bg1">
                  <a:lumMod val="65000"/>
                </a:schemeClr>
              </a:solidFill>
              <a:latin typeface="Helvetica Neue" panose="02000503000000020004" pitchFamily="50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2A49E66-31DF-4746-AE31-316CFAAD36C9}"/>
              </a:ext>
            </a:extLst>
          </p:cNvPr>
          <p:cNvSpPr txBox="1">
            <a:spLocks/>
          </p:cNvSpPr>
          <p:nvPr userDrawn="1"/>
        </p:nvSpPr>
        <p:spPr>
          <a:xfrm>
            <a:off x="913089" y="6414603"/>
            <a:ext cx="4592562" cy="2616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100" kern="1200" cap="none" baseline="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0" dirty="0">
                <a:solidFill>
                  <a:schemeClr val="bg1">
                    <a:lumMod val="65000"/>
                  </a:schemeClr>
                </a:solidFill>
                <a:latin typeface="Helvetica Neue" panose="02000503000000020004" pitchFamily="50"/>
              </a:rPr>
              <a:t>Copyright © 2023 DSR Corporation  •  Proprietary and Confidential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8110C05-4D16-400B-BF55-5B3876EC47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922712" y="1696824"/>
            <a:ext cx="10184841" cy="4407476"/>
          </a:xfrm>
        </p:spPr>
        <p:txBody>
          <a:bodyPr anchor="t" anchorCtr="0">
            <a:noAutofit/>
          </a:bodyPr>
          <a:lstStyle>
            <a:lvl1pPr marL="228600" indent="-2286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solidFill>
                  <a:schemeClr val="tx1"/>
                </a:solidFill>
                <a:latin typeface="Helvetica Neue" panose="02000503000000020004" pitchFamily="50"/>
                <a:cs typeface="Helvetica Neue" panose="02000503000000020004" pitchFamily="50"/>
              </a:defRPr>
            </a:lvl1pPr>
            <a:lvl2pPr marL="685800" indent="-2286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solidFill>
                  <a:schemeClr val="tx1"/>
                </a:solidFill>
                <a:latin typeface="Helvetica Neue" panose="02000503000000020004" pitchFamily="50"/>
                <a:cs typeface="Helvetica Neue" panose="02000503000000020004" pitchFamily="50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solidFill>
                  <a:schemeClr val="tx1"/>
                </a:solidFill>
                <a:latin typeface="Helvetica Neue" panose="02000503000000020004" pitchFamily="50"/>
                <a:cs typeface="Helvetica Neue" panose="02000503000000020004" pitchFamily="50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solidFill>
                  <a:schemeClr val="tx1"/>
                </a:solidFill>
                <a:latin typeface="Helvetica Neue" panose="02000503000000020004" pitchFamily="50"/>
                <a:cs typeface="Helvetica Neue" panose="02000503000000020004" pitchFamily="50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solidFill>
                  <a:schemeClr val="tx1"/>
                </a:solidFill>
                <a:latin typeface="Helvetica Neue" panose="02000503000000020004" pitchFamily="50"/>
                <a:cs typeface="Helvetica Neue" panose="02000503000000020004" pitchFamily="5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754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54D9F-667E-B65D-C856-AE1A0BEBC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B4155-AF60-CCF2-668E-DCDD66C58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E0A92-DBD7-3180-704D-B1C8F0E6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01DD-484B-4479-8E19-2F64ED9A97D1}" type="datetimeFigureOut">
              <a:rPr lang="en-US" smtClean="0"/>
              <a:pPr/>
              <a:t>6/22/23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09504-D497-F2CF-A811-48F3A2E3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F4276-8434-136A-47E3-B8F5F76AF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254B1-47E9-4451-98B6-7F5EF46402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1976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6 items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>
            <a:extLst>
              <a:ext uri="{FF2B5EF4-FFF2-40B4-BE49-F238E27FC236}">
                <a16:creationId xmlns:a16="http://schemas.microsoft.com/office/drawing/2014/main" id="{7098CE8B-5F98-45BE-9A2B-4EDF07D444C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5172" y="598119"/>
            <a:ext cx="8595360" cy="401799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8A49574-746C-4969-B957-1969F29163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2713" y="548640"/>
            <a:ext cx="8761614" cy="594296"/>
          </a:xfrm>
        </p:spPr>
        <p:txBody>
          <a:bodyPr anchor="t" anchorCtr="0">
            <a:normAutofit/>
          </a:bodyPr>
          <a:lstStyle>
            <a:lvl1pPr>
              <a:defRPr sz="3600" b="0" i="0" cap="none" baseline="0">
                <a:solidFill>
                  <a:srgbClr val="F58529"/>
                </a:solidFill>
                <a:latin typeface="Helvetica Neue" panose="02000503000000020004" pitchFamily="50"/>
                <a:cs typeface="Helvetica Neue" panose="02000503000000020004" pitchFamily="50"/>
              </a:defRPr>
            </a:lvl1pPr>
          </a:lstStyle>
          <a:p>
            <a:r>
              <a:rPr lang="en-US" dirty="0">
                <a:effectLst/>
              </a:rPr>
              <a:t>Header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8A07A9-54E7-4145-A7F7-B433DEA6119F}"/>
              </a:ext>
            </a:extLst>
          </p:cNvPr>
          <p:cNvSpPr txBox="1"/>
          <p:nvPr userDrawn="1"/>
        </p:nvSpPr>
        <p:spPr>
          <a:xfrm>
            <a:off x="10714230" y="6408041"/>
            <a:ext cx="393324" cy="2616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ctr"/>
            <a:fld id="{E727F9D3-E874-904E-8162-871551276019}" type="slidenum">
              <a:rPr lang="en-US" sz="1100" smtClean="0">
                <a:solidFill>
                  <a:schemeClr val="bg1">
                    <a:lumMod val="65000"/>
                  </a:schemeClr>
                </a:solidFill>
                <a:latin typeface="Helvetica Neue" panose="02000503000000020004" pitchFamily="50"/>
              </a:rPr>
              <a:pPr algn="ctr"/>
              <a:t>‹#›</a:t>
            </a:fld>
            <a:endParaRPr lang="en-US" sz="1100" dirty="0">
              <a:solidFill>
                <a:schemeClr val="bg1">
                  <a:lumMod val="65000"/>
                </a:schemeClr>
              </a:solidFill>
              <a:latin typeface="Helvetica Neue" panose="02000503000000020004" pitchFamily="50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2A49E66-31DF-4746-AE31-316CFAAD36C9}"/>
              </a:ext>
            </a:extLst>
          </p:cNvPr>
          <p:cNvSpPr txBox="1">
            <a:spLocks/>
          </p:cNvSpPr>
          <p:nvPr userDrawn="1"/>
        </p:nvSpPr>
        <p:spPr>
          <a:xfrm>
            <a:off x="913089" y="6414603"/>
            <a:ext cx="4592562" cy="2616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100" kern="1200" cap="none" baseline="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0" dirty="0">
                <a:solidFill>
                  <a:schemeClr val="bg1">
                    <a:lumMod val="65000"/>
                  </a:schemeClr>
                </a:solidFill>
                <a:latin typeface="Helvetica Neue" panose="02000503000000020004" pitchFamily="50"/>
              </a:rPr>
              <a:t>Copyright © 2023 DSR Corporation  •  Proprietary and Confidential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FB5D979-0855-4F5A-9B3E-C6CE8AFA38F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1402" y="3587960"/>
            <a:ext cx="1651234" cy="1393918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A111B52-1D47-4599-B85F-E167046363C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05167" y="3991879"/>
            <a:ext cx="1615677" cy="98999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62722B5-6CB9-4279-820E-0773CA6C960F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68863" y="3203840"/>
            <a:ext cx="1655277" cy="17899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FD229570-A810-4E56-A3A0-BDFE242D3A2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90655" y="3215720"/>
            <a:ext cx="1639437" cy="176615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EC608D00-0365-48A8-871C-ED00E702013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68117" y="1208003"/>
            <a:ext cx="1639437" cy="3785754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D4081BBA-7372-4968-BB89-FF8F2004CC7A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78111" y="1592123"/>
            <a:ext cx="1679037" cy="3389755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BD45062-6F71-4946-855B-5F1238890B75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22715" y="5149516"/>
            <a:ext cx="1708124" cy="130903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1pPr>
            <a:lvl2pPr marL="457200" indent="0">
              <a:spcBef>
                <a:spcPts val="60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Master text styles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DE47716-E235-49B0-BEFC-62108349E5C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690655" y="5149516"/>
            <a:ext cx="1639437" cy="130903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1pPr>
            <a:lvl2pPr marL="457200" indent="0">
              <a:spcBef>
                <a:spcPts val="60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4773830-3636-46DD-944D-9BF41F7E12A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78111" y="5149516"/>
            <a:ext cx="1679037" cy="130903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1pPr>
            <a:lvl2pPr marL="457200" indent="0">
              <a:spcBef>
                <a:spcPts val="60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Master text styles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607E5570-53C3-4130-AE1A-811F1D9ED319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116964" y="5149516"/>
            <a:ext cx="1603880" cy="130903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1pPr>
            <a:lvl2pPr marL="457200" indent="0">
              <a:spcBef>
                <a:spcPts val="60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A90C3A5-9C88-458A-BE82-1A595BE7162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768863" y="5149516"/>
            <a:ext cx="1655277" cy="130903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1pPr>
            <a:lvl2pPr marL="457200" indent="0">
              <a:spcBef>
                <a:spcPts val="60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Master text styles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BD9DADC-EDF3-4AED-BD4A-49D7F024957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9468117" y="5149516"/>
            <a:ext cx="1639437" cy="130903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1pPr>
            <a:lvl2pPr marL="457200" indent="0">
              <a:spcBef>
                <a:spcPts val="60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99605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5 items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>
            <a:extLst>
              <a:ext uri="{FF2B5EF4-FFF2-40B4-BE49-F238E27FC236}">
                <a16:creationId xmlns:a16="http://schemas.microsoft.com/office/drawing/2014/main" id="{7098CE8B-5F98-45BE-9A2B-4EDF07D444C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17558" y="601925"/>
            <a:ext cx="7777213" cy="363554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8A49574-746C-4969-B957-1969F29163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2713" y="548640"/>
            <a:ext cx="8761614" cy="594296"/>
          </a:xfrm>
        </p:spPr>
        <p:txBody>
          <a:bodyPr anchor="t" anchorCtr="0">
            <a:normAutofit/>
          </a:bodyPr>
          <a:lstStyle>
            <a:lvl1pPr>
              <a:defRPr sz="3600" b="0" i="0" cap="none" baseline="0">
                <a:solidFill>
                  <a:srgbClr val="F58529"/>
                </a:solidFill>
                <a:latin typeface="Helvetica Neue" panose="02000503000000020004" pitchFamily="50"/>
                <a:cs typeface="Helvetica Neue" panose="02000503000000020004" pitchFamily="50"/>
              </a:defRPr>
            </a:lvl1pPr>
          </a:lstStyle>
          <a:p>
            <a:r>
              <a:rPr lang="en-US" dirty="0">
                <a:effectLst/>
              </a:rPr>
              <a:t>Header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8A07A9-54E7-4145-A7F7-B433DEA6119F}"/>
              </a:ext>
            </a:extLst>
          </p:cNvPr>
          <p:cNvSpPr txBox="1"/>
          <p:nvPr userDrawn="1"/>
        </p:nvSpPr>
        <p:spPr>
          <a:xfrm>
            <a:off x="10714230" y="6408041"/>
            <a:ext cx="393324" cy="2616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ctr"/>
            <a:fld id="{E727F9D3-E874-904E-8162-871551276019}" type="slidenum">
              <a:rPr lang="en-US" sz="1100" smtClean="0">
                <a:solidFill>
                  <a:schemeClr val="bg1">
                    <a:lumMod val="65000"/>
                  </a:schemeClr>
                </a:solidFill>
                <a:latin typeface="Helvetica Neue" panose="02000503000000020004" pitchFamily="50"/>
              </a:rPr>
              <a:pPr algn="ctr"/>
              <a:t>‹#›</a:t>
            </a:fld>
            <a:endParaRPr lang="en-US" sz="1100" dirty="0">
              <a:solidFill>
                <a:schemeClr val="bg1">
                  <a:lumMod val="65000"/>
                </a:schemeClr>
              </a:solidFill>
              <a:latin typeface="Helvetica Neue" panose="02000503000000020004" pitchFamily="50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2A49E66-31DF-4746-AE31-316CFAAD36C9}"/>
              </a:ext>
            </a:extLst>
          </p:cNvPr>
          <p:cNvSpPr txBox="1">
            <a:spLocks/>
          </p:cNvSpPr>
          <p:nvPr userDrawn="1"/>
        </p:nvSpPr>
        <p:spPr>
          <a:xfrm>
            <a:off x="913089" y="6414603"/>
            <a:ext cx="4592562" cy="2616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100" kern="1200" cap="none" baseline="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0" dirty="0">
                <a:solidFill>
                  <a:schemeClr val="bg1">
                    <a:lumMod val="65000"/>
                  </a:schemeClr>
                </a:solidFill>
                <a:latin typeface="Helvetica Neue" panose="02000503000000020004" pitchFamily="50"/>
              </a:rPr>
              <a:t>Copyright © 2023 DSR Corporation  •  Proprietary and Confidential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A111B52-1D47-4599-B85F-E167046363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48712" y="3991879"/>
            <a:ext cx="1956892" cy="98999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62722B5-6CB9-4279-820E-0773CA6C960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63764" y="3203840"/>
            <a:ext cx="2004855" cy="17899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FD229570-A810-4E56-A3A0-BDFE242D3A2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3089" y="3215720"/>
            <a:ext cx="1985670" cy="176615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EC608D00-0365-48A8-871C-ED00E7020137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21884" y="1208003"/>
            <a:ext cx="1985670" cy="3785754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D4081BBA-7372-4968-BB89-FF8F2004CC7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56919" y="1592123"/>
            <a:ext cx="2033633" cy="3389755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BD45062-6F71-4946-855B-5F1238890B75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22715" y="5149516"/>
            <a:ext cx="1976044" cy="130903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1pPr>
            <a:lvl2pPr marL="457200" indent="0">
              <a:spcBef>
                <a:spcPts val="60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Master text styles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DE47716-E235-49B0-BEFC-62108349E5C1}"/>
              </a:ext>
            </a:extLst>
          </p:cNvPr>
          <p:cNvSpPr>
            <a:spLocks noGrp="1"/>
          </p:cNvSpPr>
          <p:nvPr userDrawn="1">
            <p:ph idx="10" hasCustomPrompt="1"/>
          </p:nvPr>
        </p:nvSpPr>
        <p:spPr>
          <a:xfrm>
            <a:off x="2956919" y="5149516"/>
            <a:ext cx="2010587" cy="130903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1pPr>
            <a:lvl2pPr marL="457200" indent="0">
              <a:spcBef>
                <a:spcPts val="60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4773830-3636-46DD-944D-9BF41F7E12A8}"/>
              </a:ext>
            </a:extLst>
          </p:cNvPr>
          <p:cNvSpPr>
            <a:spLocks noGrp="1"/>
          </p:cNvSpPr>
          <p:nvPr userDrawn="1">
            <p:ph idx="11" hasCustomPrompt="1"/>
          </p:nvPr>
        </p:nvSpPr>
        <p:spPr>
          <a:xfrm>
            <a:off x="5048712" y="5149516"/>
            <a:ext cx="1933845" cy="130903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1pPr>
            <a:lvl2pPr marL="457200" indent="0">
              <a:spcBef>
                <a:spcPts val="60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Master text styles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607E5570-53C3-4130-AE1A-811F1D9ED319}"/>
              </a:ext>
            </a:extLst>
          </p:cNvPr>
          <p:cNvSpPr>
            <a:spLocks noGrp="1"/>
          </p:cNvSpPr>
          <p:nvPr userDrawn="1">
            <p:ph idx="12" hasCustomPrompt="1"/>
          </p:nvPr>
        </p:nvSpPr>
        <p:spPr>
          <a:xfrm>
            <a:off x="7063763" y="5149516"/>
            <a:ext cx="2004855" cy="130903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1pPr>
            <a:lvl2pPr marL="457200" indent="0">
              <a:spcBef>
                <a:spcPts val="60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A90C3A5-9C88-458A-BE82-1A595BE71626}"/>
              </a:ext>
            </a:extLst>
          </p:cNvPr>
          <p:cNvSpPr>
            <a:spLocks noGrp="1"/>
          </p:cNvSpPr>
          <p:nvPr userDrawn="1">
            <p:ph idx="13" hasCustomPrompt="1"/>
          </p:nvPr>
        </p:nvSpPr>
        <p:spPr>
          <a:xfrm>
            <a:off x="9121848" y="5149516"/>
            <a:ext cx="1985670" cy="130903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1pPr>
            <a:lvl2pPr marL="457200" indent="0">
              <a:spcBef>
                <a:spcPts val="60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54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4 items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>
            <a:extLst>
              <a:ext uri="{FF2B5EF4-FFF2-40B4-BE49-F238E27FC236}">
                <a16:creationId xmlns:a16="http://schemas.microsoft.com/office/drawing/2014/main" id="{7098CE8B-5F98-45BE-9A2B-4EDF07D444C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17558" y="601925"/>
            <a:ext cx="7777213" cy="363554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8A49574-746C-4969-B957-1969F29163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2713" y="548640"/>
            <a:ext cx="8761614" cy="594296"/>
          </a:xfrm>
        </p:spPr>
        <p:txBody>
          <a:bodyPr anchor="t" anchorCtr="0">
            <a:normAutofit/>
          </a:bodyPr>
          <a:lstStyle>
            <a:lvl1pPr>
              <a:defRPr sz="3600" b="0" i="0" cap="none" baseline="0">
                <a:solidFill>
                  <a:srgbClr val="F58529"/>
                </a:solidFill>
                <a:latin typeface="Helvetica Neue" panose="02000503000000020004" pitchFamily="50"/>
                <a:cs typeface="Helvetica Neue" panose="02000503000000020004" pitchFamily="50"/>
              </a:defRPr>
            </a:lvl1pPr>
          </a:lstStyle>
          <a:p>
            <a:r>
              <a:rPr lang="en-US" dirty="0">
                <a:effectLst/>
              </a:rPr>
              <a:t>Header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8A07A9-54E7-4145-A7F7-B433DEA6119F}"/>
              </a:ext>
            </a:extLst>
          </p:cNvPr>
          <p:cNvSpPr txBox="1"/>
          <p:nvPr userDrawn="1"/>
        </p:nvSpPr>
        <p:spPr>
          <a:xfrm>
            <a:off x="10714230" y="6408041"/>
            <a:ext cx="393324" cy="2616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ctr"/>
            <a:fld id="{E727F9D3-E874-904E-8162-871551276019}" type="slidenum">
              <a:rPr lang="en-US" sz="1100" smtClean="0">
                <a:solidFill>
                  <a:schemeClr val="bg1">
                    <a:lumMod val="65000"/>
                  </a:schemeClr>
                </a:solidFill>
                <a:latin typeface="Helvetica Neue" panose="02000503000000020004" pitchFamily="50"/>
              </a:rPr>
              <a:pPr algn="ctr"/>
              <a:t>‹#›</a:t>
            </a:fld>
            <a:endParaRPr lang="en-US" sz="1100" dirty="0">
              <a:solidFill>
                <a:schemeClr val="bg1">
                  <a:lumMod val="65000"/>
                </a:schemeClr>
              </a:solidFill>
              <a:latin typeface="Helvetica Neue" panose="02000503000000020004" pitchFamily="50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2A49E66-31DF-4746-AE31-316CFAAD36C9}"/>
              </a:ext>
            </a:extLst>
          </p:cNvPr>
          <p:cNvSpPr txBox="1">
            <a:spLocks/>
          </p:cNvSpPr>
          <p:nvPr userDrawn="1"/>
        </p:nvSpPr>
        <p:spPr>
          <a:xfrm>
            <a:off x="913089" y="6414603"/>
            <a:ext cx="4592562" cy="2616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100" kern="1200" cap="none" baseline="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0" dirty="0">
                <a:solidFill>
                  <a:schemeClr val="bg1">
                    <a:lumMod val="65000"/>
                  </a:schemeClr>
                </a:solidFill>
                <a:latin typeface="Helvetica Neue" panose="02000503000000020004" pitchFamily="50"/>
              </a:rPr>
              <a:t>Copyright © 2023 DSR Corporation  •  Proprietary and Confidential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550C589-F7CA-4B82-9481-9D170C35F2DB}"/>
              </a:ext>
            </a:extLst>
          </p:cNvPr>
          <p:cNvGrpSpPr/>
          <p:nvPr userDrawn="1"/>
        </p:nvGrpSpPr>
        <p:grpSpPr>
          <a:xfrm>
            <a:off x="913088" y="1592123"/>
            <a:ext cx="10194429" cy="3401634"/>
            <a:chOff x="913089" y="1592123"/>
            <a:chExt cx="8155530" cy="340163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FA111B52-1D47-4599-B85F-E167046363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48712" y="3991879"/>
              <a:ext cx="1956892" cy="989998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862722B5-6CB9-4279-820E-0773CA6C96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063764" y="3203840"/>
              <a:ext cx="2004855" cy="1789917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FD229570-A810-4E56-A3A0-BDFE242D3A2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13089" y="3215720"/>
              <a:ext cx="1985670" cy="1766157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4081BBA-7372-4968-BB89-FF8F2004CC7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956919" y="1592123"/>
              <a:ext cx="2033633" cy="3389755"/>
            </a:xfrm>
            <a:prstGeom prst="rect">
              <a:avLst/>
            </a:prstGeom>
          </p:spPr>
        </p:pic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BD45062-6F71-4946-855B-5F1238890B75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22715" y="5149516"/>
            <a:ext cx="2459090" cy="130903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1pPr>
            <a:lvl2pPr marL="457200" indent="0">
              <a:spcBef>
                <a:spcPts val="60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Master text styles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DE47716-E235-49B0-BEFC-62108349E5C1}"/>
              </a:ext>
            </a:extLst>
          </p:cNvPr>
          <p:cNvSpPr>
            <a:spLocks noGrp="1"/>
          </p:cNvSpPr>
          <p:nvPr userDrawn="1">
            <p:ph idx="10" hasCustomPrompt="1"/>
          </p:nvPr>
        </p:nvSpPr>
        <p:spPr>
          <a:xfrm>
            <a:off x="3467880" y="5149516"/>
            <a:ext cx="2542045" cy="130903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1pPr>
            <a:lvl2pPr marL="457200" indent="0">
              <a:spcBef>
                <a:spcPts val="60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4773830-3636-46DD-944D-9BF41F7E12A8}"/>
              </a:ext>
            </a:extLst>
          </p:cNvPr>
          <p:cNvSpPr>
            <a:spLocks noGrp="1"/>
          </p:cNvSpPr>
          <p:nvPr userDrawn="1">
            <p:ph idx="11" hasCustomPrompt="1"/>
          </p:nvPr>
        </p:nvSpPr>
        <p:spPr>
          <a:xfrm>
            <a:off x="6096000" y="5149516"/>
            <a:ext cx="2432744" cy="130903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1pPr>
            <a:lvl2pPr marL="457200" indent="0">
              <a:spcBef>
                <a:spcPts val="60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Master text styles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607E5570-53C3-4130-AE1A-811F1D9ED319}"/>
              </a:ext>
            </a:extLst>
          </p:cNvPr>
          <p:cNvSpPr>
            <a:spLocks noGrp="1"/>
          </p:cNvSpPr>
          <p:nvPr userDrawn="1">
            <p:ph idx="12" hasCustomPrompt="1"/>
          </p:nvPr>
        </p:nvSpPr>
        <p:spPr>
          <a:xfrm>
            <a:off x="8601444" y="5149516"/>
            <a:ext cx="2506073" cy="130903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1pPr>
            <a:lvl2pPr marL="457200" indent="0">
              <a:spcBef>
                <a:spcPts val="60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9200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 4 items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>
            <a:extLst>
              <a:ext uri="{FF2B5EF4-FFF2-40B4-BE49-F238E27FC236}">
                <a16:creationId xmlns:a16="http://schemas.microsoft.com/office/drawing/2014/main" id="{7098CE8B-5F98-45BE-9A2B-4EDF07D444C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57054" y="1424485"/>
            <a:ext cx="9262657" cy="354587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8A49574-746C-4969-B957-1969F29163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2713" y="548640"/>
            <a:ext cx="8761614" cy="594296"/>
          </a:xfrm>
        </p:spPr>
        <p:txBody>
          <a:bodyPr anchor="t" anchorCtr="0">
            <a:normAutofit/>
          </a:bodyPr>
          <a:lstStyle>
            <a:lvl1pPr>
              <a:defRPr sz="3600" b="0" i="0" cap="none" baseline="0">
                <a:solidFill>
                  <a:srgbClr val="F58529"/>
                </a:solidFill>
                <a:latin typeface="Helvetica Neue" panose="02000503000000020004" pitchFamily="50"/>
                <a:cs typeface="Helvetica Neue" panose="02000503000000020004" pitchFamily="50"/>
              </a:defRPr>
            </a:lvl1pPr>
          </a:lstStyle>
          <a:p>
            <a:r>
              <a:rPr lang="en-US" dirty="0">
                <a:effectLst/>
              </a:rPr>
              <a:t>Header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8A07A9-54E7-4145-A7F7-B433DEA6119F}"/>
              </a:ext>
            </a:extLst>
          </p:cNvPr>
          <p:cNvSpPr txBox="1"/>
          <p:nvPr userDrawn="1"/>
        </p:nvSpPr>
        <p:spPr>
          <a:xfrm>
            <a:off x="10714230" y="6408041"/>
            <a:ext cx="393324" cy="2616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ctr"/>
            <a:fld id="{E727F9D3-E874-904E-8162-871551276019}" type="slidenum">
              <a:rPr lang="en-US" sz="1100" smtClean="0">
                <a:solidFill>
                  <a:schemeClr val="bg1">
                    <a:lumMod val="65000"/>
                  </a:schemeClr>
                </a:solidFill>
                <a:latin typeface="Helvetica Neue" panose="02000503000000020004" pitchFamily="50"/>
              </a:rPr>
              <a:pPr algn="ctr"/>
              <a:t>‹#›</a:t>
            </a:fld>
            <a:endParaRPr lang="en-US" sz="1100" dirty="0">
              <a:solidFill>
                <a:schemeClr val="bg1">
                  <a:lumMod val="65000"/>
                </a:schemeClr>
              </a:solidFill>
              <a:latin typeface="Helvetica Neue" panose="02000503000000020004" pitchFamily="50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2A49E66-31DF-4746-AE31-316CFAAD36C9}"/>
              </a:ext>
            </a:extLst>
          </p:cNvPr>
          <p:cNvSpPr txBox="1">
            <a:spLocks/>
          </p:cNvSpPr>
          <p:nvPr userDrawn="1"/>
        </p:nvSpPr>
        <p:spPr>
          <a:xfrm>
            <a:off x="913089" y="6414603"/>
            <a:ext cx="4592562" cy="2616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100" kern="1200" cap="none" baseline="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0" dirty="0">
                <a:solidFill>
                  <a:schemeClr val="bg1">
                    <a:lumMod val="65000"/>
                  </a:schemeClr>
                </a:solidFill>
                <a:latin typeface="Helvetica Neue" panose="02000503000000020004" pitchFamily="50"/>
              </a:rPr>
              <a:t>Copyright © 2023 DSR Corporation  •  Proprietary and Confidential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5C0F7C-3B78-475A-A274-3523A69B392D}"/>
              </a:ext>
            </a:extLst>
          </p:cNvPr>
          <p:cNvGrpSpPr/>
          <p:nvPr userDrawn="1"/>
        </p:nvGrpSpPr>
        <p:grpSpPr>
          <a:xfrm>
            <a:off x="913087" y="1592123"/>
            <a:ext cx="10194429" cy="3389755"/>
            <a:chOff x="913088" y="1592123"/>
            <a:chExt cx="7615656" cy="3389755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FA111B52-1D47-4599-B85F-E167046363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82625" y="3991879"/>
              <a:ext cx="2446119" cy="989998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FD229570-A810-4E56-A3A0-BDFE242D3A2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13088" y="3215720"/>
              <a:ext cx="2482092" cy="1766157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4081BBA-7372-4968-BB89-FF8F2004CC7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67880" y="1592123"/>
              <a:ext cx="2542045" cy="3389755"/>
            </a:xfrm>
            <a:prstGeom prst="rect">
              <a:avLst/>
            </a:prstGeom>
          </p:spPr>
        </p:pic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BD45062-6F71-4946-855B-5F1238890B75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22714" y="5149516"/>
            <a:ext cx="3312937" cy="130903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1pPr>
            <a:lvl2pPr marL="457200" indent="0">
              <a:spcBef>
                <a:spcPts val="60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Master text styles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DE47716-E235-49B0-BEFC-62108349E5C1}"/>
              </a:ext>
            </a:extLst>
          </p:cNvPr>
          <p:cNvSpPr>
            <a:spLocks noGrp="1"/>
          </p:cNvSpPr>
          <p:nvPr userDrawn="1">
            <p:ph idx="10" hasCustomPrompt="1"/>
          </p:nvPr>
        </p:nvSpPr>
        <p:spPr>
          <a:xfrm>
            <a:off x="4332969" y="5149516"/>
            <a:ext cx="3402819" cy="130903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1pPr>
            <a:lvl2pPr marL="457200" indent="0">
              <a:spcBef>
                <a:spcPts val="60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4773830-3636-46DD-944D-9BF41F7E12A8}"/>
              </a:ext>
            </a:extLst>
          </p:cNvPr>
          <p:cNvSpPr>
            <a:spLocks noGrp="1"/>
          </p:cNvSpPr>
          <p:nvPr userDrawn="1">
            <p:ph idx="11" hasCustomPrompt="1"/>
          </p:nvPr>
        </p:nvSpPr>
        <p:spPr>
          <a:xfrm>
            <a:off x="7833104" y="5149516"/>
            <a:ext cx="3274411" cy="130903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1pPr>
            <a:lvl2pPr marL="457200" indent="0">
              <a:spcBef>
                <a:spcPts val="60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  <a:latin typeface="Helvetica Neue" panose="02000503000000020004" pitchFamily="5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41830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End Slide 2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35A093C-D8F3-4A8F-8FF5-18C095160615}"/>
              </a:ext>
            </a:extLst>
          </p:cNvPr>
          <p:cNvSpPr txBox="1"/>
          <p:nvPr userDrawn="1"/>
        </p:nvSpPr>
        <p:spPr>
          <a:xfrm>
            <a:off x="10714230" y="6408041"/>
            <a:ext cx="393324" cy="2616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ctr"/>
            <a:fld id="{E727F9D3-E874-904E-8162-871551276019}" type="slidenum">
              <a:rPr lang="en-US" sz="1100" smtClean="0">
                <a:solidFill>
                  <a:schemeClr val="bg1">
                    <a:lumMod val="65000"/>
                  </a:schemeClr>
                </a:solidFill>
                <a:latin typeface="Helvetica Neue" panose="02000503000000020004" pitchFamily="50"/>
              </a:rPr>
              <a:pPr algn="ctr"/>
              <a:t>‹#›</a:t>
            </a:fld>
            <a:endParaRPr lang="en-US" sz="1100" dirty="0">
              <a:solidFill>
                <a:schemeClr val="bg1">
                  <a:lumMod val="65000"/>
                </a:schemeClr>
              </a:solidFill>
              <a:latin typeface="Helvetica Neue" panose="02000503000000020004" pitchFamily="50"/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D7822B5-E306-4EAE-B32F-8336A5693576}"/>
              </a:ext>
            </a:extLst>
          </p:cNvPr>
          <p:cNvSpPr txBox="1">
            <a:spLocks/>
          </p:cNvSpPr>
          <p:nvPr userDrawn="1"/>
        </p:nvSpPr>
        <p:spPr>
          <a:xfrm>
            <a:off x="913089" y="6414603"/>
            <a:ext cx="4592562" cy="2616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100" kern="1200" cap="none" baseline="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0" dirty="0">
                <a:solidFill>
                  <a:schemeClr val="bg1">
                    <a:lumMod val="65000"/>
                  </a:schemeClr>
                </a:solidFill>
                <a:latin typeface="Helvetica Neue" panose="02000503000000020004" pitchFamily="50"/>
              </a:rPr>
              <a:t>Copyright © 2023 DSR Corporation  • 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794950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't use it">
    <p:bg>
      <p:bgPr>
        <a:solidFill>
          <a:srgbClr val="F58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1D29E7C-C7A8-44DB-B1F5-D11F96539077}"/>
              </a:ext>
            </a:extLst>
          </p:cNvPr>
          <p:cNvSpPr txBox="1"/>
          <p:nvPr userDrawn="1"/>
        </p:nvSpPr>
        <p:spPr>
          <a:xfrm>
            <a:off x="9684327" y="6259484"/>
            <a:ext cx="782444" cy="4001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l"/>
            <a:fld id="{E727F9D3-E874-904E-8162-871551276019}" type="slidenum">
              <a:rPr lang="en-US" sz="2000" smtClean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50"/>
              </a:rPr>
              <a:pPr algn="l"/>
              <a:t>‹#›</a:t>
            </a:fld>
            <a:endParaRPr lang="en-US" sz="2000" dirty="0">
              <a:solidFill>
                <a:schemeClr val="bg1">
                  <a:lumMod val="50000"/>
                </a:schemeClr>
              </a:solidFill>
              <a:latin typeface="Helvetica Neue" panose="02000503000000020004" pitchFamily="5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8A49574-746C-4969-B957-1969F29163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2713" y="2116839"/>
            <a:ext cx="3982662" cy="731172"/>
          </a:xfrm>
        </p:spPr>
        <p:txBody>
          <a:bodyPr anchor="t" anchorCtr="0">
            <a:normAutofit/>
          </a:bodyPr>
          <a:lstStyle>
            <a:lvl1pPr>
              <a:defRPr sz="3600" b="0" i="0" cap="none" baseline="0">
                <a:solidFill>
                  <a:srgbClr val="F58529"/>
                </a:solidFill>
                <a:latin typeface="Helvetica Neue" panose="02000503000000020004" pitchFamily="50"/>
                <a:cs typeface="Helvetica Neue" panose="02000503000000020004" pitchFamily="50"/>
              </a:defRPr>
            </a:lvl1pPr>
          </a:lstStyle>
          <a:p>
            <a:r>
              <a:rPr lang="en-US" dirty="0"/>
              <a:t>Placeholder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818441-07CB-8C4A-BF3A-5DEE6B81933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288800" y="709612"/>
            <a:ext cx="2295525" cy="5438775"/>
          </a:xfrm>
        </p:spPr>
        <p:txBody>
          <a:bodyPr/>
          <a:lstStyle>
            <a:lvl1pPr>
              <a:defRPr>
                <a:latin typeface="Helvetica Neue" panose="02000503000000020004" pitchFamily="50"/>
              </a:defRPr>
            </a:lvl1pPr>
          </a:lstStyle>
          <a:p>
            <a:r>
              <a:rPr lang="en-US" dirty="0">
                <a:latin typeface="Helvetica Neue" panose="02000503000000020004" pitchFamily="2" charset="0"/>
              </a:rPr>
              <a:t>Helvetica</a:t>
            </a:r>
          </a:p>
          <a:p>
            <a:r>
              <a:rPr lang="en-US" b="1" dirty="0">
                <a:latin typeface="Helvetica Neue Condensed" panose="02000503000000020004" pitchFamily="2" charset="0"/>
              </a:rPr>
              <a:t>Helvetica</a:t>
            </a:r>
          </a:p>
          <a:p>
            <a:r>
              <a:rPr lang="en-US" b="1" dirty="0">
                <a:latin typeface="Helvetica Neue Condensed Black" panose="020B0604020202020204"/>
              </a:rPr>
              <a:t>Helvetica</a:t>
            </a:r>
          </a:p>
          <a:p>
            <a:r>
              <a:rPr lang="en-US" dirty="0">
                <a:latin typeface="Helvetica Neue UltraLight" panose="02000206000000020004" pitchFamily="2" charset="0"/>
              </a:rPr>
              <a:t>Helvetca</a:t>
            </a:r>
          </a:p>
          <a:p>
            <a:r>
              <a:rPr lang="en-US" i="1" dirty="0">
                <a:latin typeface="Helvetica Neue UltraLight" panose="02000206000000020004" pitchFamily="2" charset="0"/>
              </a:rPr>
              <a:t>Helvetica</a:t>
            </a:r>
          </a:p>
          <a:p>
            <a:r>
              <a:rPr lang="en-US" dirty="0">
                <a:latin typeface="Helvetica 45 Light" panose="020B0604020202020204" charset="0"/>
              </a:rPr>
              <a:t>Helvetica</a:t>
            </a:r>
          </a:p>
          <a:p>
            <a:r>
              <a:rPr lang="en-US" i="1" dirty="0">
                <a:latin typeface="Helvetica Neue" panose="02000503000000020004" pitchFamily="2" charset="0"/>
              </a:rPr>
              <a:t>Helvetica</a:t>
            </a:r>
          </a:p>
          <a:p>
            <a:r>
              <a:rPr lang="en-US" b="1" dirty="0">
                <a:latin typeface="Helvetica Neue" panose="02000503000000020004" pitchFamily="2" charset="0"/>
              </a:rPr>
              <a:t>Helvetica</a:t>
            </a:r>
          </a:p>
          <a:p>
            <a:r>
              <a:rPr lang="en-US" b="1" i="1" dirty="0">
                <a:latin typeface="Helvetica Neue" panose="02000503000000020004" pitchFamily="2" charset="0"/>
              </a:rPr>
              <a:t>Helvetica</a:t>
            </a:r>
            <a:endParaRPr lang="en-US" dirty="0"/>
          </a:p>
          <a:p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1ED0C0D-FD93-1343-9962-68601B230F5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771261" y="709612"/>
            <a:ext cx="2304288" cy="5438775"/>
          </a:xfrm>
        </p:spPr>
        <p:txBody>
          <a:bodyPr/>
          <a:lstStyle>
            <a:lvl1pPr>
              <a:defRPr>
                <a:latin typeface="Helvetica Neue" panose="02000503000000020004" pitchFamily="50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4169F45-2DC3-46D0-A39E-DFF54411BBC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22713" y="3231602"/>
            <a:ext cx="3982662" cy="2105026"/>
          </a:xfrm>
        </p:spPr>
        <p:txBody>
          <a:bodyPr anchor="t" anchorCtr="0"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buNone/>
              <a:defRPr sz="2000" b="0" i="0">
                <a:solidFill>
                  <a:srgbClr val="000000"/>
                </a:solidFill>
                <a:latin typeface="Helvetica Neue" panose="02000503000000020004" pitchFamily="50"/>
                <a:cs typeface="Helvetica Neue" panose="02000503000000020004" pitchFamily="5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 b="0" i="0">
                <a:solidFill>
                  <a:srgbClr val="000000"/>
                </a:solidFill>
                <a:latin typeface="Helvetica" pitchFamily="2" charset="0"/>
                <a:cs typeface="Helvetica" pitchFamily="2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000" b="0" i="0">
                <a:solidFill>
                  <a:srgbClr val="000000"/>
                </a:solidFill>
                <a:latin typeface="Helvetica" pitchFamily="2" charset="0"/>
                <a:cs typeface="Helvetica" pitchFamily="2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000" b="0" i="0">
                <a:solidFill>
                  <a:srgbClr val="000000"/>
                </a:solidFill>
                <a:latin typeface="Helvetica" pitchFamily="2" charset="0"/>
                <a:cs typeface="Helvetica" pitchFamily="2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000" b="0" i="0">
                <a:solidFill>
                  <a:srgbClr val="000000"/>
                </a:solidFill>
                <a:latin typeface="Helvetica" pitchFamily="2" charset="0"/>
                <a:cs typeface="Helvetica" pitchFamily="2" charset="0"/>
              </a:defRPr>
            </a:lvl5pPr>
          </a:lstStyle>
          <a:p>
            <a:pPr lvl="0"/>
            <a:r>
              <a:rPr lang="en-US" dirty="0"/>
              <a:t>Placeholder text</a:t>
            </a:r>
          </a:p>
        </p:txBody>
      </p:sp>
    </p:spTree>
    <p:extLst>
      <p:ext uri="{BB962C8B-B14F-4D97-AF65-F5344CB8AC3E}">
        <p14:creationId xmlns:p14="http://schemas.microsoft.com/office/powerpoint/2010/main" val="164757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CB122-A70B-41C4-5BFF-72E9B7AE9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1551F-B809-5489-786E-870D842BE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E3995-E6FF-09DD-55B6-58F32BD7F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01DD-484B-4479-8E19-2F64ED9A97D1}" type="datetimeFigureOut">
              <a:rPr lang="en-US" smtClean="0"/>
              <a:pPr/>
              <a:t>6/22/23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E37F1-3F1E-21ED-3358-F1AEE512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A564C-C941-38A1-58D8-AAB2F8F6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254B1-47E9-4451-98B6-7F5EF46402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3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1560C-00F4-70AF-F079-2E36DFF1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763F-2F84-CB63-D31F-6219005A6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72F67-6205-62B0-570C-D62067950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11592-B087-79C1-1837-633BD7245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01DD-484B-4479-8E19-2F64ED9A97D1}" type="datetimeFigureOut">
              <a:rPr lang="en-US" smtClean="0"/>
              <a:pPr/>
              <a:t>6/22/23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13EA4-5471-2246-60C2-607AB0EF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10E65-8A49-F656-6DA5-B4B0A0AD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254B1-47E9-4451-98B6-7F5EF46402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5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6F9A-BC8C-BE16-6B53-75F5C6E1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BBFE2-7E5B-9BEA-D9B3-1F21EBCD8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C25EF-5C61-6BA9-817D-67C3473B7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CE920-6935-DB3D-1D91-A5AC90F1C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BAB77-97F8-7485-3D09-ABEEFE043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65DCC-FD17-3797-FCCD-E843DD900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01DD-484B-4479-8E19-2F64ED9A97D1}" type="datetimeFigureOut">
              <a:rPr lang="en-US" smtClean="0"/>
              <a:pPr/>
              <a:t>6/22/23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C5B377-D615-5F77-AD91-BD55B2D5A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0C7D87-1C20-7CD6-A163-3554E5AE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254B1-47E9-4451-98B6-7F5EF46402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4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C6A79-6E60-C4AA-2FF9-F051C363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8D913C-051D-2F7B-C2CF-D6D100B4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01DD-484B-4479-8E19-2F64ED9A97D1}" type="datetimeFigureOut">
              <a:rPr lang="en-US" smtClean="0"/>
              <a:pPr/>
              <a:t>6/22/23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A79F9-3FCF-71EA-7493-FD19818FA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D82582-603D-FD20-DCBA-E074A96E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254B1-47E9-4451-98B6-7F5EF46402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AACEC-7335-69FE-8900-B914EDD13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01DD-484B-4479-8E19-2F64ED9A97D1}" type="datetimeFigureOut">
              <a:rPr lang="en-US" smtClean="0"/>
              <a:pPr/>
              <a:t>6/22/23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467FB-B83E-EE19-9F28-C348CF2D3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22AC2-BD2B-B8A5-F549-E883FE15A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254B1-47E9-4451-98B6-7F5EF46402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2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D4D3-2621-7BD1-5AB3-663ACAAB5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93CA-8CB4-31C6-ADB0-EEA9E2804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1A218-F049-BCD2-8016-002D49C30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BFFC0-25A0-0A33-F72B-68039B0F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01DD-484B-4479-8E19-2F64ED9A97D1}" type="datetimeFigureOut">
              <a:rPr lang="en-US" smtClean="0"/>
              <a:pPr/>
              <a:t>6/22/23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6BDED-3D65-4481-6501-B864BD89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F87F1-EF67-E032-0FA0-281FD5678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254B1-47E9-4451-98B6-7F5EF46402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4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3FBF0-0309-86CE-5D0E-F2453619C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19610F-6F99-B8F3-21BC-1756877C1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91FCF-DAD4-AB49-25D8-AF70F4ED4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6AD26-E7BB-5F65-5B7E-1CCE1337E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01DD-484B-4479-8E19-2F64ED9A97D1}" type="datetimeFigureOut">
              <a:rPr lang="en-US" smtClean="0"/>
              <a:pPr/>
              <a:t>6/22/23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15204-BEC8-D23D-11F6-C240FBDA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8A1ED-D0DC-F10D-A7AD-20E6FB430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254B1-47E9-4451-98B6-7F5EF46402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48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0B548-5D19-FF76-BCE7-B8C53DDC2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667C6-3429-F7EA-FF20-9DDE1007F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F9D9E-64B8-47A0-3C0B-6C6C85DF8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B01DD-484B-4479-8E19-2F64ED9A97D1}" type="datetimeFigureOut">
              <a:rPr lang="en-US" smtClean="0"/>
              <a:pPr/>
              <a:t>6/22/23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42761-E895-3F85-B58A-8B857BEC7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5AB9C-D52C-2219-2154-E9C383EF5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254B1-47E9-4451-98B6-7F5EF46402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6DE630-E952-5529-1130-BCDD21F8BB3F}"/>
              </a:ext>
            </a:extLst>
          </p:cNvPr>
          <p:cNvSpPr/>
          <p:nvPr userDrawn="1"/>
        </p:nvSpPr>
        <p:spPr>
          <a:xfrm>
            <a:off x="-719676" y="1388165"/>
            <a:ext cx="487018" cy="347869"/>
          </a:xfrm>
          <a:prstGeom prst="rect">
            <a:avLst/>
          </a:prstGeom>
          <a:solidFill>
            <a:srgbClr val="FFAB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286AC6-2DFB-FD50-2C19-4757082317D7}"/>
              </a:ext>
            </a:extLst>
          </p:cNvPr>
          <p:cNvSpPr txBox="1"/>
          <p:nvPr userDrawn="1"/>
        </p:nvSpPr>
        <p:spPr>
          <a:xfrm>
            <a:off x="-852232" y="1022109"/>
            <a:ext cx="752129" cy="307777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r>
              <a:rPr lang="en-US" sz="1400" dirty="0"/>
              <a:t>Colors: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9E582A-516D-4A9F-B717-BB26C4E6C1AF}"/>
              </a:ext>
            </a:extLst>
          </p:cNvPr>
          <p:cNvSpPr/>
          <p:nvPr userDrawn="1"/>
        </p:nvSpPr>
        <p:spPr>
          <a:xfrm>
            <a:off x="-719676" y="1841531"/>
            <a:ext cx="487018" cy="347869"/>
          </a:xfrm>
          <a:prstGeom prst="rect">
            <a:avLst/>
          </a:prstGeom>
          <a:solidFill>
            <a:srgbClr val="F684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611F20-D5C3-ABB7-8A09-881994EBB7A3}"/>
              </a:ext>
            </a:extLst>
          </p:cNvPr>
          <p:cNvSpPr/>
          <p:nvPr userDrawn="1"/>
        </p:nvSpPr>
        <p:spPr>
          <a:xfrm>
            <a:off x="-719676" y="2330696"/>
            <a:ext cx="487018" cy="347869"/>
          </a:xfrm>
          <a:prstGeom prst="rect">
            <a:avLst/>
          </a:prstGeom>
          <a:solidFill>
            <a:srgbClr val="EF5A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999DE6-2F7E-A477-28A4-61BDAF650561}"/>
              </a:ext>
            </a:extLst>
          </p:cNvPr>
          <p:cNvSpPr/>
          <p:nvPr userDrawn="1"/>
        </p:nvSpPr>
        <p:spPr>
          <a:xfrm>
            <a:off x="-719676" y="2837946"/>
            <a:ext cx="487018" cy="347869"/>
          </a:xfrm>
          <a:prstGeom prst="rect">
            <a:avLst/>
          </a:prstGeom>
          <a:solidFill>
            <a:srgbClr val="E22F3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FC1CFB-05EB-F7FB-6F27-376A4ACD4DE3}"/>
              </a:ext>
            </a:extLst>
          </p:cNvPr>
          <p:cNvSpPr/>
          <p:nvPr userDrawn="1"/>
        </p:nvSpPr>
        <p:spPr>
          <a:xfrm>
            <a:off x="-719676" y="3317417"/>
            <a:ext cx="487018" cy="347869"/>
          </a:xfrm>
          <a:prstGeom prst="rect">
            <a:avLst/>
          </a:prstGeom>
          <a:solidFill>
            <a:srgbClr val="D434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87B36C-853B-8A69-7B14-D257CF38C569}"/>
              </a:ext>
            </a:extLst>
          </p:cNvPr>
          <p:cNvSpPr/>
          <p:nvPr userDrawn="1"/>
        </p:nvSpPr>
        <p:spPr>
          <a:xfrm>
            <a:off x="-719676" y="3810778"/>
            <a:ext cx="487018" cy="347869"/>
          </a:xfrm>
          <a:prstGeom prst="rect">
            <a:avLst/>
          </a:prstGeom>
          <a:solidFill>
            <a:srgbClr val="AB49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1B6DC5-540D-6CE8-22FD-1AD3AC5D76C8}"/>
              </a:ext>
            </a:extLst>
          </p:cNvPr>
          <p:cNvSpPr/>
          <p:nvPr userDrawn="1"/>
        </p:nvSpPr>
        <p:spPr>
          <a:xfrm>
            <a:off x="-719676" y="4289904"/>
            <a:ext cx="487018" cy="347869"/>
          </a:xfrm>
          <a:prstGeom prst="rect">
            <a:avLst/>
          </a:prstGeom>
          <a:solidFill>
            <a:srgbClr val="7046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126606-B864-DF93-7B3F-7DDAE5BE9A31}"/>
              </a:ext>
            </a:extLst>
          </p:cNvPr>
          <p:cNvSpPr/>
          <p:nvPr userDrawn="1"/>
        </p:nvSpPr>
        <p:spPr>
          <a:xfrm>
            <a:off x="-717112" y="4807684"/>
            <a:ext cx="487018" cy="347869"/>
          </a:xfrm>
          <a:prstGeom prst="rect">
            <a:avLst/>
          </a:prstGeom>
          <a:solidFill>
            <a:srgbClr val="4067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4EE9ED-6065-8427-3441-86B2D5747322}"/>
              </a:ext>
            </a:extLst>
          </p:cNvPr>
          <p:cNvSpPr/>
          <p:nvPr userDrawn="1"/>
        </p:nvSpPr>
        <p:spPr>
          <a:xfrm>
            <a:off x="-719676" y="5286810"/>
            <a:ext cx="487018" cy="347869"/>
          </a:xfrm>
          <a:prstGeom prst="rect">
            <a:avLst/>
          </a:prstGeom>
          <a:solidFill>
            <a:srgbClr val="2F8E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252BAF-19C7-8FFD-5209-D36FF68A601C}"/>
              </a:ext>
            </a:extLst>
          </p:cNvPr>
          <p:cNvSpPr/>
          <p:nvPr userDrawn="1"/>
        </p:nvSpPr>
        <p:spPr>
          <a:xfrm>
            <a:off x="-719676" y="5780171"/>
            <a:ext cx="487018" cy="347869"/>
          </a:xfrm>
          <a:prstGeom prst="rect">
            <a:avLst/>
          </a:prstGeom>
          <a:solidFill>
            <a:srgbClr val="2AB4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89D01C-2D99-9386-4FF2-5DF90DAF8D80}"/>
              </a:ext>
            </a:extLst>
          </p:cNvPr>
          <p:cNvSpPr/>
          <p:nvPr userDrawn="1"/>
        </p:nvSpPr>
        <p:spPr>
          <a:xfrm>
            <a:off x="-719676" y="6242600"/>
            <a:ext cx="487018" cy="347869"/>
          </a:xfrm>
          <a:prstGeom prst="rect">
            <a:avLst/>
          </a:prstGeom>
          <a:solidFill>
            <a:srgbClr val="30AF6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4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67" r:id="rId14"/>
    <p:sldLayoutId id="2147483652" r:id="rId15"/>
    <p:sldLayoutId id="2147483669" r:id="rId16"/>
    <p:sldLayoutId id="2147483670" r:id="rId17"/>
    <p:sldLayoutId id="2147483671" r:id="rId18"/>
    <p:sldLayoutId id="2147483668" r:id="rId19"/>
    <p:sldLayoutId id="2147483676" r:id="rId20"/>
    <p:sldLayoutId id="2147483677" r:id="rId21"/>
    <p:sldLayoutId id="2147483678" r:id="rId22"/>
    <p:sldLayoutId id="2147483679" r:id="rId23"/>
    <p:sldLayoutId id="2147483672" r:id="rId24"/>
    <p:sldLayoutId id="2147483662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yperledger/aries-framework-javascript/pull/1141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dentity.foundation/didcomm-messaging/spec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idcomm.org/didexchange/2.0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797452"/>
            <a:ext cx="10353964" cy="1338828"/>
          </a:xfrm>
        </p:spPr>
        <p:txBody>
          <a:bodyPr/>
          <a:lstStyle/>
          <a:p>
            <a:r>
              <a:rPr lang="en-US" dirty="0" err="1"/>
              <a:t>DidComm</a:t>
            </a:r>
            <a:r>
              <a:rPr lang="en-US" dirty="0"/>
              <a:t> V2 in </a:t>
            </a:r>
            <a:br>
              <a:rPr lang="en-US" dirty="0"/>
            </a:br>
            <a:r>
              <a:rPr lang="en-US" dirty="0"/>
              <a:t>Aries Framework JavaScript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AACB6F-714A-4DFA-B61A-0C1B8CCDF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ru-RU" dirty="0"/>
              <a:t>6</a:t>
            </a:r>
            <a:r>
              <a:rPr lang="en-US" dirty="0"/>
              <a:t>/</a:t>
            </a:r>
            <a:r>
              <a:rPr lang="ru-RU" dirty="0"/>
              <a:t>22</a:t>
            </a:r>
            <a:r>
              <a:rPr lang="en-US" dirty="0"/>
              <a:t>/2023</a:t>
            </a:r>
          </a:p>
        </p:txBody>
      </p:sp>
    </p:spTree>
    <p:extLst>
      <p:ext uri="{BB962C8B-B14F-4D97-AF65-F5344CB8AC3E}">
        <p14:creationId xmlns:p14="http://schemas.microsoft.com/office/powerpoint/2010/main" val="18508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5E57-728E-774F-BC64-B628738D1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74" y="339332"/>
            <a:ext cx="8761614" cy="594296"/>
          </a:xfrm>
        </p:spPr>
        <p:txBody>
          <a:bodyPr/>
          <a:lstStyle/>
          <a:p>
            <a:r>
              <a:rPr lang="en-US" dirty="0"/>
              <a:t>Concerns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15E1E-13A2-0845-BAA9-A8CF0799357D}"/>
              </a:ext>
            </a:extLst>
          </p:cNvPr>
          <p:cNvSpPr txBox="1"/>
          <p:nvPr/>
        </p:nvSpPr>
        <p:spPr>
          <a:xfrm>
            <a:off x="598517" y="1482036"/>
            <a:ext cx="65338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b="1" dirty="0"/>
              <a:t>Crypto</a:t>
            </a:r>
            <a:endParaRPr lang="en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RU" sz="1600" dirty="0"/>
              <a:t>DidComm V2 pack/unpack methods require resolving of  Did documents for sender and recipient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RU" sz="1600" dirty="0"/>
              <a:t>Currently it’s done inside of AFJ c</a:t>
            </a:r>
            <a:r>
              <a:rPr lang="en-GB" sz="1600" dirty="0"/>
              <a:t>o</a:t>
            </a:r>
            <a:r>
              <a:rPr lang="en-RU" sz="1600" dirty="0"/>
              <a:t>re module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RU" sz="1600" dirty="0"/>
              <a:t>So it is processes JWE, resolves required DidDocuments and passes it as a parameter.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RU" sz="1600" dirty="0"/>
              <a:t>We need to rework Wallet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b="1" dirty="0"/>
              <a:t>DID’s creation: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RU" sz="1600" dirty="0"/>
              <a:t>OOB service defins helper methods to create a PeerDid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RU" sz="1600" dirty="0"/>
              <a:t>We need try to reuse existing methods from DID Registar</a:t>
            </a:r>
          </a:p>
        </p:txBody>
      </p:sp>
    </p:spTree>
    <p:extLst>
      <p:ext uri="{BB962C8B-B14F-4D97-AF65-F5344CB8AC3E}">
        <p14:creationId xmlns:p14="http://schemas.microsoft.com/office/powerpoint/2010/main" val="201524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5E57-728E-774F-BC64-B628738D1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74" y="339332"/>
            <a:ext cx="8761614" cy="594296"/>
          </a:xfrm>
        </p:spPr>
        <p:txBody>
          <a:bodyPr/>
          <a:lstStyle/>
          <a:p>
            <a:r>
              <a:rPr lang="en-US" dirty="0"/>
              <a:t>Next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6077AC-1443-9844-8EE2-0C388621CF53}"/>
              </a:ext>
            </a:extLst>
          </p:cNvPr>
          <p:cNvSpPr txBox="1"/>
          <p:nvPr/>
        </p:nvSpPr>
        <p:spPr>
          <a:xfrm>
            <a:off x="358923" y="1256230"/>
            <a:ext cx="619356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b="1" dirty="0"/>
              <a:t>Mediator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RU" dirty="0"/>
              <a:t>The initial work was already done a while ago </a:t>
            </a:r>
            <a:r>
              <a:rPr lang="en-GB" dirty="0">
                <a:hlinkClick r:id="rId2"/>
              </a:rPr>
              <a:t>https://github.com/hyperledger/aries-framework-javascript/pull/1141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We need to update, refresh, complete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Negotiation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Protocols adoption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Issuance,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JWS / Plain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739344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5E57-728E-774F-BC64-B628738D1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74" y="339332"/>
            <a:ext cx="8761614" cy="59429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EF3784-06B3-0743-811D-876E768D297C}"/>
              </a:ext>
            </a:extLst>
          </p:cNvPr>
          <p:cNvSpPr txBox="1"/>
          <p:nvPr/>
        </p:nvSpPr>
        <p:spPr>
          <a:xfrm>
            <a:off x="358381" y="1859340"/>
            <a:ext cx="653380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1F2328"/>
                </a:solidFill>
              </a:rPr>
              <a:t>Specification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1F2328"/>
                </a:solidFill>
              </a:rPr>
              <a:t>What’s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1F2328"/>
                </a:solidFill>
              </a:rPr>
              <a:t>Concerns about the current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1F2328"/>
                </a:solidFill>
              </a:rPr>
              <a:t>Next steps</a:t>
            </a:r>
            <a:endParaRPr lang="en-RU" sz="2800" b="1" dirty="0"/>
          </a:p>
        </p:txBody>
      </p:sp>
    </p:spTree>
    <p:extLst>
      <p:ext uri="{BB962C8B-B14F-4D97-AF65-F5344CB8AC3E}">
        <p14:creationId xmlns:p14="http://schemas.microsoft.com/office/powerpoint/2010/main" val="367352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5E57-728E-774F-BC64-B628738D1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74" y="339332"/>
            <a:ext cx="8761614" cy="594296"/>
          </a:xfrm>
        </p:spPr>
        <p:txBody>
          <a:bodyPr/>
          <a:lstStyle/>
          <a:p>
            <a:r>
              <a:rPr lang="en-US" dirty="0"/>
              <a:t>Specification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41BC5-2716-D14A-868D-BE3F329B7A8A}"/>
              </a:ext>
            </a:extLst>
          </p:cNvPr>
          <p:cNvSpPr txBox="1"/>
          <p:nvPr/>
        </p:nvSpPr>
        <p:spPr>
          <a:xfrm>
            <a:off x="358923" y="1536379"/>
            <a:ext cx="6533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https://identity.foundation/didcomm-messaging/spec/</a:t>
            </a:r>
            <a:endParaRPr lang="en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957E87-3319-7242-B1CC-23E1BE5C0FBD}"/>
              </a:ext>
            </a:extLst>
          </p:cNvPr>
          <p:cNvSpPr txBox="1"/>
          <p:nvPr/>
        </p:nvSpPr>
        <p:spPr>
          <a:xfrm>
            <a:off x="358381" y="2323796"/>
            <a:ext cx="65338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Heebo" pitchFamily="2" charset="-79"/>
                <a:cs typeface="Heebo" pitchFamily="2" charset="-79"/>
              </a:rPr>
              <a:t>Requirements</a:t>
            </a:r>
            <a:endParaRPr lang="en-GB" sz="1600" i="0" dirty="0">
              <a:solidFill>
                <a:srgbClr val="000000"/>
              </a:solidFill>
              <a:effectLst/>
              <a:latin typeface="Heebo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i="0" dirty="0">
                <a:solidFill>
                  <a:srgbClr val="000000"/>
                </a:solidFill>
                <a:effectLst/>
                <a:latin typeface="Heebo" panose="020F0502020204030204" pitchFamily="34" charset="0"/>
              </a:rPr>
              <a:t>Secure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Private</a:t>
            </a:r>
            <a:endParaRPr lang="en-GB" sz="1600" dirty="0">
              <a:solidFill>
                <a:srgbClr val="000000"/>
              </a:solidFill>
              <a:latin typeface="Heebo" panose="020F0502020204030204" pitchFamily="34" charset="0"/>
              <a:cs typeface="Heebo" pitchFamily="2" charset="-79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Decentralized</a:t>
            </a:r>
            <a:endParaRPr lang="en-GB" sz="1600" dirty="0">
              <a:solidFill>
                <a:srgbClr val="000000"/>
              </a:solidFill>
              <a:latin typeface="Heebo" panose="020F0502020204030204" pitchFamily="34" charset="0"/>
              <a:cs typeface="Heebo" pitchFamily="2" charset="-79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Transport-agnostic</a:t>
            </a:r>
            <a:endParaRPr lang="en-GB" sz="1600" i="0" dirty="0">
              <a:solidFill>
                <a:srgbClr val="000000"/>
              </a:solidFill>
              <a:effectLst/>
              <a:latin typeface="Heebo" panose="020F0502020204030204" pitchFamily="34" charset="0"/>
              <a:cs typeface="Heebo" pitchFamily="2" charset="-79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Routable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1F2328"/>
                </a:solidFill>
                <a:effectLst/>
                <a:latin typeface="-apple-system"/>
              </a:rPr>
              <a:t>Each protocol message contains everything needed to interact (connect)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1F2328"/>
                </a:solidFill>
                <a:latin typeface="-apple-system"/>
              </a:rPr>
              <a:t>There is no </a:t>
            </a:r>
            <a:r>
              <a:rPr lang="en-GB" sz="1600" b="0" i="0" dirty="0">
                <a:solidFill>
                  <a:srgbClr val="1F2328"/>
                </a:solidFill>
                <a:effectLst/>
                <a:latin typeface="-apple-system"/>
              </a:rPr>
              <a:t>need for an explicit handshake protocol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1F2328"/>
                </a:solidFill>
                <a:latin typeface="-apple-system"/>
              </a:rPr>
              <a:t>Like an Email – parties can interact without direct connection</a:t>
            </a:r>
            <a:endParaRPr lang="en-RU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581617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5E57-728E-774F-BC64-B628738D1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74" y="339332"/>
            <a:ext cx="8761614" cy="594296"/>
          </a:xfrm>
        </p:spPr>
        <p:txBody>
          <a:bodyPr/>
          <a:lstStyle/>
          <a:p>
            <a:r>
              <a:rPr lang="en-US" dirty="0"/>
              <a:t>Implementation: </a:t>
            </a:r>
            <a:r>
              <a:rPr lang="en-RU" dirty="0"/>
              <a:t>Crypto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6077AC-1443-9844-8EE2-0C388621CF53}"/>
              </a:ext>
            </a:extLst>
          </p:cNvPr>
          <p:cNvSpPr txBox="1"/>
          <p:nvPr/>
        </p:nvSpPr>
        <p:spPr>
          <a:xfrm>
            <a:off x="358923" y="2162084"/>
            <a:ext cx="6193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41BC5-2716-D14A-868D-BE3F329B7A8A}"/>
              </a:ext>
            </a:extLst>
          </p:cNvPr>
          <p:cNvSpPr txBox="1"/>
          <p:nvPr/>
        </p:nvSpPr>
        <p:spPr>
          <a:xfrm>
            <a:off x="358923" y="1536379"/>
            <a:ext cx="65332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b="1" dirty="0"/>
              <a:t>Askar Wallet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RU" dirty="0"/>
              <a:t>State: Supported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RU" dirty="0"/>
              <a:t>Chan</a:t>
            </a:r>
            <a:r>
              <a:rPr lang="en-GB" dirty="0" err="1"/>
              <a:t>ge</a:t>
            </a:r>
            <a:r>
              <a:rPr lang="en-RU" dirty="0"/>
              <a:t>s: required JWE Pack / Unpack methods implemented using crypto methods from aries-askar library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RU" dirty="0"/>
              <a:t>Interface: accept resolved DidDocuments as parameter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b="1" dirty="0"/>
              <a:t>Indy Wallet</a:t>
            </a:r>
            <a:r>
              <a:rPr lang="en-RU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RU" dirty="0"/>
              <a:t>State: Not supported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93421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5E57-728E-774F-BC64-B628738D1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74" y="339332"/>
            <a:ext cx="8761614" cy="594296"/>
          </a:xfrm>
        </p:spPr>
        <p:txBody>
          <a:bodyPr/>
          <a:lstStyle/>
          <a:p>
            <a:r>
              <a:rPr lang="en-US" dirty="0"/>
              <a:t>Done Work: Messages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6077AC-1443-9844-8EE2-0C388621CF53}"/>
              </a:ext>
            </a:extLst>
          </p:cNvPr>
          <p:cNvSpPr txBox="1"/>
          <p:nvPr/>
        </p:nvSpPr>
        <p:spPr>
          <a:xfrm>
            <a:off x="358923" y="2162084"/>
            <a:ext cx="6193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41BC5-2716-D14A-868D-BE3F329B7A8A}"/>
              </a:ext>
            </a:extLst>
          </p:cNvPr>
          <p:cNvSpPr txBox="1"/>
          <p:nvPr/>
        </p:nvSpPr>
        <p:spPr>
          <a:xfrm>
            <a:off x="358923" y="1536379"/>
            <a:ext cx="65332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/>
              <a:t>AgentMessage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Message interface used in shared methods across the core module – sender, received, repository,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Implementations (DidCommV1Message, DidCommV2Message) </a:t>
            </a:r>
            <a:endParaRPr lang="en-GB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General message structure for each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Protocol Messages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sz="1600" dirty="0"/>
              <a:t>should extend either on of the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501501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5E57-728E-774F-BC64-B628738D1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74" y="339332"/>
            <a:ext cx="8761614" cy="594296"/>
          </a:xfrm>
        </p:spPr>
        <p:txBody>
          <a:bodyPr/>
          <a:lstStyle/>
          <a:p>
            <a:r>
              <a:rPr lang="en-US" dirty="0"/>
              <a:t>Done Work : Agent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6077AC-1443-9844-8EE2-0C388621CF53}"/>
              </a:ext>
            </a:extLst>
          </p:cNvPr>
          <p:cNvSpPr txBox="1"/>
          <p:nvPr/>
        </p:nvSpPr>
        <p:spPr>
          <a:xfrm>
            <a:off x="358923" y="2162084"/>
            <a:ext cx="6193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41BC5-2716-D14A-868D-BE3F329B7A8A}"/>
              </a:ext>
            </a:extLst>
          </p:cNvPr>
          <p:cNvSpPr txBox="1"/>
          <p:nvPr/>
        </p:nvSpPr>
        <p:spPr>
          <a:xfrm>
            <a:off x="358923" y="1536379"/>
            <a:ext cx="65332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/>
              <a:t>MessageReceiver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Same functions handle both versions of messages.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 err="1"/>
              <a:t>Didcomm</a:t>
            </a:r>
            <a:r>
              <a:rPr lang="en-GB" sz="1600" dirty="0"/>
              <a:t> version is returned in the context of received message.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/>
              <a:t>MessageSender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For the moment, the logic is split into send V1 and send V2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Send V2 does not depend on connection object. It sends messages using `from` and `to` fields from the message. Resolves </a:t>
            </a:r>
            <a:r>
              <a:rPr lang="en-GB" sz="1600" dirty="0" err="1"/>
              <a:t>DidDocs</a:t>
            </a:r>
            <a:r>
              <a:rPr lang="en-GB" sz="1600" dirty="0"/>
              <a:t> -&gt; keys -&gt; 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Send V2 is limited in functionality (not support for sessions, queue, priority)</a:t>
            </a:r>
            <a:endParaRPr lang="en-RU" sz="1600" dirty="0"/>
          </a:p>
        </p:txBody>
      </p:sp>
    </p:spTree>
    <p:extLst>
      <p:ext uri="{BB962C8B-B14F-4D97-AF65-F5344CB8AC3E}">
        <p14:creationId xmlns:p14="http://schemas.microsoft.com/office/powerpoint/2010/main" val="20979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5E57-728E-774F-BC64-B628738D1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74" y="339332"/>
            <a:ext cx="8761614" cy="594296"/>
          </a:xfrm>
        </p:spPr>
        <p:txBody>
          <a:bodyPr/>
          <a:lstStyle/>
          <a:p>
            <a:r>
              <a:rPr lang="en-US" dirty="0"/>
              <a:t>Done Work: Protocols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6077AC-1443-9844-8EE2-0C388621CF53}"/>
              </a:ext>
            </a:extLst>
          </p:cNvPr>
          <p:cNvSpPr txBox="1"/>
          <p:nvPr/>
        </p:nvSpPr>
        <p:spPr>
          <a:xfrm>
            <a:off x="358923" y="2162084"/>
            <a:ext cx="6193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41BC5-2716-D14A-868D-BE3F329B7A8A}"/>
              </a:ext>
            </a:extLst>
          </p:cNvPr>
          <p:cNvSpPr txBox="1"/>
          <p:nvPr/>
        </p:nvSpPr>
        <p:spPr>
          <a:xfrm>
            <a:off x="358923" y="1536379"/>
            <a:ext cx="6533260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b="1" dirty="0"/>
              <a:t>Adopted protocols</a:t>
            </a:r>
            <a:r>
              <a:rPr lang="en-RU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RU" sz="1600" dirty="0"/>
              <a:t>Out-of-Band - just to create an invitation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RU" sz="1600" dirty="0"/>
              <a:t>Trust Ping send and respond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b="1" dirty="0"/>
              <a:t>Protoocls 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RU" sz="1600" dirty="0"/>
              <a:t>Same way as for two version of the same protocol (for instance `issuance`) 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RU" sz="1600" dirty="0"/>
              <a:t>Messages, Handlers, Services defened for both verisons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RU" sz="1600" dirty="0"/>
              <a:t>Messages extend corresponding base DidComm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b="1" dirty="0"/>
              <a:t>Messaging version identification</a:t>
            </a:r>
            <a:r>
              <a:rPr lang="en-RU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RU" sz="1600" dirty="0"/>
              <a:t>When create invitation - specify version explicitly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RU" sz="1600" dirty="0"/>
              <a:t>Connection state object stores faky protocol to point on the DidCommV2 nature: </a:t>
            </a:r>
            <a:r>
              <a:rPr lang="en-GB" dirty="0">
                <a:solidFill>
                  <a:srgbClr val="6A8759"/>
                </a:solidFill>
                <a:effectLst/>
                <a:hlinkClick r:id="rId2"/>
              </a:rPr>
              <a:t>https://didcomm.org/didexchange/2.0</a:t>
            </a:r>
            <a:r>
              <a:rPr lang="en-GB" dirty="0">
                <a:solidFill>
                  <a:srgbClr val="6A8759"/>
                </a:solidFill>
                <a:effectLst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RU" sz="1600" dirty="0"/>
              <a:t>Future interaction - depending on connection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DID’s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PeerDid’s</a:t>
            </a:r>
            <a:r>
              <a:rPr lang="en-US" sz="1600" dirty="0"/>
              <a:t> method 2</a:t>
            </a:r>
            <a:endParaRPr lang="en-RU" sz="1600" dirty="0"/>
          </a:p>
        </p:txBody>
      </p:sp>
    </p:spTree>
    <p:extLst>
      <p:ext uri="{BB962C8B-B14F-4D97-AF65-F5344CB8AC3E}">
        <p14:creationId xmlns:p14="http://schemas.microsoft.com/office/powerpoint/2010/main" val="652269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5E57-728E-774F-BC64-B628738D1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74" y="339332"/>
            <a:ext cx="8761614" cy="594296"/>
          </a:xfrm>
        </p:spPr>
        <p:txBody>
          <a:bodyPr/>
          <a:lstStyle/>
          <a:p>
            <a:r>
              <a:rPr lang="en-US" dirty="0"/>
              <a:t>Done Work: Demo 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6077AC-1443-9844-8EE2-0C388621CF53}"/>
              </a:ext>
            </a:extLst>
          </p:cNvPr>
          <p:cNvSpPr txBox="1"/>
          <p:nvPr/>
        </p:nvSpPr>
        <p:spPr>
          <a:xfrm>
            <a:off x="358923" y="2162084"/>
            <a:ext cx="6193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41BC5-2716-D14A-868D-BE3F329B7A8A}"/>
              </a:ext>
            </a:extLst>
          </p:cNvPr>
          <p:cNvSpPr txBox="1"/>
          <p:nvPr/>
        </p:nvSpPr>
        <p:spPr>
          <a:xfrm>
            <a:off x="358923" y="1536379"/>
            <a:ext cx="6533260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Faber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Create </a:t>
            </a:r>
            <a:r>
              <a:rPr lang="en-US" sz="1600" dirty="0" err="1"/>
              <a:t>DidComm</a:t>
            </a:r>
            <a:r>
              <a:rPr lang="en-US" sz="1600" dirty="0"/>
              <a:t> V2 Out-of-Band invitation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OutOfBand</a:t>
            </a:r>
            <a:r>
              <a:rPr lang="en-US" sz="1400" dirty="0"/>
              <a:t> record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Allice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Accept Out-of-Band invitation invitation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Connection record created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No did exchange happen. Connection considered as completed.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Alice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Send Ping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Faber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Receives message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Unpacks, processes, and sends Ping Response if requested to the Ping message sender DID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No connection created on the Faber’s side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Should we do it?</a:t>
            </a:r>
            <a:r>
              <a:rPr lang="en-US" dirty="0"/>
              <a:t>	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009189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5E57-728E-774F-BC64-B628738D1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74" y="339332"/>
            <a:ext cx="8761614" cy="594296"/>
          </a:xfrm>
        </p:spPr>
        <p:txBody>
          <a:bodyPr/>
          <a:lstStyle/>
          <a:p>
            <a:r>
              <a:rPr lang="en-US" dirty="0"/>
              <a:t>Concerns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15E1E-13A2-0845-BAA9-A8CF0799357D}"/>
              </a:ext>
            </a:extLst>
          </p:cNvPr>
          <p:cNvSpPr txBox="1"/>
          <p:nvPr/>
        </p:nvSpPr>
        <p:spPr>
          <a:xfrm>
            <a:off x="598517" y="1482036"/>
            <a:ext cx="6533802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b="1" dirty="0"/>
              <a:t>Conenction</a:t>
            </a:r>
            <a:r>
              <a:rPr lang="en-RU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RU" sz="1600" dirty="0"/>
              <a:t>How to create Connection state objects properly?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RU" sz="1600" dirty="0"/>
              <a:t>DidComm V2 version of did-exchange protocol?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b="1" dirty="0"/>
              <a:t>Message Sender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RU" sz="1600" dirty="0"/>
              <a:t>Unifiy Message Senger to handle both version same way</a:t>
            </a:r>
            <a:r>
              <a:rPr lang="en-RU" sz="1600" b="1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I</a:t>
            </a:r>
            <a:r>
              <a:rPr lang="en-RU" sz="1600" dirty="0"/>
              <a:t>t should be easier to do after solving question about connections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A</a:t>
            </a:r>
            <a:r>
              <a:rPr lang="en-RU" sz="1600" dirty="0"/>
              <a:t>lso it will solve gap with supporting sessions, priorities, etc for DidComm V2.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b="1" dirty="0"/>
              <a:t>Protocols adoptions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RU" dirty="0"/>
              <a:t>DidComm V2 lacks specifications for issuance, presenation,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b="1" dirty="0"/>
              <a:t>Protocols 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RU" dirty="0"/>
              <a:t>How properly organize protocols implementation for DidComm V2: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RU" dirty="0"/>
              <a:t>For instance, issuance already defines two version for DidComm V1.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RU" dirty="0"/>
              <a:t>Should we conver messages back and forth?</a:t>
            </a:r>
          </a:p>
        </p:txBody>
      </p:sp>
    </p:spTree>
    <p:extLst>
      <p:ext uri="{BB962C8B-B14F-4D97-AF65-F5344CB8AC3E}">
        <p14:creationId xmlns:p14="http://schemas.microsoft.com/office/powerpoint/2010/main" val="1625129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{2BA4C148-170A-CA49-AE50-561410C8782E}tf16401378</Template>
  <TotalTime>24020</TotalTime>
  <Words>625</Words>
  <Application>Microsoft Macintosh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Heebo</vt:lpstr>
      <vt:lpstr>Helvetica</vt:lpstr>
      <vt:lpstr>Helvetica 45 Light</vt:lpstr>
      <vt:lpstr>Helvetica Neue</vt:lpstr>
      <vt:lpstr>Helvetica Neue Condensed</vt:lpstr>
      <vt:lpstr>Helvetica Neue Condensed Black</vt:lpstr>
      <vt:lpstr>Helvetica Neue UltraLight</vt:lpstr>
      <vt:lpstr>Wingdings</vt:lpstr>
      <vt:lpstr>Office Theme</vt:lpstr>
      <vt:lpstr>DidComm V2 in  Aries Framework JavaScript</vt:lpstr>
      <vt:lpstr>Agenda</vt:lpstr>
      <vt:lpstr>Specification</vt:lpstr>
      <vt:lpstr>Implementation: Crypto</vt:lpstr>
      <vt:lpstr>Done Work: Messages</vt:lpstr>
      <vt:lpstr>Done Work : Agent</vt:lpstr>
      <vt:lpstr>Done Work: Protocols</vt:lpstr>
      <vt:lpstr>Done Work: Demo Flow</vt:lpstr>
      <vt:lpstr>Concerns</vt:lpstr>
      <vt:lpstr>Concerns</vt:lpstr>
      <vt:lpstr>Next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denis</dc:creator>
  <cp:keywords/>
  <dc:description/>
  <cp:lastModifiedBy>DSR DSR</cp:lastModifiedBy>
  <cp:revision>227</cp:revision>
  <dcterms:created xsi:type="dcterms:W3CDTF">2021-03-30T12:42:34Z</dcterms:created>
  <dcterms:modified xsi:type="dcterms:W3CDTF">2023-06-22T13:50:06Z</dcterms:modified>
  <cp:category/>
</cp:coreProperties>
</file>