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7" r:id="rId4"/>
    <p:sldId id="284" r:id="rId5"/>
    <p:sldId id="258" r:id="rId6"/>
    <p:sldId id="259" r:id="rId7"/>
    <p:sldId id="268" r:id="rId8"/>
    <p:sldId id="269" r:id="rId9"/>
    <p:sldId id="270" r:id="rId10"/>
    <p:sldId id="271" r:id="rId11"/>
    <p:sldId id="272" r:id="rId12"/>
    <p:sldId id="261" r:id="rId13"/>
    <p:sldId id="274" r:id="rId14"/>
    <p:sldId id="275" r:id="rId15"/>
    <p:sldId id="276" r:id="rId16"/>
    <p:sldId id="277" r:id="rId17"/>
    <p:sldId id="278" r:id="rId18"/>
    <p:sldId id="279" r:id="rId19"/>
    <p:sldId id="282" r:id="rId20"/>
    <p:sldId id="280" r:id="rId21"/>
    <p:sldId id="281" r:id="rId22"/>
    <p:sldId id="265" r:id="rId23"/>
    <p:sldId id="285" r:id="rId24"/>
    <p:sldId id="286" r:id="rId25"/>
    <p:sldId id="2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418ACE-61C6-4AD3-AD16-975169FAD560}" v="133" dt="2025-02-05T20:15:58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Fernando Rodriguez Gutierrez" userId="47d13518-703e-4604-b449-ba54b8feb907" providerId="ADAL" clId="{56418ACE-61C6-4AD3-AD16-975169FAD560}"/>
    <pc:docChg chg="undo custSel addSld delSld modSld">
      <pc:chgData name="Luis Fernando Rodriguez Gutierrez" userId="47d13518-703e-4604-b449-ba54b8feb907" providerId="ADAL" clId="{56418ACE-61C6-4AD3-AD16-975169FAD560}" dt="2025-02-05T20:19:26.514" v="2154" actId="20577"/>
      <pc:docMkLst>
        <pc:docMk/>
      </pc:docMkLst>
      <pc:sldChg chg="addSp delSp modSp mod setBg addAnim modAnim">
        <pc:chgData name="Luis Fernando Rodriguez Gutierrez" userId="47d13518-703e-4604-b449-ba54b8feb907" providerId="ADAL" clId="{56418ACE-61C6-4AD3-AD16-975169FAD560}" dt="2025-02-05T20:10:57.926" v="2017" actId="255"/>
        <pc:sldMkLst>
          <pc:docMk/>
          <pc:sldMk cId="2580789304" sldId="256"/>
        </pc:sldMkLst>
        <pc:spChg chg="mod">
          <ac:chgData name="Luis Fernando Rodriguez Gutierrez" userId="47d13518-703e-4604-b449-ba54b8feb907" providerId="ADAL" clId="{56418ACE-61C6-4AD3-AD16-975169FAD560}" dt="2025-02-05T20:10:35.532" v="1958" actId="20577"/>
          <ac:spMkLst>
            <pc:docMk/>
            <pc:sldMk cId="2580789304" sldId="256"/>
            <ac:spMk id="2" creationId="{1A7F500A-FECF-6986-B56D-68CB96F6755C}"/>
          </ac:spMkLst>
        </pc:spChg>
        <pc:spChg chg="mod">
          <ac:chgData name="Luis Fernando Rodriguez Gutierrez" userId="47d13518-703e-4604-b449-ba54b8feb907" providerId="ADAL" clId="{56418ACE-61C6-4AD3-AD16-975169FAD560}" dt="2025-01-25T11:12:06.410" v="7" actId="26606"/>
          <ac:spMkLst>
            <pc:docMk/>
            <pc:sldMk cId="2580789304" sldId="256"/>
            <ac:spMk id="3" creationId="{CAD67B64-6189-8530-783B-F923F8242380}"/>
          </ac:spMkLst>
        </pc:spChg>
        <pc:spChg chg="add del mod">
          <ac:chgData name="Luis Fernando Rodriguez Gutierrez" userId="47d13518-703e-4604-b449-ba54b8feb907" providerId="ADAL" clId="{56418ACE-61C6-4AD3-AD16-975169FAD560}" dt="2025-02-05T20:08:10.261" v="1903" actId="478"/>
          <ac:spMkLst>
            <pc:docMk/>
            <pc:sldMk cId="2580789304" sldId="256"/>
            <ac:spMk id="6" creationId="{92FBDE1F-7A4A-E896-58F8-31909E874318}"/>
          </ac:spMkLst>
        </pc:spChg>
        <pc:spChg chg="add mod">
          <ac:chgData name="Luis Fernando Rodriguez Gutierrez" userId="47d13518-703e-4604-b449-ba54b8feb907" providerId="ADAL" clId="{56418ACE-61C6-4AD3-AD16-975169FAD560}" dt="2025-02-05T20:09:16.139" v="1921" actId="1076"/>
          <ac:spMkLst>
            <pc:docMk/>
            <pc:sldMk cId="2580789304" sldId="256"/>
            <ac:spMk id="7" creationId="{C6405F33-2444-DF3C-C86D-D9C917577529}"/>
          </ac:spMkLst>
        </pc:spChg>
        <pc:spChg chg="add mod">
          <ac:chgData name="Luis Fernando Rodriguez Gutierrez" userId="47d13518-703e-4604-b449-ba54b8feb907" providerId="ADAL" clId="{56418ACE-61C6-4AD3-AD16-975169FAD560}" dt="2025-02-05T20:10:57.926" v="2017" actId="255"/>
          <ac:spMkLst>
            <pc:docMk/>
            <pc:sldMk cId="2580789304" sldId="256"/>
            <ac:spMk id="10" creationId="{BEB3F9B3-7393-300B-EB65-A0CA563D21B4}"/>
          </ac:spMkLst>
        </pc:spChg>
        <pc:spChg chg="add">
          <ac:chgData name="Luis Fernando Rodriguez Gutierrez" userId="47d13518-703e-4604-b449-ba54b8feb907" providerId="ADAL" clId="{56418ACE-61C6-4AD3-AD16-975169FAD560}" dt="2025-01-25T11:12:06.410" v="7" actId="26606"/>
          <ac:spMkLst>
            <pc:docMk/>
            <pc:sldMk cId="2580789304" sldId="256"/>
            <ac:spMk id="17" creationId="{ECC07320-C2CA-4E29-8481-9D9E143C7788}"/>
          </ac:spMkLst>
        </pc:spChg>
        <pc:spChg chg="add">
          <ac:chgData name="Luis Fernando Rodriguez Gutierrez" userId="47d13518-703e-4604-b449-ba54b8feb907" providerId="ADAL" clId="{56418ACE-61C6-4AD3-AD16-975169FAD560}" dt="2025-01-25T11:12:06.410" v="7" actId="26606"/>
          <ac:spMkLst>
            <pc:docMk/>
            <pc:sldMk cId="2580789304" sldId="256"/>
            <ac:spMk id="19" creationId="{178FB36B-5BFE-42CA-BC60-1115E0D95EEC}"/>
          </ac:spMkLst>
        </pc:spChg>
        <pc:picChg chg="add mod ord">
          <ac:chgData name="Luis Fernando Rodriguez Gutierrez" userId="47d13518-703e-4604-b449-ba54b8feb907" providerId="ADAL" clId="{56418ACE-61C6-4AD3-AD16-975169FAD560}" dt="2025-01-25T11:13:27.350" v="13" actId="1076"/>
          <ac:picMkLst>
            <pc:docMk/>
            <pc:sldMk cId="2580789304" sldId="256"/>
            <ac:picMk id="5" creationId="{6013DDB7-53F8-44E2-A110-CD0371950D8B}"/>
          </ac:picMkLst>
        </pc:picChg>
      </pc:sldChg>
      <pc:sldChg chg="addSp delSp modSp mod setBg">
        <pc:chgData name="Luis Fernando Rodriguez Gutierrez" userId="47d13518-703e-4604-b449-ba54b8feb907" providerId="ADAL" clId="{56418ACE-61C6-4AD3-AD16-975169FAD560}" dt="2025-02-05T20:09:19.800" v="1922" actId="1076"/>
        <pc:sldMkLst>
          <pc:docMk/>
          <pc:sldMk cId="2801368605" sldId="257"/>
        </pc:sldMkLst>
        <pc:spChg chg="mod ord">
          <ac:chgData name="Luis Fernando Rodriguez Gutierrez" userId="47d13518-703e-4604-b449-ba54b8feb907" providerId="ADAL" clId="{56418ACE-61C6-4AD3-AD16-975169FAD560}" dt="2025-01-25T11:24:36.034" v="277" actId="20577"/>
          <ac:spMkLst>
            <pc:docMk/>
            <pc:sldMk cId="2801368605" sldId="257"/>
            <ac:spMk id="3" creationId="{5FA36236-28D4-BACF-2CD0-7668FB2210B3}"/>
          </ac:spMkLst>
        </pc:spChg>
        <pc:spChg chg="mod">
          <ac:chgData name="Luis Fernando Rodriguez Gutierrez" userId="47d13518-703e-4604-b449-ba54b8feb907" providerId="ADAL" clId="{56418ACE-61C6-4AD3-AD16-975169FAD560}" dt="2025-01-25T11:16:00.180" v="137" actId="26606"/>
          <ac:spMkLst>
            <pc:docMk/>
            <pc:sldMk cId="2801368605" sldId="257"/>
            <ac:spMk id="4" creationId="{31BE6B59-1158-5BD3-4345-F4AFCCCB38CF}"/>
          </ac:spMkLst>
        </pc:spChg>
        <pc:spChg chg="add mod">
          <ac:chgData name="Luis Fernando Rodriguez Gutierrez" userId="47d13518-703e-4604-b449-ba54b8feb907" providerId="ADAL" clId="{56418ACE-61C6-4AD3-AD16-975169FAD560}" dt="2025-02-05T20:09:19.800" v="1922" actId="1076"/>
          <ac:spMkLst>
            <pc:docMk/>
            <pc:sldMk cId="2801368605" sldId="257"/>
            <ac:spMk id="5" creationId="{82C67201-7A4E-8F8C-D63C-2DD2430E0857}"/>
          </ac:spMkLst>
        </pc:spChg>
        <pc:spChg chg="add del mod">
          <ac:chgData name="Luis Fernando Rodriguez Gutierrez" userId="47d13518-703e-4604-b449-ba54b8feb907" providerId="ADAL" clId="{56418ACE-61C6-4AD3-AD16-975169FAD560}" dt="2025-02-05T20:08:16.459" v="1907" actId="478"/>
          <ac:spMkLst>
            <pc:docMk/>
            <pc:sldMk cId="2801368605" sldId="257"/>
            <ac:spMk id="8" creationId="{F77E8E3E-587A-BA65-A2AC-8043C3790018}"/>
          </ac:spMkLst>
        </pc:spChg>
        <pc:spChg chg="add">
          <ac:chgData name="Luis Fernando Rodriguez Gutierrez" userId="47d13518-703e-4604-b449-ba54b8feb907" providerId="ADAL" clId="{56418ACE-61C6-4AD3-AD16-975169FAD560}" dt="2025-01-25T11:16:00.180" v="137" actId="26606"/>
          <ac:spMkLst>
            <pc:docMk/>
            <pc:sldMk cId="2801368605" sldId="257"/>
            <ac:spMk id="1031" creationId="{327D73B4-9F5C-4A64-A179-51B9500CB8B5}"/>
          </ac:spMkLst>
        </pc:spChg>
        <pc:spChg chg="add">
          <ac:chgData name="Luis Fernando Rodriguez Gutierrez" userId="47d13518-703e-4604-b449-ba54b8feb907" providerId="ADAL" clId="{56418ACE-61C6-4AD3-AD16-975169FAD560}" dt="2025-01-25T11:16:00.180" v="137" actId="26606"/>
          <ac:spMkLst>
            <pc:docMk/>
            <pc:sldMk cId="2801368605" sldId="257"/>
            <ac:spMk id="1033" creationId="{C1F06963-6374-4B48-844F-071A9BAAAE02}"/>
          </ac:spMkLst>
        </pc:spChg>
        <pc:spChg chg="add">
          <ac:chgData name="Luis Fernando Rodriguez Gutierrez" userId="47d13518-703e-4604-b449-ba54b8feb907" providerId="ADAL" clId="{56418ACE-61C6-4AD3-AD16-975169FAD560}" dt="2025-01-25T11:16:00.180" v="137" actId="26606"/>
          <ac:spMkLst>
            <pc:docMk/>
            <pc:sldMk cId="2801368605" sldId="257"/>
            <ac:spMk id="1035" creationId="{6CB927A4-E432-4310-9CD5-E89FF5063179}"/>
          </ac:spMkLst>
        </pc:spChg>
        <pc:spChg chg="add">
          <ac:chgData name="Luis Fernando Rodriguez Gutierrez" userId="47d13518-703e-4604-b449-ba54b8feb907" providerId="ADAL" clId="{56418ACE-61C6-4AD3-AD16-975169FAD560}" dt="2025-01-25T11:16:00.180" v="137" actId="26606"/>
          <ac:spMkLst>
            <pc:docMk/>
            <pc:sldMk cId="2801368605" sldId="257"/>
            <ac:spMk id="1037" creationId="{1453BF6C-B012-48B7-B4E8-6D7AC7C27D02}"/>
          </ac:spMkLst>
        </pc:spChg>
        <pc:spChg chg="add">
          <ac:chgData name="Luis Fernando Rodriguez Gutierrez" userId="47d13518-703e-4604-b449-ba54b8feb907" providerId="ADAL" clId="{56418ACE-61C6-4AD3-AD16-975169FAD560}" dt="2025-01-25T11:16:00.180" v="137" actId="26606"/>
          <ac:spMkLst>
            <pc:docMk/>
            <pc:sldMk cId="2801368605" sldId="257"/>
            <ac:spMk id="1039" creationId="{E3020543-B24B-4EC4-8FFC-8DD88EEA91A8}"/>
          </ac:spMkLst>
        </pc:spChg>
        <pc:picChg chg="add mod">
          <ac:chgData name="Luis Fernando Rodriguez Gutierrez" userId="47d13518-703e-4604-b449-ba54b8feb907" providerId="ADAL" clId="{56418ACE-61C6-4AD3-AD16-975169FAD560}" dt="2025-01-25T11:25:49.332" v="287" actId="14100"/>
          <ac:picMkLst>
            <pc:docMk/>
            <pc:sldMk cId="2801368605" sldId="257"/>
            <ac:picMk id="1026" creationId="{B0A9F003-218C-159C-095C-3EA066EFFFA3}"/>
          </ac:picMkLst>
        </pc:picChg>
        <pc:cxnChg chg="add">
          <ac:chgData name="Luis Fernando Rodriguez Gutierrez" userId="47d13518-703e-4604-b449-ba54b8feb907" providerId="ADAL" clId="{56418ACE-61C6-4AD3-AD16-975169FAD560}" dt="2025-01-25T11:16:00.180" v="137" actId="26606"/>
          <ac:cxnSpMkLst>
            <pc:docMk/>
            <pc:sldMk cId="2801368605" sldId="257"/>
            <ac:cxnSpMk id="1041" creationId="{C49DA8F6-BCC1-4447-B54C-57856834B94B}"/>
          </ac:cxnSpMkLst>
        </pc:cxnChg>
      </pc:sldChg>
      <pc:sldChg chg="addSp delSp modSp mod setBg">
        <pc:chgData name="Luis Fernando Rodriguez Gutierrez" userId="47d13518-703e-4604-b449-ba54b8feb907" providerId="ADAL" clId="{56418ACE-61C6-4AD3-AD16-975169FAD560}" dt="2025-02-05T20:09:33.053" v="1925" actId="1076"/>
        <pc:sldMkLst>
          <pc:docMk/>
          <pc:sldMk cId="324375167" sldId="258"/>
        </pc:sldMkLst>
        <pc:spChg chg="mod">
          <ac:chgData name="Luis Fernando Rodriguez Gutierrez" userId="47d13518-703e-4604-b449-ba54b8feb907" providerId="ADAL" clId="{56418ACE-61C6-4AD3-AD16-975169FAD560}" dt="2025-01-25T12:04:23.167" v="893" actId="27636"/>
          <ac:spMkLst>
            <pc:docMk/>
            <pc:sldMk cId="324375167" sldId="258"/>
            <ac:spMk id="2" creationId="{6CC58B26-8BB8-B9B9-1633-50EAF59A40BE}"/>
          </ac:spMkLst>
        </pc:spChg>
        <pc:spChg chg="mod ord">
          <ac:chgData name="Luis Fernando Rodriguez Gutierrez" userId="47d13518-703e-4604-b449-ba54b8feb907" providerId="ADAL" clId="{56418ACE-61C6-4AD3-AD16-975169FAD560}" dt="2025-01-25T11:35:41.652" v="748" actId="26606"/>
          <ac:spMkLst>
            <pc:docMk/>
            <pc:sldMk cId="324375167" sldId="258"/>
            <ac:spMk id="3" creationId="{57AACDBA-2A32-E01D-0AE2-0A192EF1CA59}"/>
          </ac:spMkLst>
        </pc:spChg>
        <pc:spChg chg="add mod">
          <ac:chgData name="Luis Fernando Rodriguez Gutierrez" userId="47d13518-703e-4604-b449-ba54b8feb907" providerId="ADAL" clId="{56418ACE-61C6-4AD3-AD16-975169FAD560}" dt="2025-02-05T20:09:33.053" v="1925" actId="1076"/>
          <ac:spMkLst>
            <pc:docMk/>
            <pc:sldMk cId="324375167" sldId="258"/>
            <ac:spMk id="7" creationId="{0DCDDF30-4075-4BFA-7A71-D89074056714}"/>
          </ac:spMkLst>
        </pc:spChg>
        <pc:spChg chg="add">
          <ac:chgData name="Luis Fernando Rodriguez Gutierrez" userId="47d13518-703e-4604-b449-ba54b8feb907" providerId="ADAL" clId="{56418ACE-61C6-4AD3-AD16-975169FAD560}" dt="2025-02-05T20:08:27.815" v="1908"/>
          <ac:spMkLst>
            <pc:docMk/>
            <pc:sldMk cId="324375167" sldId="258"/>
            <ac:spMk id="9" creationId="{087C42A1-9341-69D4-524F-997F0BDBD514}"/>
          </ac:spMkLst>
        </pc:spChg>
        <pc:spChg chg="add del">
          <ac:chgData name="Luis Fernando Rodriguez Gutierrez" userId="47d13518-703e-4604-b449-ba54b8feb907" providerId="ADAL" clId="{56418ACE-61C6-4AD3-AD16-975169FAD560}" dt="2025-01-25T11:35:41.652" v="748" actId="26606"/>
          <ac:spMkLst>
            <pc:docMk/>
            <pc:sldMk cId="324375167" sldId="258"/>
            <ac:spMk id="39" creationId="{129F4FEF-3F4E-4042-8E6D-C24E201FB31A}"/>
          </ac:spMkLst>
        </pc:spChg>
        <pc:picChg chg="add mod ord">
          <ac:chgData name="Luis Fernando Rodriguez Gutierrez" userId="47d13518-703e-4604-b449-ba54b8feb907" providerId="ADAL" clId="{56418ACE-61C6-4AD3-AD16-975169FAD560}" dt="2025-01-25T11:35:41.652" v="748" actId="26606"/>
          <ac:picMkLst>
            <pc:docMk/>
            <pc:sldMk cId="324375167" sldId="258"/>
            <ac:picMk id="6" creationId="{6A743090-AF85-ACFA-2027-96C6D1153A3E}"/>
          </ac:picMkLst>
        </pc:picChg>
        <pc:picChg chg="add mod ord">
          <ac:chgData name="Luis Fernando Rodriguez Gutierrez" userId="47d13518-703e-4604-b449-ba54b8feb907" providerId="ADAL" clId="{56418ACE-61C6-4AD3-AD16-975169FAD560}" dt="2025-01-25T11:35:41.652" v="748" actId="26606"/>
          <ac:picMkLst>
            <pc:docMk/>
            <pc:sldMk cId="324375167" sldId="258"/>
            <ac:picMk id="8" creationId="{73DB612C-3BD1-A984-24C3-F287B3E6E7A1}"/>
          </ac:picMkLst>
        </pc:picChg>
      </pc:sldChg>
      <pc:sldChg chg="addSp delSp modSp mod">
        <pc:chgData name="Luis Fernando Rodriguez Gutierrez" userId="47d13518-703e-4604-b449-ba54b8feb907" providerId="ADAL" clId="{56418ACE-61C6-4AD3-AD16-975169FAD560}" dt="2025-02-05T20:12:28.064" v="2037" actId="20577"/>
        <pc:sldMkLst>
          <pc:docMk/>
          <pc:sldMk cId="1490319551" sldId="259"/>
        </pc:sldMkLst>
        <pc:spChg chg="mod">
          <ac:chgData name="Luis Fernando Rodriguez Gutierrez" userId="47d13518-703e-4604-b449-ba54b8feb907" providerId="ADAL" clId="{56418ACE-61C6-4AD3-AD16-975169FAD560}" dt="2025-02-05T20:12:28.064" v="2037" actId="20577"/>
          <ac:spMkLst>
            <pc:docMk/>
            <pc:sldMk cId="1490319551" sldId="259"/>
            <ac:spMk id="2" creationId="{12FCCC09-50EE-D716-37DC-3CE26E8CADD6}"/>
          </ac:spMkLst>
        </pc:spChg>
        <pc:spChg chg="add mod">
          <ac:chgData name="Luis Fernando Rodriguez Gutierrez" userId="47d13518-703e-4604-b449-ba54b8feb907" providerId="ADAL" clId="{56418ACE-61C6-4AD3-AD16-975169FAD560}" dt="2025-02-05T20:09:40.282" v="1926" actId="1076"/>
          <ac:spMkLst>
            <pc:docMk/>
            <pc:sldMk cId="1490319551" sldId="259"/>
            <ac:spMk id="5" creationId="{E24BBAE7-EB80-16E8-DFD0-56FCA1ACCAE2}"/>
          </ac:spMkLst>
        </pc:spChg>
        <pc:spChg chg="add">
          <ac:chgData name="Luis Fernando Rodriguez Gutierrez" userId="47d13518-703e-4604-b449-ba54b8feb907" providerId="ADAL" clId="{56418ACE-61C6-4AD3-AD16-975169FAD560}" dt="2025-02-05T20:08:27.815" v="1908"/>
          <ac:spMkLst>
            <pc:docMk/>
            <pc:sldMk cId="1490319551" sldId="259"/>
            <ac:spMk id="11" creationId="{BDF48C0B-EF89-4B5D-7EC2-1A024D24CA80}"/>
          </ac:spMkLst>
        </pc:spChg>
        <pc:picChg chg="add mod">
          <ac:chgData name="Luis Fernando Rodriguez Gutierrez" userId="47d13518-703e-4604-b449-ba54b8feb907" providerId="ADAL" clId="{56418ACE-61C6-4AD3-AD16-975169FAD560}" dt="2025-01-25T11:36:32.381" v="753" actId="1076"/>
          <ac:picMkLst>
            <pc:docMk/>
            <pc:sldMk cId="1490319551" sldId="259"/>
            <ac:picMk id="6" creationId="{0570D4A0-0DBC-858F-567E-BDE971D781BE}"/>
          </ac:picMkLst>
        </pc:picChg>
        <pc:picChg chg="add mod">
          <ac:chgData name="Luis Fernando Rodriguez Gutierrez" userId="47d13518-703e-4604-b449-ba54b8feb907" providerId="ADAL" clId="{56418ACE-61C6-4AD3-AD16-975169FAD560}" dt="2025-01-25T11:36:50.245" v="755" actId="1076"/>
          <ac:picMkLst>
            <pc:docMk/>
            <pc:sldMk cId="1490319551" sldId="259"/>
            <ac:picMk id="8" creationId="{33FE0AE4-D0CB-210C-6725-8C95A7DE930B}"/>
          </ac:picMkLst>
        </pc:picChg>
        <pc:picChg chg="add mod">
          <ac:chgData name="Luis Fernando Rodriguez Gutierrez" userId="47d13518-703e-4604-b449-ba54b8feb907" providerId="ADAL" clId="{56418ACE-61C6-4AD3-AD16-975169FAD560}" dt="2025-01-25T11:37:03.642" v="758" actId="1076"/>
          <ac:picMkLst>
            <pc:docMk/>
            <pc:sldMk cId="1490319551" sldId="259"/>
            <ac:picMk id="10" creationId="{BBEF1698-3213-DBD5-00D7-CACA452526E4}"/>
          </ac:picMkLst>
        </pc:picChg>
        <pc:picChg chg="add mod">
          <ac:chgData name="Luis Fernando Rodriguez Gutierrez" userId="47d13518-703e-4604-b449-ba54b8feb907" providerId="ADAL" clId="{56418ACE-61C6-4AD3-AD16-975169FAD560}" dt="2025-01-25T11:43:38.771" v="804" actId="1076"/>
          <ac:picMkLst>
            <pc:docMk/>
            <pc:sldMk cId="1490319551" sldId="259"/>
            <ac:picMk id="14" creationId="{5F400523-7B4B-5265-84EA-EEC455909426}"/>
          </ac:picMkLst>
        </pc:picChg>
      </pc:sldChg>
      <pc:sldChg chg="modSp mod">
        <pc:chgData name="Luis Fernando Rodriguez Gutierrez" userId="47d13518-703e-4604-b449-ba54b8feb907" providerId="ADAL" clId="{56418ACE-61C6-4AD3-AD16-975169FAD560}" dt="2025-01-25T11:13:52.444" v="29" actId="20577"/>
        <pc:sldMkLst>
          <pc:docMk/>
          <pc:sldMk cId="2327144799" sldId="260"/>
        </pc:sldMkLst>
      </pc:sldChg>
      <pc:sldChg chg="addSp delSp modSp mod setBg">
        <pc:chgData name="Luis Fernando Rodriguez Gutierrez" userId="47d13518-703e-4604-b449-ba54b8feb907" providerId="ADAL" clId="{56418ACE-61C6-4AD3-AD16-975169FAD560}" dt="2025-02-05T20:12:55.931" v="2051" actId="207"/>
        <pc:sldMkLst>
          <pc:docMk/>
          <pc:sldMk cId="570102859" sldId="261"/>
        </pc:sldMkLst>
        <pc:spChg chg="mod">
          <ac:chgData name="Luis Fernando Rodriguez Gutierrez" userId="47d13518-703e-4604-b449-ba54b8feb907" providerId="ADAL" clId="{56418ACE-61C6-4AD3-AD16-975169FAD560}" dt="2025-02-05T20:12:55.931" v="2051" actId="207"/>
          <ac:spMkLst>
            <pc:docMk/>
            <pc:sldMk cId="570102859" sldId="261"/>
            <ac:spMk id="2" creationId="{94B328AE-E53D-89D4-CE8C-E82025EE8E1F}"/>
          </ac:spMkLst>
        </pc:spChg>
        <pc:spChg chg="mod">
          <ac:chgData name="Luis Fernando Rodriguez Gutierrez" userId="47d13518-703e-4604-b449-ba54b8feb907" providerId="ADAL" clId="{56418ACE-61C6-4AD3-AD16-975169FAD560}" dt="2025-01-25T13:34:26.463" v="1859" actId="20577"/>
          <ac:spMkLst>
            <pc:docMk/>
            <pc:sldMk cId="570102859" sldId="261"/>
            <ac:spMk id="3" creationId="{ADC23DE7-688F-96A3-C6A2-5683C853A5E8}"/>
          </ac:spMkLst>
        </pc:spChg>
        <pc:spChg chg="add">
          <ac:chgData name="Luis Fernando Rodriguez Gutierrez" userId="47d13518-703e-4604-b449-ba54b8feb907" providerId="ADAL" clId="{56418ACE-61C6-4AD3-AD16-975169FAD560}" dt="2025-01-25T13:27:10.274" v="1634" actId="26606"/>
          <ac:spMkLst>
            <pc:docMk/>
            <pc:sldMk cId="570102859" sldId="261"/>
            <ac:spMk id="11" creationId="{A8384FB5-9ADC-4DDC-881B-597D56F5B15D}"/>
          </ac:spMkLst>
        </pc:spChg>
        <pc:spChg chg="add">
          <ac:chgData name="Luis Fernando Rodriguez Gutierrez" userId="47d13518-703e-4604-b449-ba54b8feb907" providerId="ADAL" clId="{56418ACE-61C6-4AD3-AD16-975169FAD560}" dt="2025-01-25T13:27:10.274" v="1634" actId="26606"/>
          <ac:spMkLst>
            <pc:docMk/>
            <pc:sldMk cId="570102859" sldId="261"/>
            <ac:spMk id="13" creationId="{1199E1B1-A8C0-4FE8-A5A8-1CB41D69F857}"/>
          </ac:spMkLst>
        </pc:spChg>
        <pc:spChg chg="add">
          <ac:chgData name="Luis Fernando Rodriguez Gutierrez" userId="47d13518-703e-4604-b449-ba54b8feb907" providerId="ADAL" clId="{56418ACE-61C6-4AD3-AD16-975169FAD560}" dt="2025-01-25T13:27:10.274" v="1634" actId="26606"/>
          <ac:spMkLst>
            <pc:docMk/>
            <pc:sldMk cId="570102859" sldId="261"/>
            <ac:spMk id="15" creationId="{84A8DE83-DE75-4B41-9DB4-A7EC0B0DEC0B}"/>
          </ac:spMkLst>
        </pc:spChg>
        <pc:spChg chg="add">
          <ac:chgData name="Luis Fernando Rodriguez Gutierrez" userId="47d13518-703e-4604-b449-ba54b8feb907" providerId="ADAL" clId="{56418ACE-61C6-4AD3-AD16-975169FAD560}" dt="2025-01-25T13:27:10.274" v="1634" actId="26606"/>
          <ac:spMkLst>
            <pc:docMk/>
            <pc:sldMk cId="570102859" sldId="261"/>
            <ac:spMk id="17" creationId="{A7009A0A-BEF5-4EAC-AF15-E4F9F002E239}"/>
          </ac:spMkLst>
        </pc:spChg>
        <pc:picChg chg="add mod">
          <ac:chgData name="Luis Fernando Rodriguez Gutierrez" userId="47d13518-703e-4604-b449-ba54b8feb907" providerId="ADAL" clId="{56418ACE-61C6-4AD3-AD16-975169FAD560}" dt="2025-01-25T13:27:14.681" v="1635" actId="1076"/>
          <ac:picMkLst>
            <pc:docMk/>
            <pc:sldMk cId="570102859" sldId="261"/>
            <ac:picMk id="6" creationId="{B520D458-C936-D770-9715-ABCD0FA03C79}"/>
          </ac:picMkLst>
        </pc:picChg>
      </pc:sldChg>
      <pc:sldChg chg="modSp new mod">
        <pc:chgData name="Luis Fernando Rodriguez Gutierrez" userId="47d13518-703e-4604-b449-ba54b8feb907" providerId="ADAL" clId="{56418ACE-61C6-4AD3-AD16-975169FAD560}" dt="2025-02-05T20:19:26.514" v="2154" actId="20577"/>
        <pc:sldMkLst>
          <pc:docMk/>
          <pc:sldMk cId="3427541568" sldId="265"/>
        </pc:sldMkLst>
        <pc:spChg chg="mod">
          <ac:chgData name="Luis Fernando Rodriguez Gutierrez" userId="47d13518-703e-4604-b449-ba54b8feb907" providerId="ADAL" clId="{56418ACE-61C6-4AD3-AD16-975169FAD560}" dt="2025-02-05T20:19:26.514" v="2154" actId="20577"/>
          <ac:spMkLst>
            <pc:docMk/>
            <pc:sldMk cId="3427541568" sldId="265"/>
            <ac:spMk id="2" creationId="{2548C96E-6781-8024-51C6-29F61867A5AE}"/>
          </ac:spMkLst>
        </pc:spChg>
        <pc:spChg chg="mod">
          <ac:chgData name="Luis Fernando Rodriguez Gutierrez" userId="47d13518-703e-4604-b449-ba54b8feb907" providerId="ADAL" clId="{56418ACE-61C6-4AD3-AD16-975169FAD560}" dt="2025-01-25T13:35:42.062" v="1886"/>
          <ac:spMkLst>
            <pc:docMk/>
            <pc:sldMk cId="3427541568" sldId="265"/>
            <ac:spMk id="3" creationId="{A90225F5-DB26-1453-055E-287891987DC6}"/>
          </ac:spMkLst>
        </pc:spChg>
      </pc:sldChg>
      <pc:sldChg chg="modSp new del mod">
        <pc:chgData name="Luis Fernando Rodriguez Gutierrez" userId="47d13518-703e-4604-b449-ba54b8feb907" providerId="ADAL" clId="{56418ACE-61C6-4AD3-AD16-975169FAD560}" dt="2025-01-25T11:26:06.893" v="292" actId="47"/>
        <pc:sldMkLst>
          <pc:docMk/>
          <pc:sldMk cId="386249461" sldId="266"/>
        </pc:sldMkLst>
      </pc:sldChg>
      <pc:sldChg chg="addSp delSp modSp add mod setBg delDesignElem">
        <pc:chgData name="Luis Fernando Rodriguez Gutierrez" userId="47d13518-703e-4604-b449-ba54b8feb907" providerId="ADAL" clId="{56418ACE-61C6-4AD3-AD16-975169FAD560}" dt="2025-02-05T20:09:23.999" v="1923" actId="1076"/>
        <pc:sldMkLst>
          <pc:docMk/>
          <pc:sldMk cId="458714686" sldId="267"/>
        </pc:sldMkLst>
        <pc:spChg chg="mod">
          <ac:chgData name="Luis Fernando Rodriguez Gutierrez" userId="47d13518-703e-4604-b449-ba54b8feb907" providerId="ADAL" clId="{56418ACE-61C6-4AD3-AD16-975169FAD560}" dt="2025-01-25T11:27:37.588" v="405" actId="20577"/>
          <ac:spMkLst>
            <pc:docMk/>
            <pc:sldMk cId="458714686" sldId="267"/>
            <ac:spMk id="3" creationId="{51022C6E-0467-5860-6AA8-AC938AC40309}"/>
          </ac:spMkLst>
        </pc:spChg>
        <pc:spChg chg="mod">
          <ac:chgData name="Luis Fernando Rodriguez Gutierrez" userId="47d13518-703e-4604-b449-ba54b8feb907" providerId="ADAL" clId="{56418ACE-61C6-4AD3-AD16-975169FAD560}" dt="2025-01-25T11:26:28.521" v="300" actId="26606"/>
          <ac:spMkLst>
            <pc:docMk/>
            <pc:sldMk cId="458714686" sldId="267"/>
            <ac:spMk id="4" creationId="{5C9B9588-543A-1EC3-0F9D-E6B14B28734C}"/>
          </ac:spMkLst>
        </pc:spChg>
        <pc:spChg chg="add mod">
          <ac:chgData name="Luis Fernando Rodriguez Gutierrez" userId="47d13518-703e-4604-b449-ba54b8feb907" providerId="ADAL" clId="{56418ACE-61C6-4AD3-AD16-975169FAD560}" dt="2025-02-05T20:09:23.999" v="1923" actId="1076"/>
          <ac:spMkLst>
            <pc:docMk/>
            <pc:sldMk cId="458714686" sldId="267"/>
            <ac:spMk id="6" creationId="{6CF9B099-9C12-B7CD-5977-B04977E4AFD6}"/>
          </ac:spMkLst>
        </pc:spChg>
        <pc:spChg chg="add">
          <ac:chgData name="Luis Fernando Rodriguez Gutierrez" userId="47d13518-703e-4604-b449-ba54b8feb907" providerId="ADAL" clId="{56418ACE-61C6-4AD3-AD16-975169FAD560}" dt="2025-02-05T20:08:27.815" v="1908"/>
          <ac:spMkLst>
            <pc:docMk/>
            <pc:sldMk cId="458714686" sldId="267"/>
            <ac:spMk id="8" creationId="{0552A7F3-458D-4FEA-DDD5-539E5E2B7B1D}"/>
          </ac:spMkLst>
        </pc:spChg>
        <pc:spChg chg="add">
          <ac:chgData name="Luis Fernando Rodriguez Gutierrez" userId="47d13518-703e-4604-b449-ba54b8feb907" providerId="ADAL" clId="{56418ACE-61C6-4AD3-AD16-975169FAD560}" dt="2025-01-25T11:26:28.521" v="300" actId="26606"/>
          <ac:spMkLst>
            <pc:docMk/>
            <pc:sldMk cId="458714686" sldId="267"/>
            <ac:spMk id="2059" creationId="{0007FE00-9498-4706-B255-6437B0252C02}"/>
          </ac:spMkLst>
        </pc:spChg>
        <pc:spChg chg="add">
          <ac:chgData name="Luis Fernando Rodriguez Gutierrez" userId="47d13518-703e-4604-b449-ba54b8feb907" providerId="ADAL" clId="{56418ACE-61C6-4AD3-AD16-975169FAD560}" dt="2025-01-25T11:26:28.521" v="300" actId="26606"/>
          <ac:spMkLst>
            <pc:docMk/>
            <pc:sldMk cId="458714686" sldId="267"/>
            <ac:spMk id="2060" creationId="{2EB492CD-616E-47F8-933B-5E2D952A0593}"/>
          </ac:spMkLst>
        </pc:spChg>
        <pc:spChg chg="add">
          <ac:chgData name="Luis Fernando Rodriguez Gutierrez" userId="47d13518-703e-4604-b449-ba54b8feb907" providerId="ADAL" clId="{56418ACE-61C6-4AD3-AD16-975169FAD560}" dt="2025-01-25T11:26:28.521" v="300" actId="26606"/>
          <ac:spMkLst>
            <pc:docMk/>
            <pc:sldMk cId="458714686" sldId="267"/>
            <ac:spMk id="2061" creationId="{59383CF9-23B5-4335-9B21-1791C4CF1C75}"/>
          </ac:spMkLst>
        </pc:spChg>
        <pc:picChg chg="add mod ord">
          <ac:chgData name="Luis Fernando Rodriguez Gutierrez" userId="47d13518-703e-4604-b449-ba54b8feb907" providerId="ADAL" clId="{56418ACE-61C6-4AD3-AD16-975169FAD560}" dt="2025-01-25T11:26:28.521" v="300" actId="26606"/>
          <ac:picMkLst>
            <pc:docMk/>
            <pc:sldMk cId="458714686" sldId="267"/>
            <ac:picMk id="2050" creationId="{7047240B-DEB0-40A3-7B42-BA5664D5D480}"/>
          </ac:picMkLst>
        </pc:picChg>
      </pc:sldChg>
      <pc:sldChg chg="addSp delSp modSp new mod setBg">
        <pc:chgData name="Luis Fernando Rodriguez Gutierrez" userId="47d13518-703e-4604-b449-ba54b8feb907" providerId="ADAL" clId="{56418ACE-61C6-4AD3-AD16-975169FAD560}" dt="2025-02-05T20:12:24.523" v="2035" actId="20577"/>
        <pc:sldMkLst>
          <pc:docMk/>
          <pc:sldMk cId="1016966140" sldId="268"/>
        </pc:sldMkLst>
        <pc:spChg chg="mod">
          <ac:chgData name="Luis Fernando Rodriguez Gutierrez" userId="47d13518-703e-4604-b449-ba54b8feb907" providerId="ADAL" clId="{56418ACE-61C6-4AD3-AD16-975169FAD560}" dt="2025-02-05T20:12:24.523" v="2035" actId="20577"/>
          <ac:spMkLst>
            <pc:docMk/>
            <pc:sldMk cId="1016966140" sldId="268"/>
            <ac:spMk id="2" creationId="{B9A22025-07E4-5931-1B34-C78BA1604FCA}"/>
          </ac:spMkLst>
        </pc:spChg>
        <pc:spChg chg="add">
          <ac:chgData name="Luis Fernando Rodriguez Gutierrez" userId="47d13518-703e-4604-b449-ba54b8feb907" providerId="ADAL" clId="{56418ACE-61C6-4AD3-AD16-975169FAD560}" dt="2025-01-25T12:00:24.033" v="835" actId="26606"/>
          <ac:spMkLst>
            <pc:docMk/>
            <pc:sldMk cId="1016966140" sldId="268"/>
            <ac:spMk id="16" creationId="{398F3DEE-0E56-499F-AFAE-C2DA7C2C815B}"/>
          </ac:spMkLst>
        </pc:spChg>
        <pc:spChg chg="add">
          <ac:chgData name="Luis Fernando Rodriguez Gutierrez" userId="47d13518-703e-4604-b449-ba54b8feb907" providerId="ADAL" clId="{56418ACE-61C6-4AD3-AD16-975169FAD560}" dt="2025-01-25T12:00:24.033" v="835" actId="26606"/>
          <ac:spMkLst>
            <pc:docMk/>
            <pc:sldMk cId="1016966140" sldId="268"/>
            <ac:spMk id="20" creationId="{33B9C452-2C6E-4D52-8FC7-669291EE91D4}"/>
          </ac:spMkLst>
        </pc:spChg>
        <pc:spChg chg="add">
          <ac:chgData name="Luis Fernando Rodriguez Gutierrez" userId="47d13518-703e-4604-b449-ba54b8feb907" providerId="ADAL" clId="{56418ACE-61C6-4AD3-AD16-975169FAD560}" dt="2025-01-25T12:00:24.033" v="835" actId="26606"/>
          <ac:spMkLst>
            <pc:docMk/>
            <pc:sldMk cId="1016966140" sldId="268"/>
            <ac:spMk id="22" creationId="{34E1CC44-1B7F-472B-B668-B4F2F4723D7E}"/>
          </ac:spMkLst>
        </pc:spChg>
        <pc:spChg chg="add">
          <ac:chgData name="Luis Fernando Rodriguez Gutierrez" userId="47d13518-703e-4604-b449-ba54b8feb907" providerId="ADAL" clId="{56418ACE-61C6-4AD3-AD16-975169FAD560}" dt="2025-01-25T12:00:24.033" v="835" actId="26606"/>
          <ac:spMkLst>
            <pc:docMk/>
            <pc:sldMk cId="1016966140" sldId="268"/>
            <ac:spMk id="24" creationId="{B5BAD077-4A41-458D-9909-1A108699EA38}"/>
          </ac:spMkLst>
        </pc:spChg>
        <pc:spChg chg="add">
          <ac:chgData name="Luis Fernando Rodriguez Gutierrez" userId="47d13518-703e-4604-b449-ba54b8feb907" providerId="ADAL" clId="{56418ACE-61C6-4AD3-AD16-975169FAD560}" dt="2025-01-25T12:00:24.033" v="835" actId="26606"/>
          <ac:spMkLst>
            <pc:docMk/>
            <pc:sldMk cId="1016966140" sldId="268"/>
            <ac:spMk id="26" creationId="{F1FC21CE-01FD-49CC-BAFC-06F38B34BB81}"/>
          </ac:spMkLst>
        </pc:spChg>
        <pc:picChg chg="add mod">
          <ac:chgData name="Luis Fernando Rodriguez Gutierrez" userId="47d13518-703e-4604-b449-ba54b8feb907" providerId="ADAL" clId="{56418ACE-61C6-4AD3-AD16-975169FAD560}" dt="2025-01-25T12:00:32.087" v="838" actId="1076"/>
          <ac:picMkLst>
            <pc:docMk/>
            <pc:sldMk cId="1016966140" sldId="268"/>
            <ac:picMk id="28" creationId="{31B06DC5-052E-3030-7059-86AE76FD50C3}"/>
          </ac:picMkLst>
        </pc:picChg>
        <pc:picChg chg="add mod">
          <ac:chgData name="Luis Fernando Rodriguez Gutierrez" userId="47d13518-703e-4604-b449-ba54b8feb907" providerId="ADAL" clId="{56418ACE-61C6-4AD3-AD16-975169FAD560}" dt="2025-01-25T12:00:32.087" v="838" actId="1076"/>
          <ac:picMkLst>
            <pc:docMk/>
            <pc:sldMk cId="1016966140" sldId="268"/>
            <ac:picMk id="29" creationId="{C033B33F-65A0-D25C-795A-DFB26462FFBB}"/>
          </ac:picMkLst>
        </pc:picChg>
        <pc:picChg chg="add mod">
          <ac:chgData name="Luis Fernando Rodriguez Gutierrez" userId="47d13518-703e-4604-b449-ba54b8feb907" providerId="ADAL" clId="{56418ACE-61C6-4AD3-AD16-975169FAD560}" dt="2025-01-25T12:00:32.087" v="838" actId="1076"/>
          <ac:picMkLst>
            <pc:docMk/>
            <pc:sldMk cId="1016966140" sldId="268"/>
            <ac:picMk id="30" creationId="{ADA53F37-6853-C373-F279-B451AC3FD65B}"/>
          </ac:picMkLst>
        </pc:picChg>
        <pc:picChg chg="add mod">
          <ac:chgData name="Luis Fernando Rodriguez Gutierrez" userId="47d13518-703e-4604-b449-ba54b8feb907" providerId="ADAL" clId="{56418ACE-61C6-4AD3-AD16-975169FAD560}" dt="2025-01-25T12:00:32.087" v="838" actId="1076"/>
          <ac:picMkLst>
            <pc:docMk/>
            <pc:sldMk cId="1016966140" sldId="268"/>
            <ac:picMk id="31" creationId="{93D92B45-3CAB-8469-98BB-EB8C5017A694}"/>
          </ac:picMkLst>
        </pc:picChg>
      </pc:sldChg>
      <pc:sldChg chg="new del">
        <pc:chgData name="Luis Fernando Rodriguez Gutierrez" userId="47d13518-703e-4604-b449-ba54b8feb907" providerId="ADAL" clId="{56418ACE-61C6-4AD3-AD16-975169FAD560}" dt="2025-01-25T11:36:22.746" v="750" actId="47"/>
        <pc:sldMkLst>
          <pc:docMk/>
          <pc:sldMk cId="1303021021" sldId="268"/>
        </pc:sldMkLst>
      </pc:sldChg>
      <pc:sldChg chg="addSp delSp modSp add mod setBg">
        <pc:chgData name="Luis Fernando Rodriguez Gutierrez" userId="47d13518-703e-4604-b449-ba54b8feb907" providerId="ADAL" clId="{56418ACE-61C6-4AD3-AD16-975169FAD560}" dt="2025-02-05T20:12:21.266" v="2033" actId="20577"/>
        <pc:sldMkLst>
          <pc:docMk/>
          <pc:sldMk cId="1202540096" sldId="269"/>
        </pc:sldMkLst>
        <pc:spChg chg="mod">
          <ac:chgData name="Luis Fernando Rodriguez Gutierrez" userId="47d13518-703e-4604-b449-ba54b8feb907" providerId="ADAL" clId="{56418ACE-61C6-4AD3-AD16-975169FAD560}" dt="2025-02-05T20:12:21.266" v="2033" actId="20577"/>
          <ac:spMkLst>
            <pc:docMk/>
            <pc:sldMk cId="1202540096" sldId="269"/>
            <ac:spMk id="2" creationId="{454F84B2-C464-8BAB-584C-21DBC24195E2}"/>
          </ac:spMkLst>
        </pc:spChg>
        <pc:spChg chg="add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24" creationId="{2151139A-886F-4B97-8815-729AD3831BBD}"/>
          </ac:spMkLst>
        </pc:spChg>
        <pc:spChg chg="add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26" creationId="{AB5E08C4-8CDD-4623-A5B8-E998C6DEE3B7}"/>
          </ac:spMkLst>
        </pc:spChg>
        <pc:spChg chg="add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28" creationId="{15F33878-D502-4FFA-8ACE-F2AECDB2A23F}"/>
          </ac:spMkLst>
        </pc:spChg>
        <pc:spChg chg="add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30" creationId="{D3539FEE-81D3-4406-802E-60B20B16F4F6}"/>
          </ac:spMkLst>
        </pc:spChg>
        <pc:spChg chg="add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32" creationId="{DC701763-729E-462F-A5A8-E0DEFEB1E2E4}"/>
          </ac:spMkLst>
        </pc:spChg>
        <pc:picChg chg="add mod ord">
          <ac:chgData name="Luis Fernando Rodriguez Gutierrez" userId="47d13518-703e-4604-b449-ba54b8feb907" providerId="ADAL" clId="{56418ACE-61C6-4AD3-AD16-975169FAD560}" dt="2025-01-25T12:00:15.354" v="832" actId="26606"/>
          <ac:picMkLst>
            <pc:docMk/>
            <pc:sldMk cId="1202540096" sldId="269"/>
            <ac:picMk id="4" creationId="{3B6A758F-726D-AD73-1687-4687B5F18BD0}"/>
          </ac:picMkLst>
        </pc:picChg>
        <pc:picChg chg="add mod">
          <ac:chgData name="Luis Fernando Rodriguez Gutierrez" userId="47d13518-703e-4604-b449-ba54b8feb907" providerId="ADAL" clId="{56418ACE-61C6-4AD3-AD16-975169FAD560}" dt="2025-01-25T12:00:15.354" v="832" actId="26606"/>
          <ac:picMkLst>
            <pc:docMk/>
            <pc:sldMk cId="1202540096" sldId="269"/>
            <ac:picMk id="6" creationId="{1D2AB662-E551-9D91-F65F-20617992E6B8}"/>
          </ac:picMkLst>
        </pc:picChg>
      </pc:sldChg>
      <pc:sldChg chg="addSp delSp modSp add mod setBg delDesignElem">
        <pc:chgData name="Luis Fernando Rodriguez Gutierrez" userId="47d13518-703e-4604-b449-ba54b8feb907" providerId="ADAL" clId="{56418ACE-61C6-4AD3-AD16-975169FAD560}" dt="2025-02-05T20:12:37.031" v="2041" actId="20577"/>
        <pc:sldMkLst>
          <pc:docMk/>
          <pc:sldMk cId="1569925214" sldId="270"/>
        </pc:sldMkLst>
        <pc:spChg chg="mod">
          <ac:chgData name="Luis Fernando Rodriguez Gutierrez" userId="47d13518-703e-4604-b449-ba54b8feb907" providerId="ADAL" clId="{56418ACE-61C6-4AD3-AD16-975169FAD560}" dt="2025-02-05T20:12:37.031" v="2041" actId="20577"/>
          <ac:spMkLst>
            <pc:docMk/>
            <pc:sldMk cId="1569925214" sldId="270"/>
            <ac:spMk id="2" creationId="{B2319F48-CD7F-E15D-5CCD-AE65C3B714F2}"/>
          </ac:spMkLst>
        </pc:spChg>
        <pc:spChg chg="add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21" creationId="{2151139A-886F-4B97-8815-729AD3831BBD}"/>
          </ac:spMkLst>
        </pc:spChg>
        <pc:spChg chg="add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23" creationId="{AB5E08C4-8CDD-4623-A5B8-E998C6DEE3B7}"/>
          </ac:spMkLst>
        </pc:spChg>
        <pc:spChg chg="add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25" creationId="{15F33878-D502-4FFA-8ACE-F2AECDB2A23F}"/>
          </ac:spMkLst>
        </pc:spChg>
        <pc:spChg chg="add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27" creationId="{D3539FEE-81D3-4406-802E-60B20B16F4F6}"/>
          </ac:spMkLst>
        </pc:spChg>
        <pc:spChg chg="add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29" creationId="{DC701763-729E-462F-A5A8-E0DEFEB1E2E4}"/>
          </ac:spMkLst>
        </pc:spChg>
        <pc:picChg chg="add mod">
          <ac:chgData name="Luis Fernando Rodriguez Gutierrez" userId="47d13518-703e-4604-b449-ba54b8feb907" providerId="ADAL" clId="{56418ACE-61C6-4AD3-AD16-975169FAD560}" dt="2025-01-25T12:02:42.893" v="879" actId="1076"/>
          <ac:picMkLst>
            <pc:docMk/>
            <pc:sldMk cId="1569925214" sldId="270"/>
            <ac:picMk id="5" creationId="{DDF25917-5FCF-3F00-A67D-E31B1F54F358}"/>
          </ac:picMkLst>
        </pc:picChg>
        <pc:picChg chg="add mod">
          <ac:chgData name="Luis Fernando Rodriguez Gutierrez" userId="47d13518-703e-4604-b449-ba54b8feb907" providerId="ADAL" clId="{56418ACE-61C6-4AD3-AD16-975169FAD560}" dt="2025-01-25T12:02:14.244" v="870" actId="1076"/>
          <ac:picMkLst>
            <pc:docMk/>
            <pc:sldMk cId="1569925214" sldId="270"/>
            <ac:picMk id="16" creationId="{BFBA2F71-E486-6EA1-B72E-67BE5DE35032}"/>
          </ac:picMkLst>
        </pc:picChg>
        <pc:picChg chg="add mod">
          <ac:chgData name="Luis Fernando Rodriguez Gutierrez" userId="47d13518-703e-4604-b449-ba54b8feb907" providerId="ADAL" clId="{56418ACE-61C6-4AD3-AD16-975169FAD560}" dt="2025-01-25T12:02:19.663" v="874" actId="1076"/>
          <ac:picMkLst>
            <pc:docMk/>
            <pc:sldMk cId="1569925214" sldId="270"/>
            <ac:picMk id="20" creationId="{EB470508-1B97-1191-FEFF-67D258AD8510}"/>
          </ac:picMkLst>
        </pc:picChg>
        <pc:picChg chg="add mod">
          <ac:chgData name="Luis Fernando Rodriguez Gutierrez" userId="47d13518-703e-4604-b449-ba54b8feb907" providerId="ADAL" clId="{56418ACE-61C6-4AD3-AD16-975169FAD560}" dt="2025-01-25T12:02:47.965" v="882" actId="1076"/>
          <ac:picMkLst>
            <pc:docMk/>
            <pc:sldMk cId="1569925214" sldId="270"/>
            <ac:picMk id="24" creationId="{B822FBCB-8002-35AA-59A7-1F9D823B9B99}"/>
          </ac:picMkLst>
        </pc:picChg>
      </pc:sldChg>
      <pc:sldChg chg="delSp add del setBg delDesignElem">
        <pc:chgData name="Luis Fernando Rodriguez Gutierrez" userId="47d13518-703e-4604-b449-ba54b8feb907" providerId="ADAL" clId="{56418ACE-61C6-4AD3-AD16-975169FAD560}" dt="2025-01-25T12:00:37.549" v="841" actId="47"/>
        <pc:sldMkLst>
          <pc:docMk/>
          <pc:sldMk cId="2321941515" sldId="270"/>
        </pc:sldMkLst>
      </pc:sldChg>
      <pc:sldChg chg="addSp delSp modSp add mod setBg">
        <pc:chgData name="Luis Fernando Rodriguez Gutierrez" userId="47d13518-703e-4604-b449-ba54b8feb907" providerId="ADAL" clId="{56418ACE-61C6-4AD3-AD16-975169FAD560}" dt="2025-02-05T20:12:43.972" v="2045" actId="20577"/>
        <pc:sldMkLst>
          <pc:docMk/>
          <pc:sldMk cId="100226028" sldId="271"/>
        </pc:sldMkLst>
        <pc:spChg chg="mod">
          <ac:chgData name="Luis Fernando Rodriguez Gutierrez" userId="47d13518-703e-4604-b449-ba54b8feb907" providerId="ADAL" clId="{56418ACE-61C6-4AD3-AD16-975169FAD560}" dt="2025-02-05T20:12:43.972" v="2045" actId="20577"/>
          <ac:spMkLst>
            <pc:docMk/>
            <pc:sldMk cId="100226028" sldId="271"/>
            <ac:spMk id="2" creationId="{70F2B506-61CA-53BD-62FE-A31F79445779}"/>
          </ac:spMkLst>
        </pc:spChg>
        <pc:spChg chg="mod ord">
          <ac:chgData name="Luis Fernando Rodriguez Gutierrez" userId="47d13518-703e-4604-b449-ba54b8feb907" providerId="ADAL" clId="{56418ACE-61C6-4AD3-AD16-975169FAD560}" dt="2025-01-25T12:14:39.695" v="1233" actId="20577"/>
          <ac:spMkLst>
            <pc:docMk/>
            <pc:sldMk cId="100226028" sldId="271"/>
            <ac:spMk id="3" creationId="{3FDD14B2-FE31-9D55-C36B-EE48F2BF2BF7}"/>
          </ac:spMkLst>
        </pc:spChg>
        <pc:spChg chg="add">
          <ac:chgData name="Luis Fernando Rodriguez Gutierrez" userId="47d13518-703e-4604-b449-ba54b8feb907" providerId="ADAL" clId="{56418ACE-61C6-4AD3-AD16-975169FAD560}" dt="2025-02-05T20:08:27.815" v="1908"/>
          <ac:spMkLst>
            <pc:docMk/>
            <pc:sldMk cId="100226028" sldId="271"/>
            <ac:spMk id="4" creationId="{CA27A937-7B8D-B213-F7BA-48243F1FA74C}"/>
          </ac:spMkLst>
        </pc:spChg>
        <pc:spChg chg="add mod">
          <ac:chgData name="Luis Fernando Rodriguez Gutierrez" userId="47d13518-703e-4604-b449-ba54b8feb907" providerId="ADAL" clId="{56418ACE-61C6-4AD3-AD16-975169FAD560}" dt="2025-01-25T13:34:44.554" v="1874" actId="27636"/>
          <ac:spMkLst>
            <pc:docMk/>
            <pc:sldMk cId="100226028" sldId="271"/>
            <ac:spMk id="5" creationId="{6939809F-DB7E-5BE9-1EA6-75425BDA083E}"/>
          </ac:spMkLst>
        </pc:spChg>
        <pc:spChg chg="add del mod">
          <ac:chgData name="Luis Fernando Rodriguez Gutierrez" userId="47d13518-703e-4604-b449-ba54b8feb907" providerId="ADAL" clId="{56418ACE-61C6-4AD3-AD16-975169FAD560}" dt="2025-02-05T20:09:55.289" v="1928" actId="478"/>
          <ac:spMkLst>
            <pc:docMk/>
            <pc:sldMk cId="100226028" sldId="271"/>
            <ac:spMk id="8" creationId="{0110FB86-1801-41C4-E3DD-D8A699CB843B}"/>
          </ac:spMkLst>
        </pc:spChg>
        <pc:spChg chg="add">
          <ac:chgData name="Luis Fernando Rodriguez Gutierrez" userId="47d13518-703e-4604-b449-ba54b8feb907" providerId="ADAL" clId="{56418ACE-61C6-4AD3-AD16-975169FAD560}" dt="2025-01-25T12:14:46.348" v="1234" actId="26606"/>
          <ac:spMkLst>
            <pc:docMk/>
            <pc:sldMk cId="100226028" sldId="271"/>
            <ac:spMk id="3088" creationId="{979E27D9-03C7-44E2-9FF8-15D0C8506AF7}"/>
          </ac:spMkLst>
        </pc:spChg>
        <pc:spChg chg="add">
          <ac:chgData name="Luis Fernando Rodriguez Gutierrez" userId="47d13518-703e-4604-b449-ba54b8feb907" providerId="ADAL" clId="{56418ACE-61C6-4AD3-AD16-975169FAD560}" dt="2025-01-25T12:14:46.348" v="1234" actId="26606"/>
          <ac:spMkLst>
            <pc:docMk/>
            <pc:sldMk cId="100226028" sldId="271"/>
            <ac:spMk id="3090" creationId="{EEBF1590-3B36-48EE-A89D-3B6F3CB256AB}"/>
          </ac:spMkLst>
        </pc:spChg>
        <pc:spChg chg="add">
          <ac:chgData name="Luis Fernando Rodriguez Gutierrez" userId="47d13518-703e-4604-b449-ba54b8feb907" providerId="ADAL" clId="{56418ACE-61C6-4AD3-AD16-975169FAD560}" dt="2025-01-25T12:14:46.348" v="1234" actId="26606"/>
          <ac:spMkLst>
            <pc:docMk/>
            <pc:sldMk cId="100226028" sldId="271"/>
            <ac:spMk id="3092" creationId="{AC8F6C8C-AB5A-4548-942D-E3FD40ACBC49}"/>
          </ac:spMkLst>
        </pc:spChg>
        <pc:picChg chg="add mod">
          <ac:chgData name="Luis Fernando Rodriguez Gutierrez" userId="47d13518-703e-4604-b449-ba54b8feb907" providerId="ADAL" clId="{56418ACE-61C6-4AD3-AD16-975169FAD560}" dt="2025-01-25T12:14:36.893" v="1231" actId="26606"/>
          <ac:picMkLst>
            <pc:docMk/>
            <pc:sldMk cId="100226028" sldId="271"/>
            <ac:picMk id="3074" creationId="{78E19C27-87F0-4C5C-0D14-3DAFCF4EE795}"/>
          </ac:picMkLst>
        </pc:picChg>
      </pc:sldChg>
      <pc:sldChg chg="addSp delSp modSp add mod setBg delDesignElem">
        <pc:chgData name="Luis Fernando Rodriguez Gutierrez" userId="47d13518-703e-4604-b449-ba54b8feb907" providerId="ADAL" clId="{56418ACE-61C6-4AD3-AD16-975169FAD560}" dt="2025-02-05T20:09:57.812" v="1929" actId="478"/>
        <pc:sldMkLst>
          <pc:docMk/>
          <pc:sldMk cId="3504012682" sldId="272"/>
        </pc:sldMkLst>
        <pc:spChg chg="mod">
          <ac:chgData name="Luis Fernando Rodriguez Gutierrez" userId="47d13518-703e-4604-b449-ba54b8feb907" providerId="ADAL" clId="{56418ACE-61C6-4AD3-AD16-975169FAD560}" dt="2025-01-25T12:22:13.452" v="1579" actId="26606"/>
          <ac:spMkLst>
            <pc:docMk/>
            <pc:sldMk cId="3504012682" sldId="272"/>
            <ac:spMk id="2" creationId="{C41A0248-D601-E6FD-9CAD-82160F9DEC26}"/>
          </ac:spMkLst>
        </pc:spChg>
        <pc:spChg chg="mod">
          <ac:chgData name="Luis Fernando Rodriguez Gutierrez" userId="47d13518-703e-4604-b449-ba54b8feb907" providerId="ADAL" clId="{56418ACE-61C6-4AD3-AD16-975169FAD560}" dt="2025-01-25T12:22:13.452" v="1579" actId="26606"/>
          <ac:spMkLst>
            <pc:docMk/>
            <pc:sldMk cId="3504012682" sldId="272"/>
            <ac:spMk id="3" creationId="{91CAA917-23DE-7B23-D59E-374A9611B9AB}"/>
          </ac:spMkLst>
        </pc:spChg>
        <pc:spChg chg="add">
          <ac:chgData name="Luis Fernando Rodriguez Gutierrez" userId="47d13518-703e-4604-b449-ba54b8feb907" providerId="ADAL" clId="{56418ACE-61C6-4AD3-AD16-975169FAD560}" dt="2025-02-05T20:08:27.815" v="1908"/>
          <ac:spMkLst>
            <pc:docMk/>
            <pc:sldMk cId="3504012682" sldId="272"/>
            <ac:spMk id="4" creationId="{6E956C50-A43B-3686-B86A-E4D998891834}"/>
          </ac:spMkLst>
        </pc:spChg>
        <pc:spChg chg="add mod">
          <ac:chgData name="Luis Fernando Rodriguez Gutierrez" userId="47d13518-703e-4604-b449-ba54b8feb907" providerId="ADAL" clId="{56418ACE-61C6-4AD3-AD16-975169FAD560}" dt="2025-01-25T13:34:51.064" v="1875"/>
          <ac:spMkLst>
            <pc:docMk/>
            <pc:sldMk cId="3504012682" sldId="272"/>
            <ac:spMk id="5" creationId="{C413BA19-6241-E990-BD8D-61FEE102B9E5}"/>
          </ac:spMkLst>
        </pc:spChg>
        <pc:spChg chg="add del mod">
          <ac:chgData name="Luis Fernando Rodriguez Gutierrez" userId="47d13518-703e-4604-b449-ba54b8feb907" providerId="ADAL" clId="{56418ACE-61C6-4AD3-AD16-975169FAD560}" dt="2025-02-05T20:09:57.812" v="1929" actId="478"/>
          <ac:spMkLst>
            <pc:docMk/>
            <pc:sldMk cId="3504012682" sldId="272"/>
            <ac:spMk id="8" creationId="{7071B35C-2453-DD01-FBBA-402DB79E0D10}"/>
          </ac:spMkLst>
        </pc:spChg>
        <pc:spChg chg="add">
          <ac:chgData name="Luis Fernando Rodriguez Gutierrez" userId="47d13518-703e-4604-b449-ba54b8feb907" providerId="ADAL" clId="{56418ACE-61C6-4AD3-AD16-975169FAD560}" dt="2025-01-25T12:22:13.452" v="1579" actId="26606"/>
          <ac:spMkLst>
            <pc:docMk/>
            <pc:sldMk cId="3504012682" sldId="272"/>
            <ac:spMk id="3079" creationId="{979E27D9-03C7-44E2-9FF8-15D0C8506AF7}"/>
          </ac:spMkLst>
        </pc:spChg>
        <pc:spChg chg="add">
          <ac:chgData name="Luis Fernando Rodriguez Gutierrez" userId="47d13518-703e-4604-b449-ba54b8feb907" providerId="ADAL" clId="{56418ACE-61C6-4AD3-AD16-975169FAD560}" dt="2025-01-25T12:22:13.452" v="1579" actId="26606"/>
          <ac:spMkLst>
            <pc:docMk/>
            <pc:sldMk cId="3504012682" sldId="272"/>
            <ac:spMk id="3081" creationId="{EEBF1590-3B36-48EE-A89D-3B6F3CB256AB}"/>
          </ac:spMkLst>
        </pc:spChg>
        <pc:spChg chg="add">
          <ac:chgData name="Luis Fernando Rodriguez Gutierrez" userId="47d13518-703e-4604-b449-ba54b8feb907" providerId="ADAL" clId="{56418ACE-61C6-4AD3-AD16-975169FAD560}" dt="2025-01-25T12:22:13.452" v="1579" actId="26606"/>
          <ac:spMkLst>
            <pc:docMk/>
            <pc:sldMk cId="3504012682" sldId="272"/>
            <ac:spMk id="3083" creationId="{AC8F6C8C-AB5A-4548-942D-E3FD40ACBC49}"/>
          </ac:spMkLst>
        </pc:spChg>
      </pc:sldChg>
      <pc:sldChg chg="addSp delSp modSp mod">
        <pc:chgData name="Luis Fernando Rodriguez Gutierrez" userId="47d13518-703e-4604-b449-ba54b8feb907" providerId="ADAL" clId="{56418ACE-61C6-4AD3-AD16-975169FAD560}" dt="2025-02-02T19:18:27.197" v="1898" actId="1076"/>
        <pc:sldMkLst>
          <pc:docMk/>
          <pc:sldMk cId="4015210397" sldId="276"/>
        </pc:sldMkLst>
        <pc:spChg chg="mod">
          <ac:chgData name="Luis Fernando Rodriguez Gutierrez" userId="47d13518-703e-4604-b449-ba54b8feb907" providerId="ADAL" clId="{56418ACE-61C6-4AD3-AD16-975169FAD560}" dt="2025-02-02T19:18:03.071" v="1891" actId="26606"/>
          <ac:spMkLst>
            <pc:docMk/>
            <pc:sldMk cId="4015210397" sldId="276"/>
            <ac:spMk id="2" creationId="{94B328AE-E53D-89D4-CE8C-E82025EE8E1F}"/>
          </ac:spMkLst>
        </pc:spChg>
        <pc:spChg chg="add del">
          <ac:chgData name="Luis Fernando Rodriguez Gutierrez" userId="47d13518-703e-4604-b449-ba54b8feb907" providerId="ADAL" clId="{56418ACE-61C6-4AD3-AD16-975169FAD560}" dt="2025-02-02T19:18:03.071" v="1891" actId="26606"/>
          <ac:spMkLst>
            <pc:docMk/>
            <pc:sldMk cId="4015210397" sldId="276"/>
            <ac:spMk id="7" creationId="{64D80EC7-3EC5-C86D-E55F-3073D03EA18A}"/>
          </ac:spMkLst>
        </pc:spChg>
        <pc:spChg chg="add del">
          <ac:chgData name="Luis Fernando Rodriguez Gutierrez" userId="47d13518-703e-4604-b449-ba54b8feb907" providerId="ADAL" clId="{56418ACE-61C6-4AD3-AD16-975169FAD560}" dt="2025-02-02T19:18:03.071" v="1891" actId="26606"/>
          <ac:spMkLst>
            <pc:docMk/>
            <pc:sldMk cId="4015210397" sldId="276"/>
            <ac:spMk id="11" creationId="{A8384FB5-9ADC-4DDC-881B-597D56F5B15D}"/>
          </ac:spMkLst>
        </pc:spChg>
        <pc:spChg chg="add del">
          <ac:chgData name="Luis Fernando Rodriguez Gutierrez" userId="47d13518-703e-4604-b449-ba54b8feb907" providerId="ADAL" clId="{56418ACE-61C6-4AD3-AD16-975169FAD560}" dt="2025-02-02T19:18:03.071" v="1891" actId="26606"/>
          <ac:spMkLst>
            <pc:docMk/>
            <pc:sldMk cId="4015210397" sldId="276"/>
            <ac:spMk id="13" creationId="{1199E1B1-A8C0-4FE8-A5A8-1CB41D69F857}"/>
          </ac:spMkLst>
        </pc:spChg>
        <pc:spChg chg="add del">
          <ac:chgData name="Luis Fernando Rodriguez Gutierrez" userId="47d13518-703e-4604-b449-ba54b8feb907" providerId="ADAL" clId="{56418ACE-61C6-4AD3-AD16-975169FAD560}" dt="2025-02-02T19:18:03.071" v="1891" actId="26606"/>
          <ac:spMkLst>
            <pc:docMk/>
            <pc:sldMk cId="4015210397" sldId="276"/>
            <ac:spMk id="15" creationId="{84A8DE83-DE75-4B41-9DB4-A7EC0B0DEC0B}"/>
          </ac:spMkLst>
        </pc:spChg>
        <pc:spChg chg="add del">
          <ac:chgData name="Luis Fernando Rodriguez Gutierrez" userId="47d13518-703e-4604-b449-ba54b8feb907" providerId="ADAL" clId="{56418ACE-61C6-4AD3-AD16-975169FAD560}" dt="2025-02-02T19:18:03.071" v="1891" actId="26606"/>
          <ac:spMkLst>
            <pc:docMk/>
            <pc:sldMk cId="4015210397" sldId="276"/>
            <ac:spMk id="17" creationId="{A7009A0A-BEF5-4EAC-AF15-E4F9F002E239}"/>
          </ac:spMkLst>
        </pc:spChg>
        <pc:picChg chg="add mod ord">
          <ac:chgData name="Luis Fernando Rodriguez Gutierrez" userId="47d13518-703e-4604-b449-ba54b8feb907" providerId="ADAL" clId="{56418ACE-61C6-4AD3-AD16-975169FAD560}" dt="2025-02-02T19:18:27.197" v="1898" actId="1076"/>
          <ac:picMkLst>
            <pc:docMk/>
            <pc:sldMk cId="4015210397" sldId="276"/>
            <ac:picMk id="14" creationId="{A9860273-CF92-338A-2A25-1D63B7228EA1}"/>
          </ac:picMkLst>
        </pc:picChg>
      </pc:sldChg>
      <pc:sldChg chg="addSp modSp mod">
        <pc:chgData name="Luis Fernando Rodriguez Gutierrez" userId="47d13518-703e-4604-b449-ba54b8feb907" providerId="ADAL" clId="{56418ACE-61C6-4AD3-AD16-975169FAD560}" dt="2025-02-05T20:09:28.895" v="1924" actId="1076"/>
        <pc:sldMkLst>
          <pc:docMk/>
          <pc:sldMk cId="2813092645" sldId="284"/>
        </pc:sldMkLst>
        <pc:spChg chg="add mod">
          <ac:chgData name="Luis Fernando Rodriguez Gutierrez" userId="47d13518-703e-4604-b449-ba54b8feb907" providerId="ADAL" clId="{56418ACE-61C6-4AD3-AD16-975169FAD560}" dt="2025-02-05T20:09:28.895" v="1924" actId="1076"/>
          <ac:spMkLst>
            <pc:docMk/>
            <pc:sldMk cId="2813092645" sldId="284"/>
            <ac:spMk id="7" creationId="{F66F4E72-B4F4-88FC-8188-C5E51CCE12C4}"/>
          </ac:spMkLst>
        </pc:spChg>
        <pc:spChg chg="add">
          <ac:chgData name="Luis Fernando Rodriguez Gutierrez" userId="47d13518-703e-4604-b449-ba54b8feb907" providerId="ADAL" clId="{56418ACE-61C6-4AD3-AD16-975169FAD560}" dt="2025-02-05T20:08:27.815" v="1908"/>
          <ac:spMkLst>
            <pc:docMk/>
            <pc:sldMk cId="2813092645" sldId="284"/>
            <ac:spMk id="8" creationId="{0552A7F3-458D-4FEA-DDD5-539E5E2B7B1D}"/>
          </ac:spMkLst>
        </pc:spChg>
      </pc:sldChg>
      <pc:sldChg chg="modSp new mod">
        <pc:chgData name="Luis Fernando Rodriguez Gutierrez" userId="47d13518-703e-4604-b449-ba54b8feb907" providerId="ADAL" clId="{56418ACE-61C6-4AD3-AD16-975169FAD560}" dt="2025-02-05T20:17:29.191" v="2088" actId="27636"/>
        <pc:sldMkLst>
          <pc:docMk/>
          <pc:sldMk cId="1008132512" sldId="285"/>
        </pc:sldMkLst>
        <pc:spChg chg="mod">
          <ac:chgData name="Luis Fernando Rodriguez Gutierrez" userId="47d13518-703e-4604-b449-ba54b8feb907" providerId="ADAL" clId="{56418ACE-61C6-4AD3-AD16-975169FAD560}" dt="2025-02-05T20:14:15.002" v="2071" actId="20577"/>
          <ac:spMkLst>
            <pc:docMk/>
            <pc:sldMk cId="1008132512" sldId="285"/>
            <ac:spMk id="2" creationId="{C9042DFC-66FA-48EA-FFF2-329E474463BB}"/>
          </ac:spMkLst>
        </pc:spChg>
        <pc:spChg chg="mod">
          <ac:chgData name="Luis Fernando Rodriguez Gutierrez" userId="47d13518-703e-4604-b449-ba54b8feb907" providerId="ADAL" clId="{56418ACE-61C6-4AD3-AD16-975169FAD560}" dt="2025-02-05T20:17:29.191" v="2088" actId="27636"/>
          <ac:spMkLst>
            <pc:docMk/>
            <pc:sldMk cId="1008132512" sldId="285"/>
            <ac:spMk id="3" creationId="{8B915F97-6C82-0F7E-ED7E-FE3E1873A75A}"/>
          </ac:spMkLst>
        </pc:spChg>
      </pc:sldChg>
      <pc:sldChg chg="modSp new mod">
        <pc:chgData name="Luis Fernando Rodriguez Gutierrez" userId="47d13518-703e-4604-b449-ba54b8feb907" providerId="ADAL" clId="{56418ACE-61C6-4AD3-AD16-975169FAD560}" dt="2025-02-05T20:18:00.388" v="2105" actId="20577"/>
        <pc:sldMkLst>
          <pc:docMk/>
          <pc:sldMk cId="353931730" sldId="286"/>
        </pc:sldMkLst>
        <pc:spChg chg="mod">
          <ac:chgData name="Luis Fernando Rodriguez Gutierrez" userId="47d13518-703e-4604-b449-ba54b8feb907" providerId="ADAL" clId="{56418ACE-61C6-4AD3-AD16-975169FAD560}" dt="2025-02-05T20:18:00.388" v="2105" actId="20577"/>
          <ac:spMkLst>
            <pc:docMk/>
            <pc:sldMk cId="353931730" sldId="286"/>
            <ac:spMk id="2" creationId="{7A38250A-D6AC-8A1B-5FB9-1A22647D0474}"/>
          </ac:spMkLst>
        </pc:spChg>
        <pc:spChg chg="mod">
          <ac:chgData name="Luis Fernando Rodriguez Gutierrez" userId="47d13518-703e-4604-b449-ba54b8feb907" providerId="ADAL" clId="{56418ACE-61C6-4AD3-AD16-975169FAD560}" dt="2025-02-05T20:14:49.353" v="2082" actId="20577"/>
          <ac:spMkLst>
            <pc:docMk/>
            <pc:sldMk cId="353931730" sldId="286"/>
            <ac:spMk id="3" creationId="{7DE9D012-3448-23FF-A01F-0D9BA262CD08}"/>
          </ac:spMkLst>
        </pc:spChg>
      </pc:sldChg>
      <pc:sldChg chg="modSp new mod">
        <pc:chgData name="Luis Fernando Rodriguez Gutierrez" userId="47d13518-703e-4604-b449-ba54b8feb907" providerId="ADAL" clId="{56418ACE-61C6-4AD3-AD16-975169FAD560}" dt="2025-02-05T20:18:04.092" v="2106"/>
        <pc:sldMkLst>
          <pc:docMk/>
          <pc:sldMk cId="3456530857" sldId="287"/>
        </pc:sldMkLst>
        <pc:spChg chg="mod">
          <ac:chgData name="Luis Fernando Rodriguez Gutierrez" userId="47d13518-703e-4604-b449-ba54b8feb907" providerId="ADAL" clId="{56418ACE-61C6-4AD3-AD16-975169FAD560}" dt="2025-02-05T20:18:04.092" v="2106"/>
          <ac:spMkLst>
            <pc:docMk/>
            <pc:sldMk cId="3456530857" sldId="287"/>
            <ac:spMk id="2" creationId="{EF7B725F-D7B1-59B1-8C6D-1A346846056B}"/>
          </ac:spMkLst>
        </pc:spChg>
        <pc:spChg chg="mod">
          <ac:chgData name="Luis Fernando Rodriguez Gutierrez" userId="47d13518-703e-4604-b449-ba54b8feb907" providerId="ADAL" clId="{56418ACE-61C6-4AD3-AD16-975169FAD560}" dt="2025-02-05T20:15:59.048" v="2086"/>
          <ac:spMkLst>
            <pc:docMk/>
            <pc:sldMk cId="3456530857" sldId="287"/>
            <ac:spMk id="3" creationId="{935D49A1-1B47-9D19-1528-75C4B280A2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372CF-70C8-4756-8EEA-216D48386233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48B4C-4F6E-4AB3-8A3E-4D72E0F0B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6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48B4C-4F6E-4AB3-8A3E-4D72E0F0B1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5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241B-B115-9B51-981B-42055374D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41211-22E5-BA24-D474-0BE29D07E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70DC2-B234-F82B-55F2-A26458DE8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16DF-0ACA-48CE-946C-1F1F648BD8AD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6AEB8-CAE9-571D-8406-47F92DAC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6E63A-C3AF-DCDB-DC9A-5F1C0E1E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7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F61C7-A44E-A6A4-21F6-99BFAF06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E3E67-C422-9C3A-5FB0-2A3E68A13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DE975-AA00-376D-BFC1-B1DC6F4E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75A6-F379-4DD6-9B6B-A02AECDD8176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49AC2-D619-0DBC-E68F-2F8422DC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167F9-1152-D89F-15CC-0A82132A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5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43A95-7D95-4611-2565-7A425E7EA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CFA76-510C-6941-37DA-3DB5C58D1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9EE4E-DD24-9422-40D4-BD0FD758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0AA-EF78-465A-93C3-B2902A2B03B4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28761-0E61-CD7E-DB79-45B4CD80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18054-8478-CC8C-B0FB-85EC7C5D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1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F6C25-3D9F-A959-FA8B-192082657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B009-2EA2-5BAF-38D0-B486D456B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51428-80B8-75FE-E5BE-5BBF8571A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B4D0-F6BF-42C9-B723-0E735610251C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FC760-0965-9857-06C2-57A7484F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691-0101-AC98-3EFC-33FB7BAC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0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B490-7051-E37F-4BC1-F4575EED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9960C-5FF8-1954-22C9-10949D101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AF056-F218-1421-3E64-DA456D53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4CDB-F2DB-40CB-A30A-9A0B73F652BB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8467A-6ADB-3F21-1E0E-9B649A57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84E59-0460-5CBF-01E5-B9046B0A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5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DB54-32FC-69AC-B334-84B585B6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9377D-7453-52EE-D9EA-96DAD42A4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7F182-696D-B473-4096-36D39EC70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CBC47-B6A6-9155-2B22-895FD97F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53D2-35D4-4E3E-A558-90DAA2A44133}" type="datetime1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D8B59-FC99-9574-34DC-31C13B90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BAF5B-781E-9F53-E54E-FCEC749F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0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54FA-A60B-B4DD-3033-31DA546A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EE2FB-C00A-F52A-F0C2-1F14E46A1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DCD2F-FF67-F15C-C5AD-582A19F26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4DC22-7C4F-48FE-1142-9D16C0866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24BB3-C67F-92A4-8D43-B04B28F46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D15A90-F38B-DF91-C6E4-9020E400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32BF-13CE-4C51-A9A5-85C2C70DFF03}" type="datetime1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333D7B-4B77-69B9-D8A0-DB088E09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153965-2CE0-1FA1-FCE7-064ED755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5A09-1232-B8FC-B51B-DCF27350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438BD-4470-DD86-F173-224DF3B4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4912-7FB5-4EEA-B750-65FDEA390F5A}" type="datetime1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DD1E4-DC84-57F2-77A7-596341AA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113FE-C49B-CA40-F28B-4C088AA4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9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AF1CD-703D-FF94-47A1-1189AAFC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B2EB-08D1-4AE9-B787-E21D5A53243A}" type="datetime1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3A562-965A-C199-0956-44EFD7B8C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E17C3-3082-FC54-37C0-7AE5E118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7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BC55-87F4-EE57-2AD0-A903B4A1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57E1B-388A-76C9-C5E8-890AE5BD7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7E4BF-CA4D-4A29-4904-ECF187519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63163-5028-9428-1DE0-8736F5A3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6DB-0115-4F51-9664-9587E3209E4F}" type="datetime1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4682E-46AB-EAE3-5B7B-E45E37562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02365-C4FF-C263-C9B0-941E1899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4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C3DC-4D4F-9691-8B7D-712EDCA1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1FF76-F58B-BFFF-D511-0F6FF8097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CC8FF-964D-8D27-D77E-A15EFB5C1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19FED-3133-A4F7-EA26-E7048B65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D61E-1DED-4B2C-88D2-5FD19062878F}" type="datetime1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FFC4E-F4AE-A03C-4642-47D5D289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13063-CA31-F22C-6816-2BFF4C6B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9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FDCAB-92D7-BAFB-9F1C-639A85104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9573F-6C7C-87F0-82F4-CA73F8868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D68F1-EBC4-972F-EAEF-9EE8A3581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496AC7-115B-4C77-8EDF-D78EA21B7B89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E9B0C-7BA3-317D-E187-621FF0E56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Fig. 1, Awarenees Driving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82701-528B-4027-31F7-808E6CC98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6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msignia.com/wp-content/uploads/2020/11/obu_architecture_outlined.svg" TargetMode="External"/><Relationship Id="rId3" Type="http://schemas.openxmlformats.org/officeDocument/2006/relationships/hyperlink" Target="https://www.waze.com/website/assets/packs/media/images/og_rebrand/whatsapp-65b8f38489f59ff7ecf15b3655a320df.png" TargetMode="External"/><Relationship Id="rId7" Type="http://schemas.openxmlformats.org/officeDocument/2006/relationships/hyperlink" Target="https://www.commsignia.com/wp-content/uploads/2020/11/green_bg_obu_2021.jpg" TargetMode="External"/><Relationship Id="rId2" Type="http://schemas.openxmlformats.org/officeDocument/2006/relationships/hyperlink" Target="https://www.car-2-car.org/fileadmin/_processed_/2/9/csm_Dangerous_Situation_Warning_010b9e61f5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utopi.io/glossary/diagnostic-trouble-codes/" TargetMode="External"/><Relationship Id="rId5" Type="http://schemas.openxmlformats.org/officeDocument/2006/relationships/hyperlink" Target="https://www.bosch-mobility.com/en/solutions/control-units/zone-ecu/" TargetMode="External"/><Relationship Id="rId4" Type="http://schemas.openxmlformats.org/officeDocument/2006/relationships/hyperlink" Target="https://www.researchgate.net/figure/C-ITS-System-Components_fig2_333254227" TargetMode="External"/><Relationship Id="rId9" Type="http://schemas.openxmlformats.org/officeDocument/2006/relationships/hyperlink" Target="https://www.commsignia.com/wp-content/uploads/2020/11/green_bg_rsu.jpg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e.org/standards" TargetMode="External"/><Relationship Id="rId3" Type="http://schemas.openxmlformats.org/officeDocument/2006/relationships/hyperlink" Target="https://www.bosch-mobility.com/en/mobility-topics/ee-architecture/" TargetMode="External"/><Relationship Id="rId7" Type="http://schemas.openxmlformats.org/officeDocument/2006/relationships/hyperlink" Target="https://www.sae.org/binaries/content/assets/cm/content/standards/p90475.pdf" TargetMode="External"/><Relationship Id="rId2" Type="http://schemas.openxmlformats.org/officeDocument/2006/relationships/hyperlink" Target="https://www.car-2-car.org/about-c-i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bd-codes.com/" TargetMode="External"/><Relationship Id="rId11" Type="http://schemas.openxmlformats.org/officeDocument/2006/relationships/hyperlink" Target="https://www.csselectronics.com/pages/can-bus-simple-intro-tutorial" TargetMode="External"/><Relationship Id="rId5" Type="http://schemas.openxmlformats.org/officeDocument/2006/relationships/hyperlink" Target="https://www.embitel.com/blog/embedded-blog/decoding-the-implementation-of-uds-vehicle-diagnostics-in-autosar-base-software-module" TargetMode="External"/><Relationship Id="rId10" Type="http://schemas.openxmlformats.org/officeDocument/2006/relationships/hyperlink" Target="https://www.sintrones.com/application/understanding-vehicle-computer-system-key-components-and-how-it-works/" TargetMode="External"/><Relationship Id="rId4" Type="http://schemas.openxmlformats.org/officeDocument/2006/relationships/hyperlink" Target="https://www.kpit.com/insights/the-lifecycle-of-a-diagnostic-trouble-code-dtc/" TargetMode="External"/><Relationship Id="rId9" Type="http://schemas.openxmlformats.org/officeDocument/2006/relationships/hyperlink" Target="https://www.ecutesting.com/categories/ecu-explained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m/datasheet/2/698/r01uh0607ej0120_rh850c1m_a1_rh850c1m_a2-2930644.pdf" TargetMode="External"/><Relationship Id="rId2" Type="http://schemas.openxmlformats.org/officeDocument/2006/relationships/hyperlink" Target="https://www.renesas.com/en/document/pre/main-specifications-rh850e2x-ser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nesas.com/en/document/pre/main-product-specifications-r-car-m3-soc" TargetMode="External"/><Relationship Id="rId5" Type="http://schemas.openxmlformats.org/officeDocument/2006/relationships/hyperlink" Target="https://www.renesas.cn/zh/document/mat/rh850p1h-c-rh850p1m-c-292bga-piggyback-board-y-rh850-p1xc-292pin-pb-t1-v1" TargetMode="External"/><Relationship Id="rId4" Type="http://schemas.openxmlformats.org/officeDocument/2006/relationships/hyperlink" Target="https://www.mouser.com/datasheet/2/698/REN_r01uh0641ej0130_rh850e2x_fcc1_General_MAH_2019-3196494.pdf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msignia.com/products/rsu/" TargetMode="External"/><Relationship Id="rId2" Type="http://schemas.openxmlformats.org/officeDocument/2006/relationships/hyperlink" Target="https://www.commsignia.com/products/ob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-roads.eu/platform/about/news/News/entry/show/c-roads-specification-release-21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3DDB7-53F8-44E2-A110-CD0371950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" r="1078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F500A-FECF-6986-B56D-68CB96F67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/>
              <a:t>Model Based Systems Project:</a:t>
            </a:r>
            <a:br>
              <a:rPr lang="en-US" sz="5200" dirty="0"/>
            </a:br>
            <a:r>
              <a:rPr lang="en-US" sz="5200" dirty="0"/>
              <a:t>C-ITS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67B64-6189-8530-783B-F923F8242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3" y="4629235"/>
            <a:ext cx="3445766" cy="626054"/>
          </a:xfrm>
          <a:noFill/>
        </p:spPr>
        <p:txBody>
          <a:bodyPr>
            <a:normAutofit/>
          </a:bodyPr>
          <a:lstStyle/>
          <a:p>
            <a:pPr algn="l"/>
            <a:r>
              <a:rPr lang="en-US" b="1" i="0" u="none" strike="noStrike" dirty="0">
                <a:effectLst/>
                <a:latin typeface="OpenSansBT"/>
              </a:rPr>
              <a:t>Awareness Driving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6405F33-2444-DF3C-C86D-D9C917577529}"/>
              </a:ext>
            </a:extLst>
          </p:cNvPr>
          <p:cNvSpPr txBox="1">
            <a:spLocks/>
          </p:cNvSpPr>
          <p:nvPr/>
        </p:nvSpPr>
        <p:spPr>
          <a:xfrm>
            <a:off x="7673248" y="6356349"/>
            <a:ext cx="2838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Fig. 1, Awareness Driving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A92BD-9203-D236-AC62-D2EE9457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1</a:t>
            </a:fld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EB3F9B3-7393-300B-EB65-A0CA563D21B4}"/>
              </a:ext>
            </a:extLst>
          </p:cNvPr>
          <p:cNvSpPr txBox="1">
            <a:spLocks/>
          </p:cNvSpPr>
          <p:nvPr/>
        </p:nvSpPr>
        <p:spPr>
          <a:xfrm>
            <a:off x="7948283" y="5178912"/>
            <a:ext cx="3445766" cy="62605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latin typeface="OpenSansBT"/>
              </a:rPr>
              <a:t>Luis Fernando Rodriguez Gutierrez</a:t>
            </a:r>
          </a:p>
          <a:p>
            <a:pPr algn="l"/>
            <a:r>
              <a:rPr lang="en-US" sz="1800" dirty="0" err="1">
                <a:latin typeface="OpenSansBT"/>
              </a:rPr>
              <a:t>Hazhir</a:t>
            </a:r>
            <a:r>
              <a:rPr lang="en-US" sz="1800" dirty="0">
                <a:latin typeface="OpenSansBT"/>
              </a:rPr>
              <a:t> Amiri</a:t>
            </a:r>
          </a:p>
        </p:txBody>
      </p:sp>
    </p:spTree>
    <p:extLst>
      <p:ext uri="{BB962C8B-B14F-4D97-AF65-F5344CB8AC3E}">
        <p14:creationId xmlns:p14="http://schemas.microsoft.com/office/powerpoint/2010/main" val="258078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3F421F-1AF5-B220-D3AE-32282CAA8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8" name="Rectangle 308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2B506-61CA-53BD-62FE-A31F79445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 fontScale="90000"/>
          </a:bodyPr>
          <a:lstStyle/>
          <a:p>
            <a:r>
              <a:rPr lang="en-US" sz="4000" dirty="0"/>
              <a:t>Vehicle - </a:t>
            </a:r>
            <a:r>
              <a:rPr lang="en-US" sz="3700" dirty="0"/>
              <a:t>Software</a:t>
            </a:r>
            <a:br>
              <a:rPr lang="en-US" sz="3700" dirty="0"/>
            </a:br>
            <a:r>
              <a:rPr lang="en-US" sz="3700" dirty="0"/>
              <a:t>DTC (Diagnostic Trouble Codes)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D14B2-FE31-9D55-C36B-EE48F2BF2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2000" b="0" i="0" dirty="0">
                <a:effectLst/>
                <a:latin typeface="MaisonNeue"/>
              </a:rPr>
              <a:t>Diagnostic Trouble Codes or OBD-II or J1939.</a:t>
            </a:r>
            <a:endParaRPr lang="en-US" sz="2000" dirty="0">
              <a:latin typeface="MaisonNeue"/>
            </a:endParaRPr>
          </a:p>
          <a:p>
            <a:r>
              <a:rPr lang="en-US" sz="2000" dirty="0">
                <a:latin typeface="MaisonNeue"/>
              </a:rPr>
              <a:t>This codes are the way of communication of the vehicle to let the user what is happening inside. Notify you if there is a problem.</a:t>
            </a:r>
          </a:p>
          <a:p>
            <a:r>
              <a:rPr lang="en-US" sz="2000" dirty="0">
                <a:latin typeface="MaisonNeue"/>
              </a:rPr>
              <a:t>Using a telematics control unit (TCU), app or a gateway. You can access this codes to monitor the vehicle.</a:t>
            </a:r>
            <a:endParaRPr lang="en-US" sz="2000" dirty="0"/>
          </a:p>
        </p:txBody>
      </p:sp>
      <p:pic>
        <p:nvPicPr>
          <p:cNvPr id="3074" name="Picture 2" descr="What is Diagnostic Trouble Codes? - Get the answer here | AutoPi.io">
            <a:extLst>
              <a:ext uri="{FF2B5EF4-FFF2-40B4-BE49-F238E27FC236}">
                <a16:creationId xmlns:a16="http://schemas.microsoft.com/office/drawing/2014/main" id="{78E19C27-87F0-4C5C-0D14-3DAFCF4EE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2442" y="1284740"/>
            <a:ext cx="5201023" cy="387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0" name="Rectangle 308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2" name="Rectangle 309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6939809F-DB7E-5BE9-1EA6-75425BDA083E}"/>
              </a:ext>
            </a:extLst>
          </p:cNvPr>
          <p:cNvSpPr txBox="1">
            <a:spLocks/>
          </p:cNvSpPr>
          <p:nvPr/>
        </p:nvSpPr>
        <p:spPr>
          <a:xfrm>
            <a:off x="8231123" y="6444242"/>
            <a:ext cx="39608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Fig. 8, DTC Code.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22C9C-AC3C-B0BB-6FDF-6553232E7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6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AE3230-8784-13E7-0FFC-88A1F39EE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A0248-D601-E6FD-9CAD-82160F9DE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DTC (Diagnostic Trouble Codes)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A917-23DE-7B23-D59E-374A9611B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1700" dirty="0"/>
              <a:t>First Character.</a:t>
            </a:r>
          </a:p>
          <a:p>
            <a:pPr lvl="1"/>
            <a:r>
              <a:rPr lang="en-US" sz="1700" dirty="0"/>
              <a:t>The part of the vehicle that has a fault.</a:t>
            </a:r>
          </a:p>
          <a:p>
            <a:r>
              <a:rPr lang="en-US" sz="1700" dirty="0"/>
              <a:t>Second Character</a:t>
            </a:r>
          </a:p>
          <a:p>
            <a:pPr lvl="1"/>
            <a:r>
              <a:rPr lang="en-US" sz="1700" dirty="0"/>
              <a:t>0: Standardized code.</a:t>
            </a:r>
          </a:p>
          <a:p>
            <a:pPr lvl="1"/>
            <a:r>
              <a:rPr lang="en-US" sz="1700" dirty="0"/>
              <a:t>1: Manufacturer-specific code.</a:t>
            </a:r>
          </a:p>
          <a:p>
            <a:r>
              <a:rPr lang="en-US" sz="1700" dirty="0"/>
              <a:t>Third Character</a:t>
            </a:r>
          </a:p>
          <a:p>
            <a:pPr lvl="1"/>
            <a:r>
              <a:rPr lang="en-US" sz="1700" dirty="0"/>
              <a:t>The subsystem of the vehicle that has a fault.</a:t>
            </a:r>
          </a:p>
          <a:p>
            <a:r>
              <a:rPr lang="en-US" sz="1700" dirty="0"/>
              <a:t>Fourth and Fifth Character</a:t>
            </a:r>
          </a:p>
          <a:p>
            <a:pPr lvl="1"/>
            <a:r>
              <a:rPr lang="en-US" sz="1700" dirty="0"/>
              <a:t>Exact problem that is active.</a:t>
            </a:r>
          </a:p>
          <a:p>
            <a:pPr lvl="1"/>
            <a:r>
              <a:rPr lang="en-US" sz="1700" dirty="0"/>
              <a:t>Values from 0-99.</a:t>
            </a:r>
          </a:p>
        </p:txBody>
      </p:sp>
      <p:pic>
        <p:nvPicPr>
          <p:cNvPr id="3074" name="Picture 2" descr="What is Diagnostic Trouble Codes? - Get the answer here | AutoPi.io">
            <a:extLst>
              <a:ext uri="{FF2B5EF4-FFF2-40B4-BE49-F238E27FC236}">
                <a16:creationId xmlns:a16="http://schemas.microsoft.com/office/drawing/2014/main" id="{F9F28BF3-CC58-7058-6CB8-FA3940780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2442" y="1284740"/>
            <a:ext cx="5201023" cy="387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C413BA19-6241-E990-BD8D-61FEE102B9E5}"/>
              </a:ext>
            </a:extLst>
          </p:cNvPr>
          <p:cNvSpPr txBox="1">
            <a:spLocks/>
          </p:cNvSpPr>
          <p:nvPr/>
        </p:nvSpPr>
        <p:spPr>
          <a:xfrm>
            <a:off x="8231123" y="6444242"/>
            <a:ext cx="39608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Fig. 9, DTC Code.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B9B0E8-14F7-3ED3-3293-F7A6E668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Vehicle - </a:t>
            </a: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Software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23DE7-688F-96A3-C6A2-5683C853A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60" y="5366680"/>
            <a:ext cx="10153651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OBU communicates with the vehicle using mainly the fault memory area, which contains the Diagnostic Trouble Codes.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0D458-C936-D770-9715-ABCD0FA03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840" y="1619532"/>
            <a:ext cx="10453209" cy="374714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0E2C8-727E-E367-4CE8-46E6B91C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02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23DE7-688F-96A3-C6A2-5683C853A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060" y="1927480"/>
            <a:ext cx="10153651" cy="25873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Onboard Unit providing C-ITS capabilities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Modeled after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Commsignia’s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ITS-OB4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Integrated into existing vehicle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Communicates mainly through CAN/OBD-II</a:t>
            </a:r>
          </a:p>
          <a:p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AB4DE169-45DE-05CC-816A-9FB8B7CFA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302" y="3335673"/>
            <a:ext cx="5429847" cy="1759812"/>
          </a:xfrm>
          <a:prstGeom prst="rect">
            <a:avLst/>
          </a:prstGeo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5B7F654-032B-A09C-CA79-2FB92B1290E6}"/>
              </a:ext>
            </a:extLst>
          </p:cNvPr>
          <p:cNvSpPr txBox="1">
            <a:spLocks/>
          </p:cNvSpPr>
          <p:nvPr/>
        </p:nvSpPr>
        <p:spPr>
          <a:xfrm>
            <a:off x="7208773" y="4912922"/>
            <a:ext cx="39608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Fig. 10, </a:t>
            </a:r>
            <a:r>
              <a:rPr lang="en-US" dirty="0" err="1"/>
              <a:t>Commsignia</a:t>
            </a:r>
            <a:r>
              <a:rPr lang="en-US" dirty="0"/>
              <a:t> OBU Ports</a:t>
            </a:r>
          </a:p>
        </p:txBody>
      </p:sp>
      <p:pic>
        <p:nvPicPr>
          <p:cNvPr id="10" name="Picture 9" descr="A black rectangular object with many small holes&#10;&#10;Description automatically generated with medium confidence">
            <a:extLst>
              <a:ext uri="{FF2B5EF4-FFF2-40B4-BE49-F238E27FC236}">
                <a16:creationId xmlns:a16="http://schemas.microsoft.com/office/drawing/2014/main" id="{256C1D40-7715-35E6-906C-A28CE15C7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02" y="2750404"/>
            <a:ext cx="6319106" cy="5055285"/>
          </a:xfrm>
          <a:prstGeom prst="rect">
            <a:avLst/>
          </a:prstGeom>
        </p:spPr>
      </p:pic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04597C8E-4B13-3724-E369-F0D7295FF150}"/>
              </a:ext>
            </a:extLst>
          </p:cNvPr>
          <p:cNvSpPr txBox="1">
            <a:spLocks/>
          </p:cNvSpPr>
          <p:nvPr/>
        </p:nvSpPr>
        <p:spPr>
          <a:xfrm>
            <a:off x="4928734" y="6275763"/>
            <a:ext cx="39608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Fig. 9, </a:t>
            </a:r>
            <a:r>
              <a:rPr lang="en-US" dirty="0" err="1"/>
              <a:t>Commsignia</a:t>
            </a:r>
            <a:r>
              <a:rPr lang="en-US" dirty="0"/>
              <a:t> OBU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4D615-F217-AD10-77E2-0B782EB3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91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OBU - Hardware</a:t>
            </a:r>
          </a:p>
        </p:txBody>
      </p:sp>
      <p:pic>
        <p:nvPicPr>
          <p:cNvPr id="12" name="Content Placeholder 11" descr="A group of rectangular colored boxes&#10;&#10;Description automatically generated with medium confidence">
            <a:extLst>
              <a:ext uri="{FF2B5EF4-FFF2-40B4-BE49-F238E27FC236}">
                <a16:creationId xmlns:a16="http://schemas.microsoft.com/office/drawing/2014/main" id="{C81D638B-0E20-6AED-3DFF-F43351A47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59" y="2456858"/>
            <a:ext cx="6972900" cy="3851774"/>
          </a:xfr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E02314A7-6591-A1B9-E982-110F7E286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904" y="1988362"/>
            <a:ext cx="5033453" cy="4454434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28E1992F-FA71-886F-8FB7-A2FB6B496CEE}"/>
              </a:ext>
            </a:extLst>
          </p:cNvPr>
          <p:cNvSpPr txBox="1">
            <a:spLocks/>
          </p:cNvSpPr>
          <p:nvPr/>
        </p:nvSpPr>
        <p:spPr>
          <a:xfrm>
            <a:off x="187904" y="6244837"/>
            <a:ext cx="39608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Fig. 11, </a:t>
            </a:r>
            <a:r>
              <a:rPr lang="en-US" dirty="0" err="1"/>
              <a:t>Commsignia</a:t>
            </a:r>
            <a:r>
              <a:rPr lang="en-US" dirty="0"/>
              <a:t> OBU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A73E1-BD47-C280-BF9B-792E700D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E2CEC8-B1F9-E10A-7BE1-60A95F577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3950" y="3463925"/>
            <a:ext cx="780369" cy="33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86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OBU - Software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80EC7-3EC5-C86D-E55F-3073D03EA18A}"/>
              </a:ext>
            </a:extLst>
          </p:cNvPr>
          <p:cNvSpPr txBox="1">
            <a:spLocks/>
          </p:cNvSpPr>
          <p:nvPr/>
        </p:nvSpPr>
        <p:spPr>
          <a:xfrm>
            <a:off x="425061" y="2279650"/>
            <a:ext cx="5378840" cy="223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software checks for faults and communicates with the backend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Communication is either alerting backend of own fault or receiving info about another SV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9860273-CF92-338A-2A25-1D63B7228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3661" y="1574310"/>
            <a:ext cx="4894350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ECE27-0227-9364-EDB2-0375A488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10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23DE7-688F-96A3-C6A2-5683C853A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061" y="1927480"/>
            <a:ext cx="5670940" cy="25873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Roadside Unit facilitates communication between road use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rs and infrastructure</a:t>
            </a:r>
          </a:p>
          <a:p>
            <a:r>
              <a:rPr lang="en-US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Modeled after </a:t>
            </a:r>
            <a:r>
              <a:rPr lang="en-US" sz="2000" kern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Commsignia’s</a:t>
            </a:r>
            <a:r>
              <a:rPr lang="en-US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 ITS-RS4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Architecture is very similar to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Commsignia’s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ITS-OB4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5B7F654-032B-A09C-CA79-2FB92B1290E6}"/>
              </a:ext>
            </a:extLst>
          </p:cNvPr>
          <p:cNvSpPr txBox="1">
            <a:spLocks/>
          </p:cNvSpPr>
          <p:nvPr/>
        </p:nvSpPr>
        <p:spPr>
          <a:xfrm>
            <a:off x="8560367" y="6275762"/>
            <a:ext cx="39608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Fig. 12, </a:t>
            </a:r>
            <a:r>
              <a:rPr lang="en-US" dirty="0" err="1"/>
              <a:t>Commsignia</a:t>
            </a:r>
            <a:r>
              <a:rPr lang="en-US" dirty="0"/>
              <a:t> RSU</a:t>
            </a:r>
          </a:p>
        </p:txBody>
      </p:sp>
      <p:pic>
        <p:nvPicPr>
          <p:cNvPr id="6" name="Picture 5" descr="A white electronic device with four tubes&#10;&#10;Description automatically generated">
            <a:extLst>
              <a:ext uri="{FF2B5EF4-FFF2-40B4-BE49-F238E27FC236}">
                <a16:creationId xmlns:a16="http://schemas.microsoft.com/office/drawing/2014/main" id="{C26C6E1F-FB60-8F29-E0D5-DA746CEB0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30" y="1651375"/>
            <a:ext cx="2317150" cy="480695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0BF37-C591-1AB1-3607-05773FF6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54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RSU - Hardware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81D638B-0E20-6AED-3DFF-F43351A47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5259" y="2456858"/>
            <a:ext cx="6972900" cy="3851774"/>
          </a:xfr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E02314A7-6591-A1B9-E982-110F7E286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87904" y="2085821"/>
            <a:ext cx="5033453" cy="425951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4A8A5AFA-497F-CEC7-7A62-1F4058D2E27A}"/>
              </a:ext>
            </a:extLst>
          </p:cNvPr>
          <p:cNvSpPr txBox="1">
            <a:spLocks/>
          </p:cNvSpPr>
          <p:nvPr/>
        </p:nvSpPr>
        <p:spPr>
          <a:xfrm>
            <a:off x="270696" y="6126069"/>
            <a:ext cx="39608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Fig. 13, </a:t>
            </a:r>
            <a:r>
              <a:rPr lang="en-US" dirty="0" err="1"/>
              <a:t>Commsignia</a:t>
            </a:r>
            <a:r>
              <a:rPr lang="en-US" dirty="0"/>
              <a:t> RSU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F2BE2-4FC6-6DEA-6EA3-6F54C320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9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RSU - Software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80EC7-3EC5-C86D-E55F-3073D03EA18A}"/>
              </a:ext>
            </a:extLst>
          </p:cNvPr>
          <p:cNvSpPr txBox="1">
            <a:spLocks/>
          </p:cNvSpPr>
          <p:nvPr/>
        </p:nvSpPr>
        <p:spPr>
          <a:xfrm>
            <a:off x="425061" y="2279650"/>
            <a:ext cx="5378840" cy="223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RSU mainly handles propagation of messages between environment and infrastructure in this scenario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8" name="Content Placeholder 7" descr="A diagram of a chat&#10;&#10;Description automatically generated">
            <a:extLst>
              <a:ext uri="{FF2B5EF4-FFF2-40B4-BE49-F238E27FC236}">
                <a16:creationId xmlns:a16="http://schemas.microsoft.com/office/drawing/2014/main" id="{91210D51-E9A6-C748-B2A5-1F77DF8AE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604" y="1990725"/>
            <a:ext cx="2399292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AACE4-58E0-8EA9-DA96-76FBF89C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37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Further Work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80EC7-3EC5-C86D-E55F-3073D03EA18A}"/>
              </a:ext>
            </a:extLst>
          </p:cNvPr>
          <p:cNvSpPr txBox="1">
            <a:spLocks/>
          </p:cNvSpPr>
          <p:nvPr/>
        </p:nvSpPr>
        <p:spPr>
          <a:xfrm>
            <a:off x="425061" y="2279650"/>
            <a:ext cx="5378840" cy="223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DENM messages can also specify lane position information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information could be used by ADAS systems and autonomous vehicles to adapt the vehicle’s driving lane.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1C285-37E0-D3F5-C3DB-343DE318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0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BE6B59-1158-5BD3-4345-F4AFCCCB38CF}"/>
              </a:ext>
            </a:extLst>
          </p:cNvPr>
          <p:cNvSpPr txBox="1">
            <a:spLocks/>
          </p:cNvSpPr>
          <p:nvPr/>
        </p:nvSpPr>
        <p:spPr>
          <a:xfrm>
            <a:off x="6657715" y="467271"/>
            <a:ext cx="4195674" cy="2052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750"/>
              </a:spcAft>
            </a:pPr>
            <a:r>
              <a:rPr lang="en-US" sz="5600" b="1" i="0" u="none" strike="noStrike" dirty="0">
                <a:effectLst/>
              </a:rPr>
              <a:t>Awareness Driving</a:t>
            </a:r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A9F003-218C-159C-095C-3EA066EFF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36236-28D4-BACF-2CD0-7668FB221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Similar examples of this is “Waze” (Traffic navigation app).</a:t>
            </a:r>
          </a:p>
          <a:p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Without a user, there is no notice of an accident.</a:t>
            </a:r>
          </a:p>
          <a:p>
            <a:endParaRPr lang="en-US" sz="2000" b="0" i="0" dirty="0">
              <a:solidFill>
                <a:schemeClr val="tx1">
                  <a:alpha val="80000"/>
                </a:schemeClr>
              </a:solidFill>
              <a:effectLst/>
            </a:endParaRP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039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041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2C67201-7A4E-8F8C-D63C-2DD2430E0857}"/>
              </a:ext>
            </a:extLst>
          </p:cNvPr>
          <p:cNvSpPr txBox="1">
            <a:spLocks/>
          </p:cNvSpPr>
          <p:nvPr/>
        </p:nvSpPr>
        <p:spPr>
          <a:xfrm>
            <a:off x="7768532" y="6356350"/>
            <a:ext cx="2838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Fig. 2, Waze App logo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6188B-0F0A-C18A-08A7-86BC762E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68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80EC7-3EC5-C86D-E55F-3073D03EA18A}"/>
              </a:ext>
            </a:extLst>
          </p:cNvPr>
          <p:cNvSpPr txBox="1">
            <a:spLocks/>
          </p:cNvSpPr>
          <p:nvPr/>
        </p:nvSpPr>
        <p:spPr>
          <a:xfrm>
            <a:off x="425060" y="2279650"/>
            <a:ext cx="8547489" cy="351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ED05D4-9E50-EE15-548E-5281CAC98CEF}"/>
              </a:ext>
            </a:extLst>
          </p:cNvPr>
          <p:cNvSpPr txBox="1"/>
          <p:nvPr/>
        </p:nvSpPr>
        <p:spPr>
          <a:xfrm>
            <a:off x="654050" y="2416935"/>
            <a:ext cx="8197850" cy="2545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C-ITS improves traffic safety and takes the user out of the notification process.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Hazardous Locations Notification – Stationary Vehicle alerts drivers of a broken-down vehicle in  the road.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the model, a vehicle with three control unit zones was considered.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OBU and RSU units were modeled after </a:t>
            </a:r>
            <a:r>
              <a:rPr lang="en-US" sz="1800" dirty="0" err="1"/>
              <a:t>Commsignia’s</a:t>
            </a:r>
            <a:r>
              <a:rPr lang="en-US" sz="1800" dirty="0"/>
              <a:t> products.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Integration of lane position builds towards fully autonomous vehicles.</a:t>
            </a: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34D7D-EEC0-9C02-815F-639BB6E5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9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904FE-3A0D-B0C9-5A3B-020806E7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Project files are also available on GitHub: </a:t>
            </a:r>
          </a:p>
          <a:p>
            <a:pPr marL="457200" lvl="1" indent="0">
              <a:buNone/>
            </a:pPr>
            <a:r>
              <a:rPr lang="en-US" dirty="0"/>
              <a:t>https://github.com/LF-RoGu/Model-Base-Systems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53FB5-A7CB-0C29-2377-A245718E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57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8C96E-6781-8024-51C6-29F61867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/>
              <a:t>of figures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225F5-DB26-1453-055E-287891987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Fig. 1, </a:t>
            </a:r>
            <a:r>
              <a:rPr lang="en-US" dirty="0">
                <a:hlinkClick r:id="rId2"/>
              </a:rPr>
              <a:t>https://www.car-2-car.org/fileadmin/_processed_/2/9/csm_Dangerous_Situation_Warning_010b9e61f5.jpg</a:t>
            </a:r>
            <a:endParaRPr lang="en-US" dirty="0"/>
          </a:p>
          <a:p>
            <a:r>
              <a:rPr lang="en-US" dirty="0"/>
              <a:t>Fig. 2, </a:t>
            </a:r>
            <a:r>
              <a:rPr lang="en-US" dirty="0">
                <a:hlinkClick r:id="rId3"/>
              </a:rPr>
              <a:t>https://www.waze.com/website/assets/packs/media/images/og_rebrand/whatsapp-65b8f38489f59ff7ecf15b3655a320df.png</a:t>
            </a:r>
            <a:endParaRPr lang="en-US" dirty="0"/>
          </a:p>
          <a:p>
            <a:r>
              <a:rPr lang="en-US" dirty="0"/>
              <a:t>Fig. 3, </a:t>
            </a:r>
            <a:r>
              <a:rPr lang="en-US" dirty="0">
                <a:hlinkClick r:id="rId4"/>
              </a:rPr>
              <a:t>https://www.researchgate.net/figure/C-ITS-System-Components_fig2_333254227</a:t>
            </a:r>
            <a:endParaRPr lang="en-US" dirty="0"/>
          </a:p>
          <a:p>
            <a:r>
              <a:rPr lang="en-US" dirty="0"/>
              <a:t>Fig. 4, https://www.smfmotor.com/wp-content/uploads/2021/03/What-to-do-in-a-car-breakdown.jpg</a:t>
            </a:r>
          </a:p>
          <a:p>
            <a:r>
              <a:rPr lang="en-US" dirty="0"/>
              <a:t>Fig. 5-7, </a:t>
            </a:r>
            <a:r>
              <a:rPr lang="en-US" dirty="0">
                <a:hlinkClick r:id="rId5"/>
              </a:rPr>
              <a:t>https://www.bosch-mobility.com/en/solutions/control-units/zone-ecu/</a:t>
            </a:r>
            <a:endParaRPr lang="en-US" dirty="0"/>
          </a:p>
          <a:p>
            <a:r>
              <a:rPr lang="en-US" dirty="0"/>
              <a:t>Fig. 8, </a:t>
            </a:r>
            <a:r>
              <a:rPr lang="en-US" dirty="0">
                <a:hlinkClick r:id="rId6"/>
              </a:rPr>
              <a:t>https://www.autopi.io/glossary/diagnostic-trouble-codes/</a:t>
            </a:r>
            <a:endParaRPr lang="en-US" dirty="0"/>
          </a:p>
          <a:p>
            <a:r>
              <a:rPr lang="en-US" dirty="0"/>
              <a:t>Fig. 9, https://www.commsignia.com/wp-content/uploads/2020/11/hardware_002_transparent.png</a:t>
            </a:r>
          </a:p>
          <a:p>
            <a:r>
              <a:rPr lang="en-US" dirty="0"/>
              <a:t>Fig. 10, </a:t>
            </a:r>
            <a:r>
              <a:rPr lang="en-US" dirty="0">
                <a:hlinkClick r:id="rId7"/>
              </a:rPr>
              <a:t>https://www.commsignia.com/wp-content/uploads/2020/11/green_bg_obu_2021.jpg</a:t>
            </a:r>
            <a:endParaRPr lang="en-US" dirty="0"/>
          </a:p>
          <a:p>
            <a:r>
              <a:rPr lang="en-US" dirty="0"/>
              <a:t>Fig. 11, </a:t>
            </a:r>
            <a:r>
              <a:rPr lang="en-US" dirty="0">
                <a:hlinkClick r:id="rId8"/>
              </a:rPr>
              <a:t>https://www.commsignia.com/wp-content/uploads/2020/11/obu_architecture_outlined.svg</a:t>
            </a:r>
            <a:endParaRPr lang="en-US" dirty="0"/>
          </a:p>
          <a:p>
            <a:r>
              <a:rPr lang="en-US" dirty="0"/>
              <a:t>Fig. 12, </a:t>
            </a:r>
            <a:r>
              <a:rPr lang="en-US" dirty="0">
                <a:hlinkClick r:id="rId9"/>
              </a:rPr>
              <a:t>https://www.commsignia.com/wp-content/uploads/2020/11/green_bg_rsu.jpg</a:t>
            </a:r>
            <a:endParaRPr lang="en-US" dirty="0"/>
          </a:p>
          <a:p>
            <a:r>
              <a:rPr lang="en-US" dirty="0"/>
              <a:t>Fig. 13, https://www.commsignia.com/wp-content/uploads/2020/11/rsu_architecture_outlined.svg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31221-5159-0DD1-2DE0-9D249B15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41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2DFC-66FA-48EA-FFF2-329E4744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15F97-6C82-0F7E-ED7E-FE3E1873A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 tooltip="https://www.car-2-car.org/about-c-its"/>
              </a:rPr>
              <a:t>https://www.car-2-car.org/about-c-its</a:t>
            </a:r>
            <a:endParaRPr lang="en-US" dirty="0"/>
          </a:p>
          <a:p>
            <a:r>
              <a:rPr lang="en-US" dirty="0">
                <a:effectLst/>
                <a:latin typeface="-apple-system"/>
                <a:hlinkClick r:id="rId3" tooltip="https://www.bosch-mobility.com/en/mobility-topics/ee-architecture/"/>
              </a:rPr>
              <a:t>https://www.bosch-mobility.com/en/mobility-topics/ee-architecture/</a:t>
            </a:r>
            <a:endParaRPr lang="en-US" dirty="0">
              <a:effectLst/>
              <a:latin typeface="-apple-system"/>
            </a:endParaRPr>
          </a:p>
          <a:p>
            <a:r>
              <a:rPr lang="en-US" dirty="0">
                <a:effectLst/>
                <a:latin typeface="-apple-system"/>
              </a:rPr>
              <a:t> </a:t>
            </a:r>
            <a:r>
              <a:rPr lang="en-US" dirty="0">
                <a:effectLst/>
                <a:latin typeface="-apple-system"/>
                <a:hlinkClick r:id="rId4" tooltip="https://www.kpit.com/insights/the-lifecycle-of-a-diagnostic-trouble-code-dtc/"/>
              </a:rPr>
              <a:t>https://www.kpit.com/insights/the-lifecycle-of-a-diagnostic-trouble-code-dtc/</a:t>
            </a:r>
            <a:endParaRPr lang="en-US" dirty="0">
              <a:effectLst/>
              <a:latin typeface="-apple-system"/>
            </a:endParaRPr>
          </a:p>
          <a:p>
            <a:r>
              <a:rPr lang="en-US" dirty="0">
                <a:effectLst/>
                <a:latin typeface="-apple-system"/>
              </a:rPr>
              <a:t> </a:t>
            </a:r>
            <a:r>
              <a:rPr lang="en-US" dirty="0">
                <a:effectLst/>
                <a:latin typeface="-apple-system"/>
                <a:hlinkClick r:id="rId5" tooltip="https://www.embitel.com/blog/embedded-blog/decoding-the-implementation-of-uds-vehicle-diagnostics-in-autosar-base-software-module"/>
              </a:rPr>
              <a:t>https://www.embitel.com/blog/embedded-blog/decoding-the-implementation-of-uds-vehicle-diagnostics-in-autosar-base-software-module</a:t>
            </a:r>
            <a:endParaRPr lang="en-US" dirty="0">
              <a:effectLst/>
              <a:latin typeface="-apple-system"/>
            </a:endParaRPr>
          </a:p>
          <a:p>
            <a:r>
              <a:rPr lang="en-US" dirty="0">
                <a:effectLst/>
                <a:latin typeface="-apple-system"/>
              </a:rPr>
              <a:t> </a:t>
            </a:r>
            <a:r>
              <a:rPr lang="en-US" dirty="0">
                <a:effectLst/>
                <a:latin typeface="-apple-system"/>
                <a:hlinkClick r:id="rId6" tooltip="https://www.obd-codes.com/"/>
              </a:rPr>
              <a:t>https://www.obd-codes.com</a:t>
            </a:r>
            <a:endParaRPr lang="en-US" dirty="0">
              <a:effectLst/>
              <a:latin typeface="-apple-system"/>
            </a:endParaRPr>
          </a:p>
          <a:p>
            <a:r>
              <a:rPr lang="en-US" dirty="0">
                <a:effectLst/>
                <a:latin typeface="-apple-system"/>
              </a:rPr>
              <a:t> </a:t>
            </a:r>
            <a:r>
              <a:rPr lang="en-US" dirty="0">
                <a:effectLst/>
                <a:latin typeface="-apple-system"/>
                <a:hlinkClick r:id="rId7" tooltip="https://www.sae.org/binaries/content/assets/cm/content/standards/p90475.pdf"/>
              </a:rPr>
              <a:t>https://www.sae.org/binaries/content/assets/cm/content/standards/p90475.pdf</a:t>
            </a:r>
            <a:endParaRPr lang="en-US" dirty="0">
              <a:effectLst/>
              <a:latin typeface="-apple-system"/>
            </a:endParaRPr>
          </a:p>
          <a:p>
            <a:r>
              <a:rPr lang="en-US" dirty="0">
                <a:effectLst/>
                <a:latin typeface="-apple-system"/>
              </a:rPr>
              <a:t> </a:t>
            </a:r>
            <a:r>
              <a:rPr lang="en-US" dirty="0">
                <a:effectLst/>
                <a:latin typeface="-apple-system"/>
                <a:hlinkClick r:id="rId8" tooltip="https://www.sae.org/standards"/>
              </a:rPr>
              <a:t>https://www.sae.org/standards</a:t>
            </a:r>
            <a:endParaRPr lang="en-US" dirty="0">
              <a:effectLst/>
              <a:latin typeface="-apple-system"/>
            </a:endParaRPr>
          </a:p>
          <a:p>
            <a:r>
              <a:rPr lang="en-US" dirty="0">
                <a:effectLst/>
                <a:latin typeface="-apple-system"/>
              </a:rPr>
              <a:t> </a:t>
            </a:r>
            <a:r>
              <a:rPr lang="en-US" dirty="0">
                <a:effectLst/>
                <a:latin typeface="-apple-system"/>
                <a:hlinkClick r:id="rId9" tooltip="https://www.ecutesting.com/categories/ecu-explained/"/>
              </a:rPr>
              <a:t>https://www.ecutesting.com/categories/ecu-explained/</a:t>
            </a:r>
            <a:endParaRPr lang="en-US" dirty="0">
              <a:effectLst/>
              <a:latin typeface="-apple-system"/>
            </a:endParaRPr>
          </a:p>
          <a:p>
            <a:r>
              <a:rPr lang="en-US" dirty="0">
                <a:effectLst/>
                <a:latin typeface="-apple-system"/>
              </a:rPr>
              <a:t> </a:t>
            </a:r>
            <a:r>
              <a:rPr lang="en-US" dirty="0">
                <a:effectLst/>
                <a:latin typeface="-apple-system"/>
                <a:hlinkClick r:id="rId10" tooltip="https://www.sintrones.com/application/understanding-vehicle-computer-system-key-components-and-how-it-works/"/>
              </a:rPr>
              <a:t>https://www.sintrones.com/application/understanding-vehicle-computer-system-key-components-and-how-it-works/</a:t>
            </a:r>
            <a:endParaRPr lang="en-US" dirty="0">
              <a:effectLst/>
              <a:latin typeface="-apple-system"/>
            </a:endParaRPr>
          </a:p>
          <a:p>
            <a:r>
              <a:rPr lang="en-US" dirty="0">
                <a:effectLst/>
                <a:latin typeface="-apple-system"/>
              </a:rPr>
              <a:t> </a:t>
            </a:r>
            <a:r>
              <a:rPr lang="en-US" dirty="0">
                <a:effectLst/>
                <a:latin typeface="-apple-system"/>
                <a:hlinkClick r:id="rId11" tooltip="https://www.csselectronics.com/pages/can-bus-simple-intro-tutorial"/>
              </a:rPr>
              <a:t>https://www.csselectronics.com/pages/can-bus-simple-intro-tutorial</a:t>
            </a:r>
            <a:endParaRPr lang="en-US" dirty="0">
              <a:effectLst/>
              <a:latin typeface="-apple-system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2BA5E-2575-0A8E-A751-9640D26A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32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250A-D6AC-8A1B-5FB9-1A22647D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 – </a:t>
            </a:r>
            <a:r>
              <a:rPr lang="en-US" dirty="0" err="1"/>
              <a:t>ctd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9D012-3448-23FF-A01F-0D9BA262C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effectLst/>
                <a:latin typeface="-apple-system"/>
                <a:hlinkClick r:id="rId2" tooltip="https://www.renesas.com/en/document/pre/main-specifications-rh850e2x-series"/>
              </a:rPr>
              <a:t>https://www.renesas.com/en/document/pre/main-specifications-rh850e2x-series</a:t>
            </a:r>
            <a:endParaRPr lang="en-US" dirty="0">
              <a:effectLst/>
              <a:latin typeface="-apple-system"/>
            </a:endParaRPr>
          </a:p>
          <a:p>
            <a:r>
              <a:rPr lang="en-US" dirty="0">
                <a:effectLst/>
                <a:latin typeface="-apple-system"/>
              </a:rPr>
              <a:t> </a:t>
            </a:r>
            <a:r>
              <a:rPr lang="en-US" dirty="0">
                <a:effectLst/>
                <a:latin typeface="-apple-system"/>
                <a:hlinkClick r:id="rId3" tooltip="https://www.mouser.com/datasheet/2/698/r01uh0607ej0120_rh850c1m_a1_rh850c1m_a2-2930644.pdf"/>
              </a:rPr>
              <a:t>https://www.mouser.com/datasheet/2/698/r01uh0607ej0120_rh850c1m_a1_rh850c1m_a2-2930644.pdf</a:t>
            </a:r>
            <a:endParaRPr lang="en-US" dirty="0">
              <a:effectLst/>
              <a:latin typeface="-apple-system"/>
            </a:endParaRPr>
          </a:p>
          <a:p>
            <a:r>
              <a:rPr lang="en-US" dirty="0">
                <a:effectLst/>
                <a:latin typeface="-apple-system"/>
              </a:rPr>
              <a:t> </a:t>
            </a:r>
            <a:r>
              <a:rPr lang="en-US" dirty="0">
                <a:effectLst/>
                <a:latin typeface="-apple-system"/>
                <a:hlinkClick r:id="rId4" tooltip="https://www.mouser.com/datasheet/2/698/ren_r01uh0641ej0130_rh850e2x_fcc1_general_mah_2019-3196494.pdf"/>
              </a:rPr>
              <a:t>https://www.mouser.com/datasheet/2/698/REN_r01uh0641ej0130_rh850e2x_fcc1_General_MAH_2019-3196494.pdf</a:t>
            </a:r>
            <a:endParaRPr lang="en-US" dirty="0">
              <a:effectLst/>
              <a:latin typeface="-apple-system"/>
            </a:endParaRPr>
          </a:p>
          <a:p>
            <a:r>
              <a:rPr lang="en-US" dirty="0">
                <a:effectLst/>
                <a:latin typeface="-apple-system"/>
              </a:rPr>
              <a:t> </a:t>
            </a:r>
            <a:r>
              <a:rPr lang="en-US" dirty="0">
                <a:effectLst/>
                <a:latin typeface="-apple-system"/>
                <a:hlinkClick r:id="rId5" tooltip="https://www.renesas.cn/zh/document/mat/rh850p1h-c-rh850p1m-c-292bga-piggyback-board-y-rh850-p1xc-292pin-pb-t1-v1"/>
              </a:rPr>
              <a:t>https://www.renesas.cn/zh/document/mat/rh850p1h-c-rh850p1m-c-292bga-piggyback-board-y-rh850-p1xc-292pin-pb-t1-v1</a:t>
            </a:r>
            <a:endParaRPr lang="en-US" dirty="0">
              <a:effectLst/>
              <a:latin typeface="-apple-system"/>
            </a:endParaRPr>
          </a:p>
          <a:p>
            <a:r>
              <a:rPr lang="en-US" dirty="0">
                <a:effectLst/>
                <a:latin typeface="-apple-system"/>
              </a:rPr>
              <a:t> </a:t>
            </a:r>
            <a:r>
              <a:rPr lang="en-US" dirty="0">
                <a:effectLst/>
                <a:latin typeface="-apple-system"/>
                <a:hlinkClick r:id="rId6" tooltip="https://www.renesas.com/en/document/pre/main-product-specifications-r-car-m3-soc"/>
              </a:rPr>
              <a:t>https://www.renesas.com/en/document/pre/main-product-specifications-r-car-m3-soc</a:t>
            </a:r>
            <a:endParaRPr lang="en-US" dirty="0">
              <a:effectLst/>
              <a:latin typeface="-apple-system"/>
            </a:endParaRPr>
          </a:p>
          <a:p>
            <a:r>
              <a:rPr lang="en-US" dirty="0">
                <a:effectLst/>
                <a:latin typeface="-apple-system"/>
              </a:rPr>
              <a:t> R-Car M3 Automotive System-on-Chip (SoC)</a:t>
            </a:r>
          </a:p>
          <a:p>
            <a:r>
              <a:rPr lang="en-US" dirty="0">
                <a:effectLst/>
                <a:latin typeface="-apple-system"/>
              </a:rPr>
              <a:t> RH850/P1H-C Automotive Microcontrollers</a:t>
            </a:r>
          </a:p>
          <a:p>
            <a:r>
              <a:rPr lang="en-US" dirty="0">
                <a:effectLst/>
                <a:latin typeface="-apple-system"/>
              </a:rPr>
              <a:t> RH850/C1M Automotive Microcontrollers</a:t>
            </a:r>
          </a:p>
          <a:p>
            <a:r>
              <a:rPr lang="en-US" dirty="0">
                <a:effectLst/>
                <a:latin typeface="-apple-system"/>
              </a:rPr>
              <a:t> RH850/E2x Automotive Microcontrollers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5547E-A204-2CF5-B951-6DB01DC0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1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725F-D7B1-59B1-8C6D-1A346846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 – </a:t>
            </a:r>
            <a:r>
              <a:rPr lang="en-US" dirty="0" err="1"/>
              <a:t>ctd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D49A1-1B47-9D19-1528-75C4B280A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tooltip="https://www.commsignia.com/products/obu/"/>
              </a:rPr>
              <a:t>https://www.commsignia.com/products/obu/</a:t>
            </a:r>
            <a:endParaRPr lang="en-US" dirty="0"/>
          </a:p>
          <a:p>
            <a:r>
              <a:rPr lang="en-US" dirty="0">
                <a:hlinkClick r:id="rId3" tooltip="https://www.commsignia.com/products/rsu/"/>
              </a:rPr>
              <a:t>https://www.commsignia.com/products/rsu/</a:t>
            </a:r>
            <a:endParaRPr lang="en-US" dirty="0"/>
          </a:p>
          <a:p>
            <a:r>
              <a:rPr lang="en-US" dirty="0">
                <a:hlinkClick r:id="rId4" tooltip="https://www.c-roads.eu/platform/about/news/news/entry/show/c-roads-specification-release-21.html"/>
              </a:rPr>
              <a:t>https://www.c-roads.eu/platform/about/news/News/entry/show/c-roads-specification-release-21.html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732E6-0D46-3080-BAAB-75467EEB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3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DFCA29-DFCE-67E6-A2AE-62F2589A3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61" name="Arc 206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9B9588-543A-1EC3-0F9D-E6B14B28734C}"/>
              </a:ext>
            </a:extLst>
          </p:cNvPr>
          <p:cNvSpPr txBox="1">
            <a:spLocks/>
          </p:cNvSpPr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750"/>
              </a:spcAft>
            </a:pPr>
            <a:r>
              <a:rPr lang="en-US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Awareness Driving</a:t>
            </a:r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C-ITS System Components">
            <a:extLst>
              <a:ext uri="{FF2B5EF4-FFF2-40B4-BE49-F238E27FC236}">
                <a16:creationId xmlns:a16="http://schemas.microsoft.com/office/drawing/2014/main" id="{7047240B-DEB0-40A3-7B42-BA5664D5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1611820"/>
            <a:ext cx="4777381" cy="346461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22C6E-0467-5860-6AA8-AC938AC40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dirty="0">
                <a:effectLst/>
              </a:rPr>
              <a:t>Take the user out of the notification process.</a:t>
            </a:r>
          </a:p>
          <a:p>
            <a:r>
              <a:rPr lang="en-US" b="0" i="0" dirty="0">
                <a:effectLst/>
              </a:rPr>
              <a:t>Ideal for scenarios like: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Dangerous Situation Warning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Stationary Vehicle Warning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Pre-/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Sans"/>
              </a:rPr>
              <a:t>Postcrash</a:t>
            </a:r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 Warning</a:t>
            </a:r>
            <a:endParaRPr lang="en-US" b="0" i="0" dirty="0">
              <a:effectLst/>
            </a:endParaRPr>
          </a:p>
          <a:p>
            <a:endParaRPr lang="en-US" b="0" i="0" dirty="0">
              <a:effectLst/>
            </a:endParaRP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9B099-9C12-B7CD-5977-B04977E4AFD6}"/>
              </a:ext>
            </a:extLst>
          </p:cNvPr>
          <p:cNvSpPr txBox="1">
            <a:spLocks/>
          </p:cNvSpPr>
          <p:nvPr/>
        </p:nvSpPr>
        <p:spPr>
          <a:xfrm>
            <a:off x="6879336" y="633491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Fig. 3, C-ITS components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F90AB-540C-1FCF-FBFB-9F83F393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1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DFCA29-DFCE-67E6-A2AE-62F2589A3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9B9588-543A-1EC3-0F9D-E6B14B28734C}"/>
              </a:ext>
            </a:extLst>
          </p:cNvPr>
          <p:cNvSpPr txBox="1">
            <a:spLocks/>
          </p:cNvSpPr>
          <p:nvPr/>
        </p:nvSpPr>
        <p:spPr>
          <a:xfrm>
            <a:off x="7320466" y="609600"/>
            <a:ext cx="4140014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750"/>
              </a:spcAft>
            </a:pPr>
            <a:r>
              <a:rPr lang="en-US" b="1" i="0" u="none" strike="noStrike">
                <a:effectLst/>
              </a:rPr>
              <a:t>HLN – SV Scenario</a:t>
            </a:r>
          </a:p>
        </p:txBody>
      </p:sp>
      <p:pic>
        <p:nvPicPr>
          <p:cNvPr id="2" name="Picture 2" descr="Five Things You Need To Do If Your Car Breaks Down | SMF Motor">
            <a:extLst>
              <a:ext uri="{FF2B5EF4-FFF2-40B4-BE49-F238E27FC236}">
                <a16:creationId xmlns:a16="http://schemas.microsoft.com/office/drawing/2014/main" id="{34EEC0EE-FE13-BAFB-32B6-A43B8D70E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9" r="7775" b="-1"/>
          <a:stretch/>
        </p:blipFill>
        <p:spPr bwMode="auto"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22C6E-0467-5860-6AA8-AC938AC40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b="1" i="0" dirty="0">
                <a:effectLst/>
              </a:rPr>
              <a:t>Hazardous Locations Notification – Stationary Vehicle:</a:t>
            </a:r>
            <a:r>
              <a:rPr lang="en-US" sz="2000" b="0" i="0" dirty="0">
                <a:effectLst/>
              </a:rPr>
              <a:t> describes the use case of a broken-down car in the road.</a:t>
            </a:r>
          </a:p>
          <a:p>
            <a:r>
              <a:rPr lang="en-US" sz="2000" b="1" dirty="0"/>
              <a:t>DENM (Decentralized Environmental Notification Message): </a:t>
            </a:r>
            <a:r>
              <a:rPr lang="en-US" sz="2000" dirty="0"/>
              <a:t>used to inform the infrastructure and alert vehicles.</a:t>
            </a:r>
            <a:r>
              <a:rPr lang="en-US" sz="2000" b="0" i="0" dirty="0">
                <a:effectLst/>
              </a:rPr>
              <a:t> </a:t>
            </a:r>
          </a:p>
          <a:p>
            <a:endParaRPr lang="en-US" sz="2000" dirty="0"/>
          </a:p>
          <a:p>
            <a:r>
              <a:rPr lang="en-US" sz="2000" dirty="0"/>
              <a:t>Vehicle components in cooperation with a C-ITS OBU (Onboard Unit) notify nearby vehicles and RSUs (Roadside Unit) of the situation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66F4E72-B4F4-88FC-8188-C5E51CCE12C4}"/>
              </a:ext>
            </a:extLst>
          </p:cNvPr>
          <p:cNvSpPr txBox="1">
            <a:spLocks/>
          </p:cNvSpPr>
          <p:nvPr/>
        </p:nvSpPr>
        <p:spPr>
          <a:xfrm>
            <a:off x="3147753" y="62658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sz="1000" dirty="0">
                <a:solidFill>
                  <a:srgbClr val="FFFFFF"/>
                </a:solidFill>
                <a:latin typeface="Calibri" panose="020F0502020204030204"/>
              </a:rPr>
              <a:t>Fig. 4, Broken-down vehicle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EB30E-FFBB-8483-52E9-E9F87933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9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29F4FEF-3F4E-4042-8E6D-C24E201FB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58B26-8BB8-B9B9-1633-50EAF59A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398" y="346862"/>
            <a:ext cx="5105400" cy="1887542"/>
          </a:xfrm>
        </p:spPr>
        <p:txBody>
          <a:bodyPr anchor="b">
            <a:normAutofit/>
          </a:bodyPr>
          <a:lstStyle/>
          <a:p>
            <a:r>
              <a:rPr lang="en-US" dirty="0"/>
              <a:t>Hardware</a:t>
            </a:r>
            <a:br>
              <a:rPr lang="en-US" dirty="0"/>
            </a:br>
            <a:r>
              <a:rPr lang="en-US" sz="3600" dirty="0"/>
              <a:t>Automotive Control Units Distribution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DB612C-3BD1-A984-24C3-F287B3E6E7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73" r="13716"/>
          <a:stretch/>
        </p:blipFill>
        <p:spPr>
          <a:xfrm>
            <a:off x="20" y="10"/>
            <a:ext cx="6105116" cy="4191736"/>
          </a:xfrm>
          <a:custGeom>
            <a:avLst/>
            <a:gdLst/>
            <a:ahLst/>
            <a:cxnLst/>
            <a:rect l="l" t="t" r="r" b="b"/>
            <a:pathLst>
              <a:path w="6105136" h="4191746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007468" y="4190779"/>
                  <a:pt x="1790648" y="4201115"/>
                  <a:pt x="1535079" y="4190306"/>
                </a:cubicBez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743090-AF85-ACFA-2027-96C6D1153A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491" r="-2" b="9226"/>
          <a:stretch/>
        </p:blipFill>
        <p:spPr>
          <a:xfrm>
            <a:off x="462420" y="4304418"/>
            <a:ext cx="5414116" cy="2553582"/>
          </a:xfrm>
          <a:custGeom>
            <a:avLst/>
            <a:gdLst/>
            <a:ahLst/>
            <a:cxnLst/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ACDBA-2A32-E01D-0AE2-0A192EF1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398" y="2428880"/>
            <a:ext cx="5105400" cy="3052757"/>
          </a:xfrm>
        </p:spPr>
        <p:txBody>
          <a:bodyPr>
            <a:normAutofit/>
          </a:bodyPr>
          <a:lstStyle/>
          <a:p>
            <a:r>
              <a:rPr lang="en-US" sz="2000"/>
              <a:t>Prev. Control Units or Modules were connected all over the vehicle. Now a more optimized architecture is being used.</a:t>
            </a:r>
          </a:p>
          <a:p>
            <a:r>
              <a:rPr lang="en-US" sz="2000"/>
              <a:t>Distributions can be such as:</a:t>
            </a:r>
          </a:p>
          <a:p>
            <a:pPr lvl="1"/>
            <a:r>
              <a:rPr lang="en-US" sz="2000"/>
              <a:t>Rear Zone</a:t>
            </a:r>
          </a:p>
          <a:p>
            <a:pPr lvl="1"/>
            <a:r>
              <a:rPr lang="en-US" sz="2000"/>
              <a:t>Front Zone</a:t>
            </a:r>
          </a:p>
          <a:p>
            <a:pPr lvl="1"/>
            <a:r>
              <a:rPr lang="en-US" sz="2000"/>
              <a:t>Central Zone / Cabin Zone</a:t>
            </a:r>
            <a:endParaRPr lang="en-US" sz="2000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DCDDF30-4075-4BFA-7A71-D89074056714}"/>
              </a:ext>
            </a:extLst>
          </p:cNvPr>
          <p:cNvSpPr txBox="1">
            <a:spLocks/>
          </p:cNvSpPr>
          <p:nvPr/>
        </p:nvSpPr>
        <p:spPr>
          <a:xfrm>
            <a:off x="8610600" y="6356349"/>
            <a:ext cx="39608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Fig. 5-6, New Zonal level.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47C215-FB27-EECA-8873-4E732744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CC09-50EE-D716-37DC-3CE26E8C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- Hardware Car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70D4A0-0DBC-858F-567E-BDE971D78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68" y="1690688"/>
            <a:ext cx="6192114" cy="1133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FE0AE4-D0CB-210C-6725-8C95A7DE9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68" y="2890520"/>
            <a:ext cx="3219899" cy="1143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EF1698-3213-DBD5-00D7-CACA45252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68" y="4099879"/>
            <a:ext cx="3381847" cy="11526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400523-7B4B-5265-84EA-EEC455909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451" y="1895663"/>
            <a:ext cx="5304281" cy="31328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E24BBAE7-EB80-16E8-DFD0-56FCA1ACCAE2}"/>
              </a:ext>
            </a:extLst>
          </p:cNvPr>
          <p:cNvSpPr txBox="1">
            <a:spLocks/>
          </p:cNvSpPr>
          <p:nvPr/>
        </p:nvSpPr>
        <p:spPr>
          <a:xfrm>
            <a:off x="7808974" y="6356350"/>
            <a:ext cx="39608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Fig. 7, New Zonal level.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610BA-AC60-077C-260A-89E4D9E01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1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B9C452-2C6E-4D52-8FC7-669291EE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E1CC44-1B7F-472B-B668-B4F2F4723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BAD077-4A41-458D-9909-1A108699E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6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FC21CE-01FD-49CC-BAFC-06F38B34B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22025-07E4-5931-1B34-C78BA1604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21728"/>
            <a:ext cx="6999883" cy="9679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Vehicle - Front Zone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1B06DC5-052E-3030-7059-86AE76FD5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74" y="1670706"/>
            <a:ext cx="4810526" cy="246083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033B33F-65A0-D25C-795A-DFB26462F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79" y="4312677"/>
            <a:ext cx="4873722" cy="246083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DA53F37-6853-C373-F279-B451AC3FD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782" y="1658966"/>
            <a:ext cx="4731144" cy="246083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3D92B45-3CAB-8469-98BB-EB8C5017A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4782" y="4087350"/>
            <a:ext cx="4731144" cy="268615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689F8-4EE0-BBD7-4B7E-0882B1EE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B58062-E9D1-93A3-5D91-652546A17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F84B2-C464-8BAB-584C-21DBC241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Vehicle - Central Zone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AB662-E551-9D91-F65F-20617992E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955197"/>
            <a:ext cx="5131088" cy="24500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6A758F-726D-AD73-1687-4687B5F18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842808"/>
            <a:ext cx="5131087" cy="274784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A9026-A5DA-148C-3528-955788A7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4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626DE3-2CE0-AE6A-88FA-E4F5AFD8A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19F48-CD7F-E15D-5CCD-AE65C3B7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Vehicle - Rear Zone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BA2F71-E486-6EA1-B72E-67BE5DE35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3" y="1711701"/>
            <a:ext cx="5131088" cy="1965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F25917-5FCF-3F00-A67D-E31B1F54F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181" y="1711701"/>
            <a:ext cx="4366493" cy="23459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470508-1B97-1191-FEFF-67D258AD8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23" y="3831588"/>
            <a:ext cx="3252116" cy="26815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822FBCB-8002-35AA-59A7-1F9D823B9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181" y="4090556"/>
            <a:ext cx="5632304" cy="268607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9459E-F48C-793E-2BD4-89EC8442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25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1232</Words>
  <Application>Microsoft Office PowerPoint</Application>
  <PresentationFormat>Widescreen</PresentationFormat>
  <Paragraphs>150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-apple-system</vt:lpstr>
      <vt:lpstr>Aptos</vt:lpstr>
      <vt:lpstr>Aptos Display</vt:lpstr>
      <vt:lpstr>Arial</vt:lpstr>
      <vt:lpstr>Calibri</vt:lpstr>
      <vt:lpstr>MaisonNeue</vt:lpstr>
      <vt:lpstr>OpenSans</vt:lpstr>
      <vt:lpstr>OpenSansBT</vt:lpstr>
      <vt:lpstr>Office Theme</vt:lpstr>
      <vt:lpstr>Model Based Systems Project: C-ITS</vt:lpstr>
      <vt:lpstr>PowerPoint Presentation</vt:lpstr>
      <vt:lpstr>PowerPoint Presentation</vt:lpstr>
      <vt:lpstr>PowerPoint Presentation</vt:lpstr>
      <vt:lpstr>Hardware Automotive Control Units Distribution</vt:lpstr>
      <vt:lpstr>Vehicle - Hardware Car</vt:lpstr>
      <vt:lpstr>Vehicle - Front Zone</vt:lpstr>
      <vt:lpstr>Vehicle - Central Zone</vt:lpstr>
      <vt:lpstr>Vehicle - Rear Zone</vt:lpstr>
      <vt:lpstr>Vehicle - Software DTC (Diagnostic Trouble Codes)</vt:lpstr>
      <vt:lpstr>DTC (Diagnostic Trouble Codes)</vt:lpstr>
      <vt:lpstr>Vehicle - Software Model</vt:lpstr>
      <vt:lpstr>OBU</vt:lpstr>
      <vt:lpstr>OBU - Hardware</vt:lpstr>
      <vt:lpstr>OBU - Software</vt:lpstr>
      <vt:lpstr>RSU</vt:lpstr>
      <vt:lpstr>RSU - Hardware</vt:lpstr>
      <vt:lpstr>RSU - Software</vt:lpstr>
      <vt:lpstr>Further Work</vt:lpstr>
      <vt:lpstr>Conclusion</vt:lpstr>
      <vt:lpstr>Thank You!</vt:lpstr>
      <vt:lpstr>List of figures</vt:lpstr>
      <vt:lpstr>Bibliography</vt:lpstr>
      <vt:lpstr>Bibliography – ctd.</vt:lpstr>
      <vt:lpstr>Bibliography – ctd.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Rodriguez</dc:creator>
  <cp:lastModifiedBy>Hazhir Amiri</cp:lastModifiedBy>
  <cp:revision>9</cp:revision>
  <dcterms:created xsi:type="dcterms:W3CDTF">2025-01-23T21:38:11Z</dcterms:created>
  <dcterms:modified xsi:type="dcterms:W3CDTF">2025-02-06T12:38:48Z</dcterms:modified>
</cp:coreProperties>
</file>