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7" r:id="rId4"/>
    <p:sldId id="284" r:id="rId5"/>
    <p:sldId id="258" r:id="rId6"/>
    <p:sldId id="259" r:id="rId7"/>
    <p:sldId id="268" r:id="rId8"/>
    <p:sldId id="269" r:id="rId9"/>
    <p:sldId id="270" r:id="rId10"/>
    <p:sldId id="271" r:id="rId11"/>
    <p:sldId id="272" r:id="rId12"/>
    <p:sldId id="261" r:id="rId13"/>
    <p:sldId id="274" r:id="rId14"/>
    <p:sldId id="275" r:id="rId15"/>
    <p:sldId id="276" r:id="rId16"/>
    <p:sldId id="277" r:id="rId17"/>
    <p:sldId id="278" r:id="rId18"/>
    <p:sldId id="279" r:id="rId19"/>
    <p:sldId id="282" r:id="rId20"/>
    <p:sldId id="280" r:id="rId21"/>
    <p:sldId id="281" r:id="rId22"/>
    <p:sldId id="26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418ACE-61C6-4AD3-AD16-975169FAD560}" v="35" dt="2025-01-25T13:34:54.6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7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Fernando Rodriguez Gutierrez" userId="47d13518-703e-4604-b449-ba54b8feb907" providerId="ADAL" clId="{56418ACE-61C6-4AD3-AD16-975169FAD560}"/>
    <pc:docChg chg="undo custSel addSld delSld modSld">
      <pc:chgData name="Luis Fernando Rodriguez Gutierrez" userId="47d13518-703e-4604-b449-ba54b8feb907" providerId="ADAL" clId="{56418ACE-61C6-4AD3-AD16-975169FAD560}" dt="2025-01-25T13:35:42.062" v="1886"/>
      <pc:docMkLst>
        <pc:docMk/>
      </pc:docMkLst>
      <pc:sldChg chg="addSp delSp modSp mod setBg addAnim">
        <pc:chgData name="Luis Fernando Rodriguez Gutierrez" userId="47d13518-703e-4604-b449-ba54b8feb907" providerId="ADAL" clId="{56418ACE-61C6-4AD3-AD16-975169FAD560}" dt="2025-01-25T11:14:23.679" v="32" actId="20577"/>
        <pc:sldMkLst>
          <pc:docMk/>
          <pc:sldMk cId="2580789304" sldId="256"/>
        </pc:sldMkLst>
        <pc:spChg chg="mod">
          <ac:chgData name="Luis Fernando Rodriguez Gutierrez" userId="47d13518-703e-4604-b449-ba54b8feb907" providerId="ADAL" clId="{56418ACE-61C6-4AD3-AD16-975169FAD560}" dt="2025-01-25T11:12:06.410" v="7" actId="26606"/>
          <ac:spMkLst>
            <pc:docMk/>
            <pc:sldMk cId="2580789304" sldId="256"/>
            <ac:spMk id="2" creationId="{1A7F500A-FECF-6986-B56D-68CB96F6755C}"/>
          </ac:spMkLst>
        </pc:spChg>
        <pc:spChg chg="mod">
          <ac:chgData name="Luis Fernando Rodriguez Gutierrez" userId="47d13518-703e-4604-b449-ba54b8feb907" providerId="ADAL" clId="{56418ACE-61C6-4AD3-AD16-975169FAD560}" dt="2025-01-25T11:12:06.410" v="7" actId="26606"/>
          <ac:spMkLst>
            <pc:docMk/>
            <pc:sldMk cId="2580789304" sldId="256"/>
            <ac:spMk id="3" creationId="{CAD67B64-6189-8530-783B-F923F8242380}"/>
          </ac:spMkLst>
        </pc:spChg>
        <pc:spChg chg="mod">
          <ac:chgData name="Luis Fernando Rodriguez Gutierrez" userId="47d13518-703e-4604-b449-ba54b8feb907" providerId="ADAL" clId="{56418ACE-61C6-4AD3-AD16-975169FAD560}" dt="2025-01-25T11:14:23.679" v="32" actId="20577"/>
          <ac:spMkLst>
            <pc:docMk/>
            <pc:sldMk cId="2580789304" sldId="256"/>
            <ac:spMk id="6" creationId="{92FBDE1F-7A4A-E896-58F8-31909E874318}"/>
          </ac:spMkLst>
        </pc:spChg>
        <pc:spChg chg="add del">
          <ac:chgData name="Luis Fernando Rodriguez Gutierrez" userId="47d13518-703e-4604-b449-ba54b8feb907" providerId="ADAL" clId="{56418ACE-61C6-4AD3-AD16-975169FAD560}" dt="2025-01-25T11:12:06.410" v="7" actId="26606"/>
          <ac:spMkLst>
            <pc:docMk/>
            <pc:sldMk cId="2580789304" sldId="256"/>
            <ac:spMk id="10" creationId="{ECC07320-C2CA-4E29-8481-9D9E143C7788}"/>
          </ac:spMkLst>
        </pc:spChg>
        <pc:spChg chg="add del">
          <ac:chgData name="Luis Fernando Rodriguez Gutierrez" userId="47d13518-703e-4604-b449-ba54b8feb907" providerId="ADAL" clId="{56418ACE-61C6-4AD3-AD16-975169FAD560}" dt="2025-01-25T11:12:06.410" v="7" actId="26606"/>
          <ac:spMkLst>
            <pc:docMk/>
            <pc:sldMk cId="2580789304" sldId="256"/>
            <ac:spMk id="12" creationId="{178FB36B-5BFE-42CA-BC60-1115E0D95EEC}"/>
          </ac:spMkLst>
        </pc:spChg>
        <pc:spChg chg="add">
          <ac:chgData name="Luis Fernando Rodriguez Gutierrez" userId="47d13518-703e-4604-b449-ba54b8feb907" providerId="ADAL" clId="{56418ACE-61C6-4AD3-AD16-975169FAD560}" dt="2025-01-25T11:12:06.410" v="7" actId="26606"/>
          <ac:spMkLst>
            <pc:docMk/>
            <pc:sldMk cId="2580789304" sldId="256"/>
            <ac:spMk id="17" creationId="{ECC07320-C2CA-4E29-8481-9D9E143C7788}"/>
          </ac:spMkLst>
        </pc:spChg>
        <pc:spChg chg="add">
          <ac:chgData name="Luis Fernando Rodriguez Gutierrez" userId="47d13518-703e-4604-b449-ba54b8feb907" providerId="ADAL" clId="{56418ACE-61C6-4AD3-AD16-975169FAD560}" dt="2025-01-25T11:12:06.410" v="7" actId="26606"/>
          <ac:spMkLst>
            <pc:docMk/>
            <pc:sldMk cId="2580789304" sldId="256"/>
            <ac:spMk id="19" creationId="{178FB36B-5BFE-42CA-BC60-1115E0D95EEC}"/>
          </ac:spMkLst>
        </pc:spChg>
        <pc:picChg chg="add mod ord">
          <ac:chgData name="Luis Fernando Rodriguez Gutierrez" userId="47d13518-703e-4604-b449-ba54b8feb907" providerId="ADAL" clId="{56418ACE-61C6-4AD3-AD16-975169FAD560}" dt="2025-01-25T11:13:27.350" v="13" actId="1076"/>
          <ac:picMkLst>
            <pc:docMk/>
            <pc:sldMk cId="2580789304" sldId="256"/>
            <ac:picMk id="5" creationId="{6013DDB7-53F8-44E2-A110-CD0371950D8B}"/>
          </ac:picMkLst>
        </pc:picChg>
      </pc:sldChg>
      <pc:sldChg chg="addSp delSp modSp mod setBg">
        <pc:chgData name="Luis Fernando Rodriguez Gutierrez" userId="47d13518-703e-4604-b449-ba54b8feb907" providerId="ADAL" clId="{56418ACE-61C6-4AD3-AD16-975169FAD560}" dt="2025-01-25T11:25:49.332" v="287" actId="14100"/>
        <pc:sldMkLst>
          <pc:docMk/>
          <pc:sldMk cId="2801368605" sldId="257"/>
        </pc:sldMkLst>
        <pc:spChg chg="del">
          <ac:chgData name="Luis Fernando Rodriguez Gutierrez" userId="47d13518-703e-4604-b449-ba54b8feb907" providerId="ADAL" clId="{56418ACE-61C6-4AD3-AD16-975169FAD560}" dt="2025-01-25T11:14:38.917" v="33" actId="478"/>
          <ac:spMkLst>
            <pc:docMk/>
            <pc:sldMk cId="2801368605" sldId="257"/>
            <ac:spMk id="2" creationId="{768A049C-21B3-A0B4-0D37-91A39F59DA1D}"/>
          </ac:spMkLst>
        </pc:spChg>
        <pc:spChg chg="mod ord">
          <ac:chgData name="Luis Fernando Rodriguez Gutierrez" userId="47d13518-703e-4604-b449-ba54b8feb907" providerId="ADAL" clId="{56418ACE-61C6-4AD3-AD16-975169FAD560}" dt="2025-01-25T11:24:36.034" v="277" actId="20577"/>
          <ac:spMkLst>
            <pc:docMk/>
            <pc:sldMk cId="2801368605" sldId="257"/>
            <ac:spMk id="3" creationId="{5FA36236-28D4-BACF-2CD0-7668FB2210B3}"/>
          </ac:spMkLst>
        </pc:spChg>
        <pc:spChg chg="mod">
          <ac:chgData name="Luis Fernando Rodriguez Gutierrez" userId="47d13518-703e-4604-b449-ba54b8feb907" providerId="ADAL" clId="{56418ACE-61C6-4AD3-AD16-975169FAD560}" dt="2025-01-25T11:16:00.180" v="137" actId="26606"/>
          <ac:spMkLst>
            <pc:docMk/>
            <pc:sldMk cId="2801368605" sldId="257"/>
            <ac:spMk id="4" creationId="{31BE6B59-1158-5BD3-4345-F4AFCCCB38CF}"/>
          </ac:spMkLst>
        </pc:spChg>
        <pc:spChg chg="del mod ord">
          <ac:chgData name="Luis Fernando Rodriguez Gutierrez" userId="47d13518-703e-4604-b449-ba54b8feb907" providerId="ADAL" clId="{56418ACE-61C6-4AD3-AD16-975169FAD560}" dt="2025-01-25T11:16:02.550" v="138" actId="478"/>
          <ac:spMkLst>
            <pc:docMk/>
            <pc:sldMk cId="2801368605" sldId="257"/>
            <ac:spMk id="5" creationId="{21DD6191-5CB7-2106-3CFE-CFD30A36CCCA}"/>
          </ac:spMkLst>
        </pc:spChg>
        <pc:spChg chg="add del mod">
          <ac:chgData name="Luis Fernando Rodriguez Gutierrez" userId="47d13518-703e-4604-b449-ba54b8feb907" providerId="ADAL" clId="{56418ACE-61C6-4AD3-AD16-975169FAD560}" dt="2025-01-25T11:14:41.291" v="34" actId="478"/>
          <ac:spMkLst>
            <pc:docMk/>
            <pc:sldMk cId="2801368605" sldId="257"/>
            <ac:spMk id="7" creationId="{7F63D419-549A-C04E-7E62-45D3BBE2C5CB}"/>
          </ac:spMkLst>
        </pc:spChg>
        <pc:spChg chg="add mod">
          <ac:chgData name="Luis Fernando Rodriguez Gutierrez" userId="47d13518-703e-4604-b449-ba54b8feb907" providerId="ADAL" clId="{56418ACE-61C6-4AD3-AD16-975169FAD560}" dt="2025-01-25T11:16:23.975" v="172" actId="20577"/>
          <ac:spMkLst>
            <pc:docMk/>
            <pc:sldMk cId="2801368605" sldId="257"/>
            <ac:spMk id="8" creationId="{F77E8E3E-587A-BA65-A2AC-8043C3790018}"/>
          </ac:spMkLst>
        </pc:spChg>
        <pc:spChg chg="add">
          <ac:chgData name="Luis Fernando Rodriguez Gutierrez" userId="47d13518-703e-4604-b449-ba54b8feb907" providerId="ADAL" clId="{56418ACE-61C6-4AD3-AD16-975169FAD560}" dt="2025-01-25T11:16:00.180" v="137" actId="26606"/>
          <ac:spMkLst>
            <pc:docMk/>
            <pc:sldMk cId="2801368605" sldId="257"/>
            <ac:spMk id="1031" creationId="{327D73B4-9F5C-4A64-A179-51B9500CB8B5}"/>
          </ac:spMkLst>
        </pc:spChg>
        <pc:spChg chg="add">
          <ac:chgData name="Luis Fernando Rodriguez Gutierrez" userId="47d13518-703e-4604-b449-ba54b8feb907" providerId="ADAL" clId="{56418ACE-61C6-4AD3-AD16-975169FAD560}" dt="2025-01-25T11:16:00.180" v="137" actId="26606"/>
          <ac:spMkLst>
            <pc:docMk/>
            <pc:sldMk cId="2801368605" sldId="257"/>
            <ac:spMk id="1033" creationId="{C1F06963-6374-4B48-844F-071A9BAAAE02}"/>
          </ac:spMkLst>
        </pc:spChg>
        <pc:spChg chg="add">
          <ac:chgData name="Luis Fernando Rodriguez Gutierrez" userId="47d13518-703e-4604-b449-ba54b8feb907" providerId="ADAL" clId="{56418ACE-61C6-4AD3-AD16-975169FAD560}" dt="2025-01-25T11:16:00.180" v="137" actId="26606"/>
          <ac:spMkLst>
            <pc:docMk/>
            <pc:sldMk cId="2801368605" sldId="257"/>
            <ac:spMk id="1035" creationId="{6CB927A4-E432-4310-9CD5-E89FF5063179}"/>
          </ac:spMkLst>
        </pc:spChg>
        <pc:spChg chg="add">
          <ac:chgData name="Luis Fernando Rodriguez Gutierrez" userId="47d13518-703e-4604-b449-ba54b8feb907" providerId="ADAL" clId="{56418ACE-61C6-4AD3-AD16-975169FAD560}" dt="2025-01-25T11:16:00.180" v="137" actId="26606"/>
          <ac:spMkLst>
            <pc:docMk/>
            <pc:sldMk cId="2801368605" sldId="257"/>
            <ac:spMk id="1037" creationId="{1453BF6C-B012-48B7-B4E8-6D7AC7C27D02}"/>
          </ac:spMkLst>
        </pc:spChg>
        <pc:spChg chg="add">
          <ac:chgData name="Luis Fernando Rodriguez Gutierrez" userId="47d13518-703e-4604-b449-ba54b8feb907" providerId="ADAL" clId="{56418ACE-61C6-4AD3-AD16-975169FAD560}" dt="2025-01-25T11:16:00.180" v="137" actId="26606"/>
          <ac:spMkLst>
            <pc:docMk/>
            <pc:sldMk cId="2801368605" sldId="257"/>
            <ac:spMk id="1039" creationId="{E3020543-B24B-4EC4-8FFC-8DD88EEA91A8}"/>
          </ac:spMkLst>
        </pc:spChg>
        <pc:picChg chg="add mod">
          <ac:chgData name="Luis Fernando Rodriguez Gutierrez" userId="47d13518-703e-4604-b449-ba54b8feb907" providerId="ADAL" clId="{56418ACE-61C6-4AD3-AD16-975169FAD560}" dt="2025-01-25T11:25:49.332" v="287" actId="14100"/>
          <ac:picMkLst>
            <pc:docMk/>
            <pc:sldMk cId="2801368605" sldId="257"/>
            <ac:picMk id="1026" creationId="{B0A9F003-218C-159C-095C-3EA066EFFFA3}"/>
          </ac:picMkLst>
        </pc:picChg>
        <pc:picChg chg="add del mod">
          <ac:chgData name="Luis Fernando Rodriguez Gutierrez" userId="47d13518-703e-4604-b449-ba54b8feb907" providerId="ADAL" clId="{56418ACE-61C6-4AD3-AD16-975169FAD560}" dt="2025-01-25T11:25:40.350" v="283" actId="478"/>
          <ac:picMkLst>
            <pc:docMk/>
            <pc:sldMk cId="2801368605" sldId="257"/>
            <ac:picMk id="1028" creationId="{EF1A44D1-32DB-1875-F99F-0F98D12A8C95}"/>
          </ac:picMkLst>
        </pc:picChg>
        <pc:cxnChg chg="add">
          <ac:chgData name="Luis Fernando Rodriguez Gutierrez" userId="47d13518-703e-4604-b449-ba54b8feb907" providerId="ADAL" clId="{56418ACE-61C6-4AD3-AD16-975169FAD560}" dt="2025-01-25T11:16:00.180" v="137" actId="26606"/>
          <ac:cxnSpMkLst>
            <pc:docMk/>
            <pc:sldMk cId="2801368605" sldId="257"/>
            <ac:cxnSpMk id="1041" creationId="{C49DA8F6-BCC1-4447-B54C-57856834B94B}"/>
          </ac:cxnSpMkLst>
        </pc:cxnChg>
      </pc:sldChg>
      <pc:sldChg chg="addSp delSp modSp mod setBg">
        <pc:chgData name="Luis Fernando Rodriguez Gutierrez" userId="47d13518-703e-4604-b449-ba54b8feb907" providerId="ADAL" clId="{56418ACE-61C6-4AD3-AD16-975169FAD560}" dt="2025-01-25T12:04:23.167" v="893" actId="27636"/>
        <pc:sldMkLst>
          <pc:docMk/>
          <pc:sldMk cId="324375167" sldId="258"/>
        </pc:sldMkLst>
        <pc:spChg chg="mod">
          <ac:chgData name="Luis Fernando Rodriguez Gutierrez" userId="47d13518-703e-4604-b449-ba54b8feb907" providerId="ADAL" clId="{56418ACE-61C6-4AD3-AD16-975169FAD560}" dt="2025-01-25T12:04:23.167" v="893" actId="27636"/>
          <ac:spMkLst>
            <pc:docMk/>
            <pc:sldMk cId="324375167" sldId="258"/>
            <ac:spMk id="2" creationId="{6CC58B26-8BB8-B9B9-1633-50EAF59A40BE}"/>
          </ac:spMkLst>
        </pc:spChg>
        <pc:spChg chg="mod ord">
          <ac:chgData name="Luis Fernando Rodriguez Gutierrez" userId="47d13518-703e-4604-b449-ba54b8feb907" providerId="ADAL" clId="{56418ACE-61C6-4AD3-AD16-975169FAD560}" dt="2025-01-25T11:35:41.652" v="748" actId="26606"/>
          <ac:spMkLst>
            <pc:docMk/>
            <pc:sldMk cId="324375167" sldId="258"/>
            <ac:spMk id="3" creationId="{57AACDBA-2A32-E01D-0AE2-0A192EF1CA59}"/>
          </ac:spMkLst>
        </pc:spChg>
        <pc:spChg chg="del mod">
          <ac:chgData name="Luis Fernando Rodriguez Gutierrez" userId="47d13518-703e-4604-b449-ba54b8feb907" providerId="ADAL" clId="{56418ACE-61C6-4AD3-AD16-975169FAD560}" dt="2025-01-25T11:30:53.196" v="481" actId="478"/>
          <ac:spMkLst>
            <pc:docMk/>
            <pc:sldMk cId="324375167" sldId="258"/>
            <ac:spMk id="4" creationId="{3063DC31-878B-2431-E58A-853697C7801F}"/>
          </ac:spMkLst>
        </pc:spChg>
        <pc:spChg chg="add mod">
          <ac:chgData name="Luis Fernando Rodriguez Gutierrez" userId="47d13518-703e-4604-b449-ba54b8feb907" providerId="ADAL" clId="{56418ACE-61C6-4AD3-AD16-975169FAD560}" dt="2025-01-25T11:43:20.486" v="798" actId="20577"/>
          <ac:spMkLst>
            <pc:docMk/>
            <pc:sldMk cId="324375167" sldId="258"/>
            <ac:spMk id="9" creationId="{087C42A1-9341-69D4-524F-997F0BDBD514}"/>
          </ac:spMkLst>
        </pc:spChg>
        <pc:spChg chg="add del">
          <ac:chgData name="Luis Fernando Rodriguez Gutierrez" userId="47d13518-703e-4604-b449-ba54b8feb907" providerId="ADAL" clId="{56418ACE-61C6-4AD3-AD16-975169FAD560}" dt="2025-01-25T11:30:14.094" v="439" actId="26606"/>
          <ac:spMkLst>
            <pc:docMk/>
            <pc:sldMk cId="324375167" sldId="258"/>
            <ac:spMk id="13" creationId="{53E60C6D-4E85-4E14-BCDF-BF15C241F7CA}"/>
          </ac:spMkLst>
        </pc:spChg>
        <pc:spChg chg="add del">
          <ac:chgData name="Luis Fernando Rodriguez Gutierrez" userId="47d13518-703e-4604-b449-ba54b8feb907" providerId="ADAL" clId="{56418ACE-61C6-4AD3-AD16-975169FAD560}" dt="2025-01-25T11:30:14.094" v="439" actId="26606"/>
          <ac:spMkLst>
            <pc:docMk/>
            <pc:sldMk cId="324375167" sldId="258"/>
            <ac:spMk id="15" creationId="{7D42D292-4C48-479B-9E59-E29CD9871C0C}"/>
          </ac:spMkLst>
        </pc:spChg>
        <pc:spChg chg="add del">
          <ac:chgData name="Luis Fernando Rodriguez Gutierrez" userId="47d13518-703e-4604-b449-ba54b8feb907" providerId="ADAL" clId="{56418ACE-61C6-4AD3-AD16-975169FAD560}" dt="2025-01-25T11:30:14.094" v="439" actId="26606"/>
          <ac:spMkLst>
            <pc:docMk/>
            <pc:sldMk cId="324375167" sldId="258"/>
            <ac:spMk id="17" creationId="{533DF362-939D-4EEE-8DC4-6B54607E5611}"/>
          </ac:spMkLst>
        </pc:spChg>
        <pc:spChg chg="add del">
          <ac:chgData name="Luis Fernando Rodriguez Gutierrez" userId="47d13518-703e-4604-b449-ba54b8feb907" providerId="ADAL" clId="{56418ACE-61C6-4AD3-AD16-975169FAD560}" dt="2025-01-25T11:30:48.921" v="480" actId="26606"/>
          <ac:spMkLst>
            <pc:docMk/>
            <pc:sldMk cId="324375167" sldId="258"/>
            <ac:spMk id="19" creationId="{129F4FEF-3F4E-4042-8E6D-C24E201FB31A}"/>
          </ac:spMkLst>
        </pc:spChg>
        <pc:spChg chg="add del">
          <ac:chgData name="Luis Fernando Rodriguez Gutierrez" userId="47d13518-703e-4604-b449-ba54b8feb907" providerId="ADAL" clId="{56418ACE-61C6-4AD3-AD16-975169FAD560}" dt="2025-01-25T11:30:56.256" v="482" actId="26606"/>
          <ac:spMkLst>
            <pc:docMk/>
            <pc:sldMk cId="324375167" sldId="258"/>
            <ac:spMk id="24" creationId="{A2679492-7988-4050-9056-542444452411}"/>
          </ac:spMkLst>
        </pc:spChg>
        <pc:spChg chg="add del">
          <ac:chgData name="Luis Fernando Rodriguez Gutierrez" userId="47d13518-703e-4604-b449-ba54b8feb907" providerId="ADAL" clId="{56418ACE-61C6-4AD3-AD16-975169FAD560}" dt="2025-01-25T11:30:56.256" v="482" actId="26606"/>
          <ac:spMkLst>
            <pc:docMk/>
            <pc:sldMk cId="324375167" sldId="258"/>
            <ac:spMk id="26" creationId="{B091B163-7D61-4891-ABCF-5C13D9C418D0}"/>
          </ac:spMkLst>
        </pc:spChg>
        <pc:spChg chg="add del">
          <ac:chgData name="Luis Fernando Rodriguez Gutierrez" userId="47d13518-703e-4604-b449-ba54b8feb907" providerId="ADAL" clId="{56418ACE-61C6-4AD3-AD16-975169FAD560}" dt="2025-01-25T11:35:02.103" v="735" actId="26606"/>
          <ac:spMkLst>
            <pc:docMk/>
            <pc:sldMk cId="324375167" sldId="258"/>
            <ac:spMk id="33" creationId="{A2679492-7988-4050-9056-542444452411}"/>
          </ac:spMkLst>
        </pc:spChg>
        <pc:spChg chg="add del">
          <ac:chgData name="Luis Fernando Rodriguez Gutierrez" userId="47d13518-703e-4604-b449-ba54b8feb907" providerId="ADAL" clId="{56418ACE-61C6-4AD3-AD16-975169FAD560}" dt="2025-01-25T11:35:02.103" v="735" actId="26606"/>
          <ac:spMkLst>
            <pc:docMk/>
            <pc:sldMk cId="324375167" sldId="258"/>
            <ac:spMk id="35" creationId="{B091B163-7D61-4891-ABCF-5C13D9C418D0}"/>
          </ac:spMkLst>
        </pc:spChg>
        <pc:spChg chg="add del">
          <ac:chgData name="Luis Fernando Rodriguez Gutierrez" userId="47d13518-703e-4604-b449-ba54b8feb907" providerId="ADAL" clId="{56418ACE-61C6-4AD3-AD16-975169FAD560}" dt="2025-01-25T11:35:41.652" v="748" actId="26606"/>
          <ac:spMkLst>
            <pc:docMk/>
            <pc:sldMk cId="324375167" sldId="258"/>
            <ac:spMk id="39" creationId="{129F4FEF-3F4E-4042-8E6D-C24E201FB31A}"/>
          </ac:spMkLst>
        </pc:spChg>
        <pc:spChg chg="add del">
          <ac:chgData name="Luis Fernando Rodriguez Gutierrez" userId="47d13518-703e-4604-b449-ba54b8feb907" providerId="ADAL" clId="{56418ACE-61C6-4AD3-AD16-975169FAD560}" dt="2025-01-25T11:35:41.652" v="748" actId="26606"/>
          <ac:spMkLst>
            <pc:docMk/>
            <pc:sldMk cId="324375167" sldId="258"/>
            <ac:spMk id="41" creationId="{9D9CE3C4-25D7-403C-9312-F3B39099D298}"/>
          </ac:spMkLst>
        </pc:spChg>
        <pc:spChg chg="add del">
          <ac:chgData name="Luis Fernando Rodriguez Gutierrez" userId="47d13518-703e-4604-b449-ba54b8feb907" providerId="ADAL" clId="{56418ACE-61C6-4AD3-AD16-975169FAD560}" dt="2025-01-25T11:34:48.281" v="733" actId="26606"/>
          <ac:spMkLst>
            <pc:docMk/>
            <pc:sldMk cId="324375167" sldId="258"/>
            <ac:spMk id="42" creationId="{AD96FDFD-4E42-4A06-B8B5-768A1DB9C2A9}"/>
          </ac:spMkLst>
        </pc:spChg>
        <pc:spChg chg="add del">
          <ac:chgData name="Luis Fernando Rodriguez Gutierrez" userId="47d13518-703e-4604-b449-ba54b8feb907" providerId="ADAL" clId="{56418ACE-61C6-4AD3-AD16-975169FAD560}" dt="2025-01-25T11:35:36.247" v="746" actId="26606"/>
          <ac:spMkLst>
            <pc:docMk/>
            <pc:sldMk cId="324375167" sldId="258"/>
            <ac:spMk id="44" creationId="{AD96FDFD-4E42-4A06-B8B5-768A1DB9C2A9}"/>
          </ac:spMkLst>
        </pc:spChg>
        <pc:grpChg chg="add del">
          <ac:chgData name="Luis Fernando Rodriguez Gutierrez" userId="47d13518-703e-4604-b449-ba54b8feb907" providerId="ADAL" clId="{56418ACE-61C6-4AD3-AD16-975169FAD560}" dt="2025-01-25T11:35:41.652" v="748" actId="26606"/>
          <ac:grpSpMkLst>
            <pc:docMk/>
            <pc:sldMk cId="324375167" sldId="258"/>
            <ac:grpSpMk id="46" creationId="{2E56C079-9BED-4728-8FAD-2F9E3A179149}"/>
          </ac:grpSpMkLst>
        </pc:grpChg>
        <pc:grpChg chg="add del">
          <ac:chgData name="Luis Fernando Rodriguez Gutierrez" userId="47d13518-703e-4604-b449-ba54b8feb907" providerId="ADAL" clId="{56418ACE-61C6-4AD3-AD16-975169FAD560}" dt="2025-01-25T11:35:41.652" v="748" actId="26606"/>
          <ac:grpSpMkLst>
            <pc:docMk/>
            <pc:sldMk cId="324375167" sldId="258"/>
            <ac:grpSpMk id="57" creationId="{51AC3D20-E4ED-49E6-AADF-E32D5427ECD0}"/>
          </ac:grpSpMkLst>
        </pc:grpChg>
        <pc:picChg chg="add mod ord">
          <ac:chgData name="Luis Fernando Rodriguez Gutierrez" userId="47d13518-703e-4604-b449-ba54b8feb907" providerId="ADAL" clId="{56418ACE-61C6-4AD3-AD16-975169FAD560}" dt="2025-01-25T11:35:41.652" v="748" actId="26606"/>
          <ac:picMkLst>
            <pc:docMk/>
            <pc:sldMk cId="324375167" sldId="258"/>
            <ac:picMk id="6" creationId="{6A743090-AF85-ACFA-2027-96C6D1153A3E}"/>
          </ac:picMkLst>
        </pc:picChg>
        <pc:picChg chg="add mod ord">
          <ac:chgData name="Luis Fernando Rodriguez Gutierrez" userId="47d13518-703e-4604-b449-ba54b8feb907" providerId="ADAL" clId="{56418ACE-61C6-4AD3-AD16-975169FAD560}" dt="2025-01-25T11:35:41.652" v="748" actId="26606"/>
          <ac:picMkLst>
            <pc:docMk/>
            <pc:sldMk cId="324375167" sldId="258"/>
            <ac:picMk id="8" creationId="{73DB612C-3BD1-A984-24C3-F287B3E6E7A1}"/>
          </ac:picMkLst>
        </pc:picChg>
        <pc:picChg chg="add del mod ord">
          <ac:chgData name="Luis Fernando Rodriguez Gutierrez" userId="47d13518-703e-4604-b449-ba54b8feb907" providerId="ADAL" clId="{56418ACE-61C6-4AD3-AD16-975169FAD560}" dt="2025-01-25T11:34:50.492" v="734" actId="478"/>
          <ac:picMkLst>
            <pc:docMk/>
            <pc:sldMk cId="324375167" sldId="258"/>
            <ac:picMk id="11" creationId="{AF68611B-8143-8A75-946A-710F1F68F1BF}"/>
          </ac:picMkLst>
        </pc:picChg>
        <pc:picChg chg="add del mod ord">
          <ac:chgData name="Luis Fernando Rodriguez Gutierrez" userId="47d13518-703e-4604-b449-ba54b8feb907" providerId="ADAL" clId="{56418ACE-61C6-4AD3-AD16-975169FAD560}" dt="2025-01-25T11:43:16.050" v="796" actId="21"/>
          <ac:picMkLst>
            <pc:docMk/>
            <pc:sldMk cId="324375167" sldId="258"/>
            <ac:picMk id="14" creationId="{5F400523-7B4B-5265-84EA-EEC455909426}"/>
          </ac:picMkLst>
        </pc:picChg>
        <pc:cxnChg chg="add del">
          <ac:chgData name="Luis Fernando Rodriguez Gutierrez" userId="47d13518-703e-4604-b449-ba54b8feb907" providerId="ADAL" clId="{56418ACE-61C6-4AD3-AD16-975169FAD560}" dt="2025-01-25T11:30:56.256" v="482" actId="26606"/>
          <ac:cxnSpMkLst>
            <pc:docMk/>
            <pc:sldMk cId="324375167" sldId="258"/>
            <ac:cxnSpMk id="28" creationId="{C49DA8F6-BCC1-4447-B54C-57856834B94B}"/>
          </ac:cxnSpMkLst>
        </pc:cxnChg>
        <pc:cxnChg chg="add del">
          <ac:chgData name="Luis Fernando Rodriguez Gutierrez" userId="47d13518-703e-4604-b449-ba54b8feb907" providerId="ADAL" clId="{56418ACE-61C6-4AD3-AD16-975169FAD560}" dt="2025-01-25T11:35:02.103" v="735" actId="26606"/>
          <ac:cxnSpMkLst>
            <pc:docMk/>
            <pc:sldMk cId="324375167" sldId="258"/>
            <ac:cxnSpMk id="37" creationId="{C49DA8F6-BCC1-4447-B54C-57856834B94B}"/>
          </ac:cxnSpMkLst>
        </pc:cxnChg>
      </pc:sldChg>
      <pc:sldChg chg="addSp delSp modSp mod">
        <pc:chgData name="Luis Fernando Rodriguez Gutierrez" userId="47d13518-703e-4604-b449-ba54b8feb907" providerId="ADAL" clId="{56418ACE-61C6-4AD3-AD16-975169FAD560}" dt="2025-01-25T11:43:51.721" v="807" actId="1076"/>
        <pc:sldMkLst>
          <pc:docMk/>
          <pc:sldMk cId="1490319551" sldId="259"/>
        </pc:sldMkLst>
        <pc:spChg chg="del mod">
          <ac:chgData name="Luis Fernando Rodriguez Gutierrez" userId="47d13518-703e-4604-b449-ba54b8feb907" providerId="ADAL" clId="{56418ACE-61C6-4AD3-AD16-975169FAD560}" dt="2025-01-25T11:43:33.430" v="803" actId="478"/>
          <ac:spMkLst>
            <pc:docMk/>
            <pc:sldMk cId="1490319551" sldId="259"/>
            <ac:spMk id="3" creationId="{94B5A8C0-A0C1-0419-9975-A203A734121C}"/>
          </ac:spMkLst>
        </pc:spChg>
        <pc:spChg chg="del">
          <ac:chgData name="Luis Fernando Rodriguez Gutierrez" userId="47d13518-703e-4604-b449-ba54b8feb907" providerId="ADAL" clId="{56418ACE-61C6-4AD3-AD16-975169FAD560}" dt="2025-01-25T11:42:40.879" v="793" actId="478"/>
          <ac:spMkLst>
            <pc:docMk/>
            <pc:sldMk cId="1490319551" sldId="259"/>
            <ac:spMk id="4" creationId="{D0DEF27A-31AC-3F9F-9A68-9DA526E61497}"/>
          </ac:spMkLst>
        </pc:spChg>
        <pc:spChg chg="add mod">
          <ac:chgData name="Luis Fernando Rodriguez Gutierrez" userId="47d13518-703e-4604-b449-ba54b8feb907" providerId="ADAL" clId="{56418ACE-61C6-4AD3-AD16-975169FAD560}" dt="2025-01-25T11:43:51.721" v="807" actId="1076"/>
          <ac:spMkLst>
            <pc:docMk/>
            <pc:sldMk cId="1490319551" sldId="259"/>
            <ac:spMk id="11" creationId="{BDF48C0B-EF89-4B5D-7EC2-1A024D24CA80}"/>
          </ac:spMkLst>
        </pc:spChg>
        <pc:picChg chg="add mod">
          <ac:chgData name="Luis Fernando Rodriguez Gutierrez" userId="47d13518-703e-4604-b449-ba54b8feb907" providerId="ADAL" clId="{56418ACE-61C6-4AD3-AD16-975169FAD560}" dt="2025-01-25T11:36:32.381" v="753" actId="1076"/>
          <ac:picMkLst>
            <pc:docMk/>
            <pc:sldMk cId="1490319551" sldId="259"/>
            <ac:picMk id="6" creationId="{0570D4A0-0DBC-858F-567E-BDE971D781BE}"/>
          </ac:picMkLst>
        </pc:picChg>
        <pc:picChg chg="add mod">
          <ac:chgData name="Luis Fernando Rodriguez Gutierrez" userId="47d13518-703e-4604-b449-ba54b8feb907" providerId="ADAL" clId="{56418ACE-61C6-4AD3-AD16-975169FAD560}" dt="2025-01-25T11:36:50.245" v="755" actId="1076"/>
          <ac:picMkLst>
            <pc:docMk/>
            <pc:sldMk cId="1490319551" sldId="259"/>
            <ac:picMk id="8" creationId="{33FE0AE4-D0CB-210C-6725-8C95A7DE930B}"/>
          </ac:picMkLst>
        </pc:picChg>
        <pc:picChg chg="add mod">
          <ac:chgData name="Luis Fernando Rodriguez Gutierrez" userId="47d13518-703e-4604-b449-ba54b8feb907" providerId="ADAL" clId="{56418ACE-61C6-4AD3-AD16-975169FAD560}" dt="2025-01-25T11:37:03.642" v="758" actId="1076"/>
          <ac:picMkLst>
            <pc:docMk/>
            <pc:sldMk cId="1490319551" sldId="259"/>
            <ac:picMk id="10" creationId="{BBEF1698-3213-DBD5-00D7-CACA452526E4}"/>
          </ac:picMkLst>
        </pc:picChg>
        <pc:picChg chg="add mod">
          <ac:chgData name="Luis Fernando Rodriguez Gutierrez" userId="47d13518-703e-4604-b449-ba54b8feb907" providerId="ADAL" clId="{56418ACE-61C6-4AD3-AD16-975169FAD560}" dt="2025-01-25T11:43:38.771" v="804" actId="1076"/>
          <ac:picMkLst>
            <pc:docMk/>
            <pc:sldMk cId="1490319551" sldId="259"/>
            <ac:picMk id="14" creationId="{5F400523-7B4B-5265-84EA-EEC455909426}"/>
          </ac:picMkLst>
        </pc:picChg>
      </pc:sldChg>
      <pc:sldChg chg="modSp mod">
        <pc:chgData name="Luis Fernando Rodriguez Gutierrez" userId="47d13518-703e-4604-b449-ba54b8feb907" providerId="ADAL" clId="{56418ACE-61C6-4AD3-AD16-975169FAD560}" dt="2025-01-25T11:13:52.444" v="29" actId="20577"/>
        <pc:sldMkLst>
          <pc:docMk/>
          <pc:sldMk cId="2327144799" sldId="260"/>
        </pc:sldMkLst>
        <pc:spChg chg="mod">
          <ac:chgData name="Luis Fernando Rodriguez Gutierrez" userId="47d13518-703e-4604-b449-ba54b8feb907" providerId="ADAL" clId="{56418ACE-61C6-4AD3-AD16-975169FAD560}" dt="2025-01-25T11:13:52.444" v="29" actId="20577"/>
          <ac:spMkLst>
            <pc:docMk/>
            <pc:sldMk cId="2327144799" sldId="260"/>
            <ac:spMk id="3" creationId="{A31721F8-6950-845B-363D-5A8AC4DDE947}"/>
          </ac:spMkLst>
        </pc:spChg>
      </pc:sldChg>
      <pc:sldChg chg="addSp delSp modSp mod setBg">
        <pc:chgData name="Luis Fernando Rodriguez Gutierrez" userId="47d13518-703e-4604-b449-ba54b8feb907" providerId="ADAL" clId="{56418ACE-61C6-4AD3-AD16-975169FAD560}" dt="2025-01-25T13:34:26.463" v="1859" actId="20577"/>
        <pc:sldMkLst>
          <pc:docMk/>
          <pc:sldMk cId="570102859" sldId="261"/>
        </pc:sldMkLst>
        <pc:spChg chg="mod">
          <ac:chgData name="Luis Fernando Rodriguez Gutierrez" userId="47d13518-703e-4604-b449-ba54b8feb907" providerId="ADAL" clId="{56418ACE-61C6-4AD3-AD16-975169FAD560}" dt="2025-01-25T13:27:10.274" v="1634" actId="26606"/>
          <ac:spMkLst>
            <pc:docMk/>
            <pc:sldMk cId="570102859" sldId="261"/>
            <ac:spMk id="2" creationId="{94B328AE-E53D-89D4-CE8C-E82025EE8E1F}"/>
          </ac:spMkLst>
        </pc:spChg>
        <pc:spChg chg="mod">
          <ac:chgData name="Luis Fernando Rodriguez Gutierrez" userId="47d13518-703e-4604-b449-ba54b8feb907" providerId="ADAL" clId="{56418ACE-61C6-4AD3-AD16-975169FAD560}" dt="2025-01-25T13:34:26.463" v="1859" actId="20577"/>
          <ac:spMkLst>
            <pc:docMk/>
            <pc:sldMk cId="570102859" sldId="261"/>
            <ac:spMk id="3" creationId="{ADC23DE7-688F-96A3-C6A2-5683C853A5E8}"/>
          </ac:spMkLst>
        </pc:spChg>
        <pc:spChg chg="del mod">
          <ac:chgData name="Luis Fernando Rodriguez Gutierrez" userId="47d13518-703e-4604-b449-ba54b8feb907" providerId="ADAL" clId="{56418ACE-61C6-4AD3-AD16-975169FAD560}" dt="2025-01-25T13:27:16.929" v="1636" actId="478"/>
          <ac:spMkLst>
            <pc:docMk/>
            <pc:sldMk cId="570102859" sldId="261"/>
            <ac:spMk id="4" creationId="{BA4BF87F-5F60-3A65-F0C8-17B7BCDDAD1F}"/>
          </ac:spMkLst>
        </pc:spChg>
        <pc:spChg chg="add">
          <ac:chgData name="Luis Fernando Rodriguez Gutierrez" userId="47d13518-703e-4604-b449-ba54b8feb907" providerId="ADAL" clId="{56418ACE-61C6-4AD3-AD16-975169FAD560}" dt="2025-01-25T13:27:10.274" v="1634" actId="26606"/>
          <ac:spMkLst>
            <pc:docMk/>
            <pc:sldMk cId="570102859" sldId="261"/>
            <ac:spMk id="11" creationId="{A8384FB5-9ADC-4DDC-881B-597D56F5B15D}"/>
          </ac:spMkLst>
        </pc:spChg>
        <pc:spChg chg="add">
          <ac:chgData name="Luis Fernando Rodriguez Gutierrez" userId="47d13518-703e-4604-b449-ba54b8feb907" providerId="ADAL" clId="{56418ACE-61C6-4AD3-AD16-975169FAD560}" dt="2025-01-25T13:27:10.274" v="1634" actId="26606"/>
          <ac:spMkLst>
            <pc:docMk/>
            <pc:sldMk cId="570102859" sldId="261"/>
            <ac:spMk id="13" creationId="{1199E1B1-A8C0-4FE8-A5A8-1CB41D69F857}"/>
          </ac:spMkLst>
        </pc:spChg>
        <pc:spChg chg="add">
          <ac:chgData name="Luis Fernando Rodriguez Gutierrez" userId="47d13518-703e-4604-b449-ba54b8feb907" providerId="ADAL" clId="{56418ACE-61C6-4AD3-AD16-975169FAD560}" dt="2025-01-25T13:27:10.274" v="1634" actId="26606"/>
          <ac:spMkLst>
            <pc:docMk/>
            <pc:sldMk cId="570102859" sldId="261"/>
            <ac:spMk id="15" creationId="{84A8DE83-DE75-4B41-9DB4-A7EC0B0DEC0B}"/>
          </ac:spMkLst>
        </pc:spChg>
        <pc:spChg chg="add">
          <ac:chgData name="Luis Fernando Rodriguez Gutierrez" userId="47d13518-703e-4604-b449-ba54b8feb907" providerId="ADAL" clId="{56418ACE-61C6-4AD3-AD16-975169FAD560}" dt="2025-01-25T13:27:10.274" v="1634" actId="26606"/>
          <ac:spMkLst>
            <pc:docMk/>
            <pc:sldMk cId="570102859" sldId="261"/>
            <ac:spMk id="17" creationId="{A7009A0A-BEF5-4EAC-AF15-E4F9F002E239}"/>
          </ac:spMkLst>
        </pc:spChg>
        <pc:picChg chg="add mod">
          <ac:chgData name="Luis Fernando Rodriguez Gutierrez" userId="47d13518-703e-4604-b449-ba54b8feb907" providerId="ADAL" clId="{56418ACE-61C6-4AD3-AD16-975169FAD560}" dt="2025-01-25T13:27:14.681" v="1635" actId="1076"/>
          <ac:picMkLst>
            <pc:docMk/>
            <pc:sldMk cId="570102859" sldId="261"/>
            <ac:picMk id="6" creationId="{B520D458-C936-D770-9715-ABCD0FA03C79}"/>
          </ac:picMkLst>
        </pc:picChg>
      </pc:sldChg>
      <pc:sldChg chg="modSp new mod">
        <pc:chgData name="Luis Fernando Rodriguez Gutierrez" userId="47d13518-703e-4604-b449-ba54b8feb907" providerId="ADAL" clId="{56418ACE-61C6-4AD3-AD16-975169FAD560}" dt="2025-01-25T13:35:42.062" v="1886"/>
        <pc:sldMkLst>
          <pc:docMk/>
          <pc:sldMk cId="3427541568" sldId="265"/>
        </pc:sldMkLst>
        <pc:spChg chg="mod">
          <ac:chgData name="Luis Fernando Rodriguez Gutierrez" userId="47d13518-703e-4604-b449-ba54b8feb907" providerId="ADAL" clId="{56418ACE-61C6-4AD3-AD16-975169FAD560}" dt="2025-01-25T13:35:42.062" v="1886"/>
          <ac:spMkLst>
            <pc:docMk/>
            <pc:sldMk cId="3427541568" sldId="265"/>
            <ac:spMk id="3" creationId="{A90225F5-DB26-1453-055E-287891987DC6}"/>
          </ac:spMkLst>
        </pc:spChg>
      </pc:sldChg>
      <pc:sldChg chg="modSp new del mod">
        <pc:chgData name="Luis Fernando Rodriguez Gutierrez" userId="47d13518-703e-4604-b449-ba54b8feb907" providerId="ADAL" clId="{56418ACE-61C6-4AD3-AD16-975169FAD560}" dt="2025-01-25T11:26:06.893" v="292" actId="47"/>
        <pc:sldMkLst>
          <pc:docMk/>
          <pc:sldMk cId="386249461" sldId="266"/>
        </pc:sldMkLst>
        <pc:spChg chg="mod">
          <ac:chgData name="Luis Fernando Rodriguez Gutierrez" userId="47d13518-703e-4604-b449-ba54b8feb907" providerId="ADAL" clId="{56418ACE-61C6-4AD3-AD16-975169FAD560}" dt="2025-01-25T11:26:01.990" v="289"/>
          <ac:spMkLst>
            <pc:docMk/>
            <pc:sldMk cId="386249461" sldId="266"/>
            <ac:spMk id="2" creationId="{20DE77A8-A463-6C3C-5F33-CA26C9BFA88C}"/>
          </ac:spMkLst>
        </pc:spChg>
      </pc:sldChg>
      <pc:sldChg chg="addSp delSp modSp add mod setBg delDesignElem">
        <pc:chgData name="Luis Fernando Rodriguez Gutierrez" userId="47d13518-703e-4604-b449-ba54b8feb907" providerId="ADAL" clId="{56418ACE-61C6-4AD3-AD16-975169FAD560}" dt="2025-01-25T11:28:24.458" v="423" actId="20577"/>
        <pc:sldMkLst>
          <pc:docMk/>
          <pc:sldMk cId="458714686" sldId="267"/>
        </pc:sldMkLst>
        <pc:spChg chg="mod">
          <ac:chgData name="Luis Fernando Rodriguez Gutierrez" userId="47d13518-703e-4604-b449-ba54b8feb907" providerId="ADAL" clId="{56418ACE-61C6-4AD3-AD16-975169FAD560}" dt="2025-01-25T11:27:37.588" v="405" actId="20577"/>
          <ac:spMkLst>
            <pc:docMk/>
            <pc:sldMk cId="458714686" sldId="267"/>
            <ac:spMk id="3" creationId="{51022C6E-0467-5860-6AA8-AC938AC40309}"/>
          </ac:spMkLst>
        </pc:spChg>
        <pc:spChg chg="mod">
          <ac:chgData name="Luis Fernando Rodriguez Gutierrez" userId="47d13518-703e-4604-b449-ba54b8feb907" providerId="ADAL" clId="{56418ACE-61C6-4AD3-AD16-975169FAD560}" dt="2025-01-25T11:26:28.521" v="300" actId="26606"/>
          <ac:spMkLst>
            <pc:docMk/>
            <pc:sldMk cId="458714686" sldId="267"/>
            <ac:spMk id="4" creationId="{5C9B9588-543A-1EC3-0F9D-E6B14B28734C}"/>
          </ac:spMkLst>
        </pc:spChg>
        <pc:spChg chg="mod">
          <ac:chgData name="Luis Fernando Rodriguez Gutierrez" userId="47d13518-703e-4604-b449-ba54b8feb907" providerId="ADAL" clId="{56418ACE-61C6-4AD3-AD16-975169FAD560}" dt="2025-01-25T11:28:24.458" v="423" actId="20577"/>
          <ac:spMkLst>
            <pc:docMk/>
            <pc:sldMk cId="458714686" sldId="267"/>
            <ac:spMk id="8" creationId="{0552A7F3-458D-4FEA-DDD5-539E5E2B7B1D}"/>
          </ac:spMkLst>
        </pc:spChg>
        <pc:spChg chg="del">
          <ac:chgData name="Luis Fernando Rodriguez Gutierrez" userId="47d13518-703e-4604-b449-ba54b8feb907" providerId="ADAL" clId="{56418ACE-61C6-4AD3-AD16-975169FAD560}" dt="2025-01-25T11:26:05.611" v="291"/>
          <ac:spMkLst>
            <pc:docMk/>
            <pc:sldMk cId="458714686" sldId="267"/>
            <ac:spMk id="1031" creationId="{A43F7702-3460-46EA-46D7-E416590467AB}"/>
          </ac:spMkLst>
        </pc:spChg>
        <pc:spChg chg="del">
          <ac:chgData name="Luis Fernando Rodriguez Gutierrez" userId="47d13518-703e-4604-b449-ba54b8feb907" providerId="ADAL" clId="{56418ACE-61C6-4AD3-AD16-975169FAD560}" dt="2025-01-25T11:26:05.611" v="291"/>
          <ac:spMkLst>
            <pc:docMk/>
            <pc:sldMk cId="458714686" sldId="267"/>
            <ac:spMk id="1033" creationId="{2DCABAF4-3186-DB09-73AD-853977DE4116}"/>
          </ac:spMkLst>
        </pc:spChg>
        <pc:spChg chg="del">
          <ac:chgData name="Luis Fernando Rodriguez Gutierrez" userId="47d13518-703e-4604-b449-ba54b8feb907" providerId="ADAL" clId="{56418ACE-61C6-4AD3-AD16-975169FAD560}" dt="2025-01-25T11:26:05.611" v="291"/>
          <ac:spMkLst>
            <pc:docMk/>
            <pc:sldMk cId="458714686" sldId="267"/>
            <ac:spMk id="1035" creationId="{3AD4B917-6C7F-39DF-F9A4-02F56792F5DF}"/>
          </ac:spMkLst>
        </pc:spChg>
        <pc:spChg chg="del">
          <ac:chgData name="Luis Fernando Rodriguez Gutierrez" userId="47d13518-703e-4604-b449-ba54b8feb907" providerId="ADAL" clId="{56418ACE-61C6-4AD3-AD16-975169FAD560}" dt="2025-01-25T11:26:05.611" v="291"/>
          <ac:spMkLst>
            <pc:docMk/>
            <pc:sldMk cId="458714686" sldId="267"/>
            <ac:spMk id="1037" creationId="{C24DCCF7-84F1-F0C1-0879-E1385CF93318}"/>
          </ac:spMkLst>
        </pc:spChg>
        <pc:spChg chg="del">
          <ac:chgData name="Luis Fernando Rodriguez Gutierrez" userId="47d13518-703e-4604-b449-ba54b8feb907" providerId="ADAL" clId="{56418ACE-61C6-4AD3-AD16-975169FAD560}" dt="2025-01-25T11:26:05.611" v="291"/>
          <ac:spMkLst>
            <pc:docMk/>
            <pc:sldMk cId="458714686" sldId="267"/>
            <ac:spMk id="1039" creationId="{14E94B1A-8519-2A55-FF58-1D6F16258EDE}"/>
          </ac:spMkLst>
        </pc:spChg>
        <pc:spChg chg="add del">
          <ac:chgData name="Luis Fernando Rodriguez Gutierrez" userId="47d13518-703e-4604-b449-ba54b8feb907" providerId="ADAL" clId="{56418ACE-61C6-4AD3-AD16-975169FAD560}" dt="2025-01-25T11:26:28.514" v="299" actId="26606"/>
          <ac:spMkLst>
            <pc:docMk/>
            <pc:sldMk cId="458714686" sldId="267"/>
            <ac:spMk id="2055" creationId="{04812C46-200A-4DEB-A05E-3ED6C68C2387}"/>
          </ac:spMkLst>
        </pc:spChg>
        <pc:spChg chg="add del">
          <ac:chgData name="Luis Fernando Rodriguez Gutierrez" userId="47d13518-703e-4604-b449-ba54b8feb907" providerId="ADAL" clId="{56418ACE-61C6-4AD3-AD16-975169FAD560}" dt="2025-01-25T11:26:28.514" v="299" actId="26606"/>
          <ac:spMkLst>
            <pc:docMk/>
            <pc:sldMk cId="458714686" sldId="267"/>
            <ac:spMk id="2057" creationId="{D1EA859B-E555-4109-94F3-6700E046E008}"/>
          </ac:spMkLst>
        </pc:spChg>
        <pc:spChg chg="add">
          <ac:chgData name="Luis Fernando Rodriguez Gutierrez" userId="47d13518-703e-4604-b449-ba54b8feb907" providerId="ADAL" clId="{56418ACE-61C6-4AD3-AD16-975169FAD560}" dt="2025-01-25T11:26:28.521" v="300" actId="26606"/>
          <ac:spMkLst>
            <pc:docMk/>
            <pc:sldMk cId="458714686" sldId="267"/>
            <ac:spMk id="2059" creationId="{0007FE00-9498-4706-B255-6437B0252C02}"/>
          </ac:spMkLst>
        </pc:spChg>
        <pc:spChg chg="add">
          <ac:chgData name="Luis Fernando Rodriguez Gutierrez" userId="47d13518-703e-4604-b449-ba54b8feb907" providerId="ADAL" clId="{56418ACE-61C6-4AD3-AD16-975169FAD560}" dt="2025-01-25T11:26:28.521" v="300" actId="26606"/>
          <ac:spMkLst>
            <pc:docMk/>
            <pc:sldMk cId="458714686" sldId="267"/>
            <ac:spMk id="2060" creationId="{2EB492CD-616E-47F8-933B-5E2D952A0593}"/>
          </ac:spMkLst>
        </pc:spChg>
        <pc:spChg chg="add">
          <ac:chgData name="Luis Fernando Rodriguez Gutierrez" userId="47d13518-703e-4604-b449-ba54b8feb907" providerId="ADAL" clId="{56418ACE-61C6-4AD3-AD16-975169FAD560}" dt="2025-01-25T11:26:28.521" v="300" actId="26606"/>
          <ac:spMkLst>
            <pc:docMk/>
            <pc:sldMk cId="458714686" sldId="267"/>
            <ac:spMk id="2061" creationId="{59383CF9-23B5-4335-9B21-1791C4CF1C75}"/>
          </ac:spMkLst>
        </pc:spChg>
        <pc:picChg chg="del">
          <ac:chgData name="Luis Fernando Rodriguez Gutierrez" userId="47d13518-703e-4604-b449-ba54b8feb907" providerId="ADAL" clId="{56418ACE-61C6-4AD3-AD16-975169FAD560}" dt="2025-01-25T11:26:08.196" v="293" actId="478"/>
          <ac:picMkLst>
            <pc:docMk/>
            <pc:sldMk cId="458714686" sldId="267"/>
            <ac:picMk id="1026" creationId="{86982A20-DFBC-B323-9E1D-A0175E63709C}"/>
          </ac:picMkLst>
        </pc:picChg>
        <pc:picChg chg="add mod ord">
          <ac:chgData name="Luis Fernando Rodriguez Gutierrez" userId="47d13518-703e-4604-b449-ba54b8feb907" providerId="ADAL" clId="{56418ACE-61C6-4AD3-AD16-975169FAD560}" dt="2025-01-25T11:26:28.521" v="300" actId="26606"/>
          <ac:picMkLst>
            <pc:docMk/>
            <pc:sldMk cId="458714686" sldId="267"/>
            <ac:picMk id="2050" creationId="{7047240B-DEB0-40A3-7B42-BA5664D5D480}"/>
          </ac:picMkLst>
        </pc:picChg>
        <pc:cxnChg chg="del">
          <ac:chgData name="Luis Fernando Rodriguez Gutierrez" userId="47d13518-703e-4604-b449-ba54b8feb907" providerId="ADAL" clId="{56418ACE-61C6-4AD3-AD16-975169FAD560}" dt="2025-01-25T11:26:05.611" v="291"/>
          <ac:cxnSpMkLst>
            <pc:docMk/>
            <pc:sldMk cId="458714686" sldId="267"/>
            <ac:cxnSpMk id="1041" creationId="{6338D5C5-7DC3-C872-C975-6729BA786131}"/>
          </ac:cxnSpMkLst>
        </pc:cxnChg>
      </pc:sldChg>
      <pc:sldChg chg="addSp delSp modSp new mod setBg">
        <pc:chgData name="Luis Fernando Rodriguez Gutierrez" userId="47d13518-703e-4604-b449-ba54b8feb907" providerId="ADAL" clId="{56418ACE-61C6-4AD3-AD16-975169FAD560}" dt="2025-01-25T12:00:32.087" v="838" actId="1076"/>
        <pc:sldMkLst>
          <pc:docMk/>
          <pc:sldMk cId="1016966140" sldId="268"/>
        </pc:sldMkLst>
        <pc:spChg chg="mod">
          <ac:chgData name="Luis Fernando Rodriguez Gutierrez" userId="47d13518-703e-4604-b449-ba54b8feb907" providerId="ADAL" clId="{56418ACE-61C6-4AD3-AD16-975169FAD560}" dt="2025-01-25T12:00:24.033" v="835" actId="26606"/>
          <ac:spMkLst>
            <pc:docMk/>
            <pc:sldMk cId="1016966140" sldId="268"/>
            <ac:spMk id="2" creationId="{B9A22025-07E4-5931-1B34-C78BA1604FCA}"/>
          </ac:spMkLst>
        </pc:spChg>
        <pc:spChg chg="del mod">
          <ac:chgData name="Luis Fernando Rodriguez Gutierrez" userId="47d13518-703e-4604-b449-ba54b8feb907" providerId="ADAL" clId="{56418ACE-61C6-4AD3-AD16-975169FAD560}" dt="2025-01-25T11:58:57.482" v="808" actId="478"/>
          <ac:spMkLst>
            <pc:docMk/>
            <pc:sldMk cId="1016966140" sldId="268"/>
            <ac:spMk id="3" creationId="{80156D45-3707-71FB-7FCC-3CEE4E8F2F63}"/>
          </ac:spMkLst>
        </pc:spChg>
        <pc:spChg chg="del mod ord">
          <ac:chgData name="Luis Fernando Rodriguez Gutierrez" userId="47d13518-703e-4604-b449-ba54b8feb907" providerId="ADAL" clId="{56418ACE-61C6-4AD3-AD16-975169FAD560}" dt="2025-01-25T11:42:38.001" v="792" actId="478"/>
          <ac:spMkLst>
            <pc:docMk/>
            <pc:sldMk cId="1016966140" sldId="268"/>
            <ac:spMk id="4" creationId="{FBACC38A-9032-4889-7887-6CD74551E158}"/>
          </ac:spMkLst>
        </pc:spChg>
        <pc:spChg chg="add del">
          <ac:chgData name="Luis Fernando Rodriguez Gutierrez" userId="47d13518-703e-4604-b449-ba54b8feb907" providerId="ADAL" clId="{56418ACE-61C6-4AD3-AD16-975169FAD560}" dt="2025-01-25T11:42:06.158" v="785" actId="26606"/>
          <ac:spMkLst>
            <pc:docMk/>
            <pc:sldMk cId="1016966140" sldId="268"/>
            <ac:spMk id="15" creationId="{F35DB090-93B5-4581-8D71-BB3839684BFF}"/>
          </ac:spMkLst>
        </pc:spChg>
        <pc:spChg chg="add">
          <ac:chgData name="Luis Fernando Rodriguez Gutierrez" userId="47d13518-703e-4604-b449-ba54b8feb907" providerId="ADAL" clId="{56418ACE-61C6-4AD3-AD16-975169FAD560}" dt="2025-01-25T12:00:24.033" v="835" actId="26606"/>
          <ac:spMkLst>
            <pc:docMk/>
            <pc:sldMk cId="1016966140" sldId="268"/>
            <ac:spMk id="16" creationId="{398F3DEE-0E56-499F-AFAE-C2DA7C2C815B}"/>
          </ac:spMkLst>
        </pc:spChg>
        <pc:spChg chg="add del">
          <ac:chgData name="Luis Fernando Rodriguez Gutierrez" userId="47d13518-703e-4604-b449-ba54b8feb907" providerId="ADAL" clId="{56418ACE-61C6-4AD3-AD16-975169FAD560}" dt="2025-01-25T11:42:06.158" v="785" actId="26606"/>
          <ac:spMkLst>
            <pc:docMk/>
            <pc:sldMk cId="1016966140" sldId="268"/>
            <ac:spMk id="17" creationId="{A0DE92DF-4769-4DE9-93FD-EE31271850CA}"/>
          </ac:spMkLst>
        </pc:spChg>
        <pc:spChg chg="add del">
          <ac:chgData name="Luis Fernando Rodriguez Gutierrez" userId="47d13518-703e-4604-b449-ba54b8feb907" providerId="ADAL" clId="{56418ACE-61C6-4AD3-AD16-975169FAD560}" dt="2025-01-25T12:00:20.066" v="834" actId="26606"/>
          <ac:spMkLst>
            <pc:docMk/>
            <pc:sldMk cId="1016966140" sldId="268"/>
            <ac:spMk id="19" creationId="{398F3DEE-0E56-499F-AFAE-C2DA7C2C815B}"/>
          </ac:spMkLst>
        </pc:spChg>
        <pc:spChg chg="add">
          <ac:chgData name="Luis Fernando Rodriguez Gutierrez" userId="47d13518-703e-4604-b449-ba54b8feb907" providerId="ADAL" clId="{56418ACE-61C6-4AD3-AD16-975169FAD560}" dt="2025-01-25T12:00:24.033" v="835" actId="26606"/>
          <ac:spMkLst>
            <pc:docMk/>
            <pc:sldMk cId="1016966140" sldId="268"/>
            <ac:spMk id="20" creationId="{33B9C452-2C6E-4D52-8FC7-669291EE91D4}"/>
          </ac:spMkLst>
        </pc:spChg>
        <pc:spChg chg="add del">
          <ac:chgData name="Luis Fernando Rodriguez Gutierrez" userId="47d13518-703e-4604-b449-ba54b8feb907" providerId="ADAL" clId="{56418ACE-61C6-4AD3-AD16-975169FAD560}" dt="2025-01-25T12:00:20.066" v="834" actId="26606"/>
          <ac:spMkLst>
            <pc:docMk/>
            <pc:sldMk cId="1016966140" sldId="268"/>
            <ac:spMk id="21" creationId="{33B9C452-2C6E-4D52-8FC7-669291EE91D4}"/>
          </ac:spMkLst>
        </pc:spChg>
        <pc:spChg chg="add">
          <ac:chgData name="Luis Fernando Rodriguez Gutierrez" userId="47d13518-703e-4604-b449-ba54b8feb907" providerId="ADAL" clId="{56418ACE-61C6-4AD3-AD16-975169FAD560}" dt="2025-01-25T12:00:24.033" v="835" actId="26606"/>
          <ac:spMkLst>
            <pc:docMk/>
            <pc:sldMk cId="1016966140" sldId="268"/>
            <ac:spMk id="22" creationId="{34E1CC44-1B7F-472B-B668-B4F2F4723D7E}"/>
          </ac:spMkLst>
        </pc:spChg>
        <pc:spChg chg="add del">
          <ac:chgData name="Luis Fernando Rodriguez Gutierrez" userId="47d13518-703e-4604-b449-ba54b8feb907" providerId="ADAL" clId="{56418ACE-61C6-4AD3-AD16-975169FAD560}" dt="2025-01-25T12:00:20.066" v="834" actId="26606"/>
          <ac:spMkLst>
            <pc:docMk/>
            <pc:sldMk cId="1016966140" sldId="268"/>
            <ac:spMk id="23" creationId="{34E1CC44-1B7F-472B-B668-B4F2F4723D7E}"/>
          </ac:spMkLst>
        </pc:spChg>
        <pc:spChg chg="add">
          <ac:chgData name="Luis Fernando Rodriguez Gutierrez" userId="47d13518-703e-4604-b449-ba54b8feb907" providerId="ADAL" clId="{56418ACE-61C6-4AD3-AD16-975169FAD560}" dt="2025-01-25T12:00:24.033" v="835" actId="26606"/>
          <ac:spMkLst>
            <pc:docMk/>
            <pc:sldMk cId="1016966140" sldId="268"/>
            <ac:spMk id="24" creationId="{B5BAD077-4A41-458D-9909-1A108699EA38}"/>
          </ac:spMkLst>
        </pc:spChg>
        <pc:spChg chg="add del">
          <ac:chgData name="Luis Fernando Rodriguez Gutierrez" userId="47d13518-703e-4604-b449-ba54b8feb907" providerId="ADAL" clId="{56418ACE-61C6-4AD3-AD16-975169FAD560}" dt="2025-01-25T12:00:20.066" v="834" actId="26606"/>
          <ac:spMkLst>
            <pc:docMk/>
            <pc:sldMk cId="1016966140" sldId="268"/>
            <ac:spMk id="25" creationId="{B5BAD077-4A41-458D-9909-1A108699EA38}"/>
          </ac:spMkLst>
        </pc:spChg>
        <pc:spChg chg="add">
          <ac:chgData name="Luis Fernando Rodriguez Gutierrez" userId="47d13518-703e-4604-b449-ba54b8feb907" providerId="ADAL" clId="{56418ACE-61C6-4AD3-AD16-975169FAD560}" dt="2025-01-25T12:00:24.033" v="835" actId="26606"/>
          <ac:spMkLst>
            <pc:docMk/>
            <pc:sldMk cId="1016966140" sldId="268"/>
            <ac:spMk id="26" creationId="{F1FC21CE-01FD-49CC-BAFC-06F38B34BB81}"/>
          </ac:spMkLst>
        </pc:spChg>
        <pc:spChg chg="add del">
          <ac:chgData name="Luis Fernando Rodriguez Gutierrez" userId="47d13518-703e-4604-b449-ba54b8feb907" providerId="ADAL" clId="{56418ACE-61C6-4AD3-AD16-975169FAD560}" dt="2025-01-25T12:00:20.066" v="834" actId="26606"/>
          <ac:spMkLst>
            <pc:docMk/>
            <pc:sldMk cId="1016966140" sldId="268"/>
            <ac:spMk id="27" creationId="{F1FC21CE-01FD-49CC-BAFC-06F38B34BB81}"/>
          </ac:spMkLst>
        </pc:spChg>
        <pc:picChg chg="add del mod">
          <ac:chgData name="Luis Fernando Rodriguez Gutierrez" userId="47d13518-703e-4604-b449-ba54b8feb907" providerId="ADAL" clId="{56418ACE-61C6-4AD3-AD16-975169FAD560}" dt="2025-01-25T11:40:41.078" v="764" actId="478"/>
          <ac:picMkLst>
            <pc:docMk/>
            <pc:sldMk cId="1016966140" sldId="268"/>
            <ac:picMk id="6" creationId="{521FAAE0-F9AC-C667-B214-A58E7DD7989B}"/>
          </ac:picMkLst>
        </pc:picChg>
        <pc:picChg chg="add del mod ord">
          <ac:chgData name="Luis Fernando Rodriguez Gutierrez" userId="47d13518-703e-4604-b449-ba54b8feb907" providerId="ADAL" clId="{56418ACE-61C6-4AD3-AD16-975169FAD560}" dt="2025-01-25T12:00:29.071" v="836" actId="478"/>
          <ac:picMkLst>
            <pc:docMk/>
            <pc:sldMk cId="1016966140" sldId="268"/>
            <ac:picMk id="8" creationId="{2B24F1BA-0219-6725-29F0-25E26FBC2A6E}"/>
          </ac:picMkLst>
        </pc:picChg>
        <pc:picChg chg="add del mod ord">
          <ac:chgData name="Luis Fernando Rodriguez Gutierrez" userId="47d13518-703e-4604-b449-ba54b8feb907" providerId="ADAL" clId="{56418ACE-61C6-4AD3-AD16-975169FAD560}" dt="2025-01-25T12:00:29.071" v="836" actId="478"/>
          <ac:picMkLst>
            <pc:docMk/>
            <pc:sldMk cId="1016966140" sldId="268"/>
            <ac:picMk id="10" creationId="{45EEC6D6-51F2-887D-6021-10BFDE2E26A7}"/>
          </ac:picMkLst>
        </pc:picChg>
        <pc:picChg chg="add del mod ord">
          <ac:chgData name="Luis Fernando Rodriguez Gutierrez" userId="47d13518-703e-4604-b449-ba54b8feb907" providerId="ADAL" clId="{56418ACE-61C6-4AD3-AD16-975169FAD560}" dt="2025-01-25T12:00:29.071" v="836" actId="478"/>
          <ac:picMkLst>
            <pc:docMk/>
            <pc:sldMk cId="1016966140" sldId="268"/>
            <ac:picMk id="12" creationId="{5D25535C-5E40-CE45-A92C-3DCA119F0525}"/>
          </ac:picMkLst>
        </pc:picChg>
        <pc:picChg chg="add del mod">
          <ac:chgData name="Luis Fernando Rodriguez Gutierrez" userId="47d13518-703e-4604-b449-ba54b8feb907" providerId="ADAL" clId="{56418ACE-61C6-4AD3-AD16-975169FAD560}" dt="2025-01-25T12:00:29.071" v="836" actId="478"/>
          <ac:picMkLst>
            <pc:docMk/>
            <pc:sldMk cId="1016966140" sldId="268"/>
            <ac:picMk id="14" creationId="{FA834FC4-5053-F290-90FF-8F3B1B02101E}"/>
          </ac:picMkLst>
        </pc:picChg>
        <pc:picChg chg="add del">
          <ac:chgData name="Luis Fernando Rodriguez Gutierrez" userId="47d13518-703e-4604-b449-ba54b8feb907" providerId="ADAL" clId="{56418ACE-61C6-4AD3-AD16-975169FAD560}" dt="2025-01-25T11:59:19.853" v="814" actId="22"/>
          <ac:picMkLst>
            <pc:docMk/>
            <pc:sldMk cId="1016966140" sldId="268"/>
            <ac:picMk id="18" creationId="{191876A3-D583-9BDA-40A9-2FC660243B42}"/>
          </ac:picMkLst>
        </pc:picChg>
        <pc:picChg chg="add mod">
          <ac:chgData name="Luis Fernando Rodriguez Gutierrez" userId="47d13518-703e-4604-b449-ba54b8feb907" providerId="ADAL" clId="{56418ACE-61C6-4AD3-AD16-975169FAD560}" dt="2025-01-25T12:00:32.087" v="838" actId="1076"/>
          <ac:picMkLst>
            <pc:docMk/>
            <pc:sldMk cId="1016966140" sldId="268"/>
            <ac:picMk id="28" creationId="{31B06DC5-052E-3030-7059-86AE76FD50C3}"/>
          </ac:picMkLst>
        </pc:picChg>
        <pc:picChg chg="add mod">
          <ac:chgData name="Luis Fernando Rodriguez Gutierrez" userId="47d13518-703e-4604-b449-ba54b8feb907" providerId="ADAL" clId="{56418ACE-61C6-4AD3-AD16-975169FAD560}" dt="2025-01-25T12:00:32.087" v="838" actId="1076"/>
          <ac:picMkLst>
            <pc:docMk/>
            <pc:sldMk cId="1016966140" sldId="268"/>
            <ac:picMk id="29" creationId="{C033B33F-65A0-D25C-795A-DFB26462FFBB}"/>
          </ac:picMkLst>
        </pc:picChg>
        <pc:picChg chg="add mod">
          <ac:chgData name="Luis Fernando Rodriguez Gutierrez" userId="47d13518-703e-4604-b449-ba54b8feb907" providerId="ADAL" clId="{56418ACE-61C6-4AD3-AD16-975169FAD560}" dt="2025-01-25T12:00:32.087" v="838" actId="1076"/>
          <ac:picMkLst>
            <pc:docMk/>
            <pc:sldMk cId="1016966140" sldId="268"/>
            <ac:picMk id="30" creationId="{ADA53F37-6853-C373-F279-B451AC3FD65B}"/>
          </ac:picMkLst>
        </pc:picChg>
        <pc:picChg chg="add mod">
          <ac:chgData name="Luis Fernando Rodriguez Gutierrez" userId="47d13518-703e-4604-b449-ba54b8feb907" providerId="ADAL" clId="{56418ACE-61C6-4AD3-AD16-975169FAD560}" dt="2025-01-25T12:00:32.087" v="838" actId="1076"/>
          <ac:picMkLst>
            <pc:docMk/>
            <pc:sldMk cId="1016966140" sldId="268"/>
            <ac:picMk id="31" creationId="{93D92B45-3CAB-8469-98BB-EB8C5017A694}"/>
          </ac:picMkLst>
        </pc:picChg>
      </pc:sldChg>
      <pc:sldChg chg="new del">
        <pc:chgData name="Luis Fernando Rodriguez Gutierrez" userId="47d13518-703e-4604-b449-ba54b8feb907" providerId="ADAL" clId="{56418ACE-61C6-4AD3-AD16-975169FAD560}" dt="2025-01-25T11:36:22.746" v="750" actId="47"/>
        <pc:sldMkLst>
          <pc:docMk/>
          <pc:sldMk cId="1303021021" sldId="268"/>
        </pc:sldMkLst>
      </pc:sldChg>
      <pc:sldChg chg="addSp delSp modSp add mod setBg">
        <pc:chgData name="Luis Fernando Rodriguez Gutierrez" userId="47d13518-703e-4604-b449-ba54b8feb907" providerId="ADAL" clId="{56418ACE-61C6-4AD3-AD16-975169FAD560}" dt="2025-01-25T12:01:23.937" v="869" actId="26606"/>
        <pc:sldMkLst>
          <pc:docMk/>
          <pc:sldMk cId="1202540096" sldId="269"/>
        </pc:sldMkLst>
        <pc:spChg chg="mod">
          <ac:chgData name="Luis Fernando Rodriguez Gutierrez" userId="47d13518-703e-4604-b449-ba54b8feb907" providerId="ADAL" clId="{56418ACE-61C6-4AD3-AD16-975169FAD560}" dt="2025-01-25T12:00:15.354" v="832" actId="26606"/>
          <ac:spMkLst>
            <pc:docMk/>
            <pc:sldMk cId="1202540096" sldId="269"/>
            <ac:spMk id="2" creationId="{454F84B2-C464-8BAB-584C-21DBC24195E2}"/>
          </ac:spMkLst>
        </pc:spChg>
        <pc:spChg chg="add del">
          <ac:chgData name="Luis Fernando Rodriguez Gutierrez" userId="47d13518-703e-4604-b449-ba54b8feb907" providerId="ADAL" clId="{56418ACE-61C6-4AD3-AD16-975169FAD560}" dt="2025-01-25T12:01:23.937" v="869" actId="26606"/>
          <ac:spMkLst>
            <pc:docMk/>
            <pc:sldMk cId="1202540096" sldId="269"/>
            <ac:spMk id="11" creationId="{2151139A-886F-4B97-8815-729AD3831BBD}"/>
          </ac:spMkLst>
        </pc:spChg>
        <pc:spChg chg="add del">
          <ac:chgData name="Luis Fernando Rodriguez Gutierrez" userId="47d13518-703e-4604-b449-ba54b8feb907" providerId="ADAL" clId="{56418ACE-61C6-4AD3-AD16-975169FAD560}" dt="2025-01-25T12:01:23.937" v="869" actId="26606"/>
          <ac:spMkLst>
            <pc:docMk/>
            <pc:sldMk cId="1202540096" sldId="269"/>
            <ac:spMk id="13" creationId="{AB5E08C4-8CDD-4623-A5B8-E998C6DEE3B7}"/>
          </ac:spMkLst>
        </pc:spChg>
        <pc:spChg chg="add del">
          <ac:chgData name="Luis Fernando Rodriguez Gutierrez" userId="47d13518-703e-4604-b449-ba54b8feb907" providerId="ADAL" clId="{56418ACE-61C6-4AD3-AD16-975169FAD560}" dt="2025-01-25T12:01:23.937" v="869" actId="26606"/>
          <ac:spMkLst>
            <pc:docMk/>
            <pc:sldMk cId="1202540096" sldId="269"/>
            <ac:spMk id="15" creationId="{15F33878-D502-4FFA-8ACE-F2AECDB2A23F}"/>
          </ac:spMkLst>
        </pc:spChg>
        <pc:spChg chg="add del">
          <ac:chgData name="Luis Fernando Rodriguez Gutierrez" userId="47d13518-703e-4604-b449-ba54b8feb907" providerId="ADAL" clId="{56418ACE-61C6-4AD3-AD16-975169FAD560}" dt="2025-01-25T12:01:23.937" v="869" actId="26606"/>
          <ac:spMkLst>
            <pc:docMk/>
            <pc:sldMk cId="1202540096" sldId="269"/>
            <ac:spMk id="17" creationId="{D3539FEE-81D3-4406-802E-60B20B16F4F6}"/>
          </ac:spMkLst>
        </pc:spChg>
        <pc:spChg chg="add del">
          <ac:chgData name="Luis Fernando Rodriguez Gutierrez" userId="47d13518-703e-4604-b449-ba54b8feb907" providerId="ADAL" clId="{56418ACE-61C6-4AD3-AD16-975169FAD560}" dt="2025-01-25T12:01:23.937" v="869" actId="26606"/>
          <ac:spMkLst>
            <pc:docMk/>
            <pc:sldMk cId="1202540096" sldId="269"/>
            <ac:spMk id="19" creationId="{DC701763-729E-462F-A5A8-E0DEFEB1E2E4}"/>
          </ac:spMkLst>
        </pc:spChg>
        <pc:spChg chg="add">
          <ac:chgData name="Luis Fernando Rodriguez Gutierrez" userId="47d13518-703e-4604-b449-ba54b8feb907" providerId="ADAL" clId="{56418ACE-61C6-4AD3-AD16-975169FAD560}" dt="2025-01-25T12:01:23.937" v="869" actId="26606"/>
          <ac:spMkLst>
            <pc:docMk/>
            <pc:sldMk cId="1202540096" sldId="269"/>
            <ac:spMk id="24" creationId="{2151139A-886F-4B97-8815-729AD3831BBD}"/>
          </ac:spMkLst>
        </pc:spChg>
        <pc:spChg chg="add">
          <ac:chgData name="Luis Fernando Rodriguez Gutierrez" userId="47d13518-703e-4604-b449-ba54b8feb907" providerId="ADAL" clId="{56418ACE-61C6-4AD3-AD16-975169FAD560}" dt="2025-01-25T12:01:23.937" v="869" actId="26606"/>
          <ac:spMkLst>
            <pc:docMk/>
            <pc:sldMk cId="1202540096" sldId="269"/>
            <ac:spMk id="26" creationId="{AB5E08C4-8CDD-4623-A5B8-E998C6DEE3B7}"/>
          </ac:spMkLst>
        </pc:spChg>
        <pc:spChg chg="add">
          <ac:chgData name="Luis Fernando Rodriguez Gutierrez" userId="47d13518-703e-4604-b449-ba54b8feb907" providerId="ADAL" clId="{56418ACE-61C6-4AD3-AD16-975169FAD560}" dt="2025-01-25T12:01:23.937" v="869" actId="26606"/>
          <ac:spMkLst>
            <pc:docMk/>
            <pc:sldMk cId="1202540096" sldId="269"/>
            <ac:spMk id="28" creationId="{15F33878-D502-4FFA-8ACE-F2AECDB2A23F}"/>
          </ac:spMkLst>
        </pc:spChg>
        <pc:spChg chg="add">
          <ac:chgData name="Luis Fernando Rodriguez Gutierrez" userId="47d13518-703e-4604-b449-ba54b8feb907" providerId="ADAL" clId="{56418ACE-61C6-4AD3-AD16-975169FAD560}" dt="2025-01-25T12:01:23.937" v="869" actId="26606"/>
          <ac:spMkLst>
            <pc:docMk/>
            <pc:sldMk cId="1202540096" sldId="269"/>
            <ac:spMk id="30" creationId="{D3539FEE-81D3-4406-802E-60B20B16F4F6}"/>
          </ac:spMkLst>
        </pc:spChg>
        <pc:spChg chg="add">
          <ac:chgData name="Luis Fernando Rodriguez Gutierrez" userId="47d13518-703e-4604-b449-ba54b8feb907" providerId="ADAL" clId="{56418ACE-61C6-4AD3-AD16-975169FAD560}" dt="2025-01-25T12:01:23.937" v="869" actId="26606"/>
          <ac:spMkLst>
            <pc:docMk/>
            <pc:sldMk cId="1202540096" sldId="269"/>
            <ac:spMk id="32" creationId="{DC701763-729E-462F-A5A8-E0DEFEB1E2E4}"/>
          </ac:spMkLst>
        </pc:spChg>
        <pc:picChg chg="add mod ord">
          <ac:chgData name="Luis Fernando Rodriguez Gutierrez" userId="47d13518-703e-4604-b449-ba54b8feb907" providerId="ADAL" clId="{56418ACE-61C6-4AD3-AD16-975169FAD560}" dt="2025-01-25T12:00:15.354" v="832" actId="26606"/>
          <ac:picMkLst>
            <pc:docMk/>
            <pc:sldMk cId="1202540096" sldId="269"/>
            <ac:picMk id="4" creationId="{3B6A758F-726D-AD73-1687-4687B5F18BD0}"/>
          </ac:picMkLst>
        </pc:picChg>
        <pc:picChg chg="add mod">
          <ac:chgData name="Luis Fernando Rodriguez Gutierrez" userId="47d13518-703e-4604-b449-ba54b8feb907" providerId="ADAL" clId="{56418ACE-61C6-4AD3-AD16-975169FAD560}" dt="2025-01-25T12:00:15.354" v="832" actId="26606"/>
          <ac:picMkLst>
            <pc:docMk/>
            <pc:sldMk cId="1202540096" sldId="269"/>
            <ac:picMk id="6" creationId="{1D2AB662-E551-9D91-F65F-20617992E6B8}"/>
          </ac:picMkLst>
        </pc:picChg>
        <pc:picChg chg="del">
          <ac:chgData name="Luis Fernando Rodriguez Gutierrez" userId="47d13518-703e-4604-b449-ba54b8feb907" providerId="ADAL" clId="{56418ACE-61C6-4AD3-AD16-975169FAD560}" dt="2025-01-25T11:59:31.355" v="823" actId="478"/>
          <ac:picMkLst>
            <pc:docMk/>
            <pc:sldMk cId="1202540096" sldId="269"/>
            <ac:picMk id="8" creationId="{A00D8A00-EE80-570B-583C-5EBF58942E6E}"/>
          </ac:picMkLst>
        </pc:picChg>
        <pc:picChg chg="del">
          <ac:chgData name="Luis Fernando Rodriguez Gutierrez" userId="47d13518-703e-4604-b449-ba54b8feb907" providerId="ADAL" clId="{56418ACE-61C6-4AD3-AD16-975169FAD560}" dt="2025-01-25T11:59:31.355" v="823" actId="478"/>
          <ac:picMkLst>
            <pc:docMk/>
            <pc:sldMk cId="1202540096" sldId="269"/>
            <ac:picMk id="10" creationId="{25195CBB-C5FD-D40A-A457-3B94FF9BE125}"/>
          </ac:picMkLst>
        </pc:picChg>
        <pc:picChg chg="del">
          <ac:chgData name="Luis Fernando Rodriguez Gutierrez" userId="47d13518-703e-4604-b449-ba54b8feb907" providerId="ADAL" clId="{56418ACE-61C6-4AD3-AD16-975169FAD560}" dt="2025-01-25T11:59:31.355" v="823" actId="478"/>
          <ac:picMkLst>
            <pc:docMk/>
            <pc:sldMk cId="1202540096" sldId="269"/>
            <ac:picMk id="12" creationId="{117D7850-E888-F2E7-00F6-1BBD411027E1}"/>
          </ac:picMkLst>
        </pc:picChg>
        <pc:picChg chg="del">
          <ac:chgData name="Luis Fernando Rodriguez Gutierrez" userId="47d13518-703e-4604-b449-ba54b8feb907" providerId="ADAL" clId="{56418ACE-61C6-4AD3-AD16-975169FAD560}" dt="2025-01-25T11:59:31.355" v="823" actId="478"/>
          <ac:picMkLst>
            <pc:docMk/>
            <pc:sldMk cId="1202540096" sldId="269"/>
            <ac:picMk id="14" creationId="{702C0916-81A0-D072-E839-05D14E310E0F}"/>
          </ac:picMkLst>
        </pc:picChg>
      </pc:sldChg>
      <pc:sldChg chg="addSp delSp modSp add mod setBg delDesignElem">
        <pc:chgData name="Luis Fernando Rodriguez Gutierrez" userId="47d13518-703e-4604-b449-ba54b8feb907" providerId="ADAL" clId="{56418ACE-61C6-4AD3-AD16-975169FAD560}" dt="2025-01-25T12:02:47.965" v="882" actId="1076"/>
        <pc:sldMkLst>
          <pc:docMk/>
          <pc:sldMk cId="1569925214" sldId="270"/>
        </pc:sldMkLst>
        <pc:spChg chg="mod">
          <ac:chgData name="Luis Fernando Rodriguez Gutierrez" userId="47d13518-703e-4604-b449-ba54b8feb907" providerId="ADAL" clId="{56418ACE-61C6-4AD3-AD16-975169FAD560}" dt="2025-01-25T12:00:52.472" v="861" actId="27636"/>
          <ac:spMkLst>
            <pc:docMk/>
            <pc:sldMk cId="1569925214" sldId="270"/>
            <ac:spMk id="2" creationId="{B2319F48-CD7F-E15D-5CCD-AE65C3B714F2}"/>
          </ac:spMkLst>
        </pc:spChg>
        <pc:spChg chg="add del">
          <ac:chgData name="Luis Fernando Rodriguez Gutierrez" userId="47d13518-703e-4604-b449-ba54b8feb907" providerId="ADAL" clId="{56418ACE-61C6-4AD3-AD16-975169FAD560}" dt="2025-01-25T12:01:20.354" v="868" actId="26606"/>
          <ac:spMkLst>
            <pc:docMk/>
            <pc:sldMk cId="1569925214" sldId="270"/>
            <ac:spMk id="8" creationId="{2151139A-886F-4B97-8815-729AD3831BBD}"/>
          </ac:spMkLst>
        </pc:spChg>
        <pc:spChg chg="add del">
          <ac:chgData name="Luis Fernando Rodriguez Gutierrez" userId="47d13518-703e-4604-b449-ba54b8feb907" providerId="ADAL" clId="{56418ACE-61C6-4AD3-AD16-975169FAD560}" dt="2025-01-25T12:01:20.354" v="868" actId="26606"/>
          <ac:spMkLst>
            <pc:docMk/>
            <pc:sldMk cId="1569925214" sldId="270"/>
            <ac:spMk id="9" creationId="{AB5E08C4-8CDD-4623-A5B8-E998C6DEE3B7}"/>
          </ac:spMkLst>
        </pc:spChg>
        <pc:spChg chg="add del">
          <ac:chgData name="Luis Fernando Rodriguez Gutierrez" userId="47d13518-703e-4604-b449-ba54b8feb907" providerId="ADAL" clId="{56418ACE-61C6-4AD3-AD16-975169FAD560}" dt="2025-01-25T12:01:20.354" v="868" actId="26606"/>
          <ac:spMkLst>
            <pc:docMk/>
            <pc:sldMk cId="1569925214" sldId="270"/>
            <ac:spMk id="10" creationId="{15F33878-D502-4FFA-8ACE-F2AECDB2A23F}"/>
          </ac:spMkLst>
        </pc:spChg>
        <pc:spChg chg="del">
          <ac:chgData name="Luis Fernando Rodriguez Gutierrez" userId="47d13518-703e-4604-b449-ba54b8feb907" providerId="ADAL" clId="{56418ACE-61C6-4AD3-AD16-975169FAD560}" dt="2025-01-25T12:00:39.945" v="843"/>
          <ac:spMkLst>
            <pc:docMk/>
            <pc:sldMk cId="1569925214" sldId="270"/>
            <ac:spMk id="11" creationId="{E1DA976A-5A8B-AD84-028F-766DD53F1955}"/>
          </ac:spMkLst>
        </pc:spChg>
        <pc:spChg chg="add del">
          <ac:chgData name="Luis Fernando Rodriguez Gutierrez" userId="47d13518-703e-4604-b449-ba54b8feb907" providerId="ADAL" clId="{56418ACE-61C6-4AD3-AD16-975169FAD560}" dt="2025-01-25T12:01:20.354" v="868" actId="26606"/>
          <ac:spMkLst>
            <pc:docMk/>
            <pc:sldMk cId="1569925214" sldId="270"/>
            <ac:spMk id="12" creationId="{D3539FEE-81D3-4406-802E-60B20B16F4F6}"/>
          </ac:spMkLst>
        </pc:spChg>
        <pc:spChg chg="del">
          <ac:chgData name="Luis Fernando Rodriguez Gutierrez" userId="47d13518-703e-4604-b449-ba54b8feb907" providerId="ADAL" clId="{56418ACE-61C6-4AD3-AD16-975169FAD560}" dt="2025-01-25T12:00:39.945" v="843"/>
          <ac:spMkLst>
            <pc:docMk/>
            <pc:sldMk cId="1569925214" sldId="270"/>
            <ac:spMk id="13" creationId="{5B0927DB-F867-E9CA-4741-F6445A69F213}"/>
          </ac:spMkLst>
        </pc:spChg>
        <pc:spChg chg="add del">
          <ac:chgData name="Luis Fernando Rodriguez Gutierrez" userId="47d13518-703e-4604-b449-ba54b8feb907" providerId="ADAL" clId="{56418ACE-61C6-4AD3-AD16-975169FAD560}" dt="2025-01-25T12:01:20.354" v="868" actId="26606"/>
          <ac:spMkLst>
            <pc:docMk/>
            <pc:sldMk cId="1569925214" sldId="270"/>
            <ac:spMk id="14" creationId="{DC701763-729E-462F-A5A8-E0DEFEB1E2E4}"/>
          </ac:spMkLst>
        </pc:spChg>
        <pc:spChg chg="del">
          <ac:chgData name="Luis Fernando Rodriguez Gutierrez" userId="47d13518-703e-4604-b449-ba54b8feb907" providerId="ADAL" clId="{56418ACE-61C6-4AD3-AD16-975169FAD560}" dt="2025-01-25T12:00:39.945" v="843"/>
          <ac:spMkLst>
            <pc:docMk/>
            <pc:sldMk cId="1569925214" sldId="270"/>
            <ac:spMk id="15" creationId="{7F3BB344-C713-EC86-3E34-6EB4C904BBB9}"/>
          </ac:spMkLst>
        </pc:spChg>
        <pc:spChg chg="del">
          <ac:chgData name="Luis Fernando Rodriguez Gutierrez" userId="47d13518-703e-4604-b449-ba54b8feb907" providerId="ADAL" clId="{56418ACE-61C6-4AD3-AD16-975169FAD560}" dt="2025-01-25T12:00:39.945" v="843"/>
          <ac:spMkLst>
            <pc:docMk/>
            <pc:sldMk cId="1569925214" sldId="270"/>
            <ac:spMk id="17" creationId="{4FD207A6-715E-C61D-47B7-16056DD01EA8}"/>
          </ac:spMkLst>
        </pc:spChg>
        <pc:spChg chg="del">
          <ac:chgData name="Luis Fernando Rodriguez Gutierrez" userId="47d13518-703e-4604-b449-ba54b8feb907" providerId="ADAL" clId="{56418ACE-61C6-4AD3-AD16-975169FAD560}" dt="2025-01-25T12:00:39.945" v="843"/>
          <ac:spMkLst>
            <pc:docMk/>
            <pc:sldMk cId="1569925214" sldId="270"/>
            <ac:spMk id="19" creationId="{A5C9FF2D-FDAC-5891-E1C4-68C0CD7A73DD}"/>
          </ac:spMkLst>
        </pc:spChg>
        <pc:spChg chg="add">
          <ac:chgData name="Luis Fernando Rodriguez Gutierrez" userId="47d13518-703e-4604-b449-ba54b8feb907" providerId="ADAL" clId="{56418ACE-61C6-4AD3-AD16-975169FAD560}" dt="2025-01-25T12:01:20.354" v="868" actId="26606"/>
          <ac:spMkLst>
            <pc:docMk/>
            <pc:sldMk cId="1569925214" sldId="270"/>
            <ac:spMk id="21" creationId="{2151139A-886F-4B97-8815-729AD3831BBD}"/>
          </ac:spMkLst>
        </pc:spChg>
        <pc:spChg chg="add">
          <ac:chgData name="Luis Fernando Rodriguez Gutierrez" userId="47d13518-703e-4604-b449-ba54b8feb907" providerId="ADAL" clId="{56418ACE-61C6-4AD3-AD16-975169FAD560}" dt="2025-01-25T12:01:20.354" v="868" actId="26606"/>
          <ac:spMkLst>
            <pc:docMk/>
            <pc:sldMk cId="1569925214" sldId="270"/>
            <ac:spMk id="23" creationId="{AB5E08C4-8CDD-4623-A5B8-E998C6DEE3B7}"/>
          </ac:spMkLst>
        </pc:spChg>
        <pc:spChg chg="add">
          <ac:chgData name="Luis Fernando Rodriguez Gutierrez" userId="47d13518-703e-4604-b449-ba54b8feb907" providerId="ADAL" clId="{56418ACE-61C6-4AD3-AD16-975169FAD560}" dt="2025-01-25T12:01:20.354" v="868" actId="26606"/>
          <ac:spMkLst>
            <pc:docMk/>
            <pc:sldMk cId="1569925214" sldId="270"/>
            <ac:spMk id="25" creationId="{15F33878-D502-4FFA-8ACE-F2AECDB2A23F}"/>
          </ac:spMkLst>
        </pc:spChg>
        <pc:spChg chg="add">
          <ac:chgData name="Luis Fernando Rodriguez Gutierrez" userId="47d13518-703e-4604-b449-ba54b8feb907" providerId="ADAL" clId="{56418ACE-61C6-4AD3-AD16-975169FAD560}" dt="2025-01-25T12:01:20.354" v="868" actId="26606"/>
          <ac:spMkLst>
            <pc:docMk/>
            <pc:sldMk cId="1569925214" sldId="270"/>
            <ac:spMk id="27" creationId="{D3539FEE-81D3-4406-802E-60B20B16F4F6}"/>
          </ac:spMkLst>
        </pc:spChg>
        <pc:spChg chg="add">
          <ac:chgData name="Luis Fernando Rodriguez Gutierrez" userId="47d13518-703e-4604-b449-ba54b8feb907" providerId="ADAL" clId="{56418ACE-61C6-4AD3-AD16-975169FAD560}" dt="2025-01-25T12:01:20.354" v="868" actId="26606"/>
          <ac:spMkLst>
            <pc:docMk/>
            <pc:sldMk cId="1569925214" sldId="270"/>
            <ac:spMk id="29" creationId="{DC701763-729E-462F-A5A8-E0DEFEB1E2E4}"/>
          </ac:spMkLst>
        </pc:spChg>
        <pc:picChg chg="del">
          <ac:chgData name="Luis Fernando Rodriguez Gutierrez" userId="47d13518-703e-4604-b449-ba54b8feb907" providerId="ADAL" clId="{56418ACE-61C6-4AD3-AD16-975169FAD560}" dt="2025-01-25T12:00:54.369" v="863" actId="478"/>
          <ac:picMkLst>
            <pc:docMk/>
            <pc:sldMk cId="1569925214" sldId="270"/>
            <ac:picMk id="4" creationId="{F1C5BFA2-BD68-7817-79C3-6B06CDDB550C}"/>
          </ac:picMkLst>
        </pc:picChg>
        <pc:picChg chg="add mod">
          <ac:chgData name="Luis Fernando Rodriguez Gutierrez" userId="47d13518-703e-4604-b449-ba54b8feb907" providerId="ADAL" clId="{56418ACE-61C6-4AD3-AD16-975169FAD560}" dt="2025-01-25T12:02:42.893" v="879" actId="1076"/>
          <ac:picMkLst>
            <pc:docMk/>
            <pc:sldMk cId="1569925214" sldId="270"/>
            <ac:picMk id="5" creationId="{DDF25917-5FCF-3F00-A67D-E31B1F54F358}"/>
          </ac:picMkLst>
        </pc:picChg>
        <pc:picChg chg="del mod">
          <ac:chgData name="Luis Fernando Rodriguez Gutierrez" userId="47d13518-703e-4604-b449-ba54b8feb907" providerId="ADAL" clId="{56418ACE-61C6-4AD3-AD16-975169FAD560}" dt="2025-01-25T12:00:54.369" v="863" actId="478"/>
          <ac:picMkLst>
            <pc:docMk/>
            <pc:sldMk cId="1569925214" sldId="270"/>
            <ac:picMk id="6" creationId="{6AB721A6-CEE8-6EF5-81D9-1037CBE2341E}"/>
          </ac:picMkLst>
        </pc:picChg>
        <pc:picChg chg="add mod">
          <ac:chgData name="Luis Fernando Rodriguez Gutierrez" userId="47d13518-703e-4604-b449-ba54b8feb907" providerId="ADAL" clId="{56418ACE-61C6-4AD3-AD16-975169FAD560}" dt="2025-01-25T12:02:14.244" v="870" actId="1076"/>
          <ac:picMkLst>
            <pc:docMk/>
            <pc:sldMk cId="1569925214" sldId="270"/>
            <ac:picMk id="16" creationId="{BFBA2F71-E486-6EA1-B72E-67BE5DE35032}"/>
          </ac:picMkLst>
        </pc:picChg>
        <pc:picChg chg="add mod">
          <ac:chgData name="Luis Fernando Rodriguez Gutierrez" userId="47d13518-703e-4604-b449-ba54b8feb907" providerId="ADAL" clId="{56418ACE-61C6-4AD3-AD16-975169FAD560}" dt="2025-01-25T12:02:19.663" v="874" actId="1076"/>
          <ac:picMkLst>
            <pc:docMk/>
            <pc:sldMk cId="1569925214" sldId="270"/>
            <ac:picMk id="20" creationId="{EB470508-1B97-1191-FEFF-67D258AD8510}"/>
          </ac:picMkLst>
        </pc:picChg>
        <pc:picChg chg="add mod">
          <ac:chgData name="Luis Fernando Rodriguez Gutierrez" userId="47d13518-703e-4604-b449-ba54b8feb907" providerId="ADAL" clId="{56418ACE-61C6-4AD3-AD16-975169FAD560}" dt="2025-01-25T12:02:47.965" v="882" actId="1076"/>
          <ac:picMkLst>
            <pc:docMk/>
            <pc:sldMk cId="1569925214" sldId="270"/>
            <ac:picMk id="24" creationId="{B822FBCB-8002-35AA-59A7-1F9D823B9B99}"/>
          </ac:picMkLst>
        </pc:picChg>
      </pc:sldChg>
      <pc:sldChg chg="delSp add del setBg delDesignElem">
        <pc:chgData name="Luis Fernando Rodriguez Gutierrez" userId="47d13518-703e-4604-b449-ba54b8feb907" providerId="ADAL" clId="{56418ACE-61C6-4AD3-AD16-975169FAD560}" dt="2025-01-25T12:00:37.549" v="841" actId="47"/>
        <pc:sldMkLst>
          <pc:docMk/>
          <pc:sldMk cId="2321941515" sldId="270"/>
        </pc:sldMkLst>
        <pc:spChg chg="del">
          <ac:chgData name="Luis Fernando Rodriguez Gutierrez" userId="47d13518-703e-4604-b449-ba54b8feb907" providerId="ADAL" clId="{56418ACE-61C6-4AD3-AD16-975169FAD560}" dt="2025-01-25T12:00:34.888" v="840"/>
          <ac:spMkLst>
            <pc:docMk/>
            <pc:sldMk cId="2321941515" sldId="270"/>
            <ac:spMk id="11" creationId="{D4A4587D-8D5F-C2BE-0D8F-D8D1F133689B}"/>
          </ac:spMkLst>
        </pc:spChg>
        <pc:spChg chg="del">
          <ac:chgData name="Luis Fernando Rodriguez Gutierrez" userId="47d13518-703e-4604-b449-ba54b8feb907" providerId="ADAL" clId="{56418ACE-61C6-4AD3-AD16-975169FAD560}" dt="2025-01-25T12:00:34.888" v="840"/>
          <ac:spMkLst>
            <pc:docMk/>
            <pc:sldMk cId="2321941515" sldId="270"/>
            <ac:spMk id="13" creationId="{FF2CECA7-A6A4-BF6E-C3CC-E02CE37C6271}"/>
          </ac:spMkLst>
        </pc:spChg>
        <pc:spChg chg="del">
          <ac:chgData name="Luis Fernando Rodriguez Gutierrez" userId="47d13518-703e-4604-b449-ba54b8feb907" providerId="ADAL" clId="{56418ACE-61C6-4AD3-AD16-975169FAD560}" dt="2025-01-25T12:00:34.888" v="840"/>
          <ac:spMkLst>
            <pc:docMk/>
            <pc:sldMk cId="2321941515" sldId="270"/>
            <ac:spMk id="15" creationId="{E90A4DA7-90E5-11C6-57F1-BB4A704526AA}"/>
          </ac:spMkLst>
        </pc:spChg>
        <pc:spChg chg="del">
          <ac:chgData name="Luis Fernando Rodriguez Gutierrez" userId="47d13518-703e-4604-b449-ba54b8feb907" providerId="ADAL" clId="{56418ACE-61C6-4AD3-AD16-975169FAD560}" dt="2025-01-25T12:00:34.888" v="840"/>
          <ac:spMkLst>
            <pc:docMk/>
            <pc:sldMk cId="2321941515" sldId="270"/>
            <ac:spMk id="17" creationId="{D56B1024-7F30-B700-D450-441916BEDE38}"/>
          </ac:spMkLst>
        </pc:spChg>
        <pc:spChg chg="del">
          <ac:chgData name="Luis Fernando Rodriguez Gutierrez" userId="47d13518-703e-4604-b449-ba54b8feb907" providerId="ADAL" clId="{56418ACE-61C6-4AD3-AD16-975169FAD560}" dt="2025-01-25T12:00:34.888" v="840"/>
          <ac:spMkLst>
            <pc:docMk/>
            <pc:sldMk cId="2321941515" sldId="270"/>
            <ac:spMk id="19" creationId="{66323F8F-2C97-55D7-0E86-7B52A6B8DE78}"/>
          </ac:spMkLst>
        </pc:spChg>
      </pc:sldChg>
      <pc:sldChg chg="addSp delSp modSp add mod setBg">
        <pc:chgData name="Luis Fernando Rodriguez Gutierrez" userId="47d13518-703e-4604-b449-ba54b8feb907" providerId="ADAL" clId="{56418ACE-61C6-4AD3-AD16-975169FAD560}" dt="2025-01-25T13:34:44.554" v="1874" actId="27636"/>
        <pc:sldMkLst>
          <pc:docMk/>
          <pc:sldMk cId="100226028" sldId="271"/>
        </pc:sldMkLst>
        <pc:spChg chg="mod">
          <ac:chgData name="Luis Fernando Rodriguez Gutierrez" userId="47d13518-703e-4604-b449-ba54b8feb907" providerId="ADAL" clId="{56418ACE-61C6-4AD3-AD16-975169FAD560}" dt="2025-01-25T12:14:36.893" v="1231" actId="26606"/>
          <ac:spMkLst>
            <pc:docMk/>
            <pc:sldMk cId="100226028" sldId="271"/>
            <ac:spMk id="2" creationId="{70F2B506-61CA-53BD-62FE-A31F79445779}"/>
          </ac:spMkLst>
        </pc:spChg>
        <pc:spChg chg="mod ord">
          <ac:chgData name="Luis Fernando Rodriguez Gutierrez" userId="47d13518-703e-4604-b449-ba54b8feb907" providerId="ADAL" clId="{56418ACE-61C6-4AD3-AD16-975169FAD560}" dt="2025-01-25T12:14:39.695" v="1233" actId="20577"/>
          <ac:spMkLst>
            <pc:docMk/>
            <pc:sldMk cId="100226028" sldId="271"/>
            <ac:spMk id="3" creationId="{3FDD14B2-FE31-9D55-C36B-EE48F2BF2BF7}"/>
          </ac:spMkLst>
        </pc:spChg>
        <pc:spChg chg="mod">
          <ac:chgData name="Luis Fernando Rodriguez Gutierrez" userId="47d13518-703e-4604-b449-ba54b8feb907" providerId="ADAL" clId="{56418ACE-61C6-4AD3-AD16-975169FAD560}" dt="2025-01-25T12:14:36.893" v="1231" actId="26606"/>
          <ac:spMkLst>
            <pc:docMk/>
            <pc:sldMk cId="100226028" sldId="271"/>
            <ac:spMk id="4" creationId="{CA27A937-7B8D-B213-F7BA-48243F1FA74C}"/>
          </ac:spMkLst>
        </pc:spChg>
        <pc:spChg chg="add mod">
          <ac:chgData name="Luis Fernando Rodriguez Gutierrez" userId="47d13518-703e-4604-b449-ba54b8feb907" providerId="ADAL" clId="{56418ACE-61C6-4AD3-AD16-975169FAD560}" dt="2025-01-25T13:34:44.554" v="1874" actId="27636"/>
          <ac:spMkLst>
            <pc:docMk/>
            <pc:sldMk cId="100226028" sldId="271"/>
            <ac:spMk id="5" creationId="{6939809F-DB7E-5BE9-1EA6-75425BDA083E}"/>
          </ac:spMkLst>
        </pc:spChg>
        <pc:spChg chg="add del">
          <ac:chgData name="Luis Fernando Rodriguez Gutierrez" userId="47d13518-703e-4604-b449-ba54b8feb907" providerId="ADAL" clId="{56418ACE-61C6-4AD3-AD16-975169FAD560}" dt="2025-01-25T12:14:46.348" v="1234" actId="26606"/>
          <ac:spMkLst>
            <pc:docMk/>
            <pc:sldMk cId="100226028" sldId="271"/>
            <ac:spMk id="3079" creationId="{979E27D9-03C7-44E2-9FF8-15D0C8506AF7}"/>
          </ac:spMkLst>
        </pc:spChg>
        <pc:spChg chg="add del">
          <ac:chgData name="Luis Fernando Rodriguez Gutierrez" userId="47d13518-703e-4604-b449-ba54b8feb907" providerId="ADAL" clId="{56418ACE-61C6-4AD3-AD16-975169FAD560}" dt="2025-01-25T12:14:46.348" v="1234" actId="26606"/>
          <ac:spMkLst>
            <pc:docMk/>
            <pc:sldMk cId="100226028" sldId="271"/>
            <ac:spMk id="3081" creationId="{EEBF1590-3B36-48EE-A89D-3B6F3CB256AB}"/>
          </ac:spMkLst>
        </pc:spChg>
        <pc:spChg chg="add del">
          <ac:chgData name="Luis Fernando Rodriguez Gutierrez" userId="47d13518-703e-4604-b449-ba54b8feb907" providerId="ADAL" clId="{56418ACE-61C6-4AD3-AD16-975169FAD560}" dt="2025-01-25T12:14:46.348" v="1234" actId="26606"/>
          <ac:spMkLst>
            <pc:docMk/>
            <pc:sldMk cId="100226028" sldId="271"/>
            <ac:spMk id="3083" creationId="{AC8F6C8C-AB5A-4548-942D-E3FD40ACBC49}"/>
          </ac:spMkLst>
        </pc:spChg>
        <pc:spChg chg="add">
          <ac:chgData name="Luis Fernando Rodriguez Gutierrez" userId="47d13518-703e-4604-b449-ba54b8feb907" providerId="ADAL" clId="{56418ACE-61C6-4AD3-AD16-975169FAD560}" dt="2025-01-25T12:14:46.348" v="1234" actId="26606"/>
          <ac:spMkLst>
            <pc:docMk/>
            <pc:sldMk cId="100226028" sldId="271"/>
            <ac:spMk id="3088" creationId="{979E27D9-03C7-44E2-9FF8-15D0C8506AF7}"/>
          </ac:spMkLst>
        </pc:spChg>
        <pc:spChg chg="add">
          <ac:chgData name="Luis Fernando Rodriguez Gutierrez" userId="47d13518-703e-4604-b449-ba54b8feb907" providerId="ADAL" clId="{56418ACE-61C6-4AD3-AD16-975169FAD560}" dt="2025-01-25T12:14:46.348" v="1234" actId="26606"/>
          <ac:spMkLst>
            <pc:docMk/>
            <pc:sldMk cId="100226028" sldId="271"/>
            <ac:spMk id="3090" creationId="{EEBF1590-3B36-48EE-A89D-3B6F3CB256AB}"/>
          </ac:spMkLst>
        </pc:spChg>
        <pc:spChg chg="add">
          <ac:chgData name="Luis Fernando Rodriguez Gutierrez" userId="47d13518-703e-4604-b449-ba54b8feb907" providerId="ADAL" clId="{56418ACE-61C6-4AD3-AD16-975169FAD560}" dt="2025-01-25T12:14:46.348" v="1234" actId="26606"/>
          <ac:spMkLst>
            <pc:docMk/>
            <pc:sldMk cId="100226028" sldId="271"/>
            <ac:spMk id="3092" creationId="{AC8F6C8C-AB5A-4548-942D-E3FD40ACBC49}"/>
          </ac:spMkLst>
        </pc:spChg>
        <pc:picChg chg="del">
          <ac:chgData name="Luis Fernando Rodriguez Gutierrez" userId="47d13518-703e-4604-b449-ba54b8feb907" providerId="ADAL" clId="{56418ACE-61C6-4AD3-AD16-975169FAD560}" dt="2025-01-25T12:05:11.131" v="936" actId="478"/>
          <ac:picMkLst>
            <pc:docMk/>
            <pc:sldMk cId="100226028" sldId="271"/>
            <ac:picMk id="6" creationId="{FBCC5732-80F6-9953-A617-17FE154D1BB4}"/>
          </ac:picMkLst>
        </pc:picChg>
        <pc:picChg chg="add mod">
          <ac:chgData name="Luis Fernando Rodriguez Gutierrez" userId="47d13518-703e-4604-b449-ba54b8feb907" providerId="ADAL" clId="{56418ACE-61C6-4AD3-AD16-975169FAD560}" dt="2025-01-25T12:14:36.893" v="1231" actId="26606"/>
          <ac:picMkLst>
            <pc:docMk/>
            <pc:sldMk cId="100226028" sldId="271"/>
            <ac:picMk id="3074" creationId="{78E19C27-87F0-4C5C-0D14-3DAFCF4EE795}"/>
          </ac:picMkLst>
        </pc:picChg>
      </pc:sldChg>
      <pc:sldChg chg="addSp delSp modSp add mod setBg delDesignElem">
        <pc:chgData name="Luis Fernando Rodriguez Gutierrez" userId="47d13518-703e-4604-b449-ba54b8feb907" providerId="ADAL" clId="{56418ACE-61C6-4AD3-AD16-975169FAD560}" dt="2025-01-25T13:34:51.064" v="1875"/>
        <pc:sldMkLst>
          <pc:docMk/>
          <pc:sldMk cId="3504012682" sldId="272"/>
        </pc:sldMkLst>
        <pc:spChg chg="mod">
          <ac:chgData name="Luis Fernando Rodriguez Gutierrez" userId="47d13518-703e-4604-b449-ba54b8feb907" providerId="ADAL" clId="{56418ACE-61C6-4AD3-AD16-975169FAD560}" dt="2025-01-25T12:22:13.452" v="1579" actId="26606"/>
          <ac:spMkLst>
            <pc:docMk/>
            <pc:sldMk cId="3504012682" sldId="272"/>
            <ac:spMk id="2" creationId="{C41A0248-D601-E6FD-9CAD-82160F9DEC26}"/>
          </ac:spMkLst>
        </pc:spChg>
        <pc:spChg chg="mod">
          <ac:chgData name="Luis Fernando Rodriguez Gutierrez" userId="47d13518-703e-4604-b449-ba54b8feb907" providerId="ADAL" clId="{56418ACE-61C6-4AD3-AD16-975169FAD560}" dt="2025-01-25T12:22:13.452" v="1579" actId="26606"/>
          <ac:spMkLst>
            <pc:docMk/>
            <pc:sldMk cId="3504012682" sldId="272"/>
            <ac:spMk id="3" creationId="{91CAA917-23DE-7B23-D59E-374A9611B9AB}"/>
          </ac:spMkLst>
        </pc:spChg>
        <pc:spChg chg="add mod">
          <ac:chgData name="Luis Fernando Rodriguez Gutierrez" userId="47d13518-703e-4604-b449-ba54b8feb907" providerId="ADAL" clId="{56418ACE-61C6-4AD3-AD16-975169FAD560}" dt="2025-01-25T13:34:51.064" v="1875"/>
          <ac:spMkLst>
            <pc:docMk/>
            <pc:sldMk cId="3504012682" sldId="272"/>
            <ac:spMk id="5" creationId="{C413BA19-6241-E990-BD8D-61FEE102B9E5}"/>
          </ac:spMkLst>
        </pc:spChg>
        <pc:spChg chg="add">
          <ac:chgData name="Luis Fernando Rodriguez Gutierrez" userId="47d13518-703e-4604-b449-ba54b8feb907" providerId="ADAL" clId="{56418ACE-61C6-4AD3-AD16-975169FAD560}" dt="2025-01-25T12:22:13.452" v="1579" actId="26606"/>
          <ac:spMkLst>
            <pc:docMk/>
            <pc:sldMk cId="3504012682" sldId="272"/>
            <ac:spMk id="3079" creationId="{979E27D9-03C7-44E2-9FF8-15D0C8506AF7}"/>
          </ac:spMkLst>
        </pc:spChg>
        <pc:spChg chg="add">
          <ac:chgData name="Luis Fernando Rodriguez Gutierrez" userId="47d13518-703e-4604-b449-ba54b8feb907" providerId="ADAL" clId="{56418ACE-61C6-4AD3-AD16-975169FAD560}" dt="2025-01-25T12:22:13.452" v="1579" actId="26606"/>
          <ac:spMkLst>
            <pc:docMk/>
            <pc:sldMk cId="3504012682" sldId="272"/>
            <ac:spMk id="3081" creationId="{EEBF1590-3B36-48EE-A89D-3B6F3CB256AB}"/>
          </ac:spMkLst>
        </pc:spChg>
        <pc:spChg chg="add">
          <ac:chgData name="Luis Fernando Rodriguez Gutierrez" userId="47d13518-703e-4604-b449-ba54b8feb907" providerId="ADAL" clId="{56418ACE-61C6-4AD3-AD16-975169FAD560}" dt="2025-01-25T12:22:13.452" v="1579" actId="26606"/>
          <ac:spMkLst>
            <pc:docMk/>
            <pc:sldMk cId="3504012682" sldId="272"/>
            <ac:spMk id="3083" creationId="{AC8F6C8C-AB5A-4548-942D-E3FD40ACBC49}"/>
          </ac:spMkLst>
        </pc:spChg>
        <pc:spChg chg="del">
          <ac:chgData name="Luis Fernando Rodriguez Gutierrez" userId="47d13518-703e-4604-b449-ba54b8feb907" providerId="ADAL" clId="{56418ACE-61C6-4AD3-AD16-975169FAD560}" dt="2025-01-25T12:14:59.895" v="1236"/>
          <ac:spMkLst>
            <pc:docMk/>
            <pc:sldMk cId="3504012682" sldId="272"/>
            <ac:spMk id="3088" creationId="{8BEF5D70-8B7D-FCBE-A7B0-043F0D0BF322}"/>
          </ac:spMkLst>
        </pc:spChg>
        <pc:spChg chg="del">
          <ac:chgData name="Luis Fernando Rodriguez Gutierrez" userId="47d13518-703e-4604-b449-ba54b8feb907" providerId="ADAL" clId="{56418ACE-61C6-4AD3-AD16-975169FAD560}" dt="2025-01-25T12:14:59.895" v="1236"/>
          <ac:spMkLst>
            <pc:docMk/>
            <pc:sldMk cId="3504012682" sldId="272"/>
            <ac:spMk id="3090" creationId="{0574E166-482C-CC7A-D368-32804F847FEF}"/>
          </ac:spMkLst>
        </pc:spChg>
        <pc:spChg chg="del">
          <ac:chgData name="Luis Fernando Rodriguez Gutierrez" userId="47d13518-703e-4604-b449-ba54b8feb907" providerId="ADAL" clId="{56418ACE-61C6-4AD3-AD16-975169FAD560}" dt="2025-01-25T12:14:59.895" v="1236"/>
          <ac:spMkLst>
            <pc:docMk/>
            <pc:sldMk cId="3504012682" sldId="272"/>
            <ac:spMk id="3092" creationId="{1FF2E63D-BFAA-4BB9-7501-BDC3089F6A7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372CF-70C8-4756-8EEA-216D48386233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F48B4C-4F6E-4AB3-8A3E-4D72E0F0B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63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48B4C-4F6E-4AB3-8A3E-4D72E0F0B1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54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F241B-B115-9B51-981B-42055374D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041211-22E5-BA24-D474-0BE29D07E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70DC2-B234-F82B-55F2-A26458DE8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644A4-7126-4ABB-8146-94F291BED3D2}" type="datetime1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6AEB8-CAE9-571D-8406-47F92DACA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Fig. 1, Awarenees Driving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6E63A-C3AF-DCDB-DC9A-5F1C0E1E9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D871-2989-4B32-8014-48EE2C422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71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F61C7-A44E-A6A4-21F6-99BFAF069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1E3E67-C422-9C3A-5FB0-2A3E68A13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DE975-AA00-376D-BFC1-B1DC6F4E3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74320-5045-4ED7-8920-8ADAC095C01F}" type="datetime1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49AC2-D619-0DBC-E68F-2F8422DC8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Fig. 1, Awarenees Driving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167F9-1152-D89F-15CC-0A82132A5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D871-2989-4B32-8014-48EE2C422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57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A43A95-7D95-4611-2565-7A425E7EA5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CFA76-510C-6941-37DA-3DB5C58D12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9EE4E-DD24-9422-40D4-BD0FD7585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ABB2-524D-4849-9E26-33C35E0C858B}" type="datetime1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28761-0E61-CD7E-DB79-45B4CD808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Fig. 1, Awarenees Driving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18054-8478-CC8C-B0FB-85EC7C5D2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D871-2989-4B32-8014-48EE2C422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10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F6C25-3D9F-A959-FA8B-192082657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6B009-2EA2-5BAF-38D0-B486D456B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51428-80B8-75FE-E5BE-5BBF8571A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A5627-FABB-457E-8F66-79AC15F319AB}" type="datetime1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FC760-0965-9857-06C2-57A7484F7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Fig. 1, Awarenees Driving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691-0101-AC98-3EFC-33FB7BAC2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D871-2989-4B32-8014-48EE2C422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02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FB490-7051-E37F-4BC1-F4575EED9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9960C-5FF8-1954-22C9-10949D101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AF056-F218-1421-3E64-DA456D536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BE0E-DCD5-4161-8998-62FF15282FC6}" type="datetime1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8467A-6ADB-3F21-1E0E-9B649A57A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Fig. 1, Awarenees Driving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84E59-0460-5CBF-01E5-B9046B0A4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D871-2989-4B32-8014-48EE2C422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5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DB54-32FC-69AC-B334-84B585B68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9377D-7453-52EE-D9EA-96DAD42A40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D7F182-696D-B473-4096-36D39EC70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2CBC47-B6A6-9155-2B22-895FD97F5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7C6D-4275-4CF5-85D9-AB0289A161EC}" type="datetime1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D8B59-FC99-9574-34DC-31C13B90F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Fig. 1, Awarenees Driving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9BAF5B-781E-9F53-E54E-FCEC749FA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D871-2989-4B32-8014-48EE2C422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00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854FA-A60B-B4DD-3033-31DA546A2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EE2FB-C00A-F52A-F0C2-1F14E46A1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7DCD2F-FF67-F15C-C5AD-582A19F26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34DC22-7C4F-48FE-1142-9D16C0866D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C24BB3-C67F-92A4-8D43-B04B28F46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D15A90-F38B-DF91-C6E4-9020E4002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D056B-CBD3-48E2-A074-4D03248E0534}" type="datetime1">
              <a:rPr lang="en-US" smtClean="0"/>
              <a:t>2/2/2025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333D7B-4B77-69B9-D8A0-DB088E093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Fig. 1, Awarenees Driving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153965-2CE0-1FA1-FCE7-064ED7553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D871-2989-4B32-8014-48EE2C422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85A09-1232-B8FC-B51B-DCF273501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C438BD-4470-DD86-F173-224DF3B46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1AE4-1BFC-46CA-B09E-C5BA2803DE6C}" type="datetime1">
              <a:rPr lang="en-US" smtClean="0"/>
              <a:t>2/2/2025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FDD1E4-DC84-57F2-77A7-596341AA2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Fig. 1, Awarenees Driving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2113FE-C49B-CA40-F28B-4C088AA40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D871-2989-4B32-8014-48EE2C422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93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DAF1CD-703D-FF94-47A1-1189AAFC2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EF7F6-75E8-43AE-9476-FD51A78BF610}" type="datetime1">
              <a:rPr lang="en-US" smtClean="0"/>
              <a:t>2/2/2025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D3A562-965A-C199-0956-44EFD7B8C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Fig. 1, Awarenees Driving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E17C3-3082-FC54-37C0-7AE5E1188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D871-2989-4B32-8014-48EE2C422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75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6BC55-87F4-EE57-2AD0-A903B4A1D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57E1B-388A-76C9-C5E8-890AE5BD7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7E4BF-CA4D-4A29-4904-ECF187519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63163-5028-9428-1DE0-8736F5A30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BAAA-C66B-4834-9FC0-A8C299128EEE}" type="datetime1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4682E-46AB-EAE3-5B7B-E45E37562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Fig. 1, Awarenees Driving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02365-C4FF-C263-C9B0-941E1899D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D871-2989-4B32-8014-48EE2C422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45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7C3DC-4D4F-9691-8B7D-712EDCA1B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D1FF76-F58B-BFFF-D511-0F6FF8097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BCC8FF-964D-8D27-D77E-A15EFB5C1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19FED-3133-A4F7-EA26-E7048B654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AEC79-B6ED-4A88-871D-586FAF85315F}" type="datetime1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FFC4E-F4AE-A03C-4642-47D5D2890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Fig. 1, Awarenees Driving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13063-CA31-F22C-6816-2BFF4C6B2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D871-2989-4B32-8014-48EE2C422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95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7FDCAB-92D7-BAFB-9F1C-639A85104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9573F-6C7C-87F0-82F4-CA73F8868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D68F1-EBC4-972F-EAEF-9EE8A35812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A5D426-F544-4617-B7E7-26F9CC460ED2}" type="datetime1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E9B0C-7BA3-317D-E187-621FF0E56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Fig. 1, Awarenees Driving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82701-528B-4027-31F7-808E6CC98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CED871-2989-4B32-8014-48EE2C422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69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mmsignia.com/wp-content/uploads/2020/11/obu_architecture_outlined.svg" TargetMode="External"/><Relationship Id="rId3" Type="http://schemas.openxmlformats.org/officeDocument/2006/relationships/hyperlink" Target="https://www.waze.com/website/assets/packs/media/images/og_rebrand/whatsapp-65b8f38489f59ff7ecf15b3655a320df.png" TargetMode="External"/><Relationship Id="rId7" Type="http://schemas.openxmlformats.org/officeDocument/2006/relationships/hyperlink" Target="https://www.commsignia.com/wp-content/uploads/2020/11/green_bg_obu_2021.jpg" TargetMode="External"/><Relationship Id="rId2" Type="http://schemas.openxmlformats.org/officeDocument/2006/relationships/hyperlink" Target="https://www.car-2-car.org/fileadmin/_processed_/2/9/csm_Dangerous_Situation_Warning_010b9e61f5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utopi.io/glossary/diagnostic-trouble-codes/" TargetMode="External"/><Relationship Id="rId5" Type="http://schemas.openxmlformats.org/officeDocument/2006/relationships/hyperlink" Target="https://www.bosch-mobility.com/en/solutions/control-units/zone-ecu/" TargetMode="External"/><Relationship Id="rId4" Type="http://schemas.openxmlformats.org/officeDocument/2006/relationships/hyperlink" Target="https://www.researchgate.net/figure/C-ITS-System-Components_fig2_333254227" TargetMode="External"/><Relationship Id="rId9" Type="http://schemas.openxmlformats.org/officeDocument/2006/relationships/hyperlink" Target="https://www.commsignia.com/wp-content/uploads/2020/11/green_bg_rsu.jp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13DDB7-53F8-44E2-A110-CD0371950D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8" r="1078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7F500A-FECF-6986-B56D-68CB96F67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5402" y="743447"/>
            <a:ext cx="344576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/>
              <a:t>C-ITS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D67B64-6189-8530-783B-F923F82423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5403" y="4629235"/>
            <a:ext cx="3445766" cy="626054"/>
          </a:xfrm>
          <a:noFill/>
        </p:spPr>
        <p:txBody>
          <a:bodyPr>
            <a:normAutofit/>
          </a:bodyPr>
          <a:lstStyle/>
          <a:p>
            <a:pPr algn="l"/>
            <a:r>
              <a:rPr lang="en-US" b="1" i="0" u="none" strike="noStrike">
                <a:effectLst/>
                <a:latin typeface="OpenSansBT"/>
              </a:rPr>
              <a:t>Awareness Driving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BDE1F-7A4A-E896-58F8-31909E87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50477" y="6356350"/>
            <a:ext cx="2838473" cy="365125"/>
          </a:xfrm>
        </p:spPr>
        <p:txBody>
          <a:bodyPr/>
          <a:lstStyle/>
          <a:p>
            <a:r>
              <a:rPr lang="en-US" dirty="0"/>
              <a:t>Fig. 1, Awareness Driving</a:t>
            </a:r>
          </a:p>
        </p:txBody>
      </p:sp>
    </p:spTree>
    <p:extLst>
      <p:ext uri="{BB962C8B-B14F-4D97-AF65-F5344CB8AC3E}">
        <p14:creationId xmlns:p14="http://schemas.microsoft.com/office/powerpoint/2010/main" val="258078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3F421F-1AF5-B220-D3AE-32282CAA84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8" name="Rectangle 308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2B506-61CA-53BD-62FE-A31F79445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en-US" sz="3700"/>
              <a:t>Software</a:t>
            </a:r>
            <a:br>
              <a:rPr lang="en-US" sz="3700"/>
            </a:br>
            <a:r>
              <a:rPr lang="en-US" sz="3700"/>
              <a:t>DTC (Diagnostic Trouble Codes)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27A937-7B8D-B213-F7BA-48243F1FA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7726" y="1983972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Fig. 6, DTC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D14B2-FE31-9D55-C36B-EE48F2BF2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anchor="t">
            <a:normAutofit/>
          </a:bodyPr>
          <a:lstStyle/>
          <a:p>
            <a:r>
              <a:rPr lang="en-US" sz="2000" b="0" i="0" dirty="0">
                <a:effectLst/>
                <a:latin typeface="MaisonNeue"/>
              </a:rPr>
              <a:t>Diagnostic Trouble Codes or OBD-II or J1939.</a:t>
            </a:r>
            <a:endParaRPr lang="en-US" sz="2000" dirty="0">
              <a:latin typeface="MaisonNeue"/>
            </a:endParaRPr>
          </a:p>
          <a:p>
            <a:r>
              <a:rPr lang="en-US" sz="2000" dirty="0">
                <a:latin typeface="MaisonNeue"/>
              </a:rPr>
              <a:t>This codes are the way of communication of the vehicle to let the user what is happening inside. Notify you if there is a problem.</a:t>
            </a:r>
          </a:p>
          <a:p>
            <a:r>
              <a:rPr lang="en-US" sz="2000" dirty="0">
                <a:latin typeface="MaisonNeue"/>
              </a:rPr>
              <a:t>Using a telematics control unit (TCU), app or a gateway. You can access this codes to monitor the vehicle.</a:t>
            </a:r>
            <a:endParaRPr lang="en-US" sz="2000" dirty="0"/>
          </a:p>
        </p:txBody>
      </p:sp>
      <p:pic>
        <p:nvPicPr>
          <p:cNvPr id="3074" name="Picture 2" descr="What is Diagnostic Trouble Codes? - Get the answer here | AutoPi.io">
            <a:extLst>
              <a:ext uri="{FF2B5EF4-FFF2-40B4-BE49-F238E27FC236}">
                <a16:creationId xmlns:a16="http://schemas.microsoft.com/office/drawing/2014/main" id="{78E19C27-87F0-4C5C-0D14-3DAFCF4EE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12442" y="1284740"/>
            <a:ext cx="5201023" cy="387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0" name="Rectangle 308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2" name="Rectangle 309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6939809F-DB7E-5BE9-1EA6-75425BDA083E}"/>
              </a:ext>
            </a:extLst>
          </p:cNvPr>
          <p:cNvSpPr txBox="1">
            <a:spLocks/>
          </p:cNvSpPr>
          <p:nvPr/>
        </p:nvSpPr>
        <p:spPr>
          <a:xfrm>
            <a:off x="8231123" y="6444242"/>
            <a:ext cx="396087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600"/>
              </a:spcAft>
            </a:pPr>
            <a:r>
              <a:rPr lang="en-US" dirty="0"/>
              <a:t>Fig. 8, DTC Code.</a:t>
            </a:r>
          </a:p>
        </p:txBody>
      </p:sp>
    </p:spTree>
    <p:extLst>
      <p:ext uri="{BB962C8B-B14F-4D97-AF65-F5344CB8AC3E}">
        <p14:creationId xmlns:p14="http://schemas.microsoft.com/office/powerpoint/2010/main" val="100226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AE3230-8784-13E7-0FFC-88A1F39EE3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1A0248-D601-E6FD-9CAD-82160F9DE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en-US" sz="4000"/>
              <a:t>DTC (Diagnostic Trouble Codes)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956C50-A43B-3686-B86A-E4D998891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7726" y="1983972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Fig. 6, DTC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AA917-23DE-7B23-D59E-374A9611B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anchor="t">
            <a:normAutofit/>
          </a:bodyPr>
          <a:lstStyle/>
          <a:p>
            <a:r>
              <a:rPr lang="en-US" sz="1700" dirty="0"/>
              <a:t>First Character.</a:t>
            </a:r>
          </a:p>
          <a:p>
            <a:pPr lvl="1"/>
            <a:r>
              <a:rPr lang="en-US" sz="1700" dirty="0"/>
              <a:t>The part of the vehicle that has a fault.</a:t>
            </a:r>
          </a:p>
          <a:p>
            <a:r>
              <a:rPr lang="en-US" sz="1700" dirty="0"/>
              <a:t>Second Character</a:t>
            </a:r>
          </a:p>
          <a:p>
            <a:pPr lvl="1"/>
            <a:r>
              <a:rPr lang="en-US" sz="1700" dirty="0"/>
              <a:t>0: Standardized code.</a:t>
            </a:r>
          </a:p>
          <a:p>
            <a:pPr lvl="1"/>
            <a:r>
              <a:rPr lang="en-US" sz="1700" dirty="0"/>
              <a:t>1: Manufacturer-specific code.</a:t>
            </a:r>
          </a:p>
          <a:p>
            <a:r>
              <a:rPr lang="en-US" sz="1700" dirty="0"/>
              <a:t>Third Character</a:t>
            </a:r>
          </a:p>
          <a:p>
            <a:pPr lvl="1"/>
            <a:r>
              <a:rPr lang="en-US" sz="1700" dirty="0"/>
              <a:t>The subsystem of the vehicle that has a fault.</a:t>
            </a:r>
          </a:p>
          <a:p>
            <a:r>
              <a:rPr lang="en-US" sz="1700" dirty="0"/>
              <a:t>Fourth and Fifth Character</a:t>
            </a:r>
          </a:p>
          <a:p>
            <a:pPr lvl="1"/>
            <a:r>
              <a:rPr lang="en-US" sz="1700" dirty="0"/>
              <a:t>Exact problem that is active.</a:t>
            </a:r>
          </a:p>
          <a:p>
            <a:pPr lvl="1"/>
            <a:r>
              <a:rPr lang="en-US" sz="1700" dirty="0"/>
              <a:t>Values from 0-99.</a:t>
            </a:r>
          </a:p>
        </p:txBody>
      </p:sp>
      <p:pic>
        <p:nvPicPr>
          <p:cNvPr id="3074" name="Picture 2" descr="What is Diagnostic Trouble Codes? - Get the answer here | AutoPi.io">
            <a:extLst>
              <a:ext uri="{FF2B5EF4-FFF2-40B4-BE49-F238E27FC236}">
                <a16:creationId xmlns:a16="http://schemas.microsoft.com/office/drawing/2014/main" id="{F9F28BF3-CC58-7058-6CB8-FA3940780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12442" y="1284740"/>
            <a:ext cx="5201023" cy="387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1" name="Rectangle 3080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C413BA19-6241-E990-BD8D-61FEE102B9E5}"/>
              </a:ext>
            </a:extLst>
          </p:cNvPr>
          <p:cNvSpPr txBox="1">
            <a:spLocks/>
          </p:cNvSpPr>
          <p:nvPr/>
        </p:nvSpPr>
        <p:spPr>
          <a:xfrm>
            <a:off x="8231123" y="6444242"/>
            <a:ext cx="396087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600"/>
              </a:spcAft>
            </a:pPr>
            <a:r>
              <a:rPr lang="en-US" dirty="0"/>
              <a:t>Fig. 9, DTC Code.</a:t>
            </a:r>
          </a:p>
        </p:txBody>
      </p:sp>
    </p:spTree>
    <p:extLst>
      <p:ext uri="{BB962C8B-B14F-4D97-AF65-F5344CB8AC3E}">
        <p14:creationId xmlns:p14="http://schemas.microsoft.com/office/powerpoint/2010/main" val="3504012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328AE-E53D-89D4-CE8C-E82025EE8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Software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23DE7-688F-96A3-C6A2-5683C853A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860" y="5366680"/>
            <a:ext cx="10153651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OBU communicates with the vehicle using mainly the fault memory area, which contains the Diagnostic Trouble Codes.</a:t>
            </a: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20D458-C936-D770-9715-ABCD0FA03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4840" y="1619532"/>
            <a:ext cx="10453209" cy="374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102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328AE-E53D-89D4-CE8C-E82025EE8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23DE7-688F-96A3-C6A2-5683C853A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060" y="1927480"/>
            <a:ext cx="10153651" cy="25873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Onboard Unit providing C-ITS capabilities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Modeled after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Commsignia’s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ITS-OB4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Integrated into existing vehicle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Communicates mainly through CAN/OBD-II</a:t>
            </a:r>
          </a:p>
          <a:p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AB4DE169-45DE-05CC-816A-9FB8B7CFA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302" y="3335673"/>
            <a:ext cx="5429847" cy="1759812"/>
          </a:xfrm>
          <a:prstGeom prst="rect">
            <a:avLst/>
          </a:prstGeom>
        </p:spPr>
      </p:pic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75B7F654-032B-A09C-CA79-2FB92B1290E6}"/>
              </a:ext>
            </a:extLst>
          </p:cNvPr>
          <p:cNvSpPr txBox="1">
            <a:spLocks/>
          </p:cNvSpPr>
          <p:nvPr/>
        </p:nvSpPr>
        <p:spPr>
          <a:xfrm>
            <a:off x="7208773" y="4912922"/>
            <a:ext cx="396087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600"/>
              </a:spcAft>
            </a:pPr>
            <a:r>
              <a:rPr lang="en-US" dirty="0"/>
              <a:t>Fig. 10, </a:t>
            </a:r>
            <a:r>
              <a:rPr lang="en-US" dirty="0" err="1"/>
              <a:t>Commsignia</a:t>
            </a:r>
            <a:r>
              <a:rPr lang="en-US" dirty="0"/>
              <a:t> OBU Ports</a:t>
            </a:r>
          </a:p>
        </p:txBody>
      </p:sp>
      <p:pic>
        <p:nvPicPr>
          <p:cNvPr id="10" name="Picture 9" descr="A black rectangular object with many small holes&#10;&#10;Description automatically generated with medium confidence">
            <a:extLst>
              <a:ext uri="{FF2B5EF4-FFF2-40B4-BE49-F238E27FC236}">
                <a16:creationId xmlns:a16="http://schemas.microsoft.com/office/drawing/2014/main" id="{256C1D40-7715-35E6-906C-A28CE15C70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302" y="2750404"/>
            <a:ext cx="6319106" cy="5055285"/>
          </a:xfrm>
          <a:prstGeom prst="rect">
            <a:avLst/>
          </a:prstGeom>
        </p:spPr>
      </p:pic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04597C8E-4B13-3724-E369-F0D7295FF150}"/>
              </a:ext>
            </a:extLst>
          </p:cNvPr>
          <p:cNvSpPr txBox="1">
            <a:spLocks/>
          </p:cNvSpPr>
          <p:nvPr/>
        </p:nvSpPr>
        <p:spPr>
          <a:xfrm>
            <a:off x="4928734" y="6275763"/>
            <a:ext cx="396087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600"/>
              </a:spcAft>
            </a:pPr>
            <a:r>
              <a:rPr lang="en-US" dirty="0"/>
              <a:t>Fig. 9, </a:t>
            </a:r>
            <a:r>
              <a:rPr lang="en-US" dirty="0" err="1"/>
              <a:t>Commsignia</a:t>
            </a:r>
            <a:r>
              <a:rPr lang="en-US" dirty="0"/>
              <a:t> OBU</a:t>
            </a:r>
          </a:p>
        </p:txBody>
      </p:sp>
    </p:spTree>
    <p:extLst>
      <p:ext uri="{BB962C8B-B14F-4D97-AF65-F5344CB8AC3E}">
        <p14:creationId xmlns:p14="http://schemas.microsoft.com/office/powerpoint/2010/main" val="2020791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328AE-E53D-89D4-CE8C-E82025EE8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OBU - Hardware</a:t>
            </a:r>
          </a:p>
        </p:txBody>
      </p:sp>
      <p:pic>
        <p:nvPicPr>
          <p:cNvPr id="12" name="Content Placeholder 11" descr="A group of rectangular colored boxes&#10;&#10;Description automatically generated with medium confidence">
            <a:extLst>
              <a:ext uri="{FF2B5EF4-FFF2-40B4-BE49-F238E27FC236}">
                <a16:creationId xmlns:a16="http://schemas.microsoft.com/office/drawing/2014/main" id="{C81D638B-0E20-6AED-3DFF-F43351A479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259" y="2456858"/>
            <a:ext cx="6972900" cy="3851774"/>
          </a:xfr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E02314A7-6591-A1B9-E982-110F7E286C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7904" y="1988362"/>
            <a:ext cx="5033453" cy="4454434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20" name="Footer Placeholder 5">
            <a:extLst>
              <a:ext uri="{FF2B5EF4-FFF2-40B4-BE49-F238E27FC236}">
                <a16:creationId xmlns:a16="http://schemas.microsoft.com/office/drawing/2014/main" id="{28E1992F-FA71-886F-8FB7-A2FB6B496CEE}"/>
              </a:ext>
            </a:extLst>
          </p:cNvPr>
          <p:cNvSpPr txBox="1">
            <a:spLocks/>
          </p:cNvSpPr>
          <p:nvPr/>
        </p:nvSpPr>
        <p:spPr>
          <a:xfrm>
            <a:off x="187904" y="6244837"/>
            <a:ext cx="396087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600"/>
              </a:spcAft>
            </a:pPr>
            <a:r>
              <a:rPr lang="en-US" dirty="0"/>
              <a:t>Fig. 11, </a:t>
            </a:r>
            <a:r>
              <a:rPr lang="en-US" dirty="0" err="1"/>
              <a:t>Commsignia</a:t>
            </a:r>
            <a:r>
              <a:rPr lang="en-US" dirty="0"/>
              <a:t> OBU Architecture</a:t>
            </a:r>
          </a:p>
        </p:txBody>
      </p:sp>
    </p:spTree>
    <p:extLst>
      <p:ext uri="{BB962C8B-B14F-4D97-AF65-F5344CB8AC3E}">
        <p14:creationId xmlns:p14="http://schemas.microsoft.com/office/powerpoint/2010/main" val="499486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328AE-E53D-89D4-CE8C-E82025EE8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OBU - Software</a:t>
            </a:r>
          </a:p>
        </p:txBody>
      </p:sp>
      <p:pic>
        <p:nvPicPr>
          <p:cNvPr id="6" name="Content Placeholder 5" descr="A diagram of a software company&#10;&#10;Description automatically generated with medium confidence">
            <a:extLst>
              <a:ext uri="{FF2B5EF4-FFF2-40B4-BE49-F238E27FC236}">
                <a16:creationId xmlns:a16="http://schemas.microsoft.com/office/drawing/2014/main" id="{972D9D15-B938-1168-CAFD-A871883B1E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882" y="2039910"/>
            <a:ext cx="5113527" cy="4351338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D80EC7-3EC5-C86D-E55F-3073D03EA18A}"/>
              </a:ext>
            </a:extLst>
          </p:cNvPr>
          <p:cNvSpPr txBox="1">
            <a:spLocks/>
          </p:cNvSpPr>
          <p:nvPr/>
        </p:nvSpPr>
        <p:spPr>
          <a:xfrm>
            <a:off x="425061" y="2279650"/>
            <a:ext cx="5378840" cy="223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software checks for faults and communicates with the backend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Communication is either alerting backend of own fault or receiving info about another SV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210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328AE-E53D-89D4-CE8C-E82025EE8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RSU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23DE7-688F-96A3-C6A2-5683C853A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061" y="1927480"/>
            <a:ext cx="5670940" cy="25873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Roadside Unit facilitates communication between road use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rs and infrastructure</a:t>
            </a:r>
          </a:p>
          <a:p>
            <a:r>
              <a:rPr lang="en-US" sz="20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Modeled after </a:t>
            </a:r>
            <a:r>
              <a:rPr lang="en-US" sz="2000" kern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Commsignia’s</a:t>
            </a:r>
            <a:r>
              <a:rPr lang="en-US" sz="20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 ITS-RS4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Architecture is very similar to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Commsignia’s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ITS-OB4</a:t>
            </a: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75B7F654-032B-A09C-CA79-2FB92B1290E6}"/>
              </a:ext>
            </a:extLst>
          </p:cNvPr>
          <p:cNvSpPr txBox="1">
            <a:spLocks/>
          </p:cNvSpPr>
          <p:nvPr/>
        </p:nvSpPr>
        <p:spPr>
          <a:xfrm>
            <a:off x="8560367" y="6275762"/>
            <a:ext cx="396087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600"/>
              </a:spcAft>
            </a:pPr>
            <a:r>
              <a:rPr lang="en-US" dirty="0"/>
              <a:t>Fig. 12, </a:t>
            </a:r>
            <a:r>
              <a:rPr lang="en-US" dirty="0" err="1"/>
              <a:t>Commsignia</a:t>
            </a:r>
            <a:r>
              <a:rPr lang="en-US" dirty="0"/>
              <a:t> RSU</a:t>
            </a:r>
          </a:p>
        </p:txBody>
      </p:sp>
      <p:pic>
        <p:nvPicPr>
          <p:cNvPr id="6" name="Picture 5" descr="A white electronic device with four tubes&#10;&#10;Description automatically generated">
            <a:extLst>
              <a:ext uri="{FF2B5EF4-FFF2-40B4-BE49-F238E27FC236}">
                <a16:creationId xmlns:a16="http://schemas.microsoft.com/office/drawing/2014/main" id="{C26C6E1F-FB60-8F29-E0D5-DA746CEB0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030" y="1651375"/>
            <a:ext cx="2317150" cy="480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954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328AE-E53D-89D4-CE8C-E82025EE8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RSU - Hardware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81D638B-0E20-6AED-3DFF-F43351A479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45259" y="2456858"/>
            <a:ext cx="6972900" cy="3851774"/>
          </a:xfr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E02314A7-6591-A1B9-E982-110F7E286C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87904" y="2085821"/>
            <a:ext cx="5033453" cy="4259516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3" name="Footer Placeholder 5">
            <a:extLst>
              <a:ext uri="{FF2B5EF4-FFF2-40B4-BE49-F238E27FC236}">
                <a16:creationId xmlns:a16="http://schemas.microsoft.com/office/drawing/2014/main" id="{4A8A5AFA-497F-CEC7-7A62-1F4058D2E27A}"/>
              </a:ext>
            </a:extLst>
          </p:cNvPr>
          <p:cNvSpPr txBox="1">
            <a:spLocks/>
          </p:cNvSpPr>
          <p:nvPr/>
        </p:nvSpPr>
        <p:spPr>
          <a:xfrm>
            <a:off x="270696" y="6126069"/>
            <a:ext cx="396087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600"/>
              </a:spcAft>
            </a:pPr>
            <a:r>
              <a:rPr lang="en-US" dirty="0"/>
              <a:t>Fig. 13, </a:t>
            </a:r>
            <a:r>
              <a:rPr lang="en-US" dirty="0" err="1"/>
              <a:t>Commsignia</a:t>
            </a:r>
            <a:r>
              <a:rPr lang="en-US" dirty="0"/>
              <a:t> RSU Architecture</a:t>
            </a:r>
          </a:p>
        </p:txBody>
      </p:sp>
    </p:spTree>
    <p:extLst>
      <p:ext uri="{BB962C8B-B14F-4D97-AF65-F5344CB8AC3E}">
        <p14:creationId xmlns:p14="http://schemas.microsoft.com/office/powerpoint/2010/main" val="1756789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328AE-E53D-89D4-CE8C-E82025EE8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RSU - Software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D80EC7-3EC5-C86D-E55F-3073D03EA18A}"/>
              </a:ext>
            </a:extLst>
          </p:cNvPr>
          <p:cNvSpPr txBox="1">
            <a:spLocks/>
          </p:cNvSpPr>
          <p:nvPr/>
        </p:nvSpPr>
        <p:spPr>
          <a:xfrm>
            <a:off x="425061" y="2279650"/>
            <a:ext cx="5378840" cy="223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RSU mainly handles propagation of messages between environment and infrastructure in this scenario</a:t>
            </a: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8" name="Content Placeholder 7" descr="A diagram of a chat&#10;&#10;Description automatically generated">
            <a:extLst>
              <a:ext uri="{FF2B5EF4-FFF2-40B4-BE49-F238E27FC236}">
                <a16:creationId xmlns:a16="http://schemas.microsoft.com/office/drawing/2014/main" id="{91210D51-E9A6-C748-B2A5-1F77DF8AEB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604" y="1990725"/>
            <a:ext cx="2399292" cy="4351338"/>
          </a:xfrm>
        </p:spPr>
      </p:pic>
    </p:spTree>
    <p:extLst>
      <p:ext uri="{BB962C8B-B14F-4D97-AF65-F5344CB8AC3E}">
        <p14:creationId xmlns:p14="http://schemas.microsoft.com/office/powerpoint/2010/main" val="1565837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328AE-E53D-89D4-CE8C-E82025EE8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Further Work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D80EC7-3EC5-C86D-E55F-3073D03EA18A}"/>
              </a:ext>
            </a:extLst>
          </p:cNvPr>
          <p:cNvSpPr txBox="1">
            <a:spLocks/>
          </p:cNvSpPr>
          <p:nvPr/>
        </p:nvSpPr>
        <p:spPr>
          <a:xfrm>
            <a:off x="425061" y="2279650"/>
            <a:ext cx="5378840" cy="223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DENM messages can also specify lane position information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This information could be used by ADAS systems and autonomous vehicles to adapt the vehicle’s driving lane.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109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1BE6B59-1158-5BD3-4345-F4AFCCCB38CF}"/>
              </a:ext>
            </a:extLst>
          </p:cNvPr>
          <p:cNvSpPr txBox="1">
            <a:spLocks/>
          </p:cNvSpPr>
          <p:nvPr/>
        </p:nvSpPr>
        <p:spPr>
          <a:xfrm>
            <a:off x="6657715" y="467271"/>
            <a:ext cx="4195674" cy="20525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750"/>
              </a:spcAft>
            </a:pPr>
            <a:r>
              <a:rPr lang="en-US" sz="5600" b="1" i="0" u="none" strike="noStrike" dirty="0">
                <a:effectLst/>
              </a:rPr>
              <a:t>Awareness Driving</a:t>
            </a:r>
          </a:p>
        </p:txBody>
      </p:sp>
      <p:sp>
        <p:nvSpPr>
          <p:cNvPr id="1033" name="Oval 1032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0A9F003-218C-159C-095C-3EA066EFF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 bwMode="auto">
          <a:xfrm>
            <a:off x="505418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7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36236-28D4-BACF-2CD0-7668FB221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715" y="2990818"/>
            <a:ext cx="4195673" cy="2913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0" i="0" dirty="0">
                <a:solidFill>
                  <a:schemeClr val="tx1">
                    <a:alpha val="80000"/>
                  </a:schemeClr>
                </a:solidFill>
                <a:effectLst/>
              </a:rPr>
              <a:t>Similar examples of this is “Waze” (Traffic navigation app).</a:t>
            </a:r>
          </a:p>
          <a:p>
            <a:r>
              <a:rPr lang="en-US" sz="2000" b="0" i="0" dirty="0">
                <a:solidFill>
                  <a:schemeClr val="tx1">
                    <a:alpha val="80000"/>
                  </a:schemeClr>
                </a:solidFill>
                <a:effectLst/>
              </a:rPr>
              <a:t>Without a user, there is no notice of an accident.</a:t>
            </a:r>
          </a:p>
          <a:p>
            <a:endParaRPr lang="en-US" sz="2000" b="0" i="0" dirty="0">
              <a:solidFill>
                <a:schemeClr val="tx1">
                  <a:alpha val="80000"/>
                </a:schemeClr>
              </a:solidFill>
              <a:effectLst/>
            </a:endParaRPr>
          </a:p>
          <a:p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039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041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F77E8E3E-587A-BA65-A2AC-8043C3790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69502" y="6390729"/>
            <a:ext cx="2838473" cy="365125"/>
          </a:xfrm>
        </p:spPr>
        <p:txBody>
          <a:bodyPr/>
          <a:lstStyle/>
          <a:p>
            <a:r>
              <a:rPr lang="en-US" dirty="0"/>
              <a:t>Fig. 2, Waze App logo</a:t>
            </a:r>
          </a:p>
        </p:txBody>
      </p:sp>
    </p:spTree>
    <p:extLst>
      <p:ext uri="{BB962C8B-B14F-4D97-AF65-F5344CB8AC3E}">
        <p14:creationId xmlns:p14="http://schemas.microsoft.com/office/powerpoint/2010/main" val="2801368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328AE-E53D-89D4-CE8C-E82025EE8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D80EC7-3EC5-C86D-E55F-3073D03EA18A}"/>
              </a:ext>
            </a:extLst>
          </p:cNvPr>
          <p:cNvSpPr txBox="1">
            <a:spLocks/>
          </p:cNvSpPr>
          <p:nvPr/>
        </p:nvSpPr>
        <p:spPr>
          <a:xfrm>
            <a:off x="425060" y="2279650"/>
            <a:ext cx="8547489" cy="3511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ED05D4-9E50-EE15-548E-5281CAC98CEF}"/>
              </a:ext>
            </a:extLst>
          </p:cNvPr>
          <p:cNvSpPr txBox="1"/>
          <p:nvPr/>
        </p:nvSpPr>
        <p:spPr>
          <a:xfrm>
            <a:off x="654050" y="2416935"/>
            <a:ext cx="8197850" cy="2545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C-ITS improves traffic safety and takes the user out of the notification process.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The Hazardous Locations Notification – Stationary Vehicle alerts drivers of a broken-down vehicle in  the road.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For the model, a vehicle with three control unit zones was considered.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OBU and RSU units were modeled after </a:t>
            </a:r>
            <a:r>
              <a:rPr lang="en-US" sz="1800" dirty="0" err="1"/>
              <a:t>Commsignia’s</a:t>
            </a:r>
            <a:r>
              <a:rPr lang="en-US" sz="1800" dirty="0"/>
              <a:t> products.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Integration of lane position builds towards fully autonomous vehicles.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4399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328AE-E53D-89D4-CE8C-E82025EE8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904FE-3A0D-B0C9-5A3B-020806E70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  <a:p>
            <a:r>
              <a:rPr lang="en-US" dirty="0"/>
              <a:t>Project files are also available on GitHub: </a:t>
            </a:r>
          </a:p>
          <a:p>
            <a:pPr marL="457200" lvl="1" indent="0">
              <a:buNone/>
            </a:pPr>
            <a:r>
              <a:rPr lang="en-US" dirty="0"/>
              <a:t>https://github.com/LF-RoGu/Model-Base-Systems</a:t>
            </a:r>
          </a:p>
        </p:txBody>
      </p:sp>
    </p:spTree>
    <p:extLst>
      <p:ext uri="{BB962C8B-B14F-4D97-AF65-F5344CB8AC3E}">
        <p14:creationId xmlns:p14="http://schemas.microsoft.com/office/powerpoint/2010/main" val="1437957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8C96E-6781-8024-51C6-29F61867A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225F5-DB26-1453-055E-287891987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Fig. 1, </a:t>
            </a:r>
            <a:r>
              <a:rPr lang="en-US" dirty="0">
                <a:hlinkClick r:id="rId2"/>
              </a:rPr>
              <a:t>https://www.car-2-car.org/fileadmin/_processed_/2/9/csm_Dangerous_Situation_Warning_010b9e61f5.jpg</a:t>
            </a:r>
            <a:endParaRPr lang="en-US" dirty="0"/>
          </a:p>
          <a:p>
            <a:r>
              <a:rPr lang="en-US" dirty="0"/>
              <a:t>Fig. 2, </a:t>
            </a:r>
            <a:r>
              <a:rPr lang="en-US" dirty="0">
                <a:hlinkClick r:id="rId3"/>
              </a:rPr>
              <a:t>https://www.waze.com/website/assets/packs/media/images/og_rebrand/whatsapp-65b8f38489f59ff7ecf15b3655a320df.png</a:t>
            </a:r>
            <a:endParaRPr lang="en-US" dirty="0"/>
          </a:p>
          <a:p>
            <a:r>
              <a:rPr lang="en-US" dirty="0"/>
              <a:t>Fig. 3, </a:t>
            </a:r>
            <a:r>
              <a:rPr lang="en-US" dirty="0">
                <a:hlinkClick r:id="rId4"/>
              </a:rPr>
              <a:t>https://www.researchgate.net/figure/C-ITS-System-Components_fig2_333254227</a:t>
            </a:r>
            <a:endParaRPr lang="en-US" dirty="0"/>
          </a:p>
          <a:p>
            <a:r>
              <a:rPr lang="en-US" dirty="0"/>
              <a:t>Fig. 4, https://www.smfmotor.com/wp-content/uploads/2021/03/What-to-do-in-a-car-breakdown.jpg</a:t>
            </a:r>
          </a:p>
          <a:p>
            <a:r>
              <a:rPr lang="en-US" dirty="0"/>
              <a:t>Fig. 5-7, </a:t>
            </a:r>
            <a:r>
              <a:rPr lang="en-US" dirty="0">
                <a:hlinkClick r:id="rId5"/>
              </a:rPr>
              <a:t>https://www.bosch-mobility.com/en/solutions/control-units/zone-ecu/</a:t>
            </a:r>
            <a:endParaRPr lang="en-US" dirty="0"/>
          </a:p>
          <a:p>
            <a:r>
              <a:rPr lang="en-US" dirty="0"/>
              <a:t>Fig. 8, </a:t>
            </a:r>
            <a:r>
              <a:rPr lang="en-US" dirty="0">
                <a:hlinkClick r:id="rId6"/>
              </a:rPr>
              <a:t>https://www.autopi.io/glossary/diagnostic-trouble-codes/</a:t>
            </a:r>
            <a:endParaRPr lang="en-US" dirty="0"/>
          </a:p>
          <a:p>
            <a:r>
              <a:rPr lang="en-US" dirty="0"/>
              <a:t>Fig. 9, https://www.commsignia.com/wp-content/uploads/2020/11/hardware_002_transparent.png</a:t>
            </a:r>
          </a:p>
          <a:p>
            <a:r>
              <a:rPr lang="en-US" dirty="0"/>
              <a:t>Fig. 10, </a:t>
            </a:r>
            <a:r>
              <a:rPr lang="en-US" dirty="0">
                <a:hlinkClick r:id="rId7"/>
              </a:rPr>
              <a:t>https://www.commsignia.com/wp-content/uploads/2020/11/green_bg_obu_2021.jpg</a:t>
            </a:r>
            <a:endParaRPr lang="en-US" dirty="0"/>
          </a:p>
          <a:p>
            <a:r>
              <a:rPr lang="en-US" dirty="0"/>
              <a:t>Fig. 11, </a:t>
            </a:r>
            <a:r>
              <a:rPr lang="en-US" dirty="0">
                <a:hlinkClick r:id="rId8"/>
              </a:rPr>
              <a:t>https://www.commsignia.com/wp-content/uploads/2020/11/obu_architecture_outlined.svg</a:t>
            </a:r>
            <a:endParaRPr lang="en-US" dirty="0"/>
          </a:p>
          <a:p>
            <a:r>
              <a:rPr lang="en-US" dirty="0"/>
              <a:t>Fig. 12, </a:t>
            </a:r>
            <a:r>
              <a:rPr lang="en-US" dirty="0">
                <a:hlinkClick r:id="rId9"/>
              </a:rPr>
              <a:t>https://www.commsignia.com/wp-content/uploads/2020/11/green_bg_rsu.jpg</a:t>
            </a:r>
            <a:endParaRPr lang="en-US" dirty="0"/>
          </a:p>
          <a:p>
            <a:r>
              <a:rPr lang="en-US" dirty="0"/>
              <a:t>Fig. 13, https://www.commsignia.com/wp-content/uploads/2020/11/rsu_architecture_outlined.svg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541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DFCA29-DFCE-67E6-A2AE-62F2589A3C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0" name="Rectangle 205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61" name="Arc 2060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C9B9588-543A-1EC3-0F9D-E6B14B28734C}"/>
              </a:ext>
            </a:extLst>
          </p:cNvPr>
          <p:cNvSpPr txBox="1">
            <a:spLocks/>
          </p:cNvSpPr>
          <p:nvPr/>
        </p:nvSpPr>
        <p:spPr>
          <a:xfrm>
            <a:off x="5894962" y="479493"/>
            <a:ext cx="54588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750"/>
              </a:spcAft>
            </a:pPr>
            <a:r>
              <a:rPr lang="en-US" b="1" i="0" u="none" strike="noStrike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Awareness Driving</a:t>
            </a:r>
          </a:p>
        </p:txBody>
      </p:sp>
      <p:sp>
        <p:nvSpPr>
          <p:cNvPr id="2059" name="Freeform: Shape 205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C-ITS System Components">
            <a:extLst>
              <a:ext uri="{FF2B5EF4-FFF2-40B4-BE49-F238E27FC236}">
                <a16:creationId xmlns:a16="http://schemas.microsoft.com/office/drawing/2014/main" id="{7047240B-DEB0-40A3-7B42-BA5664D5D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182" y="1611820"/>
            <a:ext cx="4777381" cy="3464616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22C6E-0467-5860-6AA8-AC938AC40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0" i="0" dirty="0">
                <a:effectLst/>
              </a:rPr>
              <a:t>Take the user out of the notification process.</a:t>
            </a:r>
          </a:p>
          <a:p>
            <a:r>
              <a:rPr lang="en-US" b="0" i="0" dirty="0">
                <a:effectLst/>
              </a:rPr>
              <a:t>Ideal for scenarios like: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OpenSans"/>
              </a:rPr>
              <a:t>Dangerous Situation Warning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OpenSans"/>
              </a:rPr>
              <a:t>Stationary Vehicle Warning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OpenSans"/>
              </a:rPr>
              <a:t>Pre-/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Sans"/>
              </a:rPr>
              <a:t>Postcrash</a:t>
            </a:r>
            <a:r>
              <a:rPr lang="en-US" b="0" i="0" dirty="0">
                <a:solidFill>
                  <a:srgbClr val="000000"/>
                </a:solidFill>
                <a:effectLst/>
                <a:latin typeface="OpenSans"/>
              </a:rPr>
              <a:t> Warning</a:t>
            </a:r>
            <a:endParaRPr lang="en-US" b="0" i="0" dirty="0">
              <a:effectLst/>
            </a:endParaRPr>
          </a:p>
          <a:p>
            <a:endParaRPr lang="en-US" b="0" i="0" dirty="0">
              <a:effectLst/>
            </a:endParaRPr>
          </a:p>
          <a:p>
            <a:endParaRPr lang="en-US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0552A7F3-458D-4FEA-DDD5-539E5E2B7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Fig. </a:t>
            </a:r>
            <a:r>
              <a:rPr lang="en-US" dirty="0">
                <a:solidFill>
                  <a:schemeClr val="tx1">
                    <a:tint val="75000"/>
                  </a:schemeClr>
                </a:solidFill>
              </a:rPr>
              <a:t>3</a:t>
            </a: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, C-ITS components</a:t>
            </a:r>
          </a:p>
        </p:txBody>
      </p:sp>
    </p:spTree>
    <p:extLst>
      <p:ext uri="{BB962C8B-B14F-4D97-AF65-F5344CB8AC3E}">
        <p14:creationId xmlns:p14="http://schemas.microsoft.com/office/powerpoint/2010/main" val="458714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DFCA29-DFCE-67E6-A2AE-62F2589A3C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6" name="Rectangle 2065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" name="Rectangle 2067">
            <a:extLst>
              <a:ext uri="{FF2B5EF4-FFF2-40B4-BE49-F238E27FC236}">
                <a16:creationId xmlns:a16="http://schemas.microsoft.com/office/drawing/2014/main" id="{3F0B8CEB-8279-4E5E-A0CE-1FC9F7173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782" y="0"/>
            <a:ext cx="7421217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C9B9588-543A-1EC3-0F9D-E6B14B28734C}"/>
              </a:ext>
            </a:extLst>
          </p:cNvPr>
          <p:cNvSpPr txBox="1">
            <a:spLocks/>
          </p:cNvSpPr>
          <p:nvPr/>
        </p:nvSpPr>
        <p:spPr>
          <a:xfrm>
            <a:off x="7320466" y="609600"/>
            <a:ext cx="4140014" cy="1330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750"/>
              </a:spcAft>
            </a:pPr>
            <a:r>
              <a:rPr lang="en-US" b="1" i="0" u="none" strike="noStrike">
                <a:effectLst/>
              </a:rPr>
              <a:t>HLN – SV Scenario</a:t>
            </a:r>
          </a:p>
        </p:txBody>
      </p:sp>
      <p:pic>
        <p:nvPicPr>
          <p:cNvPr id="2" name="Picture 2" descr="Five Things You Need To Do If Your Car Breaks Down | SMF Motor">
            <a:extLst>
              <a:ext uri="{FF2B5EF4-FFF2-40B4-BE49-F238E27FC236}">
                <a16:creationId xmlns:a16="http://schemas.microsoft.com/office/drawing/2014/main" id="{34EEC0EE-FE13-BAFB-32B6-A43B8D70E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9" r="7775" b="-1"/>
          <a:stretch/>
        </p:blipFill>
        <p:spPr bwMode="auto">
          <a:xfrm>
            <a:off x="20" y="10"/>
            <a:ext cx="6901711" cy="6857990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22C6E-0467-5860-6AA8-AC938AC40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0465" y="2194102"/>
            <a:ext cx="4140013" cy="3908586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2000" b="1" i="0" dirty="0">
                <a:effectLst/>
              </a:rPr>
              <a:t>Hazardous Locations Notification – Stationary Vehicle:</a:t>
            </a:r>
            <a:r>
              <a:rPr lang="en-US" sz="2000" b="0" i="0" dirty="0">
                <a:effectLst/>
              </a:rPr>
              <a:t> describes the use case of a broken-down car in the road.</a:t>
            </a:r>
          </a:p>
          <a:p>
            <a:r>
              <a:rPr lang="en-US" sz="2000" b="1" dirty="0"/>
              <a:t>DENM (Decentralized Environmental Notification Message): </a:t>
            </a:r>
            <a:r>
              <a:rPr lang="en-US" sz="2000" dirty="0"/>
              <a:t>used to inform the infrastructure and alert vehicles.</a:t>
            </a:r>
            <a:r>
              <a:rPr lang="en-US" sz="2000" b="0" i="0" dirty="0">
                <a:effectLst/>
              </a:rPr>
              <a:t> </a:t>
            </a:r>
          </a:p>
          <a:p>
            <a:endParaRPr lang="en-US" sz="2000" dirty="0"/>
          </a:p>
          <a:p>
            <a:r>
              <a:rPr lang="en-US" sz="2000" dirty="0"/>
              <a:t>Vehicle components in cooperation with a C-ITS OBU (Onboard Unit) notify nearby vehicles and RSUs (Roadside Unit) of the situation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0552A7F3-458D-4FEA-DDD5-539E5E2B7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2366" y="6546397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1000" kern="1200" dirty="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Fig. </a:t>
            </a:r>
            <a:r>
              <a:rPr lang="en-US" sz="1000" dirty="0">
                <a:solidFill>
                  <a:srgbClr val="FFFFFF"/>
                </a:solidFill>
                <a:latin typeface="Calibri" panose="020F0502020204030204"/>
              </a:rPr>
              <a:t>4</a:t>
            </a:r>
            <a:r>
              <a:rPr lang="en-US" sz="1000" kern="1200" dirty="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, Broken-down vehicle</a:t>
            </a:r>
          </a:p>
        </p:txBody>
      </p:sp>
    </p:spTree>
    <p:extLst>
      <p:ext uri="{BB962C8B-B14F-4D97-AF65-F5344CB8AC3E}">
        <p14:creationId xmlns:p14="http://schemas.microsoft.com/office/powerpoint/2010/main" val="2813092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129F4FEF-3F4E-4042-8E6D-C24E201FB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C58B26-8BB8-B9B9-1633-50EAF59A4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398" y="346862"/>
            <a:ext cx="5105400" cy="1887542"/>
          </a:xfrm>
        </p:spPr>
        <p:txBody>
          <a:bodyPr anchor="b">
            <a:normAutofit/>
          </a:bodyPr>
          <a:lstStyle/>
          <a:p>
            <a:r>
              <a:rPr lang="en-US" dirty="0"/>
              <a:t>Hardware</a:t>
            </a:r>
            <a:br>
              <a:rPr lang="en-US" dirty="0"/>
            </a:br>
            <a:r>
              <a:rPr lang="en-US" sz="3600" dirty="0"/>
              <a:t>Automotive Control Units Distribution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DB612C-3BD1-A984-24C3-F287B3E6E7A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73" r="13716"/>
          <a:stretch/>
        </p:blipFill>
        <p:spPr>
          <a:xfrm>
            <a:off x="20" y="10"/>
            <a:ext cx="6105116" cy="4191736"/>
          </a:xfrm>
          <a:custGeom>
            <a:avLst/>
            <a:gdLst/>
            <a:ahLst/>
            <a:cxnLst/>
            <a:rect l="l" t="t" r="r" b="b"/>
            <a:pathLst>
              <a:path w="6105136" h="4191746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007468" y="4190779"/>
                  <a:pt x="1790648" y="4201115"/>
                  <a:pt x="1535079" y="4190306"/>
                </a:cubicBez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743090-AF85-ACFA-2027-96C6D1153A3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0491" r="-2" b="9226"/>
          <a:stretch/>
        </p:blipFill>
        <p:spPr>
          <a:xfrm>
            <a:off x="462420" y="4304418"/>
            <a:ext cx="5414116" cy="2553582"/>
          </a:xfrm>
          <a:custGeom>
            <a:avLst/>
            <a:gdLst/>
            <a:ahLst/>
            <a:cxnLst/>
            <a:rect l="l" t="t" r="r" b="b"/>
            <a:pathLst>
              <a:path w="5414116" h="2553582">
                <a:moveTo>
                  <a:pt x="158526" y="1316979"/>
                </a:moveTo>
                <a:lnTo>
                  <a:pt x="156754" y="1330318"/>
                </a:lnTo>
                <a:lnTo>
                  <a:pt x="150357" y="1343402"/>
                </a:lnTo>
                <a:cubicBezTo>
                  <a:pt x="148595" y="1346671"/>
                  <a:pt x="147784" y="1347597"/>
                  <a:pt x="148224" y="1345403"/>
                </a:cubicBezTo>
                <a:cubicBezTo>
                  <a:pt x="148536" y="1343890"/>
                  <a:pt x="150150" y="1339188"/>
                  <a:pt x="152759" y="1332109"/>
                </a:cubicBezTo>
                <a:close/>
                <a:moveTo>
                  <a:pt x="183999" y="1247985"/>
                </a:moveTo>
                <a:lnTo>
                  <a:pt x="185425" y="1249095"/>
                </a:lnTo>
                <a:lnTo>
                  <a:pt x="177909" y="1267545"/>
                </a:lnTo>
                <a:cubicBezTo>
                  <a:pt x="172543" y="1280910"/>
                  <a:pt x="167559" y="1293511"/>
                  <a:pt x="163267" y="1304542"/>
                </a:cubicBezTo>
                <a:lnTo>
                  <a:pt x="158526" y="1316979"/>
                </a:lnTo>
                <a:lnTo>
                  <a:pt x="160096" y="1305161"/>
                </a:lnTo>
                <a:cubicBezTo>
                  <a:pt x="166154" y="1273946"/>
                  <a:pt x="174799" y="1251295"/>
                  <a:pt x="183999" y="1247985"/>
                </a:cubicBezTo>
                <a:close/>
                <a:moveTo>
                  <a:pt x="2747400" y="406"/>
                </a:moveTo>
                <a:cubicBezTo>
                  <a:pt x="3035071" y="-4281"/>
                  <a:pt x="3341945" y="31161"/>
                  <a:pt x="3649095" y="133697"/>
                </a:cubicBezTo>
                <a:cubicBezTo>
                  <a:pt x="3849864" y="200721"/>
                  <a:pt x="4603144" y="576730"/>
                  <a:pt x="4698157" y="641897"/>
                </a:cubicBezTo>
                <a:cubicBezTo>
                  <a:pt x="4795794" y="709015"/>
                  <a:pt x="4865356" y="805949"/>
                  <a:pt x="4969229" y="864848"/>
                </a:cubicBezTo>
                <a:cubicBezTo>
                  <a:pt x="5024230" y="895855"/>
                  <a:pt x="5072076" y="940214"/>
                  <a:pt x="5031717" y="1024948"/>
                </a:cubicBezTo>
                <a:cubicBezTo>
                  <a:pt x="5020170" y="1048963"/>
                  <a:pt x="5029183" y="1072811"/>
                  <a:pt x="5057014" y="1071682"/>
                </a:cubicBezTo>
                <a:cubicBezTo>
                  <a:pt x="5109680" y="1069387"/>
                  <a:pt x="5118666" y="1110271"/>
                  <a:pt x="5135838" y="1143392"/>
                </a:cubicBezTo>
                <a:cubicBezTo>
                  <a:pt x="5166252" y="1202027"/>
                  <a:pt x="5193622" y="1263285"/>
                  <a:pt x="5266156" y="1289064"/>
                </a:cubicBezTo>
                <a:cubicBezTo>
                  <a:pt x="5238324" y="1323279"/>
                  <a:pt x="5215649" y="1311585"/>
                  <a:pt x="5195858" y="1298567"/>
                </a:cubicBezTo>
                <a:cubicBezTo>
                  <a:pt x="5143669" y="1263879"/>
                  <a:pt x="5093474" y="1226987"/>
                  <a:pt x="5041179" y="1192607"/>
                </a:cubicBezTo>
                <a:cubicBezTo>
                  <a:pt x="5007224" y="1170236"/>
                  <a:pt x="4975133" y="1142623"/>
                  <a:pt x="4918135" y="1145234"/>
                </a:cubicBezTo>
                <a:cubicBezTo>
                  <a:pt x="4935797" y="1231274"/>
                  <a:pt x="5007025" y="1262427"/>
                  <a:pt x="5060171" y="1300349"/>
                </a:cubicBezTo>
                <a:cubicBezTo>
                  <a:pt x="5126536" y="1347737"/>
                  <a:pt x="5152263" y="1413621"/>
                  <a:pt x="5184421" y="1487704"/>
                </a:cubicBezTo>
                <a:cubicBezTo>
                  <a:pt x="5122415" y="1489134"/>
                  <a:pt x="5103753" y="1435610"/>
                  <a:pt x="5058648" y="1427657"/>
                </a:cubicBezTo>
                <a:cubicBezTo>
                  <a:pt x="5053296" y="1435084"/>
                  <a:pt x="5045346" y="1445577"/>
                  <a:pt x="5045794" y="1446015"/>
                </a:cubicBezTo>
                <a:cubicBezTo>
                  <a:pt x="5106451" y="1496737"/>
                  <a:pt x="5117537" y="1568193"/>
                  <a:pt x="5101767" y="1647359"/>
                </a:cubicBezTo>
                <a:cubicBezTo>
                  <a:pt x="5093584" y="1688209"/>
                  <a:pt x="5115626" y="1706770"/>
                  <a:pt x="5135030" y="1731061"/>
                </a:cubicBezTo>
                <a:cubicBezTo>
                  <a:pt x="5203090" y="1816944"/>
                  <a:pt x="5278566" y="1897224"/>
                  <a:pt x="5321944" y="2003361"/>
                </a:cubicBezTo>
                <a:cubicBezTo>
                  <a:pt x="5239878" y="1971324"/>
                  <a:pt x="5191106" y="1897335"/>
                  <a:pt x="5107240" y="1850840"/>
                </a:cubicBezTo>
                <a:cubicBezTo>
                  <a:pt x="5146549" y="1965041"/>
                  <a:pt x="5224816" y="2036621"/>
                  <a:pt x="5290952" y="2116036"/>
                </a:cubicBezTo>
                <a:cubicBezTo>
                  <a:pt x="5321198" y="2152238"/>
                  <a:pt x="5345753" y="2195120"/>
                  <a:pt x="5388446" y="2220887"/>
                </a:cubicBezTo>
                <a:cubicBezTo>
                  <a:pt x="5403552" y="2230128"/>
                  <a:pt x="5428090" y="2247608"/>
                  <a:pt x="5403992" y="2273010"/>
                </a:cubicBezTo>
                <a:cubicBezTo>
                  <a:pt x="5383871" y="2294002"/>
                  <a:pt x="5363583" y="2281535"/>
                  <a:pt x="5345240" y="2269525"/>
                </a:cubicBezTo>
                <a:cubicBezTo>
                  <a:pt x="5301305" y="2240459"/>
                  <a:pt x="5249677" y="2227961"/>
                  <a:pt x="5181971" y="2212341"/>
                </a:cubicBezTo>
                <a:cubicBezTo>
                  <a:pt x="5210776" y="2304349"/>
                  <a:pt x="5323140" y="2305426"/>
                  <a:pt x="5342451" y="2399541"/>
                </a:cubicBezTo>
                <a:cubicBezTo>
                  <a:pt x="5276493" y="2399374"/>
                  <a:pt x="5240279" y="2358756"/>
                  <a:pt x="5193127" y="2341296"/>
                </a:cubicBezTo>
                <a:cubicBezTo>
                  <a:pt x="5150483" y="2325566"/>
                  <a:pt x="5134316" y="2337131"/>
                  <a:pt x="5128778" y="2384953"/>
                </a:cubicBezTo>
                <a:cubicBezTo>
                  <a:pt x="5120098" y="2459440"/>
                  <a:pt x="5082689" y="2490060"/>
                  <a:pt x="5024779" y="2455361"/>
                </a:cubicBezTo>
                <a:cubicBezTo>
                  <a:pt x="4971160" y="2423009"/>
                  <a:pt x="4955618" y="2448088"/>
                  <a:pt x="4957119" y="2492221"/>
                </a:cubicBezTo>
                <a:cubicBezTo>
                  <a:pt x="4957659" y="2508307"/>
                  <a:pt x="4955422" y="2522819"/>
                  <a:pt x="4951208" y="2536243"/>
                </a:cubicBezTo>
                <a:lnTo>
                  <a:pt x="4942986" y="2553582"/>
                </a:lnTo>
                <a:lnTo>
                  <a:pt x="0" y="2553582"/>
                </a:lnTo>
                <a:lnTo>
                  <a:pt x="10415" y="2540282"/>
                </a:lnTo>
                <a:cubicBezTo>
                  <a:pt x="21321" y="2529317"/>
                  <a:pt x="34083" y="2520126"/>
                  <a:pt x="50390" y="2514109"/>
                </a:cubicBezTo>
                <a:cubicBezTo>
                  <a:pt x="60150" y="2510393"/>
                  <a:pt x="69288" y="2504190"/>
                  <a:pt x="78593" y="2498362"/>
                </a:cubicBezTo>
                <a:cubicBezTo>
                  <a:pt x="79663" y="2490260"/>
                  <a:pt x="77016" y="2483287"/>
                  <a:pt x="68604" y="2478966"/>
                </a:cubicBezTo>
                <a:cubicBezTo>
                  <a:pt x="15119" y="2451323"/>
                  <a:pt x="33815" y="2412284"/>
                  <a:pt x="51592" y="2367344"/>
                </a:cubicBezTo>
                <a:cubicBezTo>
                  <a:pt x="73482" y="2311677"/>
                  <a:pt x="117178" y="2293901"/>
                  <a:pt x="167239" y="2281968"/>
                </a:cubicBezTo>
                <a:cubicBezTo>
                  <a:pt x="184333" y="2277976"/>
                  <a:pt x="204809" y="2283134"/>
                  <a:pt x="218700" y="2261009"/>
                </a:cubicBezTo>
                <a:cubicBezTo>
                  <a:pt x="202945" y="2233233"/>
                  <a:pt x="167661" y="2244301"/>
                  <a:pt x="144260" y="2232104"/>
                </a:cubicBezTo>
                <a:cubicBezTo>
                  <a:pt x="124982" y="2221882"/>
                  <a:pt x="89225" y="2216464"/>
                  <a:pt x="132450" y="2182200"/>
                </a:cubicBezTo>
                <a:cubicBezTo>
                  <a:pt x="145069" y="2172139"/>
                  <a:pt x="138401" y="2161211"/>
                  <a:pt x="128269" y="2157485"/>
                </a:cubicBezTo>
                <a:cubicBezTo>
                  <a:pt x="45771" y="2128357"/>
                  <a:pt x="114856" y="2054401"/>
                  <a:pt x="102768" y="2004430"/>
                </a:cubicBezTo>
                <a:cubicBezTo>
                  <a:pt x="99143" y="1990876"/>
                  <a:pt x="114661" y="1971808"/>
                  <a:pt x="128485" y="1969383"/>
                </a:cubicBezTo>
                <a:cubicBezTo>
                  <a:pt x="216478" y="1953355"/>
                  <a:pt x="255260" y="1875600"/>
                  <a:pt x="316632" y="1814867"/>
                </a:cubicBezTo>
                <a:cubicBezTo>
                  <a:pt x="286607" y="1778049"/>
                  <a:pt x="240843" y="1760915"/>
                  <a:pt x="204084" y="1732869"/>
                </a:cubicBezTo>
                <a:cubicBezTo>
                  <a:pt x="165873" y="1703815"/>
                  <a:pt x="170805" y="1689937"/>
                  <a:pt x="227085" y="1644378"/>
                </a:cubicBezTo>
                <a:cubicBezTo>
                  <a:pt x="135002" y="1609983"/>
                  <a:pt x="135002" y="1609983"/>
                  <a:pt x="194840" y="1531510"/>
                </a:cubicBezTo>
                <a:cubicBezTo>
                  <a:pt x="155738" y="1518118"/>
                  <a:pt x="147268" y="1431235"/>
                  <a:pt x="153201" y="1357062"/>
                </a:cubicBezTo>
                <a:lnTo>
                  <a:pt x="156754" y="1330318"/>
                </a:lnTo>
                <a:lnTo>
                  <a:pt x="158203" y="1327353"/>
                </a:lnTo>
                <a:cubicBezTo>
                  <a:pt x="164944" y="1313010"/>
                  <a:pt x="174305" y="1292418"/>
                  <a:pt x="183908" y="1271808"/>
                </a:cubicBezTo>
                <a:lnTo>
                  <a:pt x="192178" y="1254359"/>
                </a:lnTo>
                <a:lnTo>
                  <a:pt x="197963" y="1258870"/>
                </a:lnTo>
                <a:cubicBezTo>
                  <a:pt x="201319" y="1265759"/>
                  <a:pt x="204343" y="1269123"/>
                  <a:pt x="207082" y="1270177"/>
                </a:cubicBezTo>
                <a:cubicBezTo>
                  <a:pt x="215301" y="1273335"/>
                  <a:pt x="220953" y="1255680"/>
                  <a:pt x="225258" y="1249926"/>
                </a:cubicBezTo>
                <a:cubicBezTo>
                  <a:pt x="239225" y="1231830"/>
                  <a:pt x="229470" y="1215162"/>
                  <a:pt x="225383" y="1197822"/>
                </a:cubicBezTo>
                <a:cubicBezTo>
                  <a:pt x="223809" y="1191435"/>
                  <a:pt x="212069" y="1213060"/>
                  <a:pt x="198195" y="1241661"/>
                </a:cubicBezTo>
                <a:lnTo>
                  <a:pt x="192178" y="1254359"/>
                </a:lnTo>
                <a:lnTo>
                  <a:pt x="185425" y="1249095"/>
                </a:lnTo>
                <a:lnTo>
                  <a:pt x="194847" y="1225969"/>
                </a:lnTo>
                <a:cubicBezTo>
                  <a:pt x="218144" y="1169629"/>
                  <a:pt x="242658" y="1113997"/>
                  <a:pt x="248781" y="1110761"/>
                </a:cubicBezTo>
                <a:cubicBezTo>
                  <a:pt x="313786" y="1076283"/>
                  <a:pt x="321395" y="965784"/>
                  <a:pt x="418181" y="974220"/>
                </a:cubicBezTo>
                <a:cubicBezTo>
                  <a:pt x="461819" y="977818"/>
                  <a:pt x="495215" y="944914"/>
                  <a:pt x="532987" y="931088"/>
                </a:cubicBezTo>
                <a:cubicBezTo>
                  <a:pt x="664440" y="883526"/>
                  <a:pt x="768295" y="806734"/>
                  <a:pt x="846702" y="686183"/>
                </a:cubicBezTo>
                <a:cubicBezTo>
                  <a:pt x="868484" y="652881"/>
                  <a:pt x="913166" y="632329"/>
                  <a:pt x="946487" y="606427"/>
                </a:cubicBezTo>
                <a:cubicBezTo>
                  <a:pt x="943857" y="580742"/>
                  <a:pt x="867909" y="616319"/>
                  <a:pt x="909859" y="561037"/>
                </a:cubicBezTo>
                <a:cubicBezTo>
                  <a:pt x="941546" y="519374"/>
                  <a:pt x="991572" y="500749"/>
                  <a:pt x="1038549" y="483076"/>
                </a:cubicBezTo>
                <a:cubicBezTo>
                  <a:pt x="1092404" y="463016"/>
                  <a:pt x="1148626" y="449861"/>
                  <a:pt x="1187871" y="397948"/>
                </a:cubicBezTo>
                <a:cubicBezTo>
                  <a:pt x="1194206" y="389666"/>
                  <a:pt x="1884389" y="14461"/>
                  <a:pt x="2747400" y="406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ACDBA-2A32-E01D-0AE2-0A192EF1C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398" y="2428880"/>
            <a:ext cx="5105400" cy="3052757"/>
          </a:xfrm>
        </p:spPr>
        <p:txBody>
          <a:bodyPr>
            <a:normAutofit/>
          </a:bodyPr>
          <a:lstStyle/>
          <a:p>
            <a:r>
              <a:rPr lang="en-US" sz="2000"/>
              <a:t>Prev. Control Units or Modules were connected all over the vehicle. Now a more optimized architecture is being used.</a:t>
            </a:r>
          </a:p>
          <a:p>
            <a:r>
              <a:rPr lang="en-US" sz="2000"/>
              <a:t>Distributions can be such as:</a:t>
            </a:r>
          </a:p>
          <a:p>
            <a:pPr lvl="1"/>
            <a:r>
              <a:rPr lang="en-US" sz="2000"/>
              <a:t>Rear Zone</a:t>
            </a:r>
          </a:p>
          <a:p>
            <a:pPr lvl="1"/>
            <a:r>
              <a:rPr lang="en-US" sz="2000"/>
              <a:t>Front Zone</a:t>
            </a:r>
          </a:p>
          <a:p>
            <a:pPr lvl="1"/>
            <a:r>
              <a:rPr lang="en-US" sz="2000"/>
              <a:t>Central Zone / Cabin Zone</a:t>
            </a:r>
            <a:endParaRPr lang="en-US" sz="200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087C42A1-9341-69D4-524F-997F0BDBD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398" y="6356350"/>
            <a:ext cx="3960877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 dirty="0">
                <a:latin typeface="+mn-lt"/>
                <a:ea typeface="+mn-ea"/>
                <a:cs typeface="+mn-cs"/>
              </a:rPr>
              <a:t>Fig. </a:t>
            </a:r>
            <a:r>
              <a:rPr lang="en-US" dirty="0"/>
              <a:t>5-6</a:t>
            </a:r>
            <a:r>
              <a:rPr lang="en-US" kern="1200" dirty="0">
                <a:latin typeface="+mn-lt"/>
                <a:ea typeface="+mn-ea"/>
                <a:cs typeface="+mn-cs"/>
              </a:rPr>
              <a:t>, New Zonal level.</a:t>
            </a:r>
          </a:p>
        </p:txBody>
      </p:sp>
    </p:spTree>
    <p:extLst>
      <p:ext uri="{BB962C8B-B14F-4D97-AF65-F5344CB8AC3E}">
        <p14:creationId xmlns:p14="http://schemas.microsoft.com/office/powerpoint/2010/main" val="324375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CCC09-50EE-D716-37DC-3CE26E8CA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Car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70D4A0-0DBC-858F-567E-BDE971D78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68" y="1690688"/>
            <a:ext cx="6192114" cy="11336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FE0AE4-D0CB-210C-6725-8C95A7DE9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68" y="2890520"/>
            <a:ext cx="3219899" cy="11431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EF1698-3213-DBD5-00D7-CACA452526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268" y="4099879"/>
            <a:ext cx="3381847" cy="115268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F400523-7B4B-5265-84EA-EEC4559094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1451" y="1895663"/>
            <a:ext cx="5304281" cy="31328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BDF48C0B-EF89-4B5D-7EC2-1A024D24C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31123" y="6492875"/>
            <a:ext cx="3960877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 dirty="0">
                <a:latin typeface="+mn-lt"/>
                <a:ea typeface="+mn-ea"/>
                <a:cs typeface="+mn-cs"/>
              </a:rPr>
              <a:t>Fig. 7, New Zonal level.</a:t>
            </a:r>
          </a:p>
        </p:txBody>
      </p:sp>
    </p:spTree>
    <p:extLst>
      <p:ext uri="{BB962C8B-B14F-4D97-AF65-F5344CB8AC3E}">
        <p14:creationId xmlns:p14="http://schemas.microsoft.com/office/powerpoint/2010/main" val="1490319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98F3DEE-0E56-499F-AFAE-C2DA7C2C8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B9C452-2C6E-4D52-8FC7-669291EE9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4E1CC44-1B7F-472B-B668-B4F2F4723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5BAD077-4A41-458D-9909-1A108699E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6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1FC21CE-01FD-49CC-BAFC-06F38B34B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A22025-07E4-5931-1B34-C78BA1604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21728"/>
            <a:ext cx="6999883" cy="96795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Front Zone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1B06DC5-052E-3030-7059-86AE76FD5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874" y="1670706"/>
            <a:ext cx="4810526" cy="246083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033B33F-65A0-D25C-795A-DFB26462F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679" y="4312677"/>
            <a:ext cx="4873722" cy="246083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DA53F37-6853-C373-F279-B451AC3FD6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4782" y="1658966"/>
            <a:ext cx="4731144" cy="246083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3D92B45-3CAB-8469-98BB-EB8C5017A6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4782" y="4087350"/>
            <a:ext cx="4731144" cy="268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966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B58062-E9D1-93A3-5D91-652546A17D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4F84B2-C464-8BAB-584C-21DBC2419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Central Zone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2AB662-E551-9D91-F65F-20617992E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48" y="2955197"/>
            <a:ext cx="5131088" cy="24500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B6A758F-726D-AD73-1687-4687B5F18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65" y="2842808"/>
            <a:ext cx="5131087" cy="274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540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626DE3-2CE0-AE6A-88FA-E4F5AFD8A5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319F48-CD7F-E15D-5CCD-AE65C3B71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Rear Zone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FBA2F71-E486-6EA1-B72E-67BE5DE35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23" y="1711701"/>
            <a:ext cx="5131088" cy="19652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F25917-5FCF-3F00-A67D-E31B1F54F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181" y="1711701"/>
            <a:ext cx="4366493" cy="234594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B470508-1B97-1191-FEFF-67D258AD8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23" y="3831588"/>
            <a:ext cx="3252116" cy="268156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822FBCB-8002-35AA-59A7-1F9D823B9B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7181" y="4090556"/>
            <a:ext cx="5632304" cy="268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925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881</Words>
  <Application>Microsoft Office PowerPoint</Application>
  <PresentationFormat>Widescreen</PresentationFormat>
  <Paragraphs>99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Aptos</vt:lpstr>
      <vt:lpstr>Aptos Display</vt:lpstr>
      <vt:lpstr>Arial</vt:lpstr>
      <vt:lpstr>Calibri</vt:lpstr>
      <vt:lpstr>MaisonNeue</vt:lpstr>
      <vt:lpstr>OpenSans</vt:lpstr>
      <vt:lpstr>OpenSansBT</vt:lpstr>
      <vt:lpstr>Office Theme</vt:lpstr>
      <vt:lpstr>C-ITS</vt:lpstr>
      <vt:lpstr>PowerPoint Presentation</vt:lpstr>
      <vt:lpstr>PowerPoint Presentation</vt:lpstr>
      <vt:lpstr>PowerPoint Presentation</vt:lpstr>
      <vt:lpstr>Hardware Automotive Control Units Distribution</vt:lpstr>
      <vt:lpstr>Hardware Car</vt:lpstr>
      <vt:lpstr>Front Zone</vt:lpstr>
      <vt:lpstr>Central Zone</vt:lpstr>
      <vt:lpstr>Rear Zone</vt:lpstr>
      <vt:lpstr>Software DTC (Diagnostic Trouble Codes)</vt:lpstr>
      <vt:lpstr>DTC (Diagnostic Trouble Codes)</vt:lpstr>
      <vt:lpstr>Software Model</vt:lpstr>
      <vt:lpstr>OBU</vt:lpstr>
      <vt:lpstr>OBU - Hardware</vt:lpstr>
      <vt:lpstr>OBU - Software</vt:lpstr>
      <vt:lpstr>RSU</vt:lpstr>
      <vt:lpstr>RSU - Hardware</vt:lpstr>
      <vt:lpstr>RSU - Software</vt:lpstr>
      <vt:lpstr>Further Work</vt:lpstr>
      <vt:lpstr>Conclusion</vt:lpstr>
      <vt:lpstr>Thank You!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Fernando Rodriguez</dc:creator>
  <cp:lastModifiedBy>Hazhir Amiri</cp:lastModifiedBy>
  <cp:revision>8</cp:revision>
  <dcterms:created xsi:type="dcterms:W3CDTF">2025-01-23T21:38:11Z</dcterms:created>
  <dcterms:modified xsi:type="dcterms:W3CDTF">2025-02-02T16:12:16Z</dcterms:modified>
</cp:coreProperties>
</file>