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61" r:id="rId12"/>
    <p:sldId id="263" r:id="rId13"/>
    <p:sldId id="264" r:id="rId14"/>
    <p:sldId id="262" r:id="rId15"/>
    <p:sldId id="26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18ACE-61C6-4AD3-AD16-975169FAD560}" v="35" dt="2025-01-25T13:34:5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56418ACE-61C6-4AD3-AD16-975169FAD560}"/>
    <pc:docChg chg="undo custSel addSld delSld modSld">
      <pc:chgData name="Luis Fernando Rodriguez Gutierrez" userId="47d13518-703e-4604-b449-ba54b8feb907" providerId="ADAL" clId="{56418ACE-61C6-4AD3-AD16-975169FAD560}" dt="2025-01-25T13:35:42.062" v="1886"/>
      <pc:docMkLst>
        <pc:docMk/>
      </pc:docMkLst>
      <pc:sldChg chg="addSp delSp modSp mod setBg addAnim">
        <pc:chgData name="Luis Fernando Rodriguez Gutierrez" userId="47d13518-703e-4604-b449-ba54b8feb907" providerId="ADAL" clId="{56418ACE-61C6-4AD3-AD16-975169FAD560}" dt="2025-01-25T11:14:23.679" v="32" actId="20577"/>
        <pc:sldMkLst>
          <pc:docMk/>
          <pc:sldMk cId="2580789304" sldId="256"/>
        </pc:sldMkLst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2" creationId="{1A7F500A-FECF-6986-B56D-68CB96F6755C}"/>
          </ac:spMkLst>
        </pc:spChg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3" creationId="{CAD67B64-6189-8530-783B-F923F8242380}"/>
          </ac:spMkLst>
        </pc:spChg>
        <pc:spChg chg="mod">
          <ac:chgData name="Luis Fernando Rodriguez Gutierrez" userId="47d13518-703e-4604-b449-ba54b8feb907" providerId="ADAL" clId="{56418ACE-61C6-4AD3-AD16-975169FAD560}" dt="2025-01-25T11:14:23.679" v="32" actId="20577"/>
          <ac:spMkLst>
            <pc:docMk/>
            <pc:sldMk cId="2580789304" sldId="256"/>
            <ac:spMk id="6" creationId="{92FBDE1F-7A4A-E896-58F8-31909E874318}"/>
          </ac:spMkLst>
        </pc:spChg>
        <pc:spChg chg="add del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0" creationId="{ECC07320-C2CA-4E29-8481-9D9E143C7788}"/>
          </ac:spMkLst>
        </pc:spChg>
        <pc:spChg chg="add del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2" creationId="{178FB36B-5BFE-42CA-BC60-1115E0D95EEC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7" creationId="{ECC07320-C2CA-4E29-8481-9D9E143C7788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9" creationId="{178FB36B-5BFE-42CA-BC60-1115E0D95EEC}"/>
          </ac:spMkLst>
        </pc:spChg>
        <pc:picChg chg="add mod ord">
          <ac:chgData name="Luis Fernando Rodriguez Gutierrez" userId="47d13518-703e-4604-b449-ba54b8feb907" providerId="ADAL" clId="{56418ACE-61C6-4AD3-AD16-975169FAD560}" dt="2025-01-25T11:13:27.350" v="13" actId="1076"/>
          <ac:picMkLst>
            <pc:docMk/>
            <pc:sldMk cId="2580789304" sldId="256"/>
            <ac:picMk id="5" creationId="{6013DDB7-53F8-44E2-A110-CD0371950D8B}"/>
          </ac:picMkLst>
        </pc:picChg>
      </pc:sldChg>
      <pc:sldChg chg="addSp delSp modSp mod setBg">
        <pc:chgData name="Luis Fernando Rodriguez Gutierrez" userId="47d13518-703e-4604-b449-ba54b8feb907" providerId="ADAL" clId="{56418ACE-61C6-4AD3-AD16-975169FAD560}" dt="2025-01-25T11:25:49.332" v="287" actId="14100"/>
        <pc:sldMkLst>
          <pc:docMk/>
          <pc:sldMk cId="2801368605" sldId="257"/>
        </pc:sldMkLst>
        <pc:spChg chg="del">
          <ac:chgData name="Luis Fernando Rodriguez Gutierrez" userId="47d13518-703e-4604-b449-ba54b8feb907" providerId="ADAL" clId="{56418ACE-61C6-4AD3-AD16-975169FAD560}" dt="2025-01-25T11:14:38.917" v="33" actId="478"/>
          <ac:spMkLst>
            <pc:docMk/>
            <pc:sldMk cId="2801368605" sldId="257"/>
            <ac:spMk id="2" creationId="{768A049C-21B3-A0B4-0D37-91A39F59DA1D}"/>
          </ac:spMkLst>
        </pc:spChg>
        <pc:spChg chg="mod ord">
          <ac:chgData name="Luis Fernando Rodriguez Gutierrez" userId="47d13518-703e-4604-b449-ba54b8feb907" providerId="ADAL" clId="{56418ACE-61C6-4AD3-AD16-975169FAD560}" dt="2025-01-25T11:24:36.034" v="277" actId="20577"/>
          <ac:spMkLst>
            <pc:docMk/>
            <pc:sldMk cId="2801368605" sldId="257"/>
            <ac:spMk id="3" creationId="{5FA36236-28D4-BACF-2CD0-7668FB2210B3}"/>
          </ac:spMkLst>
        </pc:spChg>
        <pc:spChg chg="mo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4" creationId="{31BE6B59-1158-5BD3-4345-F4AFCCCB38CF}"/>
          </ac:spMkLst>
        </pc:spChg>
        <pc:spChg chg="del mod ord">
          <ac:chgData name="Luis Fernando Rodriguez Gutierrez" userId="47d13518-703e-4604-b449-ba54b8feb907" providerId="ADAL" clId="{56418ACE-61C6-4AD3-AD16-975169FAD560}" dt="2025-01-25T11:16:02.550" v="138" actId="478"/>
          <ac:spMkLst>
            <pc:docMk/>
            <pc:sldMk cId="2801368605" sldId="257"/>
            <ac:spMk id="5" creationId="{21DD6191-5CB7-2106-3CFE-CFD30A36CCCA}"/>
          </ac:spMkLst>
        </pc:spChg>
        <pc:spChg chg="add del mod">
          <ac:chgData name="Luis Fernando Rodriguez Gutierrez" userId="47d13518-703e-4604-b449-ba54b8feb907" providerId="ADAL" clId="{56418ACE-61C6-4AD3-AD16-975169FAD560}" dt="2025-01-25T11:14:41.291" v="34" actId="478"/>
          <ac:spMkLst>
            <pc:docMk/>
            <pc:sldMk cId="2801368605" sldId="257"/>
            <ac:spMk id="7" creationId="{7F63D419-549A-C04E-7E62-45D3BBE2C5CB}"/>
          </ac:spMkLst>
        </pc:spChg>
        <pc:spChg chg="add mod">
          <ac:chgData name="Luis Fernando Rodriguez Gutierrez" userId="47d13518-703e-4604-b449-ba54b8feb907" providerId="ADAL" clId="{56418ACE-61C6-4AD3-AD16-975169FAD560}" dt="2025-01-25T11:16:23.975" v="172" actId="20577"/>
          <ac:spMkLst>
            <pc:docMk/>
            <pc:sldMk cId="2801368605" sldId="257"/>
            <ac:spMk id="8" creationId="{F77E8E3E-587A-BA65-A2AC-8043C3790018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1" creationId="{327D73B4-9F5C-4A64-A179-51B9500CB8B5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3" creationId="{C1F06963-6374-4B48-844F-071A9BAAAE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5" creationId="{6CB927A4-E432-4310-9CD5-E89FF5063179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7" creationId="{1453BF6C-B012-48B7-B4E8-6D7AC7C27D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9" creationId="{E3020543-B24B-4EC4-8FFC-8DD88EEA91A8}"/>
          </ac:spMkLst>
        </pc:spChg>
        <pc:picChg chg="add mod">
          <ac:chgData name="Luis Fernando Rodriguez Gutierrez" userId="47d13518-703e-4604-b449-ba54b8feb907" providerId="ADAL" clId="{56418ACE-61C6-4AD3-AD16-975169FAD560}" dt="2025-01-25T11:25:49.332" v="287" actId="14100"/>
          <ac:picMkLst>
            <pc:docMk/>
            <pc:sldMk cId="2801368605" sldId="257"/>
            <ac:picMk id="1026" creationId="{B0A9F003-218C-159C-095C-3EA066EFFFA3}"/>
          </ac:picMkLst>
        </pc:picChg>
        <pc:picChg chg="add del mod">
          <ac:chgData name="Luis Fernando Rodriguez Gutierrez" userId="47d13518-703e-4604-b449-ba54b8feb907" providerId="ADAL" clId="{56418ACE-61C6-4AD3-AD16-975169FAD560}" dt="2025-01-25T11:25:40.350" v="283" actId="478"/>
          <ac:picMkLst>
            <pc:docMk/>
            <pc:sldMk cId="2801368605" sldId="257"/>
            <ac:picMk id="1028" creationId="{EF1A44D1-32DB-1875-F99F-0F98D12A8C95}"/>
          </ac:picMkLst>
        </pc:picChg>
        <pc:cxnChg chg="add">
          <ac:chgData name="Luis Fernando Rodriguez Gutierrez" userId="47d13518-703e-4604-b449-ba54b8feb907" providerId="ADAL" clId="{56418ACE-61C6-4AD3-AD16-975169FAD560}" dt="2025-01-25T11:16:00.180" v="137" actId="26606"/>
          <ac:cxnSpMkLst>
            <pc:docMk/>
            <pc:sldMk cId="2801368605" sldId="257"/>
            <ac:cxnSpMk id="1041" creationId="{C49DA8F6-BCC1-4447-B54C-57856834B94B}"/>
          </ac:cxnSpMkLst>
        </pc:cxnChg>
      </pc:sldChg>
      <pc:sldChg chg="addSp delSp modSp mod setBg">
        <pc:chgData name="Luis Fernando Rodriguez Gutierrez" userId="47d13518-703e-4604-b449-ba54b8feb907" providerId="ADAL" clId="{56418ACE-61C6-4AD3-AD16-975169FAD560}" dt="2025-01-25T12:04:23.167" v="893" actId="27636"/>
        <pc:sldMkLst>
          <pc:docMk/>
          <pc:sldMk cId="324375167" sldId="258"/>
        </pc:sldMkLst>
        <pc:spChg chg="mod">
          <ac:chgData name="Luis Fernando Rodriguez Gutierrez" userId="47d13518-703e-4604-b449-ba54b8feb907" providerId="ADAL" clId="{56418ACE-61C6-4AD3-AD16-975169FAD560}" dt="2025-01-25T12:04:23.167" v="893" actId="27636"/>
          <ac:spMkLst>
            <pc:docMk/>
            <pc:sldMk cId="324375167" sldId="258"/>
            <ac:spMk id="2" creationId="{6CC58B26-8BB8-B9B9-1633-50EAF59A40BE}"/>
          </ac:spMkLst>
        </pc:spChg>
        <pc:spChg chg="mod ord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" creationId="{57AACDBA-2A32-E01D-0AE2-0A192EF1CA59}"/>
          </ac:spMkLst>
        </pc:spChg>
        <pc:spChg chg="del mod">
          <ac:chgData name="Luis Fernando Rodriguez Gutierrez" userId="47d13518-703e-4604-b449-ba54b8feb907" providerId="ADAL" clId="{56418ACE-61C6-4AD3-AD16-975169FAD560}" dt="2025-01-25T11:30:53.196" v="481" actId="478"/>
          <ac:spMkLst>
            <pc:docMk/>
            <pc:sldMk cId="324375167" sldId="258"/>
            <ac:spMk id="4" creationId="{3063DC31-878B-2431-E58A-853697C7801F}"/>
          </ac:spMkLst>
        </pc:spChg>
        <pc:spChg chg="add mod">
          <ac:chgData name="Luis Fernando Rodriguez Gutierrez" userId="47d13518-703e-4604-b449-ba54b8feb907" providerId="ADAL" clId="{56418ACE-61C6-4AD3-AD16-975169FAD560}" dt="2025-01-25T11:43:20.486" v="798" actId="20577"/>
          <ac:spMkLst>
            <pc:docMk/>
            <pc:sldMk cId="324375167" sldId="258"/>
            <ac:spMk id="9" creationId="{087C42A1-9341-69D4-524F-997F0BDBD514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3" creationId="{53E60C6D-4E85-4E14-BCDF-BF15C241F7CA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5" creationId="{7D42D292-4C48-479B-9E59-E29CD9871C0C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7" creationId="{533DF362-939D-4EEE-8DC4-6B54607E5611}"/>
          </ac:spMkLst>
        </pc:spChg>
        <pc:spChg chg="add del">
          <ac:chgData name="Luis Fernando Rodriguez Gutierrez" userId="47d13518-703e-4604-b449-ba54b8feb907" providerId="ADAL" clId="{56418ACE-61C6-4AD3-AD16-975169FAD560}" dt="2025-01-25T11:30:48.921" v="480" actId="26606"/>
          <ac:spMkLst>
            <pc:docMk/>
            <pc:sldMk cId="324375167" sldId="258"/>
            <ac:spMk id="19" creationId="{129F4FEF-3F4E-4042-8E6D-C24E201FB31A}"/>
          </ac:spMkLst>
        </pc:spChg>
        <pc:spChg chg="add del">
          <ac:chgData name="Luis Fernando Rodriguez Gutierrez" userId="47d13518-703e-4604-b449-ba54b8feb907" providerId="ADAL" clId="{56418ACE-61C6-4AD3-AD16-975169FAD560}" dt="2025-01-25T11:30:56.256" v="482" actId="26606"/>
          <ac:spMkLst>
            <pc:docMk/>
            <pc:sldMk cId="324375167" sldId="258"/>
            <ac:spMk id="24" creationId="{A2679492-7988-4050-9056-542444452411}"/>
          </ac:spMkLst>
        </pc:spChg>
        <pc:spChg chg="add del">
          <ac:chgData name="Luis Fernando Rodriguez Gutierrez" userId="47d13518-703e-4604-b449-ba54b8feb907" providerId="ADAL" clId="{56418ACE-61C6-4AD3-AD16-975169FAD560}" dt="2025-01-25T11:30:56.256" v="482" actId="26606"/>
          <ac:spMkLst>
            <pc:docMk/>
            <pc:sldMk cId="324375167" sldId="258"/>
            <ac:spMk id="26" creationId="{B091B163-7D61-4891-ABCF-5C13D9C418D0}"/>
          </ac:spMkLst>
        </pc:spChg>
        <pc:spChg chg="add del">
          <ac:chgData name="Luis Fernando Rodriguez Gutierrez" userId="47d13518-703e-4604-b449-ba54b8feb907" providerId="ADAL" clId="{56418ACE-61C6-4AD3-AD16-975169FAD560}" dt="2025-01-25T11:35:02.103" v="735" actId="26606"/>
          <ac:spMkLst>
            <pc:docMk/>
            <pc:sldMk cId="324375167" sldId="258"/>
            <ac:spMk id="33" creationId="{A2679492-7988-4050-9056-542444452411}"/>
          </ac:spMkLst>
        </pc:spChg>
        <pc:spChg chg="add del">
          <ac:chgData name="Luis Fernando Rodriguez Gutierrez" userId="47d13518-703e-4604-b449-ba54b8feb907" providerId="ADAL" clId="{56418ACE-61C6-4AD3-AD16-975169FAD560}" dt="2025-01-25T11:35:02.103" v="735" actId="26606"/>
          <ac:spMkLst>
            <pc:docMk/>
            <pc:sldMk cId="324375167" sldId="258"/>
            <ac:spMk id="35" creationId="{B091B163-7D61-4891-ABCF-5C13D9C418D0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9" creationId="{129F4FEF-3F4E-4042-8E6D-C24E201FB31A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41" creationId="{9D9CE3C4-25D7-403C-9312-F3B39099D298}"/>
          </ac:spMkLst>
        </pc:spChg>
        <pc:spChg chg="add del">
          <ac:chgData name="Luis Fernando Rodriguez Gutierrez" userId="47d13518-703e-4604-b449-ba54b8feb907" providerId="ADAL" clId="{56418ACE-61C6-4AD3-AD16-975169FAD560}" dt="2025-01-25T11:34:48.281" v="733" actId="26606"/>
          <ac:spMkLst>
            <pc:docMk/>
            <pc:sldMk cId="324375167" sldId="258"/>
            <ac:spMk id="42" creationId="{AD96FDFD-4E42-4A06-B8B5-768A1DB9C2A9}"/>
          </ac:spMkLst>
        </pc:spChg>
        <pc:spChg chg="add del">
          <ac:chgData name="Luis Fernando Rodriguez Gutierrez" userId="47d13518-703e-4604-b449-ba54b8feb907" providerId="ADAL" clId="{56418ACE-61C6-4AD3-AD16-975169FAD560}" dt="2025-01-25T11:35:36.247" v="746" actId="26606"/>
          <ac:spMkLst>
            <pc:docMk/>
            <pc:sldMk cId="324375167" sldId="258"/>
            <ac:spMk id="44" creationId="{AD96FDFD-4E42-4A06-B8B5-768A1DB9C2A9}"/>
          </ac:spMkLst>
        </pc:spChg>
        <pc:grpChg chg="add del">
          <ac:chgData name="Luis Fernando Rodriguez Gutierrez" userId="47d13518-703e-4604-b449-ba54b8feb907" providerId="ADAL" clId="{56418ACE-61C6-4AD3-AD16-975169FAD560}" dt="2025-01-25T11:35:41.652" v="748" actId="26606"/>
          <ac:grpSpMkLst>
            <pc:docMk/>
            <pc:sldMk cId="324375167" sldId="258"/>
            <ac:grpSpMk id="46" creationId="{2E56C079-9BED-4728-8FAD-2F9E3A179149}"/>
          </ac:grpSpMkLst>
        </pc:grpChg>
        <pc:grpChg chg="add del">
          <ac:chgData name="Luis Fernando Rodriguez Gutierrez" userId="47d13518-703e-4604-b449-ba54b8feb907" providerId="ADAL" clId="{56418ACE-61C6-4AD3-AD16-975169FAD560}" dt="2025-01-25T11:35:41.652" v="748" actId="26606"/>
          <ac:grpSpMkLst>
            <pc:docMk/>
            <pc:sldMk cId="324375167" sldId="258"/>
            <ac:grpSpMk id="57" creationId="{51AC3D20-E4ED-49E6-AADF-E32D5427ECD0}"/>
          </ac:grpSpMkLst>
        </pc:grp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6" creationId="{6A743090-AF85-ACFA-2027-96C6D1153A3E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8" creationId="{73DB612C-3BD1-A984-24C3-F287B3E6E7A1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1:34:50.492" v="734" actId="478"/>
          <ac:picMkLst>
            <pc:docMk/>
            <pc:sldMk cId="324375167" sldId="258"/>
            <ac:picMk id="11" creationId="{AF68611B-8143-8A75-946A-710F1F68F1BF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1:43:16.050" v="796" actId="21"/>
          <ac:picMkLst>
            <pc:docMk/>
            <pc:sldMk cId="324375167" sldId="258"/>
            <ac:picMk id="14" creationId="{5F400523-7B4B-5265-84EA-EEC455909426}"/>
          </ac:picMkLst>
        </pc:picChg>
        <pc:cxnChg chg="add del">
          <ac:chgData name="Luis Fernando Rodriguez Gutierrez" userId="47d13518-703e-4604-b449-ba54b8feb907" providerId="ADAL" clId="{56418ACE-61C6-4AD3-AD16-975169FAD560}" dt="2025-01-25T11:30:56.256" v="482" actId="26606"/>
          <ac:cxnSpMkLst>
            <pc:docMk/>
            <pc:sldMk cId="324375167" sldId="258"/>
            <ac:cxnSpMk id="28" creationId="{C49DA8F6-BCC1-4447-B54C-57856834B94B}"/>
          </ac:cxnSpMkLst>
        </pc:cxnChg>
        <pc:cxnChg chg="add del">
          <ac:chgData name="Luis Fernando Rodriguez Gutierrez" userId="47d13518-703e-4604-b449-ba54b8feb907" providerId="ADAL" clId="{56418ACE-61C6-4AD3-AD16-975169FAD560}" dt="2025-01-25T11:35:02.103" v="735" actId="26606"/>
          <ac:cxnSpMkLst>
            <pc:docMk/>
            <pc:sldMk cId="324375167" sldId="258"/>
            <ac:cxnSpMk id="37" creationId="{C49DA8F6-BCC1-4447-B54C-57856834B94B}"/>
          </ac:cxnSpMkLst>
        </pc:cxnChg>
      </pc:sldChg>
      <pc:sldChg chg="addSp delSp modSp mod">
        <pc:chgData name="Luis Fernando Rodriguez Gutierrez" userId="47d13518-703e-4604-b449-ba54b8feb907" providerId="ADAL" clId="{56418ACE-61C6-4AD3-AD16-975169FAD560}" dt="2025-01-25T11:43:51.721" v="807" actId="1076"/>
        <pc:sldMkLst>
          <pc:docMk/>
          <pc:sldMk cId="1490319551" sldId="259"/>
        </pc:sldMkLst>
        <pc:spChg chg="del mod">
          <ac:chgData name="Luis Fernando Rodriguez Gutierrez" userId="47d13518-703e-4604-b449-ba54b8feb907" providerId="ADAL" clId="{56418ACE-61C6-4AD3-AD16-975169FAD560}" dt="2025-01-25T11:43:33.430" v="803" actId="478"/>
          <ac:spMkLst>
            <pc:docMk/>
            <pc:sldMk cId="1490319551" sldId="259"/>
            <ac:spMk id="3" creationId="{94B5A8C0-A0C1-0419-9975-A203A734121C}"/>
          </ac:spMkLst>
        </pc:spChg>
        <pc:spChg chg="del">
          <ac:chgData name="Luis Fernando Rodriguez Gutierrez" userId="47d13518-703e-4604-b449-ba54b8feb907" providerId="ADAL" clId="{56418ACE-61C6-4AD3-AD16-975169FAD560}" dt="2025-01-25T11:42:40.879" v="793" actId="478"/>
          <ac:spMkLst>
            <pc:docMk/>
            <pc:sldMk cId="1490319551" sldId="259"/>
            <ac:spMk id="4" creationId="{D0DEF27A-31AC-3F9F-9A68-9DA526E61497}"/>
          </ac:spMkLst>
        </pc:spChg>
        <pc:spChg chg="add mod">
          <ac:chgData name="Luis Fernando Rodriguez Gutierrez" userId="47d13518-703e-4604-b449-ba54b8feb907" providerId="ADAL" clId="{56418ACE-61C6-4AD3-AD16-975169FAD560}" dt="2025-01-25T11:43:51.721" v="807" actId="1076"/>
          <ac:spMkLst>
            <pc:docMk/>
            <pc:sldMk cId="1490319551" sldId="259"/>
            <ac:spMk id="11" creationId="{BDF48C0B-EF89-4B5D-7EC2-1A024D24CA80}"/>
          </ac:spMkLst>
        </pc:spChg>
        <pc:picChg chg="add mod">
          <ac:chgData name="Luis Fernando Rodriguez Gutierrez" userId="47d13518-703e-4604-b449-ba54b8feb907" providerId="ADAL" clId="{56418ACE-61C6-4AD3-AD16-975169FAD560}" dt="2025-01-25T11:36:32.381" v="753" actId="1076"/>
          <ac:picMkLst>
            <pc:docMk/>
            <pc:sldMk cId="1490319551" sldId="259"/>
            <ac:picMk id="6" creationId="{0570D4A0-0DBC-858F-567E-BDE971D781BE}"/>
          </ac:picMkLst>
        </pc:picChg>
        <pc:picChg chg="add mod">
          <ac:chgData name="Luis Fernando Rodriguez Gutierrez" userId="47d13518-703e-4604-b449-ba54b8feb907" providerId="ADAL" clId="{56418ACE-61C6-4AD3-AD16-975169FAD560}" dt="2025-01-25T11:36:50.245" v="755" actId="1076"/>
          <ac:picMkLst>
            <pc:docMk/>
            <pc:sldMk cId="1490319551" sldId="259"/>
            <ac:picMk id="8" creationId="{33FE0AE4-D0CB-210C-6725-8C95A7DE930B}"/>
          </ac:picMkLst>
        </pc:picChg>
        <pc:picChg chg="add mod">
          <ac:chgData name="Luis Fernando Rodriguez Gutierrez" userId="47d13518-703e-4604-b449-ba54b8feb907" providerId="ADAL" clId="{56418ACE-61C6-4AD3-AD16-975169FAD560}" dt="2025-01-25T11:37:03.642" v="758" actId="1076"/>
          <ac:picMkLst>
            <pc:docMk/>
            <pc:sldMk cId="1490319551" sldId="259"/>
            <ac:picMk id="10" creationId="{BBEF1698-3213-DBD5-00D7-CACA452526E4}"/>
          </ac:picMkLst>
        </pc:picChg>
        <pc:picChg chg="add mod">
          <ac:chgData name="Luis Fernando Rodriguez Gutierrez" userId="47d13518-703e-4604-b449-ba54b8feb907" providerId="ADAL" clId="{56418ACE-61C6-4AD3-AD16-975169FAD560}" dt="2025-01-25T11:43:38.771" v="804" actId="1076"/>
          <ac:picMkLst>
            <pc:docMk/>
            <pc:sldMk cId="1490319551" sldId="259"/>
            <ac:picMk id="14" creationId="{5F400523-7B4B-5265-84EA-EEC455909426}"/>
          </ac:picMkLst>
        </pc:picChg>
      </pc:sldChg>
      <pc:sldChg chg="modSp mod">
        <pc:chgData name="Luis Fernando Rodriguez Gutierrez" userId="47d13518-703e-4604-b449-ba54b8feb907" providerId="ADAL" clId="{56418ACE-61C6-4AD3-AD16-975169FAD560}" dt="2025-01-25T11:13:52.444" v="29" actId="20577"/>
        <pc:sldMkLst>
          <pc:docMk/>
          <pc:sldMk cId="2327144799" sldId="260"/>
        </pc:sldMkLst>
        <pc:spChg chg="mod">
          <ac:chgData name="Luis Fernando Rodriguez Gutierrez" userId="47d13518-703e-4604-b449-ba54b8feb907" providerId="ADAL" clId="{56418ACE-61C6-4AD3-AD16-975169FAD560}" dt="2025-01-25T11:13:52.444" v="29" actId="20577"/>
          <ac:spMkLst>
            <pc:docMk/>
            <pc:sldMk cId="2327144799" sldId="260"/>
            <ac:spMk id="3" creationId="{A31721F8-6950-845B-363D-5A8AC4DDE947}"/>
          </ac:spMkLst>
        </pc:spChg>
      </pc:sldChg>
      <pc:sldChg chg="addSp delSp modSp mod setBg">
        <pc:chgData name="Luis Fernando Rodriguez Gutierrez" userId="47d13518-703e-4604-b449-ba54b8feb907" providerId="ADAL" clId="{56418ACE-61C6-4AD3-AD16-975169FAD560}" dt="2025-01-25T13:34:26.463" v="1859" actId="20577"/>
        <pc:sldMkLst>
          <pc:docMk/>
          <pc:sldMk cId="570102859" sldId="261"/>
        </pc:sldMkLst>
        <pc:spChg chg="mo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2" creationId="{94B328AE-E53D-89D4-CE8C-E82025EE8E1F}"/>
          </ac:spMkLst>
        </pc:spChg>
        <pc:spChg chg="mod">
          <ac:chgData name="Luis Fernando Rodriguez Gutierrez" userId="47d13518-703e-4604-b449-ba54b8feb907" providerId="ADAL" clId="{56418ACE-61C6-4AD3-AD16-975169FAD560}" dt="2025-01-25T13:34:26.463" v="1859" actId="20577"/>
          <ac:spMkLst>
            <pc:docMk/>
            <pc:sldMk cId="570102859" sldId="261"/>
            <ac:spMk id="3" creationId="{ADC23DE7-688F-96A3-C6A2-5683C853A5E8}"/>
          </ac:spMkLst>
        </pc:spChg>
        <pc:spChg chg="del mod">
          <ac:chgData name="Luis Fernando Rodriguez Gutierrez" userId="47d13518-703e-4604-b449-ba54b8feb907" providerId="ADAL" clId="{56418ACE-61C6-4AD3-AD16-975169FAD560}" dt="2025-01-25T13:27:16.929" v="1636" actId="478"/>
          <ac:spMkLst>
            <pc:docMk/>
            <pc:sldMk cId="570102859" sldId="261"/>
            <ac:spMk id="4" creationId="{BA4BF87F-5F60-3A65-F0C8-17B7BCDDAD1F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1" creationId="{A8384FB5-9ADC-4DDC-881B-597D56F5B15D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3" creationId="{1199E1B1-A8C0-4FE8-A5A8-1CB41D69F857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5" creationId="{84A8DE83-DE75-4B41-9DB4-A7EC0B0DEC0B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7" creationId="{A7009A0A-BEF5-4EAC-AF15-E4F9F002E239}"/>
          </ac:spMkLst>
        </pc:spChg>
        <pc:picChg chg="add mod">
          <ac:chgData name="Luis Fernando Rodriguez Gutierrez" userId="47d13518-703e-4604-b449-ba54b8feb907" providerId="ADAL" clId="{56418ACE-61C6-4AD3-AD16-975169FAD560}" dt="2025-01-25T13:27:14.681" v="1635" actId="1076"/>
          <ac:picMkLst>
            <pc:docMk/>
            <pc:sldMk cId="570102859" sldId="261"/>
            <ac:picMk id="6" creationId="{B520D458-C936-D770-9715-ABCD0FA03C79}"/>
          </ac:picMkLst>
        </pc:picChg>
      </pc:sldChg>
      <pc:sldChg chg="modSp new mod">
        <pc:chgData name="Luis Fernando Rodriguez Gutierrez" userId="47d13518-703e-4604-b449-ba54b8feb907" providerId="ADAL" clId="{56418ACE-61C6-4AD3-AD16-975169FAD560}" dt="2025-01-25T13:35:42.062" v="1886"/>
        <pc:sldMkLst>
          <pc:docMk/>
          <pc:sldMk cId="3427541568" sldId="265"/>
        </pc:sldMkLst>
        <pc:spChg chg="mod">
          <ac:chgData name="Luis Fernando Rodriguez Gutierrez" userId="47d13518-703e-4604-b449-ba54b8feb907" providerId="ADAL" clId="{56418ACE-61C6-4AD3-AD16-975169FAD560}" dt="2025-01-25T13:35:42.062" v="1886"/>
          <ac:spMkLst>
            <pc:docMk/>
            <pc:sldMk cId="3427541568" sldId="265"/>
            <ac:spMk id="3" creationId="{A90225F5-DB26-1453-055E-287891987DC6}"/>
          </ac:spMkLst>
        </pc:spChg>
      </pc:sldChg>
      <pc:sldChg chg="modSp new del mod">
        <pc:chgData name="Luis Fernando Rodriguez Gutierrez" userId="47d13518-703e-4604-b449-ba54b8feb907" providerId="ADAL" clId="{56418ACE-61C6-4AD3-AD16-975169FAD560}" dt="2025-01-25T11:26:06.893" v="292" actId="47"/>
        <pc:sldMkLst>
          <pc:docMk/>
          <pc:sldMk cId="386249461" sldId="266"/>
        </pc:sldMkLst>
        <pc:spChg chg="mod">
          <ac:chgData name="Luis Fernando Rodriguez Gutierrez" userId="47d13518-703e-4604-b449-ba54b8feb907" providerId="ADAL" clId="{56418ACE-61C6-4AD3-AD16-975169FAD560}" dt="2025-01-25T11:26:01.990" v="289"/>
          <ac:spMkLst>
            <pc:docMk/>
            <pc:sldMk cId="386249461" sldId="266"/>
            <ac:spMk id="2" creationId="{20DE77A8-A463-6C3C-5F33-CA26C9BFA88C}"/>
          </ac:spMkLst>
        </pc:sp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1:28:24.458" v="423" actId="20577"/>
        <pc:sldMkLst>
          <pc:docMk/>
          <pc:sldMk cId="458714686" sldId="267"/>
        </pc:sldMkLst>
        <pc:spChg chg="mod">
          <ac:chgData name="Luis Fernando Rodriguez Gutierrez" userId="47d13518-703e-4604-b449-ba54b8feb907" providerId="ADAL" clId="{56418ACE-61C6-4AD3-AD16-975169FAD560}" dt="2025-01-25T11:27:37.588" v="405" actId="20577"/>
          <ac:spMkLst>
            <pc:docMk/>
            <pc:sldMk cId="458714686" sldId="267"/>
            <ac:spMk id="3" creationId="{51022C6E-0467-5860-6AA8-AC938AC40309}"/>
          </ac:spMkLst>
        </pc:spChg>
        <pc:spChg chg="mo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4" creationId="{5C9B9588-543A-1EC3-0F9D-E6B14B28734C}"/>
          </ac:spMkLst>
        </pc:spChg>
        <pc:spChg chg="mod">
          <ac:chgData name="Luis Fernando Rodriguez Gutierrez" userId="47d13518-703e-4604-b449-ba54b8feb907" providerId="ADAL" clId="{56418ACE-61C6-4AD3-AD16-975169FAD560}" dt="2025-01-25T11:28:24.458" v="423" actId="20577"/>
          <ac:spMkLst>
            <pc:docMk/>
            <pc:sldMk cId="458714686" sldId="267"/>
            <ac:spMk id="8" creationId="{0552A7F3-458D-4FEA-DDD5-539E5E2B7B1D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1" creationId="{A43F7702-3460-46EA-46D7-E416590467AB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3" creationId="{2DCABAF4-3186-DB09-73AD-853977DE4116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5" creationId="{3AD4B917-6C7F-39DF-F9A4-02F56792F5DF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7" creationId="{C24DCCF7-84F1-F0C1-0879-E1385CF93318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9" creationId="{14E94B1A-8519-2A55-FF58-1D6F16258EDE}"/>
          </ac:spMkLst>
        </pc:spChg>
        <pc:spChg chg="add del">
          <ac:chgData name="Luis Fernando Rodriguez Gutierrez" userId="47d13518-703e-4604-b449-ba54b8feb907" providerId="ADAL" clId="{56418ACE-61C6-4AD3-AD16-975169FAD560}" dt="2025-01-25T11:26:28.514" v="299" actId="26606"/>
          <ac:spMkLst>
            <pc:docMk/>
            <pc:sldMk cId="458714686" sldId="267"/>
            <ac:spMk id="2055" creationId="{04812C46-200A-4DEB-A05E-3ED6C68C2387}"/>
          </ac:spMkLst>
        </pc:spChg>
        <pc:spChg chg="add del">
          <ac:chgData name="Luis Fernando Rodriguez Gutierrez" userId="47d13518-703e-4604-b449-ba54b8feb907" providerId="ADAL" clId="{56418ACE-61C6-4AD3-AD16-975169FAD560}" dt="2025-01-25T11:26:28.514" v="299" actId="26606"/>
          <ac:spMkLst>
            <pc:docMk/>
            <pc:sldMk cId="458714686" sldId="267"/>
            <ac:spMk id="2057" creationId="{D1EA859B-E555-4109-94F3-6700E046E008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59" creationId="{0007FE00-9498-4706-B255-6437B0252C02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0" creationId="{2EB492CD-616E-47F8-933B-5E2D952A0593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1" creationId="{59383CF9-23B5-4335-9B21-1791C4CF1C75}"/>
          </ac:spMkLst>
        </pc:spChg>
        <pc:picChg chg="del">
          <ac:chgData name="Luis Fernando Rodriguez Gutierrez" userId="47d13518-703e-4604-b449-ba54b8feb907" providerId="ADAL" clId="{56418ACE-61C6-4AD3-AD16-975169FAD560}" dt="2025-01-25T11:26:08.196" v="293" actId="478"/>
          <ac:picMkLst>
            <pc:docMk/>
            <pc:sldMk cId="458714686" sldId="267"/>
            <ac:picMk id="1026" creationId="{86982A20-DFBC-B323-9E1D-A0175E63709C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26:28.521" v="300" actId="26606"/>
          <ac:picMkLst>
            <pc:docMk/>
            <pc:sldMk cId="458714686" sldId="267"/>
            <ac:picMk id="2050" creationId="{7047240B-DEB0-40A3-7B42-BA5664D5D480}"/>
          </ac:picMkLst>
        </pc:picChg>
        <pc:cxnChg chg="del">
          <ac:chgData name="Luis Fernando Rodriguez Gutierrez" userId="47d13518-703e-4604-b449-ba54b8feb907" providerId="ADAL" clId="{56418ACE-61C6-4AD3-AD16-975169FAD560}" dt="2025-01-25T11:26:05.611" v="291"/>
          <ac:cxnSpMkLst>
            <pc:docMk/>
            <pc:sldMk cId="458714686" sldId="267"/>
            <ac:cxnSpMk id="1041" creationId="{6338D5C5-7DC3-C872-C975-6729BA786131}"/>
          </ac:cxnSpMkLst>
        </pc:cxnChg>
      </pc:sldChg>
      <pc:sldChg chg="addSp delSp modSp new mod setBg">
        <pc:chgData name="Luis Fernando Rodriguez Gutierrez" userId="47d13518-703e-4604-b449-ba54b8feb907" providerId="ADAL" clId="{56418ACE-61C6-4AD3-AD16-975169FAD560}" dt="2025-01-25T12:00:32.087" v="838" actId="1076"/>
        <pc:sldMkLst>
          <pc:docMk/>
          <pc:sldMk cId="1016966140" sldId="268"/>
        </pc:sldMkLst>
        <pc:spChg chg="mo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" creationId="{B9A22025-07E4-5931-1B34-C78BA1604FCA}"/>
          </ac:spMkLst>
        </pc:spChg>
        <pc:spChg chg="del mod">
          <ac:chgData name="Luis Fernando Rodriguez Gutierrez" userId="47d13518-703e-4604-b449-ba54b8feb907" providerId="ADAL" clId="{56418ACE-61C6-4AD3-AD16-975169FAD560}" dt="2025-01-25T11:58:57.482" v="808" actId="478"/>
          <ac:spMkLst>
            <pc:docMk/>
            <pc:sldMk cId="1016966140" sldId="268"/>
            <ac:spMk id="3" creationId="{80156D45-3707-71FB-7FCC-3CEE4E8F2F63}"/>
          </ac:spMkLst>
        </pc:spChg>
        <pc:spChg chg="del mod ord">
          <ac:chgData name="Luis Fernando Rodriguez Gutierrez" userId="47d13518-703e-4604-b449-ba54b8feb907" providerId="ADAL" clId="{56418ACE-61C6-4AD3-AD16-975169FAD560}" dt="2025-01-25T11:42:38.001" v="792" actId="478"/>
          <ac:spMkLst>
            <pc:docMk/>
            <pc:sldMk cId="1016966140" sldId="268"/>
            <ac:spMk id="4" creationId="{FBACC38A-9032-4889-7887-6CD74551E158}"/>
          </ac:spMkLst>
        </pc:spChg>
        <pc:spChg chg="add del">
          <ac:chgData name="Luis Fernando Rodriguez Gutierrez" userId="47d13518-703e-4604-b449-ba54b8feb907" providerId="ADAL" clId="{56418ACE-61C6-4AD3-AD16-975169FAD560}" dt="2025-01-25T11:42:06.158" v="785" actId="26606"/>
          <ac:spMkLst>
            <pc:docMk/>
            <pc:sldMk cId="1016966140" sldId="268"/>
            <ac:spMk id="15" creationId="{F35DB090-93B5-4581-8D71-BB3839684BFF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16" creationId="{398F3DEE-0E56-499F-AFAE-C2DA7C2C815B}"/>
          </ac:spMkLst>
        </pc:spChg>
        <pc:spChg chg="add del">
          <ac:chgData name="Luis Fernando Rodriguez Gutierrez" userId="47d13518-703e-4604-b449-ba54b8feb907" providerId="ADAL" clId="{56418ACE-61C6-4AD3-AD16-975169FAD560}" dt="2025-01-25T11:42:06.158" v="785" actId="26606"/>
          <ac:spMkLst>
            <pc:docMk/>
            <pc:sldMk cId="1016966140" sldId="268"/>
            <ac:spMk id="17" creationId="{A0DE92DF-4769-4DE9-93FD-EE31271850CA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19" creationId="{398F3DEE-0E56-499F-AFAE-C2DA7C2C815B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0" creationId="{33B9C452-2C6E-4D52-8FC7-669291EE91D4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1" creationId="{33B9C452-2C6E-4D52-8FC7-669291EE91D4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2" creationId="{34E1CC44-1B7F-472B-B668-B4F2F4723D7E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3" creationId="{34E1CC44-1B7F-472B-B668-B4F2F4723D7E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4" creationId="{B5BAD077-4A41-458D-9909-1A108699EA38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5" creationId="{B5BAD077-4A41-458D-9909-1A108699EA38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6" creationId="{F1FC21CE-01FD-49CC-BAFC-06F38B34BB81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7" creationId="{F1FC21CE-01FD-49CC-BAFC-06F38B34BB81}"/>
          </ac:spMkLst>
        </pc:spChg>
        <pc:picChg chg="add del mod">
          <ac:chgData name="Luis Fernando Rodriguez Gutierrez" userId="47d13518-703e-4604-b449-ba54b8feb907" providerId="ADAL" clId="{56418ACE-61C6-4AD3-AD16-975169FAD560}" dt="2025-01-25T11:40:41.078" v="764" actId="478"/>
          <ac:picMkLst>
            <pc:docMk/>
            <pc:sldMk cId="1016966140" sldId="268"/>
            <ac:picMk id="6" creationId="{521FAAE0-F9AC-C667-B214-A58E7DD7989B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8" creationId="{2B24F1BA-0219-6725-29F0-25E26FBC2A6E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0" creationId="{45EEC6D6-51F2-887D-6021-10BFDE2E26A7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2" creationId="{5D25535C-5E40-CE45-A92C-3DCA119F0525}"/>
          </ac:picMkLst>
        </pc:picChg>
        <pc:picChg chg="add del mo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4" creationId="{FA834FC4-5053-F290-90FF-8F3B1B02101E}"/>
          </ac:picMkLst>
        </pc:picChg>
        <pc:picChg chg="add del">
          <ac:chgData name="Luis Fernando Rodriguez Gutierrez" userId="47d13518-703e-4604-b449-ba54b8feb907" providerId="ADAL" clId="{56418ACE-61C6-4AD3-AD16-975169FAD560}" dt="2025-01-25T11:59:19.853" v="814" actId="22"/>
          <ac:picMkLst>
            <pc:docMk/>
            <pc:sldMk cId="1016966140" sldId="268"/>
            <ac:picMk id="18" creationId="{191876A3-D583-9BDA-40A9-2FC660243B42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8" creationId="{31B06DC5-052E-3030-7059-86AE76FD50C3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9" creationId="{C033B33F-65A0-D25C-795A-DFB26462FFB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0" creationId="{ADA53F37-6853-C373-F279-B451AC3FD65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1" creationId="{93D92B45-3CAB-8469-98BB-EB8C5017A694}"/>
          </ac:picMkLst>
        </pc:picChg>
      </pc:sldChg>
      <pc:sldChg chg="new del">
        <pc:chgData name="Luis Fernando Rodriguez Gutierrez" userId="47d13518-703e-4604-b449-ba54b8feb907" providerId="ADAL" clId="{56418ACE-61C6-4AD3-AD16-975169FAD560}" dt="2025-01-25T11:36:22.746" v="750" actId="47"/>
        <pc:sldMkLst>
          <pc:docMk/>
          <pc:sldMk cId="1303021021" sldId="268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1-25T12:01:23.937" v="869" actId="26606"/>
        <pc:sldMkLst>
          <pc:docMk/>
          <pc:sldMk cId="1202540096" sldId="269"/>
        </pc:sldMkLst>
        <pc:spChg chg="mod">
          <ac:chgData name="Luis Fernando Rodriguez Gutierrez" userId="47d13518-703e-4604-b449-ba54b8feb907" providerId="ADAL" clId="{56418ACE-61C6-4AD3-AD16-975169FAD560}" dt="2025-01-25T12:00:15.354" v="832" actId="26606"/>
          <ac:spMkLst>
            <pc:docMk/>
            <pc:sldMk cId="1202540096" sldId="269"/>
            <ac:spMk id="2" creationId="{454F84B2-C464-8BAB-584C-21DBC24195E2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1" creationId="{2151139A-886F-4B97-8815-729AD3831BBD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3" creationId="{AB5E08C4-8CDD-4623-A5B8-E998C6DEE3B7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5" creationId="{15F33878-D502-4FFA-8ACE-F2AECDB2A23F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7" creationId="{D3539FEE-81D3-4406-802E-60B20B16F4F6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9" creationId="{DC701763-729E-462F-A5A8-E0DEFEB1E2E4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4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6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8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0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2" creationId="{DC701763-729E-462F-A5A8-E0DEFEB1E2E4}"/>
          </ac:spMkLst>
        </pc:spChg>
        <pc:picChg chg="add mod or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4" creationId="{3B6A758F-726D-AD73-1687-4687B5F18BD0}"/>
          </ac:picMkLst>
        </pc:picChg>
        <pc:picChg chg="add mo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6" creationId="{1D2AB662-E551-9D91-F65F-20617992E6B8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8" creationId="{A00D8A00-EE80-570B-583C-5EBF58942E6E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0" creationId="{25195CBB-C5FD-D40A-A457-3B94FF9BE125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2" creationId="{117D7850-E888-F2E7-00F6-1BBD411027E1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4" creationId="{702C0916-81A0-D072-E839-05D14E310E0F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2:02:47.965" v="882" actId="1076"/>
        <pc:sldMkLst>
          <pc:docMk/>
          <pc:sldMk cId="1569925214" sldId="270"/>
        </pc:sldMkLst>
        <pc:spChg chg="mod">
          <ac:chgData name="Luis Fernando Rodriguez Gutierrez" userId="47d13518-703e-4604-b449-ba54b8feb907" providerId="ADAL" clId="{56418ACE-61C6-4AD3-AD16-975169FAD560}" dt="2025-01-25T12:00:52.472" v="861" actId="27636"/>
          <ac:spMkLst>
            <pc:docMk/>
            <pc:sldMk cId="1569925214" sldId="270"/>
            <ac:spMk id="2" creationId="{B2319F48-CD7F-E15D-5CCD-AE65C3B714F2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8" creationId="{2151139A-886F-4B97-8815-729AD3831BBD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9" creationId="{AB5E08C4-8CDD-4623-A5B8-E998C6DEE3B7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0" creationId="{15F33878-D502-4FFA-8ACE-F2AECDB2A23F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1" creationId="{E1DA976A-5A8B-AD84-028F-766DD53F1955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2" creationId="{D3539FEE-81D3-4406-802E-60B20B16F4F6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3" creationId="{5B0927DB-F867-E9CA-4741-F6445A69F213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4" creationId="{DC701763-729E-462F-A5A8-E0DEFEB1E2E4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5" creationId="{7F3BB344-C713-EC86-3E34-6EB4C904BBB9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7" creationId="{4FD207A6-715E-C61D-47B7-16056DD01EA8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9" creationId="{A5C9FF2D-FDAC-5891-E1C4-68C0CD7A73D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1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3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5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7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9" creationId="{DC701763-729E-462F-A5A8-E0DEFEB1E2E4}"/>
          </ac:spMkLst>
        </pc:spChg>
        <pc:picChg chg="del">
          <ac:chgData name="Luis Fernando Rodriguez Gutierrez" userId="47d13518-703e-4604-b449-ba54b8feb907" providerId="ADAL" clId="{56418ACE-61C6-4AD3-AD16-975169FAD560}" dt="2025-01-25T12:00:54.369" v="863" actId="478"/>
          <ac:picMkLst>
            <pc:docMk/>
            <pc:sldMk cId="1569925214" sldId="270"/>
            <ac:picMk id="4" creationId="{F1C5BFA2-BD68-7817-79C3-6B06CDDB550C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2.893" v="879" actId="1076"/>
          <ac:picMkLst>
            <pc:docMk/>
            <pc:sldMk cId="1569925214" sldId="270"/>
            <ac:picMk id="5" creationId="{DDF25917-5FCF-3F00-A67D-E31B1F54F358}"/>
          </ac:picMkLst>
        </pc:picChg>
        <pc:picChg chg="del mod">
          <ac:chgData name="Luis Fernando Rodriguez Gutierrez" userId="47d13518-703e-4604-b449-ba54b8feb907" providerId="ADAL" clId="{56418ACE-61C6-4AD3-AD16-975169FAD560}" dt="2025-01-25T12:00:54.369" v="863" actId="478"/>
          <ac:picMkLst>
            <pc:docMk/>
            <pc:sldMk cId="1569925214" sldId="270"/>
            <ac:picMk id="6" creationId="{6AB721A6-CEE8-6EF5-81D9-1037CBE2341E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4.244" v="870" actId="1076"/>
          <ac:picMkLst>
            <pc:docMk/>
            <pc:sldMk cId="1569925214" sldId="270"/>
            <ac:picMk id="16" creationId="{BFBA2F71-E486-6EA1-B72E-67BE5DE35032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9.663" v="874" actId="1076"/>
          <ac:picMkLst>
            <pc:docMk/>
            <pc:sldMk cId="1569925214" sldId="270"/>
            <ac:picMk id="20" creationId="{EB470508-1B97-1191-FEFF-67D258AD8510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7.965" v="882" actId="1076"/>
          <ac:picMkLst>
            <pc:docMk/>
            <pc:sldMk cId="1569925214" sldId="270"/>
            <ac:picMk id="24" creationId="{B822FBCB-8002-35AA-59A7-1F9D823B9B99}"/>
          </ac:picMkLst>
        </pc:picChg>
      </pc:sldChg>
      <pc:sldChg chg="delSp add del setBg delDesignElem">
        <pc:chgData name="Luis Fernando Rodriguez Gutierrez" userId="47d13518-703e-4604-b449-ba54b8feb907" providerId="ADAL" clId="{56418ACE-61C6-4AD3-AD16-975169FAD560}" dt="2025-01-25T12:00:37.549" v="841" actId="47"/>
        <pc:sldMkLst>
          <pc:docMk/>
          <pc:sldMk cId="2321941515" sldId="270"/>
        </pc:sldMkLst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1" creationId="{D4A4587D-8D5F-C2BE-0D8F-D8D1F133689B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3" creationId="{FF2CECA7-A6A4-BF6E-C3CC-E02CE37C6271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5" creationId="{E90A4DA7-90E5-11C6-57F1-BB4A704526AA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7" creationId="{D56B1024-7F30-B700-D450-441916BEDE38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9" creationId="{66323F8F-2C97-55D7-0E86-7B52A6B8DE78}"/>
          </ac:spMkLst>
        </pc:spChg>
      </pc:sldChg>
      <pc:sldChg chg="addSp delSp modSp add mod setBg">
        <pc:chgData name="Luis Fernando Rodriguez Gutierrez" userId="47d13518-703e-4604-b449-ba54b8feb907" providerId="ADAL" clId="{56418ACE-61C6-4AD3-AD16-975169FAD560}" dt="2025-01-25T13:34:44.554" v="1874" actId="27636"/>
        <pc:sldMkLst>
          <pc:docMk/>
          <pc:sldMk cId="100226028" sldId="271"/>
        </pc:sldMkLst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2" creationId="{70F2B506-61CA-53BD-62FE-A31F79445779}"/>
          </ac:spMkLst>
        </pc:spChg>
        <pc:spChg chg="mod ord">
          <ac:chgData name="Luis Fernando Rodriguez Gutierrez" userId="47d13518-703e-4604-b449-ba54b8feb907" providerId="ADAL" clId="{56418ACE-61C6-4AD3-AD16-975169FAD560}" dt="2025-01-25T12:14:39.695" v="1233" actId="20577"/>
          <ac:spMkLst>
            <pc:docMk/>
            <pc:sldMk cId="100226028" sldId="271"/>
            <ac:spMk id="3" creationId="{3FDD14B2-FE31-9D55-C36B-EE48F2BF2BF7}"/>
          </ac:spMkLst>
        </pc:spChg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4" creationId="{CA27A937-7B8D-B213-F7BA-48243F1FA74C}"/>
          </ac:spMkLst>
        </pc:spChg>
        <pc:spChg chg="add mod">
          <ac:chgData name="Luis Fernando Rodriguez Gutierrez" userId="47d13518-703e-4604-b449-ba54b8feb907" providerId="ADAL" clId="{56418ACE-61C6-4AD3-AD16-975169FAD560}" dt="2025-01-25T13:34:44.554" v="1874" actId="27636"/>
          <ac:spMkLst>
            <pc:docMk/>
            <pc:sldMk cId="100226028" sldId="271"/>
            <ac:spMk id="5" creationId="{6939809F-DB7E-5BE9-1EA6-75425BDA083E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79" creationId="{979E27D9-03C7-44E2-9FF8-15D0C8506AF7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1" creationId="{EEBF1590-3B36-48EE-A89D-3B6F3CB256AB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3" creationId="{AC8F6C8C-AB5A-4548-942D-E3FD40ACBC49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8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0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2" creationId="{AC8F6C8C-AB5A-4548-942D-E3FD40ACBC49}"/>
          </ac:spMkLst>
        </pc:spChg>
        <pc:picChg chg="del">
          <ac:chgData name="Luis Fernando Rodriguez Gutierrez" userId="47d13518-703e-4604-b449-ba54b8feb907" providerId="ADAL" clId="{56418ACE-61C6-4AD3-AD16-975169FAD560}" dt="2025-01-25T12:05:11.131" v="936" actId="478"/>
          <ac:picMkLst>
            <pc:docMk/>
            <pc:sldMk cId="100226028" sldId="271"/>
            <ac:picMk id="6" creationId="{FBCC5732-80F6-9953-A617-17FE154D1BB4}"/>
          </ac:picMkLst>
        </pc:picChg>
        <pc:picChg chg="add mod">
          <ac:chgData name="Luis Fernando Rodriguez Gutierrez" userId="47d13518-703e-4604-b449-ba54b8feb907" providerId="ADAL" clId="{56418ACE-61C6-4AD3-AD16-975169FAD560}" dt="2025-01-25T12:14:36.893" v="1231" actId="26606"/>
          <ac:picMkLst>
            <pc:docMk/>
            <pc:sldMk cId="100226028" sldId="271"/>
            <ac:picMk id="3074" creationId="{78E19C27-87F0-4C5C-0D14-3DAFCF4EE795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3:34:51.064" v="1875"/>
        <pc:sldMkLst>
          <pc:docMk/>
          <pc:sldMk cId="3504012682" sldId="272"/>
        </pc:sldMkLst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2" creationId="{C41A0248-D601-E6FD-9CAD-82160F9DEC26}"/>
          </ac:spMkLst>
        </pc:spChg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" creationId="{91CAA917-23DE-7B23-D59E-374A9611B9AB}"/>
          </ac:spMkLst>
        </pc:spChg>
        <pc:spChg chg="add mod">
          <ac:chgData name="Luis Fernando Rodriguez Gutierrez" userId="47d13518-703e-4604-b449-ba54b8feb907" providerId="ADAL" clId="{56418ACE-61C6-4AD3-AD16-975169FAD560}" dt="2025-01-25T13:34:51.064" v="1875"/>
          <ac:spMkLst>
            <pc:docMk/>
            <pc:sldMk cId="3504012682" sldId="272"/>
            <ac:spMk id="5" creationId="{C413BA19-6241-E990-BD8D-61FEE102B9E5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79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1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3" creationId="{AC8F6C8C-AB5A-4548-942D-E3FD40ACBC49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88" creationId="{8BEF5D70-8B7D-FCBE-A7B0-043F0D0BF322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90" creationId="{0574E166-482C-CC7A-D368-32804F847FEF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92" creationId="{1FF2E63D-BFAA-4BB9-7501-BDC3089F6A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72CF-70C8-4756-8EEA-216D4838623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8B4C-4F6E-4AB3-8A3E-4D72E0F0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241B-B115-9B51-981B-42055374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1211-22E5-BA24-D474-0BE29D07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0DC2-B234-F82B-55F2-A26458D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44A4-7126-4ABB-8146-94F291BED3D2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AEB8-CAE9-571D-8406-47F92DAC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E63A-C3AF-DCDB-DC9A-5F1C0E1E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1C7-A44E-A6A4-21F6-99BFAF0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3E67-C422-9C3A-5FB0-2A3E68A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E975-AA00-376D-BFC1-B1DC6F4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4320-5045-4ED7-8920-8ADAC095C01F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AC2-D619-0DBC-E68F-2F8422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167F9-1152-D89F-15CC-0A82132A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3A95-7D95-4611-2565-7A425E7E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FA76-510C-6941-37DA-3DB5C58D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E4E-DD24-9422-40D4-BD0FD758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BB2-524D-4849-9E26-33C35E0C858B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8761-0E61-CD7E-DB79-45B4CD8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8054-8478-CC8C-B0FB-85EC7C5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C25-3D9F-A959-FA8B-1920826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B009-2EA2-5BAF-38D0-B486D456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1428-80B8-75FE-E5BE-5BBF8571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5627-FABB-457E-8F66-79AC15F319AB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C760-0965-9857-06C2-57A7484F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691-0101-AC98-3EFC-33FB7BA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B490-7051-E37F-4BC1-F4575EE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960C-5FF8-1954-22C9-10949D10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F056-F218-1421-3E64-DA456D53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E0E-DCD5-4161-8998-62FF15282FC6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467A-6ADB-3F21-1E0E-9B649A5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4E59-0460-5CBF-01E5-B9046B0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DB54-32FC-69AC-B334-84B585B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77D-7453-52EE-D9EA-96DAD42A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182-696D-B473-4096-36D39EC7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BC47-B6A6-9155-2B22-895FD97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C6D-4275-4CF5-85D9-AB0289A161EC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8B59-FC99-9574-34DC-31C13B90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AF5B-781E-9F53-E54E-FCEC749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4FA-A60B-B4DD-3033-31DA546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2FB-C00A-F52A-F0C2-1F14E46A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CD2F-FF67-F15C-C5AD-582A19F2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C22-7C4F-48FE-1142-9D16C086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4BB3-C67F-92A4-8D43-B04B28F4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15A90-F38B-DF91-C6E4-9020E400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056B-CBD3-48E2-A074-4D03248E0534}" type="datetime1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3D7B-4B77-69B9-D8A0-DB088E0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53965-2CE0-1FA1-FCE7-064ED75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A09-1232-B8FC-B51B-DCF273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38BD-4470-DD86-F173-224DF3B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1AE4-1BFC-46CA-B09E-C5BA2803DE6C}" type="datetime1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D1E4-DC84-57F2-77A7-596341A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113FE-C49B-CA40-F28B-4C088AA4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F1CD-703D-FF94-47A1-1189AAF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F7F6-75E8-43AE-9476-FD51A78BF610}" type="datetime1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A562-965A-C199-0956-44EFD7B8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17C3-3082-FC54-37C0-7AE5E11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C55-87F4-EE57-2AD0-A903B4A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7E1B-388A-76C9-C5E8-890AE5BD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E4BF-CA4D-4A29-4904-ECF18751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3163-5028-9428-1DE0-8736F5A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BAAA-C66B-4834-9FC0-A8C299128EEE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682E-46AB-EAE3-5B7B-E45E3756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2365-C4FF-C263-C9B0-941E1899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3DC-4D4F-9691-8B7D-712ED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1FF76-F58B-BFFF-D511-0F6FF8097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C8FF-964D-8D27-D77E-A15EFB5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ED-3133-A4F7-EA26-E7048B65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C79-B6ED-4A88-871D-586FAF85315F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C4E-F4AE-A03C-4642-47D5D28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3063-CA31-F22C-6816-2BFF4C6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DCAB-92D7-BAFB-9F1C-639A851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573F-6C7C-87F0-82F4-CA73F886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68F1-EBC4-972F-EAEF-9EE8A358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5D426-F544-4617-B7E7-26F9CC460ED2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B0C-7BA3-317D-E187-621FF0E56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2701-528B-4027-31F7-808E6CC9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ze.com/website/assets/packs/media/images/og_rebrand/whatsapp-65b8f38489f59ff7ecf15b3655a320df.png" TargetMode="External"/><Relationship Id="rId2" Type="http://schemas.openxmlformats.org/officeDocument/2006/relationships/hyperlink" Target="https://www.car-2-car.org/fileadmin/_processed_/2/9/csm_Dangerous_Situation_Warning_010b9e61f5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osch-mobility.com/en/solutions/control-units/zone-ecu/" TargetMode="External"/><Relationship Id="rId4" Type="http://schemas.openxmlformats.org/officeDocument/2006/relationships/hyperlink" Target="https://www.researchgate.net/figure/C-ITS-System-Components_fig2_3332542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DB7-53F8-44E2-A110-CD037195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2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500A-FECF-6986-B56D-68CB96F6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C-ITS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7B64-6189-8530-783B-F923F824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5"/>
            <a:ext cx="3445766" cy="626054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u="none" strike="noStrike">
                <a:effectLst/>
                <a:latin typeface="OpenSansBT"/>
              </a:rPr>
              <a:t>Awareness Driving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DE1F-7A4A-E896-58F8-31909E87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0477" y="6356350"/>
            <a:ext cx="2838473" cy="365125"/>
          </a:xfrm>
        </p:spPr>
        <p:txBody>
          <a:bodyPr/>
          <a:lstStyle/>
          <a:p>
            <a:r>
              <a:rPr lang="en-US" dirty="0"/>
              <a:t>Fig. 1, Awareness Driving</a:t>
            </a:r>
          </a:p>
        </p:txBody>
      </p:sp>
    </p:spTree>
    <p:extLst>
      <p:ext uri="{BB962C8B-B14F-4D97-AF65-F5344CB8AC3E}">
        <p14:creationId xmlns:p14="http://schemas.microsoft.com/office/powerpoint/2010/main" val="25807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E3230-8784-13E7-0FFC-88A1F39E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0248-D601-E6FD-9CAD-82160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56C50-A43B-3686-B86A-E4D99889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A917-23DE-7B23-D59E-374A9611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700" dirty="0"/>
              <a:t>First Character.</a:t>
            </a:r>
          </a:p>
          <a:p>
            <a:pPr lvl="1"/>
            <a:r>
              <a:rPr lang="en-US" sz="1700" dirty="0"/>
              <a:t>The part of the vehicle that has a fault.</a:t>
            </a:r>
          </a:p>
          <a:p>
            <a:r>
              <a:rPr lang="en-US" sz="1700" dirty="0"/>
              <a:t>Second Character</a:t>
            </a:r>
          </a:p>
          <a:p>
            <a:pPr lvl="1"/>
            <a:r>
              <a:rPr lang="en-US" sz="1700" dirty="0"/>
              <a:t>0: Standardized code.</a:t>
            </a:r>
          </a:p>
          <a:p>
            <a:pPr lvl="1"/>
            <a:r>
              <a:rPr lang="en-US" sz="1700" dirty="0"/>
              <a:t>1: Manufacturer-specific code.</a:t>
            </a:r>
          </a:p>
          <a:p>
            <a:r>
              <a:rPr lang="en-US" sz="1700" dirty="0"/>
              <a:t>Third Character</a:t>
            </a:r>
          </a:p>
          <a:p>
            <a:pPr lvl="1"/>
            <a:r>
              <a:rPr lang="en-US" sz="1700" dirty="0"/>
              <a:t>The subsystem of the vehicle that has a fault.</a:t>
            </a:r>
          </a:p>
          <a:p>
            <a:r>
              <a:rPr lang="en-US" sz="1700" dirty="0"/>
              <a:t>Fourth and Fifth Character</a:t>
            </a:r>
          </a:p>
          <a:p>
            <a:pPr lvl="1"/>
            <a:r>
              <a:rPr lang="en-US" sz="1700" dirty="0"/>
              <a:t>Exact problem that is active.</a:t>
            </a:r>
          </a:p>
          <a:p>
            <a:pPr lvl="1"/>
            <a:r>
              <a:rPr lang="en-US" sz="1700" dirty="0"/>
              <a:t>Values from 0-99.</a:t>
            </a:r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F9F28BF3-CC58-7058-6CB8-FA394078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413BA19-6241-E990-BD8D-61FEE102B9E5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7, DTC Code.</a:t>
            </a:r>
          </a:p>
        </p:txBody>
      </p:sp>
    </p:spTree>
    <p:extLst>
      <p:ext uri="{BB962C8B-B14F-4D97-AF65-F5344CB8AC3E}">
        <p14:creationId xmlns:p14="http://schemas.microsoft.com/office/powerpoint/2010/main" val="350401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096182"/>
            <a:ext cx="10153651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OBU communicates with the vehicle using mainly the fault memory area, which contains the Diagnostic Trouble Codes.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0D458-C936-D770-9715-ABCD0FA0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5276"/>
            <a:ext cx="11327549" cy="31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2DB2-C19E-B328-0DDC-1811DBC2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4E9B-C36E-044F-3C4D-C6069F92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7B7C-127A-0822-839B-E02BD98A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</p:spTree>
    <p:extLst>
      <p:ext uri="{BB962C8B-B14F-4D97-AF65-F5344CB8AC3E}">
        <p14:creationId xmlns:p14="http://schemas.microsoft.com/office/powerpoint/2010/main" val="163518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BADB-7C0D-3A95-C647-0E03FA97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3D96-ADCC-3FB6-55FD-AB8AE951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3802-E7DD-F752-6FFA-89CAD45B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</p:spTree>
    <p:extLst>
      <p:ext uri="{BB962C8B-B14F-4D97-AF65-F5344CB8AC3E}">
        <p14:creationId xmlns:p14="http://schemas.microsoft.com/office/powerpoint/2010/main" val="290774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B290-2643-FE56-33EE-3B9B80F9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5569-A089-F092-1046-FCBAFC39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0A484-9070-97BA-3274-0A93F7E0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</p:spTree>
    <p:extLst>
      <p:ext uri="{BB962C8B-B14F-4D97-AF65-F5344CB8AC3E}">
        <p14:creationId xmlns:p14="http://schemas.microsoft.com/office/powerpoint/2010/main" val="41841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06EC-102F-17E0-49C7-FACF19A2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21F8-6950-845B-363D-5A8AC4DD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CEE93-93AB-7380-7119-2E725923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</p:spTree>
    <p:extLst>
      <p:ext uri="{BB962C8B-B14F-4D97-AF65-F5344CB8AC3E}">
        <p14:creationId xmlns:p14="http://schemas.microsoft.com/office/powerpoint/2010/main" val="232714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96E-6781-8024-51C6-29F61867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25F5-DB26-1453-055E-2878919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Fig. 1, </a:t>
            </a:r>
            <a:r>
              <a:rPr lang="en-US" dirty="0">
                <a:hlinkClick r:id="rId2"/>
              </a:rPr>
              <a:t>https://www.car-2-car.org/fileadmin/_processed_/2/9/csm_Dangerous_Situation_Warning_010b9e61f5.jpg</a:t>
            </a:r>
            <a:endParaRPr lang="en-US" dirty="0"/>
          </a:p>
          <a:p>
            <a:r>
              <a:rPr lang="en-US" dirty="0"/>
              <a:t>Fig. 2, </a:t>
            </a:r>
            <a:r>
              <a:rPr lang="en-US" dirty="0">
                <a:hlinkClick r:id="rId3"/>
              </a:rPr>
              <a:t>https://www.waze.com/website/assets/packs/media/images/og_rebrand/whatsapp-65b8f38489f59ff7ecf15b3655a320df.png</a:t>
            </a:r>
            <a:endParaRPr lang="en-US" dirty="0"/>
          </a:p>
          <a:p>
            <a:r>
              <a:rPr lang="en-US" dirty="0"/>
              <a:t>Fig. 3, </a:t>
            </a:r>
            <a:r>
              <a:rPr lang="en-US" dirty="0">
                <a:hlinkClick r:id="rId4"/>
              </a:rPr>
              <a:t>https://www.researchgate.net/figure/C-ITS-System-Components_fig2_333254227</a:t>
            </a:r>
            <a:endParaRPr lang="en-US" dirty="0"/>
          </a:p>
          <a:p>
            <a:r>
              <a:rPr lang="en-US" dirty="0"/>
              <a:t>Fig. 4-6, </a:t>
            </a:r>
            <a:r>
              <a:rPr lang="en-US" dirty="0">
                <a:hlinkClick r:id="rId5"/>
              </a:rPr>
              <a:t>https://www.bosch-mobility.com/en/solutions/control-units/zone-ecu/</a:t>
            </a:r>
            <a:endParaRPr lang="en-US" dirty="0"/>
          </a:p>
          <a:p>
            <a:r>
              <a:rPr lang="en-US" dirty="0"/>
              <a:t>Fig. 7, https://www.autopi.io/glossary/diagnostic-trouble-codes/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93AA8-5126-5AD0-416A-C59D79F7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</p:spTree>
    <p:extLst>
      <p:ext uri="{BB962C8B-B14F-4D97-AF65-F5344CB8AC3E}">
        <p14:creationId xmlns:p14="http://schemas.microsoft.com/office/powerpoint/2010/main" val="34275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BE6B59-1158-5BD3-4345-F4AFCCCB38CF}"/>
              </a:ext>
            </a:extLst>
          </p:cNvPr>
          <p:cNvSpPr txBox="1">
            <a:spLocks/>
          </p:cNvSpPr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sz="5600" b="1" i="0" u="none" strike="noStrike" dirty="0">
                <a:effectLst/>
              </a:rPr>
              <a:t>Awareness Driving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9F003-218C-159C-095C-3EA066EF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236-28D4-BACF-2CD0-7668FB2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Similar examples of this is “Waze” (Traffic navigation app).</a:t>
            </a:r>
          </a:p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Without a user, there is no notice of an accident.</a:t>
            </a:r>
          </a:p>
          <a:p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77E8E3E-587A-BA65-A2AC-8043C379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502" y="6390729"/>
            <a:ext cx="2838473" cy="365125"/>
          </a:xfrm>
        </p:spPr>
        <p:txBody>
          <a:bodyPr/>
          <a:lstStyle/>
          <a:p>
            <a:r>
              <a:rPr lang="en-US" dirty="0"/>
              <a:t>Fig. 2, Waze App logo</a:t>
            </a:r>
          </a:p>
        </p:txBody>
      </p:sp>
    </p:spTree>
    <p:extLst>
      <p:ext uri="{BB962C8B-B14F-4D97-AF65-F5344CB8AC3E}">
        <p14:creationId xmlns:p14="http://schemas.microsoft.com/office/powerpoint/2010/main" val="280136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Awareness Driving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C-ITS System Components">
            <a:extLst>
              <a:ext uri="{FF2B5EF4-FFF2-40B4-BE49-F238E27FC236}">
                <a16:creationId xmlns:a16="http://schemas.microsoft.com/office/drawing/2014/main" id="{7047240B-DEB0-40A3-7B42-BA5664D5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11820"/>
            <a:ext cx="4777381" cy="3464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</a:rPr>
              <a:t>Take the user out of the notification process.</a:t>
            </a:r>
          </a:p>
          <a:p>
            <a:r>
              <a:rPr lang="en-US" b="0" i="0" dirty="0">
                <a:effectLst/>
              </a:rPr>
              <a:t>Ideal for scenarios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Dangerous Situation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Stationary Vehicle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Pre-/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Sans"/>
              </a:rPr>
              <a:t>Postcrash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 Warning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52A7F3-458D-4FEA-DDD5-539E5E2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Fig.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, C-ITS components</a:t>
            </a:r>
          </a:p>
        </p:txBody>
      </p:sp>
    </p:spTree>
    <p:extLst>
      <p:ext uri="{BB962C8B-B14F-4D97-AF65-F5344CB8AC3E}">
        <p14:creationId xmlns:p14="http://schemas.microsoft.com/office/powerpoint/2010/main" val="4587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8B26-8BB8-B9B9-1633-50EAF59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8" y="346862"/>
            <a:ext cx="5105400" cy="1887542"/>
          </a:xfrm>
        </p:spPr>
        <p:txBody>
          <a:bodyPr anchor="b">
            <a:normAutofit/>
          </a:bodyPr>
          <a:lstStyle/>
          <a:p>
            <a:r>
              <a:rPr lang="en-US" dirty="0"/>
              <a:t>Hardware</a:t>
            </a:r>
            <a:br>
              <a:rPr lang="en-US" dirty="0"/>
            </a:br>
            <a:r>
              <a:rPr lang="en-US" sz="3600" dirty="0"/>
              <a:t>Automotive Control Units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B612C-3BD1-A984-24C3-F287B3E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3" r="13716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43090-AF85-ACFA-2027-96C6D115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91" r="-2" b="9226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CDBA-2A32-E01D-0AE2-0A192EF1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8" y="2428880"/>
            <a:ext cx="5105400" cy="3052757"/>
          </a:xfrm>
        </p:spPr>
        <p:txBody>
          <a:bodyPr>
            <a:normAutofit/>
          </a:bodyPr>
          <a:lstStyle/>
          <a:p>
            <a:r>
              <a:rPr lang="en-US" sz="2000"/>
              <a:t>Prev. Control Units or Modules were connected all over the vehicle. Now a more optimized architecture is being used.</a:t>
            </a:r>
          </a:p>
          <a:p>
            <a:r>
              <a:rPr lang="en-US" sz="2000"/>
              <a:t>Distributions can be such as:</a:t>
            </a:r>
          </a:p>
          <a:p>
            <a:pPr lvl="1"/>
            <a:r>
              <a:rPr lang="en-US" sz="2000"/>
              <a:t>Rear Zone</a:t>
            </a:r>
          </a:p>
          <a:p>
            <a:pPr lvl="1"/>
            <a:r>
              <a:rPr lang="en-US" sz="2000"/>
              <a:t>Front Zone</a:t>
            </a:r>
          </a:p>
          <a:p>
            <a:pPr lvl="1"/>
            <a:r>
              <a:rPr lang="en-US" sz="2000"/>
              <a:t>Central Zone / Cabin Zone</a:t>
            </a:r>
            <a:endParaRPr lang="en-US" sz="200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87C42A1-9341-69D4-524F-997F0BDB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398" y="6356350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4-5,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3243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CC09-50EE-D716-37DC-3CE26E8C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0D4A0-0DBC-858F-567E-BDE971D7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8" y="1690688"/>
            <a:ext cx="6192114" cy="113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E0AE4-D0CB-210C-6725-8C95A7DE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8" y="2890520"/>
            <a:ext cx="3219899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1698-3213-DBD5-00D7-CACA4525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" y="4099879"/>
            <a:ext cx="338184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00523-7B4B-5265-84EA-EEC45590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51" y="1895663"/>
            <a:ext cx="5304281" cy="3132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DF48C0B-EF89-4B5D-7EC2-1A024D2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1123" y="6492875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6,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14903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2025-07E4-5931-1B34-C78BA160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Front Zone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06DC5-052E-3030-7059-86AE76FD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4" y="1670706"/>
            <a:ext cx="4810526" cy="24608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33B33F-65A0-D25C-795A-DFB26462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79" y="4312677"/>
            <a:ext cx="4873722" cy="24608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A53F37-6853-C373-F279-B451AC3F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82" y="1658966"/>
            <a:ext cx="4731144" cy="2460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D92B45-3CAB-8469-98BB-EB8C5017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82" y="4087350"/>
            <a:ext cx="4731144" cy="2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58062-E9D1-93A3-5D91-652546A1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F84B2-C464-8BAB-584C-21DBC241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Central Zone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AB662-E551-9D91-F65F-2061799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55197"/>
            <a:ext cx="5131088" cy="24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A758F-726D-AD73-1687-4687B5F1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2808"/>
            <a:ext cx="5131087" cy="27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26DE3-2CE0-AE6A-88FA-E4F5AFD8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9F48-CD7F-E15D-5CCD-AE65C3B7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Rear Zone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A2F71-E486-6EA1-B72E-67BE5DE3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3" y="1711701"/>
            <a:ext cx="5131088" cy="1965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25917-5FCF-3F00-A67D-E31B1F54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81" y="1711701"/>
            <a:ext cx="4366493" cy="2345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70508-1B97-1191-FEFF-67D258AD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3" y="3831588"/>
            <a:ext cx="3252116" cy="2681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22FBCB-8002-35AA-59A7-1F9D823B9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81" y="4090556"/>
            <a:ext cx="5632304" cy="26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F421F-1AF5-B220-D3AE-32282CAA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2B506-61CA-53BD-62FE-A31F794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700"/>
              <a:t>Software</a:t>
            </a:r>
            <a:br>
              <a:rPr lang="en-US" sz="3700"/>
            </a:br>
            <a:r>
              <a:rPr lang="en-US" sz="37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A937-7B8D-B213-F7BA-48243F1F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14B2-FE31-9D55-C36B-EE48F2BF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MaisonNeue"/>
              </a:rPr>
              <a:t>Diagnostic Trouble Codes or OBD-II or J1939.</a:t>
            </a:r>
            <a:endParaRPr lang="en-US" sz="2000" dirty="0">
              <a:latin typeface="MaisonNeue"/>
            </a:endParaRPr>
          </a:p>
          <a:p>
            <a:r>
              <a:rPr lang="en-US" sz="2000" dirty="0">
                <a:latin typeface="MaisonNeue"/>
              </a:rPr>
              <a:t>This codes are the way of communication of the vehicle to let the user what is happening inside. Notify you if there is a problem.</a:t>
            </a:r>
          </a:p>
          <a:p>
            <a:r>
              <a:rPr lang="en-US" sz="2000" dirty="0">
                <a:latin typeface="MaisonNeue"/>
              </a:rPr>
              <a:t>Using a telematics control unit (TCU), app or a gateway. You can access this codes to monitor the vehicle.</a:t>
            </a:r>
            <a:endParaRPr lang="en-US" sz="2000" dirty="0"/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78E19C27-87F0-4C5C-0D14-3DAFCF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939809F-DB7E-5BE9-1EA6-75425BDA083E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7, DTC Code.</a:t>
            </a:r>
          </a:p>
        </p:txBody>
      </p:sp>
    </p:spTree>
    <p:extLst>
      <p:ext uri="{BB962C8B-B14F-4D97-AF65-F5344CB8AC3E}">
        <p14:creationId xmlns:p14="http://schemas.microsoft.com/office/powerpoint/2010/main" val="10022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MaisonNeue</vt:lpstr>
      <vt:lpstr>OpenSans</vt:lpstr>
      <vt:lpstr>OpenSansBT</vt:lpstr>
      <vt:lpstr>Office Theme</vt:lpstr>
      <vt:lpstr>C-ITS</vt:lpstr>
      <vt:lpstr>PowerPoint Presentation</vt:lpstr>
      <vt:lpstr>PowerPoint Presentation</vt:lpstr>
      <vt:lpstr>Hardware Automotive Control Units Distribution</vt:lpstr>
      <vt:lpstr>Hardware Car</vt:lpstr>
      <vt:lpstr>Front Zone</vt:lpstr>
      <vt:lpstr>Central Zone</vt:lpstr>
      <vt:lpstr>Rear Zone</vt:lpstr>
      <vt:lpstr>Software DTC (Diagnostic Trouble Codes)</vt:lpstr>
      <vt:lpstr>DTC (Diagnostic Trouble Codes)</vt:lpstr>
      <vt:lpstr>Software Model</vt:lpstr>
      <vt:lpstr>OBU</vt:lpstr>
      <vt:lpstr>RSU</vt:lpstr>
      <vt:lpstr>DTC</vt:lpstr>
      <vt:lpstr>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Rodriguez</dc:creator>
  <cp:lastModifiedBy>Luis Fernando Rodriguez Gutierrez</cp:lastModifiedBy>
  <cp:revision>1</cp:revision>
  <dcterms:created xsi:type="dcterms:W3CDTF">2025-01-23T21:38:11Z</dcterms:created>
  <dcterms:modified xsi:type="dcterms:W3CDTF">2025-01-25T13:35:42Z</dcterms:modified>
</cp:coreProperties>
</file>