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7" r:id="rId6"/>
    <p:sldId id="259" r:id="rId7"/>
    <p:sldId id="260" r:id="rId8"/>
    <p:sldId id="261" r:id="rId9"/>
    <p:sldId id="268" r:id="rId10"/>
    <p:sldId id="262" r:id="rId11"/>
    <p:sldId id="263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4.svg"/><Relationship Id="rId5" Type="http://schemas.openxmlformats.org/officeDocument/2006/relationships/image" Target="../media/image8.png"/><Relationship Id="rId4" Type="http://schemas.openxmlformats.org/officeDocument/2006/relationships/image" Target="../media/image4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4.svg"/><Relationship Id="rId5" Type="http://schemas.openxmlformats.org/officeDocument/2006/relationships/image" Target="../media/image8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78E12-30DE-49E2-9036-482DF83D9B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A32FB5-8AFC-4363-9D92-AF2E93DF327A}">
      <dgm:prSet/>
      <dgm:spPr/>
      <dgm:t>
        <a:bodyPr/>
        <a:lstStyle/>
        <a:p>
          <a:pPr>
            <a:defRPr cap="all"/>
          </a:pPr>
          <a:r>
            <a:rPr lang="en-US"/>
            <a:t>• Data Acquisition: Reads raw data from mmWave sensor.</a:t>
          </a:r>
        </a:p>
      </dgm:t>
    </dgm:pt>
    <dgm:pt modelId="{BD4C2314-0074-4B14-85BB-D8A3CC5D20BF}" type="parTrans" cxnId="{AC13D070-B450-4ECF-A12B-8B024FDAB8BA}">
      <dgm:prSet/>
      <dgm:spPr/>
      <dgm:t>
        <a:bodyPr/>
        <a:lstStyle/>
        <a:p>
          <a:endParaRPr lang="en-US"/>
        </a:p>
      </dgm:t>
    </dgm:pt>
    <dgm:pt modelId="{1D49F6A5-EF66-4DF1-B511-E1732C3733CC}" type="sibTrans" cxnId="{AC13D070-B450-4ECF-A12B-8B024FDAB8BA}">
      <dgm:prSet/>
      <dgm:spPr/>
      <dgm:t>
        <a:bodyPr/>
        <a:lstStyle/>
        <a:p>
          <a:endParaRPr lang="en-US"/>
        </a:p>
      </dgm:t>
    </dgm:pt>
    <dgm:pt modelId="{2E0129AF-3F31-4A02-BF92-2F7A4A792E47}">
      <dgm:prSet/>
      <dgm:spPr/>
      <dgm:t>
        <a:bodyPr/>
        <a:lstStyle/>
        <a:p>
          <a:pPr>
            <a:defRPr cap="all"/>
          </a:pPr>
          <a:r>
            <a:rPr lang="en-US"/>
            <a:t>• Data Processing: Filters noise, estimates speed, and clusters objects.</a:t>
          </a:r>
        </a:p>
      </dgm:t>
    </dgm:pt>
    <dgm:pt modelId="{F3D5DC3A-FE37-4BDA-AA14-CFB5C9BDBCF8}" type="parTrans" cxnId="{4E039624-3135-4336-9AAF-A21D4D3F8E79}">
      <dgm:prSet/>
      <dgm:spPr/>
      <dgm:t>
        <a:bodyPr/>
        <a:lstStyle/>
        <a:p>
          <a:endParaRPr lang="en-US"/>
        </a:p>
      </dgm:t>
    </dgm:pt>
    <dgm:pt modelId="{C9268962-684D-40D1-B081-A94F9CB4D8E8}" type="sibTrans" cxnId="{4E039624-3135-4336-9AAF-A21D4D3F8E79}">
      <dgm:prSet/>
      <dgm:spPr/>
      <dgm:t>
        <a:bodyPr/>
        <a:lstStyle/>
        <a:p>
          <a:endParaRPr lang="en-US"/>
        </a:p>
      </dgm:t>
    </dgm:pt>
    <dgm:pt modelId="{AF59471A-BF86-4D4F-9577-FD54475BDB21}">
      <dgm:prSet/>
      <dgm:spPr/>
      <dgm:t>
        <a:bodyPr/>
        <a:lstStyle/>
        <a:p>
          <a:pPr>
            <a:defRPr cap="all"/>
          </a:pPr>
          <a:r>
            <a:rPr lang="en-US"/>
            <a:t>• Actuation: Activates brakes if an obstacle is detected.</a:t>
          </a:r>
        </a:p>
      </dgm:t>
    </dgm:pt>
    <dgm:pt modelId="{E906B73A-3956-4EB4-B9D5-27B2C3C7E814}" type="parTrans" cxnId="{A43D5637-282F-4E36-8EE3-B65499D655CB}">
      <dgm:prSet/>
      <dgm:spPr/>
      <dgm:t>
        <a:bodyPr/>
        <a:lstStyle/>
        <a:p>
          <a:endParaRPr lang="en-US"/>
        </a:p>
      </dgm:t>
    </dgm:pt>
    <dgm:pt modelId="{3636D13E-B0BF-4428-A006-8DAB72D262F6}" type="sibTrans" cxnId="{A43D5637-282F-4E36-8EE3-B65499D655CB}">
      <dgm:prSet/>
      <dgm:spPr/>
      <dgm:t>
        <a:bodyPr/>
        <a:lstStyle/>
        <a:p>
          <a:endParaRPr lang="en-US"/>
        </a:p>
      </dgm:t>
    </dgm:pt>
    <dgm:pt modelId="{0B427382-0C66-4C84-8C5A-C14F7D27FE81}">
      <dgm:prSet/>
      <dgm:spPr/>
      <dgm:t>
        <a:bodyPr/>
        <a:lstStyle/>
        <a:p>
          <a:pPr>
            <a:defRPr cap="all"/>
          </a:pPr>
          <a:r>
            <a:rPr lang="en-US"/>
            <a:t>• Uses a multi-threaded pipeline for real-time operation.</a:t>
          </a:r>
        </a:p>
      </dgm:t>
    </dgm:pt>
    <dgm:pt modelId="{7DEAC752-ADEA-4645-A11A-60A325E841FE}" type="parTrans" cxnId="{70A5C4E5-7C64-4E9C-91EB-1312A78FA763}">
      <dgm:prSet/>
      <dgm:spPr/>
      <dgm:t>
        <a:bodyPr/>
        <a:lstStyle/>
        <a:p>
          <a:endParaRPr lang="en-US"/>
        </a:p>
      </dgm:t>
    </dgm:pt>
    <dgm:pt modelId="{F1FC2CE3-700C-4A2C-91F7-0078C0E4DBD1}" type="sibTrans" cxnId="{70A5C4E5-7C64-4E9C-91EB-1312A78FA763}">
      <dgm:prSet/>
      <dgm:spPr/>
      <dgm:t>
        <a:bodyPr/>
        <a:lstStyle/>
        <a:p>
          <a:endParaRPr lang="en-US"/>
        </a:p>
      </dgm:t>
    </dgm:pt>
    <dgm:pt modelId="{55C286F5-E0EB-4185-A412-BEE84B5B3DC0}" type="pres">
      <dgm:prSet presAssocID="{07078E12-30DE-49E2-9036-482DF83D9B05}" presName="root" presStyleCnt="0">
        <dgm:presLayoutVars>
          <dgm:dir/>
          <dgm:resizeHandles val="exact"/>
        </dgm:presLayoutVars>
      </dgm:prSet>
      <dgm:spPr/>
    </dgm:pt>
    <dgm:pt modelId="{BA8FF50A-E83B-4EDA-B642-53A4DC25A01E}" type="pres">
      <dgm:prSet presAssocID="{BAA32FB5-8AFC-4363-9D92-AF2E93DF327A}" presName="compNode" presStyleCnt="0"/>
      <dgm:spPr/>
    </dgm:pt>
    <dgm:pt modelId="{BD823D33-3B5A-43DE-88CD-7198449E125A}" type="pres">
      <dgm:prSet presAssocID="{BAA32FB5-8AFC-4363-9D92-AF2E93DF327A}" presName="iconBgRect" presStyleLbl="bgShp" presStyleIdx="0" presStyleCnt="4"/>
      <dgm:spPr/>
    </dgm:pt>
    <dgm:pt modelId="{483C44DC-AA30-4B80-97C9-5AAA61446575}" type="pres">
      <dgm:prSet presAssocID="{BAA32FB5-8AFC-4363-9D92-AF2E93DF32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69839A-836C-4B6F-B457-2B6658EF8A8A}" type="pres">
      <dgm:prSet presAssocID="{BAA32FB5-8AFC-4363-9D92-AF2E93DF327A}" presName="spaceRect" presStyleCnt="0"/>
      <dgm:spPr/>
    </dgm:pt>
    <dgm:pt modelId="{28971626-042E-48F3-9353-52705A36255D}" type="pres">
      <dgm:prSet presAssocID="{BAA32FB5-8AFC-4363-9D92-AF2E93DF327A}" presName="textRect" presStyleLbl="revTx" presStyleIdx="0" presStyleCnt="4">
        <dgm:presLayoutVars>
          <dgm:chMax val="1"/>
          <dgm:chPref val="1"/>
        </dgm:presLayoutVars>
      </dgm:prSet>
      <dgm:spPr/>
    </dgm:pt>
    <dgm:pt modelId="{809B668E-90E3-4575-B7BF-3F4E31C8F906}" type="pres">
      <dgm:prSet presAssocID="{1D49F6A5-EF66-4DF1-B511-E1732C3733CC}" presName="sibTrans" presStyleCnt="0"/>
      <dgm:spPr/>
    </dgm:pt>
    <dgm:pt modelId="{64A08763-C77B-47AD-A98C-1B2E5DB9753C}" type="pres">
      <dgm:prSet presAssocID="{2E0129AF-3F31-4A02-BF92-2F7A4A792E47}" presName="compNode" presStyleCnt="0"/>
      <dgm:spPr/>
    </dgm:pt>
    <dgm:pt modelId="{6F1E195F-D5F8-4A9A-93C3-33A15BCD7D48}" type="pres">
      <dgm:prSet presAssocID="{2E0129AF-3F31-4A02-BF92-2F7A4A792E47}" presName="iconBgRect" presStyleLbl="bgShp" presStyleIdx="1" presStyleCnt="4"/>
      <dgm:spPr/>
    </dgm:pt>
    <dgm:pt modelId="{42B6BB78-FE36-4DC5-8617-C9230584105C}" type="pres">
      <dgm:prSet presAssocID="{2E0129AF-3F31-4A02-BF92-2F7A4A792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D20B36E-54D2-45D1-9795-FED48A5901D6}" type="pres">
      <dgm:prSet presAssocID="{2E0129AF-3F31-4A02-BF92-2F7A4A792E47}" presName="spaceRect" presStyleCnt="0"/>
      <dgm:spPr/>
    </dgm:pt>
    <dgm:pt modelId="{C40437DC-0BDA-4A56-B10B-A4DAC894D2F1}" type="pres">
      <dgm:prSet presAssocID="{2E0129AF-3F31-4A02-BF92-2F7A4A792E47}" presName="textRect" presStyleLbl="revTx" presStyleIdx="1" presStyleCnt="4">
        <dgm:presLayoutVars>
          <dgm:chMax val="1"/>
          <dgm:chPref val="1"/>
        </dgm:presLayoutVars>
      </dgm:prSet>
      <dgm:spPr/>
    </dgm:pt>
    <dgm:pt modelId="{3D7FCDCD-5001-4A01-A5A8-96218C348EC5}" type="pres">
      <dgm:prSet presAssocID="{C9268962-684D-40D1-B081-A94F9CB4D8E8}" presName="sibTrans" presStyleCnt="0"/>
      <dgm:spPr/>
    </dgm:pt>
    <dgm:pt modelId="{3D93DF63-8728-4C64-A06D-D617A3530A68}" type="pres">
      <dgm:prSet presAssocID="{AF59471A-BF86-4D4F-9577-FD54475BDB21}" presName="compNode" presStyleCnt="0"/>
      <dgm:spPr/>
    </dgm:pt>
    <dgm:pt modelId="{BC6A3F1B-E95D-4133-857D-48B1BE6C6761}" type="pres">
      <dgm:prSet presAssocID="{AF59471A-BF86-4D4F-9577-FD54475BDB21}" presName="iconBgRect" presStyleLbl="bgShp" presStyleIdx="2" presStyleCnt="4"/>
      <dgm:spPr/>
    </dgm:pt>
    <dgm:pt modelId="{F796835E-D94E-4B9B-AFE0-DBE1F2A10C5C}" type="pres">
      <dgm:prSet presAssocID="{AF59471A-BF86-4D4F-9577-FD54475BD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75F63B26-E967-43FB-A390-D9DC703C8E69}" type="pres">
      <dgm:prSet presAssocID="{AF59471A-BF86-4D4F-9577-FD54475BDB21}" presName="spaceRect" presStyleCnt="0"/>
      <dgm:spPr/>
    </dgm:pt>
    <dgm:pt modelId="{78A88CFA-F02B-4287-BEC6-47DE4632E774}" type="pres">
      <dgm:prSet presAssocID="{AF59471A-BF86-4D4F-9577-FD54475BDB21}" presName="textRect" presStyleLbl="revTx" presStyleIdx="2" presStyleCnt="4">
        <dgm:presLayoutVars>
          <dgm:chMax val="1"/>
          <dgm:chPref val="1"/>
        </dgm:presLayoutVars>
      </dgm:prSet>
      <dgm:spPr/>
    </dgm:pt>
    <dgm:pt modelId="{F65A4578-663E-48C8-82E1-CCCA07EEC793}" type="pres">
      <dgm:prSet presAssocID="{3636D13E-B0BF-4428-A006-8DAB72D262F6}" presName="sibTrans" presStyleCnt="0"/>
      <dgm:spPr/>
    </dgm:pt>
    <dgm:pt modelId="{E9D8C810-3E87-410E-A360-D61C6C52C028}" type="pres">
      <dgm:prSet presAssocID="{0B427382-0C66-4C84-8C5A-C14F7D27FE81}" presName="compNode" presStyleCnt="0"/>
      <dgm:spPr/>
    </dgm:pt>
    <dgm:pt modelId="{3D644A96-D93A-4B90-AA0E-381B9EB1BC15}" type="pres">
      <dgm:prSet presAssocID="{0B427382-0C66-4C84-8C5A-C14F7D27FE81}" presName="iconBgRect" presStyleLbl="bgShp" presStyleIdx="3" presStyleCnt="4"/>
      <dgm:spPr/>
    </dgm:pt>
    <dgm:pt modelId="{A120BB20-3496-4362-9FBF-806FC0DD6C53}" type="pres">
      <dgm:prSet presAssocID="{0B427382-0C66-4C84-8C5A-C14F7D27FE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AC5491D-881F-4EC5-94EE-6480DC961B6D}" type="pres">
      <dgm:prSet presAssocID="{0B427382-0C66-4C84-8C5A-C14F7D27FE81}" presName="spaceRect" presStyleCnt="0"/>
      <dgm:spPr/>
    </dgm:pt>
    <dgm:pt modelId="{BC32F54D-EC6C-459D-B8E3-75D59904B779}" type="pres">
      <dgm:prSet presAssocID="{0B427382-0C66-4C84-8C5A-C14F7D27FE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039624-3135-4336-9AAF-A21D4D3F8E79}" srcId="{07078E12-30DE-49E2-9036-482DF83D9B05}" destId="{2E0129AF-3F31-4A02-BF92-2F7A4A792E47}" srcOrd="1" destOrd="0" parTransId="{F3D5DC3A-FE37-4BDA-AA14-CFB5C9BDBCF8}" sibTransId="{C9268962-684D-40D1-B081-A94F9CB4D8E8}"/>
    <dgm:cxn modelId="{A43D5637-282F-4E36-8EE3-B65499D655CB}" srcId="{07078E12-30DE-49E2-9036-482DF83D9B05}" destId="{AF59471A-BF86-4D4F-9577-FD54475BDB21}" srcOrd="2" destOrd="0" parTransId="{E906B73A-3956-4EB4-B9D5-27B2C3C7E814}" sibTransId="{3636D13E-B0BF-4428-A006-8DAB72D262F6}"/>
    <dgm:cxn modelId="{AC13D070-B450-4ECF-A12B-8B024FDAB8BA}" srcId="{07078E12-30DE-49E2-9036-482DF83D9B05}" destId="{BAA32FB5-8AFC-4363-9D92-AF2E93DF327A}" srcOrd="0" destOrd="0" parTransId="{BD4C2314-0074-4B14-85BB-D8A3CC5D20BF}" sibTransId="{1D49F6A5-EF66-4DF1-B511-E1732C3733CC}"/>
    <dgm:cxn modelId="{3F571272-7EFA-4234-9A7E-8F00E519A300}" type="presOf" srcId="{0B427382-0C66-4C84-8C5A-C14F7D27FE81}" destId="{BC32F54D-EC6C-459D-B8E3-75D59904B779}" srcOrd="0" destOrd="0" presId="urn:microsoft.com/office/officeart/2018/5/layout/IconCircleLabelList"/>
    <dgm:cxn modelId="{FA916085-55AA-4311-9623-6B6FE0431296}" type="presOf" srcId="{07078E12-30DE-49E2-9036-482DF83D9B05}" destId="{55C286F5-E0EB-4185-A412-BEE84B5B3DC0}" srcOrd="0" destOrd="0" presId="urn:microsoft.com/office/officeart/2018/5/layout/IconCircleLabelList"/>
    <dgm:cxn modelId="{F356CFA4-33CC-4C61-9EC9-06ECCC3188B0}" type="presOf" srcId="{AF59471A-BF86-4D4F-9577-FD54475BDB21}" destId="{78A88CFA-F02B-4287-BEC6-47DE4632E774}" srcOrd="0" destOrd="0" presId="urn:microsoft.com/office/officeart/2018/5/layout/IconCircleLabelList"/>
    <dgm:cxn modelId="{5D1AEACB-84F7-448E-8319-7B8A90A3FEC6}" type="presOf" srcId="{2E0129AF-3F31-4A02-BF92-2F7A4A792E47}" destId="{C40437DC-0BDA-4A56-B10B-A4DAC894D2F1}" srcOrd="0" destOrd="0" presId="urn:microsoft.com/office/officeart/2018/5/layout/IconCircleLabelList"/>
    <dgm:cxn modelId="{70A5C4E5-7C64-4E9C-91EB-1312A78FA763}" srcId="{07078E12-30DE-49E2-9036-482DF83D9B05}" destId="{0B427382-0C66-4C84-8C5A-C14F7D27FE81}" srcOrd="3" destOrd="0" parTransId="{7DEAC752-ADEA-4645-A11A-60A325E841FE}" sibTransId="{F1FC2CE3-700C-4A2C-91F7-0078C0E4DBD1}"/>
    <dgm:cxn modelId="{FD90D7F5-A46C-427C-9044-0E433CD5D25A}" type="presOf" srcId="{BAA32FB5-8AFC-4363-9D92-AF2E93DF327A}" destId="{28971626-042E-48F3-9353-52705A36255D}" srcOrd="0" destOrd="0" presId="urn:microsoft.com/office/officeart/2018/5/layout/IconCircleLabelList"/>
    <dgm:cxn modelId="{DA266F9C-35FD-44D9-AB6E-4020EA907311}" type="presParOf" srcId="{55C286F5-E0EB-4185-A412-BEE84B5B3DC0}" destId="{BA8FF50A-E83B-4EDA-B642-53A4DC25A01E}" srcOrd="0" destOrd="0" presId="urn:microsoft.com/office/officeart/2018/5/layout/IconCircleLabelList"/>
    <dgm:cxn modelId="{D64FDC00-AEE5-4D29-A0C4-B124C0FC280E}" type="presParOf" srcId="{BA8FF50A-E83B-4EDA-B642-53A4DC25A01E}" destId="{BD823D33-3B5A-43DE-88CD-7198449E125A}" srcOrd="0" destOrd="0" presId="urn:microsoft.com/office/officeart/2018/5/layout/IconCircleLabelList"/>
    <dgm:cxn modelId="{69C7A858-8E05-42DF-ABDB-462359BFAEF5}" type="presParOf" srcId="{BA8FF50A-E83B-4EDA-B642-53A4DC25A01E}" destId="{483C44DC-AA30-4B80-97C9-5AAA61446575}" srcOrd="1" destOrd="0" presId="urn:microsoft.com/office/officeart/2018/5/layout/IconCircleLabelList"/>
    <dgm:cxn modelId="{0EA5BB5E-9BE1-41CE-906D-0547F628007B}" type="presParOf" srcId="{BA8FF50A-E83B-4EDA-B642-53A4DC25A01E}" destId="{F669839A-836C-4B6F-B457-2B6658EF8A8A}" srcOrd="2" destOrd="0" presId="urn:microsoft.com/office/officeart/2018/5/layout/IconCircleLabelList"/>
    <dgm:cxn modelId="{CE1BCFDB-E128-447B-9EDB-B270EDD5C1FF}" type="presParOf" srcId="{BA8FF50A-E83B-4EDA-B642-53A4DC25A01E}" destId="{28971626-042E-48F3-9353-52705A36255D}" srcOrd="3" destOrd="0" presId="urn:microsoft.com/office/officeart/2018/5/layout/IconCircleLabelList"/>
    <dgm:cxn modelId="{AE81F818-ABFC-478D-9293-2F743304F748}" type="presParOf" srcId="{55C286F5-E0EB-4185-A412-BEE84B5B3DC0}" destId="{809B668E-90E3-4575-B7BF-3F4E31C8F906}" srcOrd="1" destOrd="0" presId="urn:microsoft.com/office/officeart/2018/5/layout/IconCircleLabelList"/>
    <dgm:cxn modelId="{D899F05A-4D4C-4981-9C25-80E2E0CBAE1C}" type="presParOf" srcId="{55C286F5-E0EB-4185-A412-BEE84B5B3DC0}" destId="{64A08763-C77B-47AD-A98C-1B2E5DB9753C}" srcOrd="2" destOrd="0" presId="urn:microsoft.com/office/officeart/2018/5/layout/IconCircleLabelList"/>
    <dgm:cxn modelId="{0E893DCF-FA1C-4CAE-85D3-E1203654B068}" type="presParOf" srcId="{64A08763-C77B-47AD-A98C-1B2E5DB9753C}" destId="{6F1E195F-D5F8-4A9A-93C3-33A15BCD7D48}" srcOrd="0" destOrd="0" presId="urn:microsoft.com/office/officeart/2018/5/layout/IconCircleLabelList"/>
    <dgm:cxn modelId="{25CB27AB-E9B4-4623-AE70-8E3AAF2836E5}" type="presParOf" srcId="{64A08763-C77B-47AD-A98C-1B2E5DB9753C}" destId="{42B6BB78-FE36-4DC5-8617-C9230584105C}" srcOrd="1" destOrd="0" presId="urn:microsoft.com/office/officeart/2018/5/layout/IconCircleLabelList"/>
    <dgm:cxn modelId="{01538E09-A634-43C3-B5C9-7AE48785FA46}" type="presParOf" srcId="{64A08763-C77B-47AD-A98C-1B2E5DB9753C}" destId="{3D20B36E-54D2-45D1-9795-FED48A5901D6}" srcOrd="2" destOrd="0" presId="urn:microsoft.com/office/officeart/2018/5/layout/IconCircleLabelList"/>
    <dgm:cxn modelId="{1303A3B8-7BB5-47A0-B37B-C47053370A7E}" type="presParOf" srcId="{64A08763-C77B-47AD-A98C-1B2E5DB9753C}" destId="{C40437DC-0BDA-4A56-B10B-A4DAC894D2F1}" srcOrd="3" destOrd="0" presId="urn:microsoft.com/office/officeart/2018/5/layout/IconCircleLabelList"/>
    <dgm:cxn modelId="{50290E07-51BE-460E-83EC-BD270B9FBA1E}" type="presParOf" srcId="{55C286F5-E0EB-4185-A412-BEE84B5B3DC0}" destId="{3D7FCDCD-5001-4A01-A5A8-96218C348EC5}" srcOrd="3" destOrd="0" presId="urn:microsoft.com/office/officeart/2018/5/layout/IconCircleLabelList"/>
    <dgm:cxn modelId="{16A7EF55-0902-40DE-AB8D-D481206E288E}" type="presParOf" srcId="{55C286F5-E0EB-4185-A412-BEE84B5B3DC0}" destId="{3D93DF63-8728-4C64-A06D-D617A3530A68}" srcOrd="4" destOrd="0" presId="urn:microsoft.com/office/officeart/2018/5/layout/IconCircleLabelList"/>
    <dgm:cxn modelId="{0ADCB649-1AE5-4EEC-AB1C-3F580908C7D2}" type="presParOf" srcId="{3D93DF63-8728-4C64-A06D-D617A3530A68}" destId="{BC6A3F1B-E95D-4133-857D-48B1BE6C6761}" srcOrd="0" destOrd="0" presId="urn:microsoft.com/office/officeart/2018/5/layout/IconCircleLabelList"/>
    <dgm:cxn modelId="{D479FFA0-5210-40E0-B619-50CC99FDF055}" type="presParOf" srcId="{3D93DF63-8728-4C64-A06D-D617A3530A68}" destId="{F796835E-D94E-4B9B-AFE0-DBE1F2A10C5C}" srcOrd="1" destOrd="0" presId="urn:microsoft.com/office/officeart/2018/5/layout/IconCircleLabelList"/>
    <dgm:cxn modelId="{41D969D1-9690-4984-810D-75ED7CC465F9}" type="presParOf" srcId="{3D93DF63-8728-4C64-A06D-D617A3530A68}" destId="{75F63B26-E967-43FB-A390-D9DC703C8E69}" srcOrd="2" destOrd="0" presId="urn:microsoft.com/office/officeart/2018/5/layout/IconCircleLabelList"/>
    <dgm:cxn modelId="{62955075-72E2-4792-B46A-6DDDA6C6282B}" type="presParOf" srcId="{3D93DF63-8728-4C64-A06D-D617A3530A68}" destId="{78A88CFA-F02B-4287-BEC6-47DE4632E774}" srcOrd="3" destOrd="0" presId="urn:microsoft.com/office/officeart/2018/5/layout/IconCircleLabelList"/>
    <dgm:cxn modelId="{C1AE1CA0-4BD1-4923-864A-93A755467997}" type="presParOf" srcId="{55C286F5-E0EB-4185-A412-BEE84B5B3DC0}" destId="{F65A4578-663E-48C8-82E1-CCCA07EEC793}" srcOrd="5" destOrd="0" presId="urn:microsoft.com/office/officeart/2018/5/layout/IconCircleLabelList"/>
    <dgm:cxn modelId="{A128BE80-C1C4-4CC8-A0DE-747FB57B1B99}" type="presParOf" srcId="{55C286F5-E0EB-4185-A412-BEE84B5B3DC0}" destId="{E9D8C810-3E87-410E-A360-D61C6C52C028}" srcOrd="6" destOrd="0" presId="urn:microsoft.com/office/officeart/2018/5/layout/IconCircleLabelList"/>
    <dgm:cxn modelId="{5E0B4F8A-FC44-4C34-9F96-54FC09EC65D0}" type="presParOf" srcId="{E9D8C810-3E87-410E-A360-D61C6C52C028}" destId="{3D644A96-D93A-4B90-AA0E-381B9EB1BC15}" srcOrd="0" destOrd="0" presId="urn:microsoft.com/office/officeart/2018/5/layout/IconCircleLabelList"/>
    <dgm:cxn modelId="{7527F8F5-8D68-4526-944A-256FA5FD7569}" type="presParOf" srcId="{E9D8C810-3E87-410E-A360-D61C6C52C028}" destId="{A120BB20-3496-4362-9FBF-806FC0DD6C53}" srcOrd="1" destOrd="0" presId="urn:microsoft.com/office/officeart/2018/5/layout/IconCircleLabelList"/>
    <dgm:cxn modelId="{78CA7759-8DB4-40BE-964D-E0E64CBE47B7}" type="presParOf" srcId="{E9D8C810-3E87-410E-A360-D61C6C52C028}" destId="{EAC5491D-881F-4EC5-94EE-6480DC961B6D}" srcOrd="2" destOrd="0" presId="urn:microsoft.com/office/officeart/2018/5/layout/IconCircleLabelList"/>
    <dgm:cxn modelId="{AC4022A8-E593-43B8-A5BD-1226054DC9B6}" type="presParOf" srcId="{E9D8C810-3E87-410E-A360-D61C6C52C028}" destId="{BC32F54D-EC6C-459D-B8E3-75D59904B7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76F73D-202B-4868-A635-69D253EFDE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A52BC2-EA73-42EC-AE18-3E631B08A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Successfully integrates mmWave radar for object detection.</a:t>
          </a:r>
        </a:p>
      </dgm:t>
    </dgm:pt>
    <dgm:pt modelId="{FFB72EE3-2995-4C72-9E65-1FC782497BB4}" type="parTrans" cxnId="{CFA8EEDB-30D3-4D87-9FBE-8960E8841FB3}">
      <dgm:prSet/>
      <dgm:spPr/>
      <dgm:t>
        <a:bodyPr/>
        <a:lstStyle/>
        <a:p>
          <a:endParaRPr lang="en-US"/>
        </a:p>
      </dgm:t>
    </dgm:pt>
    <dgm:pt modelId="{0FE48563-22A7-483C-B91B-2C1A5383D986}" type="sibTrans" cxnId="{CFA8EEDB-30D3-4D87-9FBE-8960E8841F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F738FD-7D20-4BDA-8AEB-5CD48E6CE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speed estimation and clustering improve accuracy.</a:t>
          </a:r>
        </a:p>
      </dgm:t>
    </dgm:pt>
    <dgm:pt modelId="{D3732FBA-9941-45DF-8BBC-D267151C841D}" type="parTrans" cxnId="{20AC3D0A-452F-4092-80D0-13D975ED81E3}">
      <dgm:prSet/>
      <dgm:spPr/>
      <dgm:t>
        <a:bodyPr/>
        <a:lstStyle/>
        <a:p>
          <a:endParaRPr lang="en-US"/>
        </a:p>
      </dgm:t>
    </dgm:pt>
    <dgm:pt modelId="{E6EB250D-3859-43E7-8852-374AFA1EE8FC}" type="sibTrans" cxnId="{20AC3D0A-452F-4092-80D0-13D975ED8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E64983-1D0B-41A3-ABDA-59939A329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Braking system ensures safety in dynamic environments.</a:t>
          </a:r>
        </a:p>
      </dgm:t>
    </dgm:pt>
    <dgm:pt modelId="{12D2C0DC-EBA9-4CBF-B2E0-B8C3DC3E744D}" type="parTrans" cxnId="{14556F7D-36A8-4679-BA55-7784A6DDF424}">
      <dgm:prSet/>
      <dgm:spPr/>
      <dgm:t>
        <a:bodyPr/>
        <a:lstStyle/>
        <a:p>
          <a:endParaRPr lang="en-US"/>
        </a:p>
      </dgm:t>
    </dgm:pt>
    <dgm:pt modelId="{3C17827E-E030-4A27-8793-328A4865498D}" type="sibTrans" cxnId="{14556F7D-36A8-4679-BA55-7784A6DDF4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CF6FF9-C734-497F-BE62-7BE825578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Paves the way for enhanced autonomous driving applications.</a:t>
          </a:r>
        </a:p>
      </dgm:t>
    </dgm:pt>
    <dgm:pt modelId="{6849B589-FA78-4010-A5CE-5CDD515C0E6E}" type="parTrans" cxnId="{D2360967-F4EB-4485-96EC-1129C5FF0010}">
      <dgm:prSet/>
      <dgm:spPr/>
      <dgm:t>
        <a:bodyPr/>
        <a:lstStyle/>
        <a:p>
          <a:endParaRPr lang="en-US"/>
        </a:p>
      </dgm:t>
    </dgm:pt>
    <dgm:pt modelId="{9DFE7E36-10B8-417F-8195-7BD717142002}" type="sibTrans" cxnId="{D2360967-F4EB-4485-96EC-1129C5FF0010}">
      <dgm:prSet/>
      <dgm:spPr/>
      <dgm:t>
        <a:bodyPr/>
        <a:lstStyle/>
        <a:p>
          <a:endParaRPr lang="en-US"/>
        </a:p>
      </dgm:t>
    </dgm:pt>
    <dgm:pt modelId="{27691164-0771-4A42-B378-A27F1F4E75E8}" type="pres">
      <dgm:prSet presAssocID="{B876F73D-202B-4868-A635-69D253EFDECE}" presName="root" presStyleCnt="0">
        <dgm:presLayoutVars>
          <dgm:dir/>
          <dgm:resizeHandles val="exact"/>
        </dgm:presLayoutVars>
      </dgm:prSet>
      <dgm:spPr/>
    </dgm:pt>
    <dgm:pt modelId="{0D13A227-F463-44FF-95C5-97325B7F145D}" type="pres">
      <dgm:prSet presAssocID="{B876F73D-202B-4868-A635-69D253EFDECE}" presName="container" presStyleCnt="0">
        <dgm:presLayoutVars>
          <dgm:dir/>
          <dgm:resizeHandles val="exact"/>
        </dgm:presLayoutVars>
      </dgm:prSet>
      <dgm:spPr/>
    </dgm:pt>
    <dgm:pt modelId="{8A8E73CF-5951-45C6-8404-10EF2CE9660D}" type="pres">
      <dgm:prSet presAssocID="{A2A52BC2-EA73-42EC-AE18-3E631B08ACE1}" presName="compNode" presStyleCnt="0"/>
      <dgm:spPr/>
    </dgm:pt>
    <dgm:pt modelId="{5C9C7884-EC72-4421-B688-1FBC3FCE509F}" type="pres">
      <dgm:prSet presAssocID="{A2A52BC2-EA73-42EC-AE18-3E631B08ACE1}" presName="iconBgRect" presStyleLbl="bgShp" presStyleIdx="0" presStyleCnt="4"/>
      <dgm:spPr/>
    </dgm:pt>
    <dgm:pt modelId="{89E882FE-D570-4795-9163-BB1A9A75A0D8}" type="pres">
      <dgm:prSet presAssocID="{A2A52BC2-EA73-42EC-AE18-3E631B08A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1BAE6F2-767F-4198-93AA-740C97C4A568}" type="pres">
      <dgm:prSet presAssocID="{A2A52BC2-EA73-42EC-AE18-3E631B08ACE1}" presName="spaceRect" presStyleCnt="0"/>
      <dgm:spPr/>
    </dgm:pt>
    <dgm:pt modelId="{27DA35E2-DFD3-4433-B3CB-3915FCF02E8B}" type="pres">
      <dgm:prSet presAssocID="{A2A52BC2-EA73-42EC-AE18-3E631B08ACE1}" presName="textRect" presStyleLbl="revTx" presStyleIdx="0" presStyleCnt="4">
        <dgm:presLayoutVars>
          <dgm:chMax val="1"/>
          <dgm:chPref val="1"/>
        </dgm:presLayoutVars>
      </dgm:prSet>
      <dgm:spPr/>
    </dgm:pt>
    <dgm:pt modelId="{DE71118E-C7EF-4ABE-9B76-D30CB35C7DC1}" type="pres">
      <dgm:prSet presAssocID="{0FE48563-22A7-483C-B91B-2C1A5383D986}" presName="sibTrans" presStyleLbl="sibTrans2D1" presStyleIdx="0" presStyleCnt="0"/>
      <dgm:spPr/>
    </dgm:pt>
    <dgm:pt modelId="{A9D88687-7FE6-43E7-B190-1DF6F8AADCA2}" type="pres">
      <dgm:prSet presAssocID="{FDF738FD-7D20-4BDA-8AEB-5CD48E6CEE18}" presName="compNode" presStyleCnt="0"/>
      <dgm:spPr/>
    </dgm:pt>
    <dgm:pt modelId="{C1D40C49-137C-4F42-883A-ECA29BAF018E}" type="pres">
      <dgm:prSet presAssocID="{FDF738FD-7D20-4BDA-8AEB-5CD48E6CEE18}" presName="iconBgRect" presStyleLbl="bgShp" presStyleIdx="1" presStyleCnt="4"/>
      <dgm:spPr/>
    </dgm:pt>
    <dgm:pt modelId="{5E2CC6E1-A3A5-43DD-BD23-D70136EDF780}" type="pres">
      <dgm:prSet presAssocID="{FDF738FD-7D20-4BDA-8AEB-5CD48E6CE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A74DA7C-340D-4352-BF49-2B9B97DE17D0}" type="pres">
      <dgm:prSet presAssocID="{FDF738FD-7D20-4BDA-8AEB-5CD48E6CEE18}" presName="spaceRect" presStyleCnt="0"/>
      <dgm:spPr/>
    </dgm:pt>
    <dgm:pt modelId="{81654EFE-2588-41CA-BA18-183BC57EA5EE}" type="pres">
      <dgm:prSet presAssocID="{FDF738FD-7D20-4BDA-8AEB-5CD48E6CEE18}" presName="textRect" presStyleLbl="revTx" presStyleIdx="1" presStyleCnt="4">
        <dgm:presLayoutVars>
          <dgm:chMax val="1"/>
          <dgm:chPref val="1"/>
        </dgm:presLayoutVars>
      </dgm:prSet>
      <dgm:spPr/>
    </dgm:pt>
    <dgm:pt modelId="{18CF261E-F856-498A-912A-99987CE8F080}" type="pres">
      <dgm:prSet presAssocID="{E6EB250D-3859-43E7-8852-374AFA1EE8FC}" presName="sibTrans" presStyleLbl="sibTrans2D1" presStyleIdx="0" presStyleCnt="0"/>
      <dgm:spPr/>
    </dgm:pt>
    <dgm:pt modelId="{0C5801DE-BECF-45EB-B208-CBE829AA5CC2}" type="pres">
      <dgm:prSet presAssocID="{7DE64983-1D0B-41A3-ABDA-59939A32983F}" presName="compNode" presStyleCnt="0"/>
      <dgm:spPr/>
    </dgm:pt>
    <dgm:pt modelId="{F709AF22-66CD-4E49-9DD5-CFAF1EA9C541}" type="pres">
      <dgm:prSet presAssocID="{7DE64983-1D0B-41A3-ABDA-59939A32983F}" presName="iconBgRect" presStyleLbl="bgShp" presStyleIdx="2" presStyleCnt="4"/>
      <dgm:spPr/>
    </dgm:pt>
    <dgm:pt modelId="{5CD7223F-710C-4323-81CF-38761B187AAF}" type="pres">
      <dgm:prSet presAssocID="{7DE64983-1D0B-41A3-ABDA-59939A3298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0CDD0589-1EEB-4C70-9EBB-C8302093F9BC}" type="pres">
      <dgm:prSet presAssocID="{7DE64983-1D0B-41A3-ABDA-59939A32983F}" presName="spaceRect" presStyleCnt="0"/>
      <dgm:spPr/>
    </dgm:pt>
    <dgm:pt modelId="{64F344A3-E851-46DB-B629-A059FFB5F406}" type="pres">
      <dgm:prSet presAssocID="{7DE64983-1D0B-41A3-ABDA-59939A32983F}" presName="textRect" presStyleLbl="revTx" presStyleIdx="2" presStyleCnt="4">
        <dgm:presLayoutVars>
          <dgm:chMax val="1"/>
          <dgm:chPref val="1"/>
        </dgm:presLayoutVars>
      </dgm:prSet>
      <dgm:spPr/>
    </dgm:pt>
    <dgm:pt modelId="{50DB938C-9E22-4683-A57B-35AE7975F12A}" type="pres">
      <dgm:prSet presAssocID="{3C17827E-E030-4A27-8793-328A4865498D}" presName="sibTrans" presStyleLbl="sibTrans2D1" presStyleIdx="0" presStyleCnt="0"/>
      <dgm:spPr/>
    </dgm:pt>
    <dgm:pt modelId="{BA2317B0-B244-433C-B542-D30BE530D1E2}" type="pres">
      <dgm:prSet presAssocID="{6CCF6FF9-C734-497F-BE62-7BE82557859E}" presName="compNode" presStyleCnt="0"/>
      <dgm:spPr/>
    </dgm:pt>
    <dgm:pt modelId="{EED9814E-56F2-4A6D-814A-7C6FCF91C741}" type="pres">
      <dgm:prSet presAssocID="{6CCF6FF9-C734-497F-BE62-7BE82557859E}" presName="iconBgRect" presStyleLbl="bgShp" presStyleIdx="3" presStyleCnt="4"/>
      <dgm:spPr/>
    </dgm:pt>
    <dgm:pt modelId="{4A69FA3E-D082-4D5A-B9D9-7A903CF22C33}" type="pres">
      <dgm:prSet presAssocID="{6CCF6FF9-C734-497F-BE62-7BE8255785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9E6CFB7-30E4-447B-A1AC-816B913EB832}" type="pres">
      <dgm:prSet presAssocID="{6CCF6FF9-C734-497F-BE62-7BE82557859E}" presName="spaceRect" presStyleCnt="0"/>
      <dgm:spPr/>
    </dgm:pt>
    <dgm:pt modelId="{7F6D00FF-CF89-4E57-898C-3124903982F7}" type="pres">
      <dgm:prSet presAssocID="{6CCF6FF9-C734-497F-BE62-7BE8255785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AC3D0A-452F-4092-80D0-13D975ED81E3}" srcId="{B876F73D-202B-4868-A635-69D253EFDECE}" destId="{FDF738FD-7D20-4BDA-8AEB-5CD48E6CEE18}" srcOrd="1" destOrd="0" parTransId="{D3732FBA-9941-45DF-8BBC-D267151C841D}" sibTransId="{E6EB250D-3859-43E7-8852-374AFA1EE8FC}"/>
    <dgm:cxn modelId="{FA65B714-1F81-48A7-A08A-D15C17C31DC3}" type="presOf" srcId="{3C17827E-E030-4A27-8793-328A4865498D}" destId="{50DB938C-9E22-4683-A57B-35AE7975F12A}" srcOrd="0" destOrd="0" presId="urn:microsoft.com/office/officeart/2018/2/layout/IconCircleList"/>
    <dgm:cxn modelId="{4F885960-82E5-4BEB-86EA-1307D741445A}" type="presOf" srcId="{A2A52BC2-EA73-42EC-AE18-3E631B08ACE1}" destId="{27DA35E2-DFD3-4433-B3CB-3915FCF02E8B}" srcOrd="0" destOrd="0" presId="urn:microsoft.com/office/officeart/2018/2/layout/IconCircleList"/>
    <dgm:cxn modelId="{996BCB42-4860-41DB-9654-77948EDC16A4}" type="presOf" srcId="{B876F73D-202B-4868-A635-69D253EFDECE}" destId="{27691164-0771-4A42-B378-A27F1F4E75E8}" srcOrd="0" destOrd="0" presId="urn:microsoft.com/office/officeart/2018/2/layout/IconCircleList"/>
    <dgm:cxn modelId="{D2360967-F4EB-4485-96EC-1129C5FF0010}" srcId="{B876F73D-202B-4868-A635-69D253EFDECE}" destId="{6CCF6FF9-C734-497F-BE62-7BE82557859E}" srcOrd="3" destOrd="0" parTransId="{6849B589-FA78-4010-A5CE-5CDD515C0E6E}" sibTransId="{9DFE7E36-10B8-417F-8195-7BD717142002}"/>
    <dgm:cxn modelId="{E3115567-96F7-43FE-8FBF-031E44781B9D}" type="presOf" srcId="{0FE48563-22A7-483C-B91B-2C1A5383D986}" destId="{DE71118E-C7EF-4ABE-9B76-D30CB35C7DC1}" srcOrd="0" destOrd="0" presId="urn:microsoft.com/office/officeart/2018/2/layout/IconCircleList"/>
    <dgm:cxn modelId="{CC940655-782F-46EC-B2DE-9B3EDD6DB3F9}" type="presOf" srcId="{6CCF6FF9-C734-497F-BE62-7BE82557859E}" destId="{7F6D00FF-CF89-4E57-898C-3124903982F7}" srcOrd="0" destOrd="0" presId="urn:microsoft.com/office/officeart/2018/2/layout/IconCircleList"/>
    <dgm:cxn modelId="{14556F7D-36A8-4679-BA55-7784A6DDF424}" srcId="{B876F73D-202B-4868-A635-69D253EFDECE}" destId="{7DE64983-1D0B-41A3-ABDA-59939A32983F}" srcOrd="2" destOrd="0" parTransId="{12D2C0DC-EBA9-4CBF-B2E0-B8C3DC3E744D}" sibTransId="{3C17827E-E030-4A27-8793-328A4865498D}"/>
    <dgm:cxn modelId="{03FF5A96-2AD2-4564-80BA-C0DF83AA5D1C}" type="presOf" srcId="{E6EB250D-3859-43E7-8852-374AFA1EE8FC}" destId="{18CF261E-F856-498A-912A-99987CE8F080}" srcOrd="0" destOrd="0" presId="urn:microsoft.com/office/officeart/2018/2/layout/IconCircleList"/>
    <dgm:cxn modelId="{32FAE8D8-C10C-4A18-AD82-CBF916D72122}" type="presOf" srcId="{FDF738FD-7D20-4BDA-8AEB-5CD48E6CEE18}" destId="{81654EFE-2588-41CA-BA18-183BC57EA5EE}" srcOrd="0" destOrd="0" presId="urn:microsoft.com/office/officeart/2018/2/layout/IconCircleList"/>
    <dgm:cxn modelId="{CFA8EEDB-30D3-4D87-9FBE-8960E8841FB3}" srcId="{B876F73D-202B-4868-A635-69D253EFDECE}" destId="{A2A52BC2-EA73-42EC-AE18-3E631B08ACE1}" srcOrd="0" destOrd="0" parTransId="{FFB72EE3-2995-4C72-9E65-1FC782497BB4}" sibTransId="{0FE48563-22A7-483C-B91B-2C1A5383D986}"/>
    <dgm:cxn modelId="{92624DED-DB90-4368-A087-34C7BC71B8F3}" type="presOf" srcId="{7DE64983-1D0B-41A3-ABDA-59939A32983F}" destId="{64F344A3-E851-46DB-B629-A059FFB5F406}" srcOrd="0" destOrd="0" presId="urn:microsoft.com/office/officeart/2018/2/layout/IconCircleList"/>
    <dgm:cxn modelId="{58AAF4B8-2ED8-4793-93FA-732F0EB998F2}" type="presParOf" srcId="{27691164-0771-4A42-B378-A27F1F4E75E8}" destId="{0D13A227-F463-44FF-95C5-97325B7F145D}" srcOrd="0" destOrd="0" presId="urn:microsoft.com/office/officeart/2018/2/layout/IconCircleList"/>
    <dgm:cxn modelId="{9C287C2E-0638-4350-8CDD-11A51B05B8F3}" type="presParOf" srcId="{0D13A227-F463-44FF-95C5-97325B7F145D}" destId="{8A8E73CF-5951-45C6-8404-10EF2CE9660D}" srcOrd="0" destOrd="0" presId="urn:microsoft.com/office/officeart/2018/2/layout/IconCircleList"/>
    <dgm:cxn modelId="{F0603791-FCB0-4445-9C46-17D416FF945C}" type="presParOf" srcId="{8A8E73CF-5951-45C6-8404-10EF2CE9660D}" destId="{5C9C7884-EC72-4421-B688-1FBC3FCE509F}" srcOrd="0" destOrd="0" presId="urn:microsoft.com/office/officeart/2018/2/layout/IconCircleList"/>
    <dgm:cxn modelId="{65403B89-9B91-40AF-A3A6-86652CB5CE7C}" type="presParOf" srcId="{8A8E73CF-5951-45C6-8404-10EF2CE9660D}" destId="{89E882FE-D570-4795-9163-BB1A9A75A0D8}" srcOrd="1" destOrd="0" presId="urn:microsoft.com/office/officeart/2018/2/layout/IconCircleList"/>
    <dgm:cxn modelId="{6A250DE0-88B7-4DFE-9045-680256CE8EF0}" type="presParOf" srcId="{8A8E73CF-5951-45C6-8404-10EF2CE9660D}" destId="{61BAE6F2-767F-4198-93AA-740C97C4A568}" srcOrd="2" destOrd="0" presId="urn:microsoft.com/office/officeart/2018/2/layout/IconCircleList"/>
    <dgm:cxn modelId="{225D2149-CE84-418C-A28A-926A3E8BA46E}" type="presParOf" srcId="{8A8E73CF-5951-45C6-8404-10EF2CE9660D}" destId="{27DA35E2-DFD3-4433-B3CB-3915FCF02E8B}" srcOrd="3" destOrd="0" presId="urn:microsoft.com/office/officeart/2018/2/layout/IconCircleList"/>
    <dgm:cxn modelId="{FE09DECD-99A8-4F7F-A476-C97743E07B75}" type="presParOf" srcId="{0D13A227-F463-44FF-95C5-97325B7F145D}" destId="{DE71118E-C7EF-4ABE-9B76-D30CB35C7DC1}" srcOrd="1" destOrd="0" presId="urn:microsoft.com/office/officeart/2018/2/layout/IconCircleList"/>
    <dgm:cxn modelId="{C09C68E2-D712-4CC1-BA77-615D8D9C88A4}" type="presParOf" srcId="{0D13A227-F463-44FF-95C5-97325B7F145D}" destId="{A9D88687-7FE6-43E7-B190-1DF6F8AADCA2}" srcOrd="2" destOrd="0" presId="urn:microsoft.com/office/officeart/2018/2/layout/IconCircleList"/>
    <dgm:cxn modelId="{E2E5345C-7BEF-480B-A925-87F4668B0806}" type="presParOf" srcId="{A9D88687-7FE6-43E7-B190-1DF6F8AADCA2}" destId="{C1D40C49-137C-4F42-883A-ECA29BAF018E}" srcOrd="0" destOrd="0" presId="urn:microsoft.com/office/officeart/2018/2/layout/IconCircleList"/>
    <dgm:cxn modelId="{F03E23F5-DB33-4B86-829D-F765A566D88E}" type="presParOf" srcId="{A9D88687-7FE6-43E7-B190-1DF6F8AADCA2}" destId="{5E2CC6E1-A3A5-43DD-BD23-D70136EDF780}" srcOrd="1" destOrd="0" presId="urn:microsoft.com/office/officeart/2018/2/layout/IconCircleList"/>
    <dgm:cxn modelId="{90B7798A-5BD1-477B-AD9B-C94AFF9FB11E}" type="presParOf" srcId="{A9D88687-7FE6-43E7-B190-1DF6F8AADCA2}" destId="{FA74DA7C-340D-4352-BF49-2B9B97DE17D0}" srcOrd="2" destOrd="0" presId="urn:microsoft.com/office/officeart/2018/2/layout/IconCircleList"/>
    <dgm:cxn modelId="{BEDA0316-5184-44F6-88AF-38FBB2AE6FEC}" type="presParOf" srcId="{A9D88687-7FE6-43E7-B190-1DF6F8AADCA2}" destId="{81654EFE-2588-41CA-BA18-183BC57EA5EE}" srcOrd="3" destOrd="0" presId="urn:microsoft.com/office/officeart/2018/2/layout/IconCircleList"/>
    <dgm:cxn modelId="{24BA56D3-954C-4519-B7F5-ED74ADC46309}" type="presParOf" srcId="{0D13A227-F463-44FF-95C5-97325B7F145D}" destId="{18CF261E-F856-498A-912A-99987CE8F080}" srcOrd="3" destOrd="0" presId="urn:microsoft.com/office/officeart/2018/2/layout/IconCircleList"/>
    <dgm:cxn modelId="{2687C02A-CDBE-4E37-A2A3-CC5C31747DBE}" type="presParOf" srcId="{0D13A227-F463-44FF-95C5-97325B7F145D}" destId="{0C5801DE-BECF-45EB-B208-CBE829AA5CC2}" srcOrd="4" destOrd="0" presId="urn:microsoft.com/office/officeart/2018/2/layout/IconCircleList"/>
    <dgm:cxn modelId="{553BC608-F09D-45A6-952F-9FE1004B2C56}" type="presParOf" srcId="{0C5801DE-BECF-45EB-B208-CBE829AA5CC2}" destId="{F709AF22-66CD-4E49-9DD5-CFAF1EA9C541}" srcOrd="0" destOrd="0" presId="urn:microsoft.com/office/officeart/2018/2/layout/IconCircleList"/>
    <dgm:cxn modelId="{3D1DE09C-9E2D-40B0-9850-FB5B15EC88CC}" type="presParOf" srcId="{0C5801DE-BECF-45EB-B208-CBE829AA5CC2}" destId="{5CD7223F-710C-4323-81CF-38761B187AAF}" srcOrd="1" destOrd="0" presId="urn:microsoft.com/office/officeart/2018/2/layout/IconCircleList"/>
    <dgm:cxn modelId="{F9A590F2-D8F4-455D-9E40-6C4D02977C20}" type="presParOf" srcId="{0C5801DE-BECF-45EB-B208-CBE829AA5CC2}" destId="{0CDD0589-1EEB-4C70-9EBB-C8302093F9BC}" srcOrd="2" destOrd="0" presId="urn:microsoft.com/office/officeart/2018/2/layout/IconCircleList"/>
    <dgm:cxn modelId="{90341197-47E8-47BC-83FE-ED5AD7122860}" type="presParOf" srcId="{0C5801DE-BECF-45EB-B208-CBE829AA5CC2}" destId="{64F344A3-E851-46DB-B629-A059FFB5F406}" srcOrd="3" destOrd="0" presId="urn:microsoft.com/office/officeart/2018/2/layout/IconCircleList"/>
    <dgm:cxn modelId="{DD657D0A-5CB0-4516-B002-7FEF45E57E4F}" type="presParOf" srcId="{0D13A227-F463-44FF-95C5-97325B7F145D}" destId="{50DB938C-9E22-4683-A57B-35AE7975F12A}" srcOrd="5" destOrd="0" presId="urn:microsoft.com/office/officeart/2018/2/layout/IconCircleList"/>
    <dgm:cxn modelId="{9D4A8F3C-048F-44A5-8F25-9DE97996DFC6}" type="presParOf" srcId="{0D13A227-F463-44FF-95C5-97325B7F145D}" destId="{BA2317B0-B244-433C-B542-D30BE530D1E2}" srcOrd="6" destOrd="0" presId="urn:microsoft.com/office/officeart/2018/2/layout/IconCircleList"/>
    <dgm:cxn modelId="{522DAD25-D837-47FE-AC95-4C75FC40CF65}" type="presParOf" srcId="{BA2317B0-B244-433C-B542-D30BE530D1E2}" destId="{EED9814E-56F2-4A6D-814A-7C6FCF91C741}" srcOrd="0" destOrd="0" presId="urn:microsoft.com/office/officeart/2018/2/layout/IconCircleList"/>
    <dgm:cxn modelId="{27DA48D4-E5F8-4A78-957E-F1430FCEE59F}" type="presParOf" srcId="{BA2317B0-B244-433C-B542-D30BE530D1E2}" destId="{4A69FA3E-D082-4D5A-B9D9-7A903CF22C33}" srcOrd="1" destOrd="0" presId="urn:microsoft.com/office/officeart/2018/2/layout/IconCircleList"/>
    <dgm:cxn modelId="{D19671EE-402C-42E2-BB94-286B1257C3D4}" type="presParOf" srcId="{BA2317B0-B244-433C-B542-D30BE530D1E2}" destId="{69E6CFB7-30E4-447B-A1AC-816B913EB832}" srcOrd="2" destOrd="0" presId="urn:microsoft.com/office/officeart/2018/2/layout/IconCircleList"/>
    <dgm:cxn modelId="{E53F7E4B-CE67-46C9-BB5F-C404A842229D}" type="presParOf" srcId="{BA2317B0-B244-433C-B542-D30BE530D1E2}" destId="{7F6D00FF-CF89-4E57-898C-3124903982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DC8A6-F113-4342-9091-F7FD7549EE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C8E6DD-64B1-44E7-B3C5-67FE5DEED821}">
      <dgm:prSet/>
      <dgm:spPr/>
      <dgm:t>
        <a:bodyPr/>
        <a:lstStyle/>
        <a:p>
          <a:r>
            <a:rPr lang="en-US" dirty="0"/>
            <a:t>• </a:t>
          </a:r>
          <a:r>
            <a:rPr lang="en-US" b="0" i="0" dirty="0"/>
            <a:t>The </a:t>
          </a:r>
          <a:r>
            <a:rPr lang="en-US" b="0" i="0" dirty="0" err="1"/>
            <a:t>mmWave</a:t>
          </a:r>
          <a:r>
            <a:rPr lang="en-US" b="0" i="0" dirty="0"/>
            <a:t> sensor continuously sends raw data via UART communication.</a:t>
          </a:r>
          <a:endParaRPr lang="en-US" dirty="0"/>
        </a:p>
      </dgm:t>
    </dgm:pt>
    <dgm:pt modelId="{B98E77AB-D850-439D-AFA4-6C0C1806A904}" type="parTrans" cxnId="{D93A90FF-CA8D-4D18-8F8E-A0B7667D493E}">
      <dgm:prSet/>
      <dgm:spPr/>
      <dgm:t>
        <a:bodyPr/>
        <a:lstStyle/>
        <a:p>
          <a:endParaRPr lang="en-US"/>
        </a:p>
      </dgm:t>
    </dgm:pt>
    <dgm:pt modelId="{2BA30E92-7757-4E64-A625-59E7E1A1AF45}" type="sibTrans" cxnId="{D93A90FF-CA8D-4D18-8F8E-A0B7667D493E}">
      <dgm:prSet/>
      <dgm:spPr/>
      <dgm:t>
        <a:bodyPr/>
        <a:lstStyle/>
        <a:p>
          <a:endParaRPr lang="en-US"/>
        </a:p>
      </dgm:t>
    </dgm:pt>
    <dgm:pt modelId="{632296A6-A68F-47F6-8700-CD7DED73534E}">
      <dgm:prSet/>
      <dgm:spPr/>
      <dgm:t>
        <a:bodyPr/>
        <a:lstStyle/>
        <a:p>
          <a:r>
            <a:rPr lang="en-US" b="0" i="0"/>
            <a:t>A serial thread reads and stores incoming data using PipelineLive.py or PipelineLiveRaspBerri.py scripts.</a:t>
          </a:r>
          <a:endParaRPr lang="en-US"/>
        </a:p>
      </dgm:t>
    </dgm:pt>
    <dgm:pt modelId="{7C7CB5EA-7CAA-4DAC-892A-969396AB4072}" type="parTrans" cxnId="{A0BEEFC8-F03A-4188-B2EF-91C458AD74DD}">
      <dgm:prSet/>
      <dgm:spPr/>
      <dgm:t>
        <a:bodyPr/>
        <a:lstStyle/>
        <a:p>
          <a:endParaRPr lang="en-US"/>
        </a:p>
      </dgm:t>
    </dgm:pt>
    <dgm:pt modelId="{A0B61A3D-513A-45C4-8F4A-7D167819880A}" type="sibTrans" cxnId="{A0BEEFC8-F03A-4188-B2EF-91C458AD74DD}">
      <dgm:prSet/>
      <dgm:spPr/>
      <dgm:t>
        <a:bodyPr/>
        <a:lstStyle/>
        <a:p>
          <a:endParaRPr lang="en-US"/>
        </a:p>
      </dgm:t>
    </dgm:pt>
    <dgm:pt modelId="{C65C7D93-1AB2-4C02-9564-9EB76E886D21}">
      <dgm:prSet/>
      <dgm:spPr/>
      <dgm:t>
        <a:bodyPr/>
        <a:lstStyle/>
        <a:p>
          <a:r>
            <a:rPr lang="en-US" b="0" i="0"/>
            <a:t>The dataDecoder module (dataDecoder.py) parses raw radar frames into structured point cloud data.</a:t>
          </a:r>
          <a:endParaRPr lang="en-US"/>
        </a:p>
      </dgm:t>
    </dgm:pt>
    <dgm:pt modelId="{B93184A7-EF73-47D0-A3D6-8097475350D1}" type="parTrans" cxnId="{A17EF365-891B-44E0-8691-173D49CCBF60}">
      <dgm:prSet/>
      <dgm:spPr/>
      <dgm:t>
        <a:bodyPr/>
        <a:lstStyle/>
        <a:p>
          <a:endParaRPr lang="en-US"/>
        </a:p>
      </dgm:t>
    </dgm:pt>
    <dgm:pt modelId="{32C994BC-47C1-4163-BC95-3B0BA44E8854}" type="sibTrans" cxnId="{A17EF365-891B-44E0-8691-173D49CCBF60}">
      <dgm:prSet/>
      <dgm:spPr/>
      <dgm:t>
        <a:bodyPr/>
        <a:lstStyle/>
        <a:p>
          <a:endParaRPr lang="en-US"/>
        </a:p>
      </dgm:t>
    </dgm:pt>
    <dgm:pt modelId="{7E3F7B54-8DE5-4665-9A58-C88EBCD10ABC}" type="pres">
      <dgm:prSet presAssocID="{435DC8A6-F113-4342-9091-F7FD7549EE4A}" presName="root" presStyleCnt="0">
        <dgm:presLayoutVars>
          <dgm:dir/>
          <dgm:resizeHandles val="exact"/>
        </dgm:presLayoutVars>
      </dgm:prSet>
      <dgm:spPr/>
    </dgm:pt>
    <dgm:pt modelId="{00454DEB-6B33-446F-9F0D-287F3DF5F7DD}" type="pres">
      <dgm:prSet presAssocID="{42C8E6DD-64B1-44E7-B3C5-67FE5DEED821}" presName="compNode" presStyleCnt="0"/>
      <dgm:spPr/>
    </dgm:pt>
    <dgm:pt modelId="{9AE92FDC-F614-4ACA-964A-E697366907FB}" type="pres">
      <dgm:prSet presAssocID="{42C8E6DD-64B1-44E7-B3C5-67FE5DEED821}" presName="bgRect" presStyleLbl="bgShp" presStyleIdx="0" presStyleCnt="3"/>
      <dgm:spPr/>
    </dgm:pt>
    <dgm:pt modelId="{34628CA7-6260-438A-A51A-0E08FA1564E3}" type="pres">
      <dgm:prSet presAssocID="{42C8E6DD-64B1-44E7-B3C5-67FE5DEED8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82321FB-BD47-41BF-8D4B-3028B914009D}" type="pres">
      <dgm:prSet presAssocID="{42C8E6DD-64B1-44E7-B3C5-67FE5DEED821}" presName="spaceRect" presStyleCnt="0"/>
      <dgm:spPr/>
    </dgm:pt>
    <dgm:pt modelId="{F9A084BB-35D4-4D42-A07F-3ECE0E255196}" type="pres">
      <dgm:prSet presAssocID="{42C8E6DD-64B1-44E7-B3C5-67FE5DEED821}" presName="parTx" presStyleLbl="revTx" presStyleIdx="0" presStyleCnt="3">
        <dgm:presLayoutVars>
          <dgm:chMax val="0"/>
          <dgm:chPref val="0"/>
        </dgm:presLayoutVars>
      </dgm:prSet>
      <dgm:spPr/>
    </dgm:pt>
    <dgm:pt modelId="{740D8FCF-E19D-45D1-8C3A-D4905D654B2A}" type="pres">
      <dgm:prSet presAssocID="{2BA30E92-7757-4E64-A625-59E7E1A1AF45}" presName="sibTrans" presStyleCnt="0"/>
      <dgm:spPr/>
    </dgm:pt>
    <dgm:pt modelId="{1C8325BB-BA30-4700-A73C-85035490632E}" type="pres">
      <dgm:prSet presAssocID="{632296A6-A68F-47F6-8700-CD7DED73534E}" presName="compNode" presStyleCnt="0"/>
      <dgm:spPr/>
    </dgm:pt>
    <dgm:pt modelId="{AA486761-CEA5-4310-A3D3-74D8CB07591D}" type="pres">
      <dgm:prSet presAssocID="{632296A6-A68F-47F6-8700-CD7DED73534E}" presName="bgRect" presStyleLbl="bgShp" presStyleIdx="1" presStyleCnt="3"/>
      <dgm:spPr/>
    </dgm:pt>
    <dgm:pt modelId="{0089E37A-1ECA-4290-BE0D-8344C30146C1}" type="pres">
      <dgm:prSet presAssocID="{632296A6-A68F-47F6-8700-CD7DED735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A0FC33-B039-4E99-BB4D-817DBAAC7693}" type="pres">
      <dgm:prSet presAssocID="{632296A6-A68F-47F6-8700-CD7DED73534E}" presName="spaceRect" presStyleCnt="0"/>
      <dgm:spPr/>
    </dgm:pt>
    <dgm:pt modelId="{80184E01-BD2E-4D4F-B104-7FF81B214519}" type="pres">
      <dgm:prSet presAssocID="{632296A6-A68F-47F6-8700-CD7DED73534E}" presName="parTx" presStyleLbl="revTx" presStyleIdx="1" presStyleCnt="3">
        <dgm:presLayoutVars>
          <dgm:chMax val="0"/>
          <dgm:chPref val="0"/>
        </dgm:presLayoutVars>
      </dgm:prSet>
      <dgm:spPr/>
    </dgm:pt>
    <dgm:pt modelId="{15056931-4998-49D1-B50E-1EA74B5E278F}" type="pres">
      <dgm:prSet presAssocID="{A0B61A3D-513A-45C4-8F4A-7D167819880A}" presName="sibTrans" presStyleCnt="0"/>
      <dgm:spPr/>
    </dgm:pt>
    <dgm:pt modelId="{0477B9E9-E8B6-4418-9B4E-92AEF2964591}" type="pres">
      <dgm:prSet presAssocID="{C65C7D93-1AB2-4C02-9564-9EB76E886D21}" presName="compNode" presStyleCnt="0"/>
      <dgm:spPr/>
    </dgm:pt>
    <dgm:pt modelId="{B3652E18-7E5C-475A-A75C-332853484F35}" type="pres">
      <dgm:prSet presAssocID="{C65C7D93-1AB2-4C02-9564-9EB76E886D21}" presName="bgRect" presStyleLbl="bgShp" presStyleIdx="2" presStyleCnt="3"/>
      <dgm:spPr/>
    </dgm:pt>
    <dgm:pt modelId="{4763C04C-5A4D-49B9-8A73-E6FABC21C690}" type="pres">
      <dgm:prSet presAssocID="{C65C7D93-1AB2-4C02-9564-9EB76E886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8566736-5518-4575-9909-DEF2D0919CE9}" type="pres">
      <dgm:prSet presAssocID="{C65C7D93-1AB2-4C02-9564-9EB76E886D21}" presName="spaceRect" presStyleCnt="0"/>
      <dgm:spPr/>
    </dgm:pt>
    <dgm:pt modelId="{1318276C-AE80-4CD9-9B99-C939D429F967}" type="pres">
      <dgm:prSet presAssocID="{C65C7D93-1AB2-4C02-9564-9EB76E886D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260B05-2711-4A87-87A1-38EB0475E0A7}" type="presOf" srcId="{435DC8A6-F113-4342-9091-F7FD7549EE4A}" destId="{7E3F7B54-8DE5-4665-9A58-C88EBCD10ABC}" srcOrd="0" destOrd="0" presId="urn:microsoft.com/office/officeart/2018/2/layout/IconVerticalSolidList"/>
    <dgm:cxn modelId="{A17EF365-891B-44E0-8691-173D49CCBF60}" srcId="{435DC8A6-F113-4342-9091-F7FD7549EE4A}" destId="{C65C7D93-1AB2-4C02-9564-9EB76E886D21}" srcOrd="2" destOrd="0" parTransId="{B93184A7-EF73-47D0-A3D6-8097475350D1}" sibTransId="{32C994BC-47C1-4163-BC95-3B0BA44E8854}"/>
    <dgm:cxn modelId="{E1832049-217A-481A-906C-F608C0C4EC9D}" type="presOf" srcId="{42C8E6DD-64B1-44E7-B3C5-67FE5DEED821}" destId="{F9A084BB-35D4-4D42-A07F-3ECE0E255196}" srcOrd="0" destOrd="0" presId="urn:microsoft.com/office/officeart/2018/2/layout/IconVerticalSolidList"/>
    <dgm:cxn modelId="{A0BEEFC8-F03A-4188-B2EF-91C458AD74DD}" srcId="{435DC8A6-F113-4342-9091-F7FD7549EE4A}" destId="{632296A6-A68F-47F6-8700-CD7DED73534E}" srcOrd="1" destOrd="0" parTransId="{7C7CB5EA-7CAA-4DAC-892A-969396AB4072}" sibTransId="{A0B61A3D-513A-45C4-8F4A-7D167819880A}"/>
    <dgm:cxn modelId="{CEBC33D6-1F25-49C0-9E89-A3ABBEF49AF0}" type="presOf" srcId="{C65C7D93-1AB2-4C02-9564-9EB76E886D21}" destId="{1318276C-AE80-4CD9-9B99-C939D429F967}" srcOrd="0" destOrd="0" presId="urn:microsoft.com/office/officeart/2018/2/layout/IconVerticalSolidList"/>
    <dgm:cxn modelId="{8BBB66E0-FA34-40F7-9E96-1F1C5995AAFD}" type="presOf" srcId="{632296A6-A68F-47F6-8700-CD7DED73534E}" destId="{80184E01-BD2E-4D4F-B104-7FF81B214519}" srcOrd="0" destOrd="0" presId="urn:microsoft.com/office/officeart/2018/2/layout/IconVerticalSolidList"/>
    <dgm:cxn modelId="{D93A90FF-CA8D-4D18-8F8E-A0B7667D493E}" srcId="{435DC8A6-F113-4342-9091-F7FD7549EE4A}" destId="{42C8E6DD-64B1-44E7-B3C5-67FE5DEED821}" srcOrd="0" destOrd="0" parTransId="{B98E77AB-D850-439D-AFA4-6C0C1806A904}" sibTransId="{2BA30E92-7757-4E64-A625-59E7E1A1AF45}"/>
    <dgm:cxn modelId="{0FBEDE27-2D29-436F-8119-54C5760A9761}" type="presParOf" srcId="{7E3F7B54-8DE5-4665-9A58-C88EBCD10ABC}" destId="{00454DEB-6B33-446F-9F0D-287F3DF5F7DD}" srcOrd="0" destOrd="0" presId="urn:microsoft.com/office/officeart/2018/2/layout/IconVerticalSolidList"/>
    <dgm:cxn modelId="{9CBDD0C8-FE7B-48B1-AE19-4A7616B72960}" type="presParOf" srcId="{00454DEB-6B33-446F-9F0D-287F3DF5F7DD}" destId="{9AE92FDC-F614-4ACA-964A-E697366907FB}" srcOrd="0" destOrd="0" presId="urn:microsoft.com/office/officeart/2018/2/layout/IconVerticalSolidList"/>
    <dgm:cxn modelId="{A0E8E6EC-458B-4F75-B31A-EFD95D9F34A1}" type="presParOf" srcId="{00454DEB-6B33-446F-9F0D-287F3DF5F7DD}" destId="{34628CA7-6260-438A-A51A-0E08FA1564E3}" srcOrd="1" destOrd="0" presId="urn:microsoft.com/office/officeart/2018/2/layout/IconVerticalSolidList"/>
    <dgm:cxn modelId="{E10A2554-7445-451A-9174-2D941BE98D25}" type="presParOf" srcId="{00454DEB-6B33-446F-9F0D-287F3DF5F7DD}" destId="{F82321FB-BD47-41BF-8D4B-3028B914009D}" srcOrd="2" destOrd="0" presId="urn:microsoft.com/office/officeart/2018/2/layout/IconVerticalSolidList"/>
    <dgm:cxn modelId="{11B98349-FD63-4298-B356-4E71A77CC13E}" type="presParOf" srcId="{00454DEB-6B33-446F-9F0D-287F3DF5F7DD}" destId="{F9A084BB-35D4-4D42-A07F-3ECE0E255196}" srcOrd="3" destOrd="0" presId="urn:microsoft.com/office/officeart/2018/2/layout/IconVerticalSolidList"/>
    <dgm:cxn modelId="{B6790A0C-7B64-4B15-889B-F3244AF568B4}" type="presParOf" srcId="{7E3F7B54-8DE5-4665-9A58-C88EBCD10ABC}" destId="{740D8FCF-E19D-45D1-8C3A-D4905D654B2A}" srcOrd="1" destOrd="0" presId="urn:microsoft.com/office/officeart/2018/2/layout/IconVerticalSolidList"/>
    <dgm:cxn modelId="{9631926E-664F-4E5A-BE73-7B105BEB2C91}" type="presParOf" srcId="{7E3F7B54-8DE5-4665-9A58-C88EBCD10ABC}" destId="{1C8325BB-BA30-4700-A73C-85035490632E}" srcOrd="2" destOrd="0" presId="urn:microsoft.com/office/officeart/2018/2/layout/IconVerticalSolidList"/>
    <dgm:cxn modelId="{08FBC5FE-8092-49AC-B251-1FEB456C8FFB}" type="presParOf" srcId="{1C8325BB-BA30-4700-A73C-85035490632E}" destId="{AA486761-CEA5-4310-A3D3-74D8CB07591D}" srcOrd="0" destOrd="0" presId="urn:microsoft.com/office/officeart/2018/2/layout/IconVerticalSolidList"/>
    <dgm:cxn modelId="{08D7D7B8-851F-4DB7-AFA1-603CD3FDB333}" type="presParOf" srcId="{1C8325BB-BA30-4700-A73C-85035490632E}" destId="{0089E37A-1ECA-4290-BE0D-8344C30146C1}" srcOrd="1" destOrd="0" presId="urn:microsoft.com/office/officeart/2018/2/layout/IconVerticalSolidList"/>
    <dgm:cxn modelId="{10DBEC11-EE5A-43BB-A120-2FC8C9B14D13}" type="presParOf" srcId="{1C8325BB-BA30-4700-A73C-85035490632E}" destId="{D7A0FC33-B039-4E99-BB4D-817DBAAC7693}" srcOrd="2" destOrd="0" presId="urn:microsoft.com/office/officeart/2018/2/layout/IconVerticalSolidList"/>
    <dgm:cxn modelId="{B2E832CD-7D43-44CC-A74D-3BA4945EB128}" type="presParOf" srcId="{1C8325BB-BA30-4700-A73C-85035490632E}" destId="{80184E01-BD2E-4D4F-B104-7FF81B214519}" srcOrd="3" destOrd="0" presId="urn:microsoft.com/office/officeart/2018/2/layout/IconVerticalSolidList"/>
    <dgm:cxn modelId="{AA9EC46A-516D-410D-B6E5-A1B7F3F55D31}" type="presParOf" srcId="{7E3F7B54-8DE5-4665-9A58-C88EBCD10ABC}" destId="{15056931-4998-49D1-B50E-1EA74B5E278F}" srcOrd="3" destOrd="0" presId="urn:microsoft.com/office/officeart/2018/2/layout/IconVerticalSolidList"/>
    <dgm:cxn modelId="{E86E2CBD-B1AC-4D5A-9673-49ED63CB63BD}" type="presParOf" srcId="{7E3F7B54-8DE5-4665-9A58-C88EBCD10ABC}" destId="{0477B9E9-E8B6-4418-9B4E-92AEF2964591}" srcOrd="4" destOrd="0" presId="urn:microsoft.com/office/officeart/2018/2/layout/IconVerticalSolidList"/>
    <dgm:cxn modelId="{8337CD7F-02CC-45DD-A4AC-8E9A3BA6D213}" type="presParOf" srcId="{0477B9E9-E8B6-4418-9B4E-92AEF2964591}" destId="{B3652E18-7E5C-475A-A75C-332853484F35}" srcOrd="0" destOrd="0" presId="urn:microsoft.com/office/officeart/2018/2/layout/IconVerticalSolidList"/>
    <dgm:cxn modelId="{0573F079-7B06-401F-AF0F-ADC66558DF6E}" type="presParOf" srcId="{0477B9E9-E8B6-4418-9B4E-92AEF2964591}" destId="{4763C04C-5A4D-49B9-8A73-E6FABC21C690}" srcOrd="1" destOrd="0" presId="urn:microsoft.com/office/officeart/2018/2/layout/IconVerticalSolidList"/>
    <dgm:cxn modelId="{AF16B349-5C35-4A90-983D-F179390C47CA}" type="presParOf" srcId="{0477B9E9-E8B6-4418-9B4E-92AEF2964591}" destId="{78566736-5518-4575-9909-DEF2D0919CE9}" srcOrd="2" destOrd="0" presId="urn:microsoft.com/office/officeart/2018/2/layout/IconVerticalSolidList"/>
    <dgm:cxn modelId="{83276560-3FB0-448E-9483-ACCAB85E19F5}" type="presParOf" srcId="{0477B9E9-E8B6-4418-9B4E-92AEF2964591}" destId="{1318276C-AE80-4CD9-9B99-C939D429F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C1165-12E4-497F-8C40-99F486EBBE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0DD779-A08E-4D48-B6AC-DE4FFA226E44}">
      <dgm:prSet/>
      <dgm:spPr/>
      <dgm:t>
        <a:bodyPr/>
        <a:lstStyle/>
        <a:p>
          <a:pPr>
            <a:defRPr cap="all"/>
          </a:pPr>
          <a:r>
            <a:rPr lang="en-US"/>
            <a:t>• Frame Aggregation: Maintains historical frames.</a:t>
          </a:r>
        </a:p>
      </dgm:t>
    </dgm:pt>
    <dgm:pt modelId="{484C033B-4147-42B1-B636-1E8537EF090A}" type="parTrans" cxnId="{E0C6C2DF-E1F5-448C-8D4F-3FA68C03794B}">
      <dgm:prSet/>
      <dgm:spPr/>
      <dgm:t>
        <a:bodyPr/>
        <a:lstStyle/>
        <a:p>
          <a:endParaRPr lang="en-US"/>
        </a:p>
      </dgm:t>
    </dgm:pt>
    <dgm:pt modelId="{C402EFE6-3819-4992-8CC6-EFC139F5C526}" type="sibTrans" cxnId="{E0C6C2DF-E1F5-448C-8D4F-3FA68C03794B}">
      <dgm:prSet/>
      <dgm:spPr/>
      <dgm:t>
        <a:bodyPr/>
        <a:lstStyle/>
        <a:p>
          <a:endParaRPr lang="en-US"/>
        </a:p>
      </dgm:t>
    </dgm:pt>
    <dgm:pt modelId="{60A9C6AE-21BE-401E-AE72-4BD7E92BE00B}">
      <dgm:prSet/>
      <dgm:spPr/>
      <dgm:t>
        <a:bodyPr/>
        <a:lstStyle/>
        <a:p>
          <a:pPr>
            <a:defRPr cap="all"/>
          </a:pPr>
          <a:r>
            <a:rPr lang="en-US"/>
            <a:t>• Point Filtering: Removes low-SNR and irrelevant points.</a:t>
          </a:r>
        </a:p>
      </dgm:t>
    </dgm:pt>
    <dgm:pt modelId="{0A9D5FFD-C514-4E96-BAFD-7CE8DE208BA7}" type="parTrans" cxnId="{7E80F5E8-5C5F-4A72-AF94-35922E2D9D9C}">
      <dgm:prSet/>
      <dgm:spPr/>
      <dgm:t>
        <a:bodyPr/>
        <a:lstStyle/>
        <a:p>
          <a:endParaRPr lang="en-US"/>
        </a:p>
      </dgm:t>
    </dgm:pt>
    <dgm:pt modelId="{856315F1-6DDF-46C6-A4F8-C8A70FD89648}" type="sibTrans" cxnId="{7E80F5E8-5C5F-4A72-AF94-35922E2D9D9C}">
      <dgm:prSet/>
      <dgm:spPr/>
      <dgm:t>
        <a:bodyPr/>
        <a:lstStyle/>
        <a:p>
          <a:endParaRPr lang="en-US"/>
        </a:p>
      </dgm:t>
    </dgm:pt>
    <dgm:pt modelId="{DD973157-3BAD-4AAE-91C6-8B4A8FD1384B}">
      <dgm:prSet/>
      <dgm:spPr/>
      <dgm:t>
        <a:bodyPr/>
        <a:lstStyle/>
        <a:p>
          <a:pPr>
            <a:defRPr cap="all"/>
          </a:pPr>
          <a:r>
            <a:rPr lang="en-US"/>
            <a:t>• Self-Speed Estimation: Uses Doppler velocities.</a:t>
          </a:r>
        </a:p>
      </dgm:t>
    </dgm:pt>
    <dgm:pt modelId="{83396967-F230-4AF6-85BE-15ABD4D10D0B}" type="parTrans" cxnId="{58AFDC15-E600-4909-8E26-1B50301CBB20}">
      <dgm:prSet/>
      <dgm:spPr/>
      <dgm:t>
        <a:bodyPr/>
        <a:lstStyle/>
        <a:p>
          <a:endParaRPr lang="en-US"/>
        </a:p>
      </dgm:t>
    </dgm:pt>
    <dgm:pt modelId="{6DE1EF96-4160-436B-AF4D-62058112FEEA}" type="sibTrans" cxnId="{58AFDC15-E600-4909-8E26-1B50301CBB20}">
      <dgm:prSet/>
      <dgm:spPr/>
      <dgm:t>
        <a:bodyPr/>
        <a:lstStyle/>
        <a:p>
          <a:endParaRPr lang="en-US"/>
        </a:p>
      </dgm:t>
    </dgm:pt>
    <dgm:pt modelId="{BEAAA882-6271-4AA1-9104-9C9E888B1B45}">
      <dgm:prSet/>
      <dgm:spPr/>
      <dgm:t>
        <a:bodyPr/>
        <a:lstStyle/>
        <a:p>
          <a:pPr>
            <a:defRPr cap="all"/>
          </a:pPr>
          <a:r>
            <a:rPr lang="en-US"/>
            <a:t>• Object Clustering: Groups detected objects with DBSCAN.</a:t>
          </a:r>
        </a:p>
      </dgm:t>
    </dgm:pt>
    <dgm:pt modelId="{8F9C742B-D8AB-4E48-BD63-0982B41615A9}" type="parTrans" cxnId="{55464417-2012-4A17-999D-711097C551FE}">
      <dgm:prSet/>
      <dgm:spPr/>
      <dgm:t>
        <a:bodyPr/>
        <a:lstStyle/>
        <a:p>
          <a:endParaRPr lang="en-US"/>
        </a:p>
      </dgm:t>
    </dgm:pt>
    <dgm:pt modelId="{478ECB22-4AE9-4325-A48E-35FA3B025B22}" type="sibTrans" cxnId="{55464417-2012-4A17-999D-711097C551FE}">
      <dgm:prSet/>
      <dgm:spPr/>
      <dgm:t>
        <a:bodyPr/>
        <a:lstStyle/>
        <a:p>
          <a:endParaRPr lang="en-US"/>
        </a:p>
      </dgm:t>
    </dgm:pt>
    <dgm:pt modelId="{BBA8D5AF-CD2B-4E8D-939F-296C5F9C33ED}">
      <dgm:prSet/>
      <dgm:spPr/>
      <dgm:t>
        <a:bodyPr/>
        <a:lstStyle/>
        <a:p>
          <a:pPr>
            <a:defRPr cap="all"/>
          </a:pPr>
          <a:r>
            <a:rPr lang="en-US"/>
            <a:t>• Occupancy Grid Mapping: Generates 2D spatial maps.</a:t>
          </a:r>
        </a:p>
      </dgm:t>
    </dgm:pt>
    <dgm:pt modelId="{1BA3FA0D-0AE6-4321-AEA2-9A2EF5B58680}" type="parTrans" cxnId="{E895829E-C51F-46D3-B77D-B0460A29E8ED}">
      <dgm:prSet/>
      <dgm:spPr/>
      <dgm:t>
        <a:bodyPr/>
        <a:lstStyle/>
        <a:p>
          <a:endParaRPr lang="en-US"/>
        </a:p>
      </dgm:t>
    </dgm:pt>
    <dgm:pt modelId="{0BB0CC41-2C7C-4537-8D0F-0EB45AC0A192}" type="sibTrans" cxnId="{E895829E-C51F-46D3-B77D-B0460A29E8ED}">
      <dgm:prSet/>
      <dgm:spPr/>
      <dgm:t>
        <a:bodyPr/>
        <a:lstStyle/>
        <a:p>
          <a:endParaRPr lang="en-US"/>
        </a:p>
      </dgm:t>
    </dgm:pt>
    <dgm:pt modelId="{F7CE9E3D-F365-49AB-BBE4-5970BD71D36B}" type="pres">
      <dgm:prSet presAssocID="{226C1165-12E4-497F-8C40-99F486EBBE93}" presName="root" presStyleCnt="0">
        <dgm:presLayoutVars>
          <dgm:dir/>
          <dgm:resizeHandles val="exact"/>
        </dgm:presLayoutVars>
      </dgm:prSet>
      <dgm:spPr/>
    </dgm:pt>
    <dgm:pt modelId="{9A9B3C30-576C-4F17-9AE0-0275FAC72C39}" type="pres">
      <dgm:prSet presAssocID="{E10DD779-A08E-4D48-B6AC-DE4FFA226E44}" presName="compNode" presStyleCnt="0"/>
      <dgm:spPr/>
    </dgm:pt>
    <dgm:pt modelId="{81A2043E-047D-4DA0-A173-CD032D33E0DB}" type="pres">
      <dgm:prSet presAssocID="{E10DD779-A08E-4D48-B6AC-DE4FFA226E44}" presName="iconBgRect" presStyleLbl="bgShp" presStyleIdx="0" presStyleCnt="5"/>
      <dgm:spPr/>
    </dgm:pt>
    <dgm:pt modelId="{8E1C04E5-F5F7-44A5-943F-B4C5F865FA98}" type="pres">
      <dgm:prSet presAssocID="{E10DD779-A08E-4D48-B6AC-DE4FFA226E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E3EDD2B-7261-498A-84F3-B9471B841F06}" type="pres">
      <dgm:prSet presAssocID="{E10DD779-A08E-4D48-B6AC-DE4FFA226E44}" presName="spaceRect" presStyleCnt="0"/>
      <dgm:spPr/>
    </dgm:pt>
    <dgm:pt modelId="{F9C51F7F-F1F3-46AC-90E4-936441340F5E}" type="pres">
      <dgm:prSet presAssocID="{E10DD779-A08E-4D48-B6AC-DE4FFA226E44}" presName="textRect" presStyleLbl="revTx" presStyleIdx="0" presStyleCnt="5">
        <dgm:presLayoutVars>
          <dgm:chMax val="1"/>
          <dgm:chPref val="1"/>
        </dgm:presLayoutVars>
      </dgm:prSet>
      <dgm:spPr/>
    </dgm:pt>
    <dgm:pt modelId="{5DA75A13-4C06-4AE8-B2EA-975FE3BEBB91}" type="pres">
      <dgm:prSet presAssocID="{C402EFE6-3819-4992-8CC6-EFC139F5C526}" presName="sibTrans" presStyleCnt="0"/>
      <dgm:spPr/>
    </dgm:pt>
    <dgm:pt modelId="{E9572AB2-E959-4ED7-98D1-5D883FACA00E}" type="pres">
      <dgm:prSet presAssocID="{60A9C6AE-21BE-401E-AE72-4BD7E92BE00B}" presName="compNode" presStyleCnt="0"/>
      <dgm:spPr/>
    </dgm:pt>
    <dgm:pt modelId="{6368D891-970D-431E-BF18-7FD37E179B5F}" type="pres">
      <dgm:prSet presAssocID="{60A9C6AE-21BE-401E-AE72-4BD7E92BE00B}" presName="iconBgRect" presStyleLbl="bgShp" presStyleIdx="1" presStyleCnt="5"/>
      <dgm:spPr/>
    </dgm:pt>
    <dgm:pt modelId="{95343D7C-490B-454E-8360-8A293D06FA13}" type="pres">
      <dgm:prSet presAssocID="{60A9C6AE-21BE-401E-AE72-4BD7E92BE0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74B033-FD1A-4554-B4E8-4DED95293D2D}" type="pres">
      <dgm:prSet presAssocID="{60A9C6AE-21BE-401E-AE72-4BD7E92BE00B}" presName="spaceRect" presStyleCnt="0"/>
      <dgm:spPr/>
    </dgm:pt>
    <dgm:pt modelId="{62BA4BD8-5CCF-4B2B-BF28-84F844FED5B3}" type="pres">
      <dgm:prSet presAssocID="{60A9C6AE-21BE-401E-AE72-4BD7E92BE00B}" presName="textRect" presStyleLbl="revTx" presStyleIdx="1" presStyleCnt="5">
        <dgm:presLayoutVars>
          <dgm:chMax val="1"/>
          <dgm:chPref val="1"/>
        </dgm:presLayoutVars>
      </dgm:prSet>
      <dgm:spPr/>
    </dgm:pt>
    <dgm:pt modelId="{799DBA6F-A785-413C-980A-962532C6B7F0}" type="pres">
      <dgm:prSet presAssocID="{856315F1-6DDF-46C6-A4F8-C8A70FD89648}" presName="sibTrans" presStyleCnt="0"/>
      <dgm:spPr/>
    </dgm:pt>
    <dgm:pt modelId="{40982CF9-FDDD-4B12-8595-318F94E96CB2}" type="pres">
      <dgm:prSet presAssocID="{DD973157-3BAD-4AAE-91C6-8B4A8FD1384B}" presName="compNode" presStyleCnt="0"/>
      <dgm:spPr/>
    </dgm:pt>
    <dgm:pt modelId="{AD096992-4B4F-43F6-AFEE-F4375ACFC7C9}" type="pres">
      <dgm:prSet presAssocID="{DD973157-3BAD-4AAE-91C6-8B4A8FD1384B}" presName="iconBgRect" presStyleLbl="bgShp" presStyleIdx="2" presStyleCnt="5"/>
      <dgm:spPr/>
    </dgm:pt>
    <dgm:pt modelId="{172C9F6D-1056-49FC-A80C-D23AFCA48172}" type="pres">
      <dgm:prSet presAssocID="{DD973157-3BAD-4AAE-91C6-8B4A8FD138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74E72CDA-6411-4283-97B8-A0A2F91EE772}" type="pres">
      <dgm:prSet presAssocID="{DD973157-3BAD-4AAE-91C6-8B4A8FD1384B}" presName="spaceRect" presStyleCnt="0"/>
      <dgm:spPr/>
    </dgm:pt>
    <dgm:pt modelId="{13728B55-A0EB-487E-9A4B-DFFF1BF762CF}" type="pres">
      <dgm:prSet presAssocID="{DD973157-3BAD-4AAE-91C6-8B4A8FD1384B}" presName="textRect" presStyleLbl="revTx" presStyleIdx="2" presStyleCnt="5">
        <dgm:presLayoutVars>
          <dgm:chMax val="1"/>
          <dgm:chPref val="1"/>
        </dgm:presLayoutVars>
      </dgm:prSet>
      <dgm:spPr/>
    </dgm:pt>
    <dgm:pt modelId="{0E855362-10BF-40D6-BA7F-F5D3229F7A99}" type="pres">
      <dgm:prSet presAssocID="{6DE1EF96-4160-436B-AF4D-62058112FEEA}" presName="sibTrans" presStyleCnt="0"/>
      <dgm:spPr/>
    </dgm:pt>
    <dgm:pt modelId="{E193233B-D586-49B0-806E-856715511342}" type="pres">
      <dgm:prSet presAssocID="{BEAAA882-6271-4AA1-9104-9C9E888B1B45}" presName="compNode" presStyleCnt="0"/>
      <dgm:spPr/>
    </dgm:pt>
    <dgm:pt modelId="{3C4B3603-D2FB-4D4B-A573-B9183189AE22}" type="pres">
      <dgm:prSet presAssocID="{BEAAA882-6271-4AA1-9104-9C9E888B1B45}" presName="iconBgRect" presStyleLbl="bgShp" presStyleIdx="3" presStyleCnt="5"/>
      <dgm:spPr/>
    </dgm:pt>
    <dgm:pt modelId="{4E41EF14-1DBD-491A-B480-8B7F60338375}" type="pres">
      <dgm:prSet presAssocID="{BEAAA882-6271-4AA1-9104-9C9E888B1B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7065524-140C-4F2F-8F1A-343895472645}" type="pres">
      <dgm:prSet presAssocID="{BEAAA882-6271-4AA1-9104-9C9E888B1B45}" presName="spaceRect" presStyleCnt="0"/>
      <dgm:spPr/>
    </dgm:pt>
    <dgm:pt modelId="{73DBD7ED-EE53-4656-A49B-12372754A34A}" type="pres">
      <dgm:prSet presAssocID="{BEAAA882-6271-4AA1-9104-9C9E888B1B45}" presName="textRect" presStyleLbl="revTx" presStyleIdx="3" presStyleCnt="5">
        <dgm:presLayoutVars>
          <dgm:chMax val="1"/>
          <dgm:chPref val="1"/>
        </dgm:presLayoutVars>
      </dgm:prSet>
      <dgm:spPr/>
    </dgm:pt>
    <dgm:pt modelId="{8E05D259-1E83-4489-9C05-D47364368A0E}" type="pres">
      <dgm:prSet presAssocID="{478ECB22-4AE9-4325-A48E-35FA3B025B22}" presName="sibTrans" presStyleCnt="0"/>
      <dgm:spPr/>
    </dgm:pt>
    <dgm:pt modelId="{29908C40-9E82-4B94-B2B5-424ADD353CCE}" type="pres">
      <dgm:prSet presAssocID="{BBA8D5AF-CD2B-4E8D-939F-296C5F9C33ED}" presName="compNode" presStyleCnt="0"/>
      <dgm:spPr/>
    </dgm:pt>
    <dgm:pt modelId="{10AAE1B4-E1C5-4C95-8671-F80F4360B713}" type="pres">
      <dgm:prSet presAssocID="{BBA8D5AF-CD2B-4E8D-939F-296C5F9C33ED}" presName="iconBgRect" presStyleLbl="bgShp" presStyleIdx="4" presStyleCnt="5"/>
      <dgm:spPr/>
    </dgm:pt>
    <dgm:pt modelId="{31007053-4730-418A-A2AC-57D288116890}" type="pres">
      <dgm:prSet presAssocID="{BBA8D5AF-CD2B-4E8D-939F-296C5F9C33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6DD3488-CBE0-4EC5-A190-A858748ECB38}" type="pres">
      <dgm:prSet presAssocID="{BBA8D5AF-CD2B-4E8D-939F-296C5F9C33ED}" presName="spaceRect" presStyleCnt="0"/>
      <dgm:spPr/>
    </dgm:pt>
    <dgm:pt modelId="{1B254819-F5B1-4BF7-9B0B-9426B4796BD5}" type="pres">
      <dgm:prSet presAssocID="{BBA8D5AF-CD2B-4E8D-939F-296C5F9C33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580C03-6CC7-4998-9A60-A9B313ED2586}" type="presOf" srcId="{E10DD779-A08E-4D48-B6AC-DE4FFA226E44}" destId="{F9C51F7F-F1F3-46AC-90E4-936441340F5E}" srcOrd="0" destOrd="0" presId="urn:microsoft.com/office/officeart/2018/5/layout/IconCircleLabelList"/>
    <dgm:cxn modelId="{58AFDC15-E600-4909-8E26-1B50301CBB20}" srcId="{226C1165-12E4-497F-8C40-99F486EBBE93}" destId="{DD973157-3BAD-4AAE-91C6-8B4A8FD1384B}" srcOrd="2" destOrd="0" parTransId="{83396967-F230-4AF6-85BE-15ABD4D10D0B}" sibTransId="{6DE1EF96-4160-436B-AF4D-62058112FEEA}"/>
    <dgm:cxn modelId="{55464417-2012-4A17-999D-711097C551FE}" srcId="{226C1165-12E4-497F-8C40-99F486EBBE93}" destId="{BEAAA882-6271-4AA1-9104-9C9E888B1B45}" srcOrd="3" destOrd="0" parTransId="{8F9C742B-D8AB-4E48-BD63-0982B41615A9}" sibTransId="{478ECB22-4AE9-4325-A48E-35FA3B025B22}"/>
    <dgm:cxn modelId="{B8FC454E-F016-4C7B-AB12-3C40835696BE}" type="presOf" srcId="{DD973157-3BAD-4AAE-91C6-8B4A8FD1384B}" destId="{13728B55-A0EB-487E-9A4B-DFFF1BF762CF}" srcOrd="0" destOrd="0" presId="urn:microsoft.com/office/officeart/2018/5/layout/IconCircleLabelList"/>
    <dgm:cxn modelId="{104EFD83-99DE-43DD-A7EE-CFF8D85E5A03}" type="presOf" srcId="{BBA8D5AF-CD2B-4E8D-939F-296C5F9C33ED}" destId="{1B254819-F5B1-4BF7-9B0B-9426B4796BD5}" srcOrd="0" destOrd="0" presId="urn:microsoft.com/office/officeart/2018/5/layout/IconCircleLabelList"/>
    <dgm:cxn modelId="{5EF58E91-E298-4370-83DC-3E0A348A0140}" type="presOf" srcId="{226C1165-12E4-497F-8C40-99F486EBBE93}" destId="{F7CE9E3D-F365-49AB-BBE4-5970BD71D36B}" srcOrd="0" destOrd="0" presId="urn:microsoft.com/office/officeart/2018/5/layout/IconCircleLabelList"/>
    <dgm:cxn modelId="{E895829E-C51F-46D3-B77D-B0460A29E8ED}" srcId="{226C1165-12E4-497F-8C40-99F486EBBE93}" destId="{BBA8D5AF-CD2B-4E8D-939F-296C5F9C33ED}" srcOrd="4" destOrd="0" parTransId="{1BA3FA0D-0AE6-4321-AEA2-9A2EF5B58680}" sibTransId="{0BB0CC41-2C7C-4537-8D0F-0EB45AC0A192}"/>
    <dgm:cxn modelId="{986691BF-833C-4AB5-AF95-9CEB5EF003F1}" type="presOf" srcId="{60A9C6AE-21BE-401E-AE72-4BD7E92BE00B}" destId="{62BA4BD8-5CCF-4B2B-BF28-84F844FED5B3}" srcOrd="0" destOrd="0" presId="urn:microsoft.com/office/officeart/2018/5/layout/IconCircleLabelList"/>
    <dgm:cxn modelId="{E0C6C2DF-E1F5-448C-8D4F-3FA68C03794B}" srcId="{226C1165-12E4-497F-8C40-99F486EBBE93}" destId="{E10DD779-A08E-4D48-B6AC-DE4FFA226E44}" srcOrd="0" destOrd="0" parTransId="{484C033B-4147-42B1-B636-1E8537EF090A}" sibTransId="{C402EFE6-3819-4992-8CC6-EFC139F5C526}"/>
    <dgm:cxn modelId="{1835C6DF-94F8-444D-A81D-4B777EC18602}" type="presOf" srcId="{BEAAA882-6271-4AA1-9104-9C9E888B1B45}" destId="{73DBD7ED-EE53-4656-A49B-12372754A34A}" srcOrd="0" destOrd="0" presId="urn:microsoft.com/office/officeart/2018/5/layout/IconCircleLabelList"/>
    <dgm:cxn modelId="{7E80F5E8-5C5F-4A72-AF94-35922E2D9D9C}" srcId="{226C1165-12E4-497F-8C40-99F486EBBE93}" destId="{60A9C6AE-21BE-401E-AE72-4BD7E92BE00B}" srcOrd="1" destOrd="0" parTransId="{0A9D5FFD-C514-4E96-BAFD-7CE8DE208BA7}" sibTransId="{856315F1-6DDF-46C6-A4F8-C8A70FD89648}"/>
    <dgm:cxn modelId="{E7EE5D09-92E3-49C0-8733-605AFF87AA8E}" type="presParOf" srcId="{F7CE9E3D-F365-49AB-BBE4-5970BD71D36B}" destId="{9A9B3C30-576C-4F17-9AE0-0275FAC72C39}" srcOrd="0" destOrd="0" presId="urn:microsoft.com/office/officeart/2018/5/layout/IconCircleLabelList"/>
    <dgm:cxn modelId="{E426FAED-1941-4D07-84E3-4CA5B27F2977}" type="presParOf" srcId="{9A9B3C30-576C-4F17-9AE0-0275FAC72C39}" destId="{81A2043E-047D-4DA0-A173-CD032D33E0DB}" srcOrd="0" destOrd="0" presId="urn:microsoft.com/office/officeart/2018/5/layout/IconCircleLabelList"/>
    <dgm:cxn modelId="{E20EF76C-3B66-4D03-9247-766107C009ED}" type="presParOf" srcId="{9A9B3C30-576C-4F17-9AE0-0275FAC72C39}" destId="{8E1C04E5-F5F7-44A5-943F-B4C5F865FA98}" srcOrd="1" destOrd="0" presId="urn:microsoft.com/office/officeart/2018/5/layout/IconCircleLabelList"/>
    <dgm:cxn modelId="{BFA04356-6F63-407F-BC4C-EB138CF562E1}" type="presParOf" srcId="{9A9B3C30-576C-4F17-9AE0-0275FAC72C39}" destId="{FE3EDD2B-7261-498A-84F3-B9471B841F06}" srcOrd="2" destOrd="0" presId="urn:microsoft.com/office/officeart/2018/5/layout/IconCircleLabelList"/>
    <dgm:cxn modelId="{598BA620-E402-4FD3-9D51-6DB008C79D6B}" type="presParOf" srcId="{9A9B3C30-576C-4F17-9AE0-0275FAC72C39}" destId="{F9C51F7F-F1F3-46AC-90E4-936441340F5E}" srcOrd="3" destOrd="0" presId="urn:microsoft.com/office/officeart/2018/5/layout/IconCircleLabelList"/>
    <dgm:cxn modelId="{68CB8255-8B00-42B8-BB6D-7B9A5E6834A9}" type="presParOf" srcId="{F7CE9E3D-F365-49AB-BBE4-5970BD71D36B}" destId="{5DA75A13-4C06-4AE8-B2EA-975FE3BEBB91}" srcOrd="1" destOrd="0" presId="urn:microsoft.com/office/officeart/2018/5/layout/IconCircleLabelList"/>
    <dgm:cxn modelId="{B917CB72-DC57-479D-B897-EF611ADD0361}" type="presParOf" srcId="{F7CE9E3D-F365-49AB-BBE4-5970BD71D36B}" destId="{E9572AB2-E959-4ED7-98D1-5D883FACA00E}" srcOrd="2" destOrd="0" presId="urn:microsoft.com/office/officeart/2018/5/layout/IconCircleLabelList"/>
    <dgm:cxn modelId="{3F923C76-8556-4BE8-97AA-615C4AE193D3}" type="presParOf" srcId="{E9572AB2-E959-4ED7-98D1-5D883FACA00E}" destId="{6368D891-970D-431E-BF18-7FD37E179B5F}" srcOrd="0" destOrd="0" presId="urn:microsoft.com/office/officeart/2018/5/layout/IconCircleLabelList"/>
    <dgm:cxn modelId="{77410932-3625-4BD5-BEBF-0EED25E2B313}" type="presParOf" srcId="{E9572AB2-E959-4ED7-98D1-5D883FACA00E}" destId="{95343D7C-490B-454E-8360-8A293D06FA13}" srcOrd="1" destOrd="0" presId="urn:microsoft.com/office/officeart/2018/5/layout/IconCircleLabelList"/>
    <dgm:cxn modelId="{43DA3598-3D5C-47D0-AA87-55C618AB8A53}" type="presParOf" srcId="{E9572AB2-E959-4ED7-98D1-5D883FACA00E}" destId="{2374B033-FD1A-4554-B4E8-4DED95293D2D}" srcOrd="2" destOrd="0" presId="urn:microsoft.com/office/officeart/2018/5/layout/IconCircleLabelList"/>
    <dgm:cxn modelId="{20D3BAEC-F778-4CCA-B9BB-29565D5A972B}" type="presParOf" srcId="{E9572AB2-E959-4ED7-98D1-5D883FACA00E}" destId="{62BA4BD8-5CCF-4B2B-BF28-84F844FED5B3}" srcOrd="3" destOrd="0" presId="urn:microsoft.com/office/officeart/2018/5/layout/IconCircleLabelList"/>
    <dgm:cxn modelId="{5A4188B1-1B5C-4ECF-BF85-613180F1B2C4}" type="presParOf" srcId="{F7CE9E3D-F365-49AB-BBE4-5970BD71D36B}" destId="{799DBA6F-A785-413C-980A-962532C6B7F0}" srcOrd="3" destOrd="0" presId="urn:microsoft.com/office/officeart/2018/5/layout/IconCircleLabelList"/>
    <dgm:cxn modelId="{CC2D49CC-CF24-44DC-AE5D-92D06B82FDA7}" type="presParOf" srcId="{F7CE9E3D-F365-49AB-BBE4-5970BD71D36B}" destId="{40982CF9-FDDD-4B12-8595-318F94E96CB2}" srcOrd="4" destOrd="0" presId="urn:microsoft.com/office/officeart/2018/5/layout/IconCircleLabelList"/>
    <dgm:cxn modelId="{2F6061A8-39EB-484E-B161-B756488A445C}" type="presParOf" srcId="{40982CF9-FDDD-4B12-8595-318F94E96CB2}" destId="{AD096992-4B4F-43F6-AFEE-F4375ACFC7C9}" srcOrd="0" destOrd="0" presId="urn:microsoft.com/office/officeart/2018/5/layout/IconCircleLabelList"/>
    <dgm:cxn modelId="{C337E8DC-ADAC-465F-9B6B-D6644BC220F9}" type="presParOf" srcId="{40982CF9-FDDD-4B12-8595-318F94E96CB2}" destId="{172C9F6D-1056-49FC-A80C-D23AFCA48172}" srcOrd="1" destOrd="0" presId="urn:microsoft.com/office/officeart/2018/5/layout/IconCircleLabelList"/>
    <dgm:cxn modelId="{3FABB44C-B060-4471-8B40-4ED519A6A548}" type="presParOf" srcId="{40982CF9-FDDD-4B12-8595-318F94E96CB2}" destId="{74E72CDA-6411-4283-97B8-A0A2F91EE772}" srcOrd="2" destOrd="0" presId="urn:microsoft.com/office/officeart/2018/5/layout/IconCircleLabelList"/>
    <dgm:cxn modelId="{EBAF821B-CCFE-4870-8ADD-145E0E6EDECE}" type="presParOf" srcId="{40982CF9-FDDD-4B12-8595-318F94E96CB2}" destId="{13728B55-A0EB-487E-9A4B-DFFF1BF762CF}" srcOrd="3" destOrd="0" presId="urn:microsoft.com/office/officeart/2018/5/layout/IconCircleLabelList"/>
    <dgm:cxn modelId="{2A06F1DC-C8A1-4C58-ADBE-1EC9F56D4BB8}" type="presParOf" srcId="{F7CE9E3D-F365-49AB-BBE4-5970BD71D36B}" destId="{0E855362-10BF-40D6-BA7F-F5D3229F7A99}" srcOrd="5" destOrd="0" presId="urn:microsoft.com/office/officeart/2018/5/layout/IconCircleLabelList"/>
    <dgm:cxn modelId="{99B007CC-DB38-4FF8-A07F-2FDA0A0874A9}" type="presParOf" srcId="{F7CE9E3D-F365-49AB-BBE4-5970BD71D36B}" destId="{E193233B-D586-49B0-806E-856715511342}" srcOrd="6" destOrd="0" presId="urn:microsoft.com/office/officeart/2018/5/layout/IconCircleLabelList"/>
    <dgm:cxn modelId="{0DCDA99B-976E-4F5F-86E3-1968BED32591}" type="presParOf" srcId="{E193233B-D586-49B0-806E-856715511342}" destId="{3C4B3603-D2FB-4D4B-A573-B9183189AE22}" srcOrd="0" destOrd="0" presId="urn:microsoft.com/office/officeart/2018/5/layout/IconCircleLabelList"/>
    <dgm:cxn modelId="{DABFC39E-9E82-4B30-9D2C-50859660D3A1}" type="presParOf" srcId="{E193233B-D586-49B0-806E-856715511342}" destId="{4E41EF14-1DBD-491A-B480-8B7F60338375}" srcOrd="1" destOrd="0" presId="urn:microsoft.com/office/officeart/2018/5/layout/IconCircleLabelList"/>
    <dgm:cxn modelId="{F3D775FB-583E-4677-AA28-20C8B5101540}" type="presParOf" srcId="{E193233B-D586-49B0-806E-856715511342}" destId="{D7065524-140C-4F2F-8F1A-343895472645}" srcOrd="2" destOrd="0" presId="urn:microsoft.com/office/officeart/2018/5/layout/IconCircleLabelList"/>
    <dgm:cxn modelId="{32CCFC79-833E-48F0-850D-4821BD4D48A7}" type="presParOf" srcId="{E193233B-D586-49B0-806E-856715511342}" destId="{73DBD7ED-EE53-4656-A49B-12372754A34A}" srcOrd="3" destOrd="0" presId="urn:microsoft.com/office/officeart/2018/5/layout/IconCircleLabelList"/>
    <dgm:cxn modelId="{CA0BFA7E-96D3-4322-BC24-1FFE473DDA42}" type="presParOf" srcId="{F7CE9E3D-F365-49AB-BBE4-5970BD71D36B}" destId="{8E05D259-1E83-4489-9C05-D47364368A0E}" srcOrd="7" destOrd="0" presId="urn:microsoft.com/office/officeart/2018/5/layout/IconCircleLabelList"/>
    <dgm:cxn modelId="{CF870528-407A-447E-B7DA-ECB0E1C6A3DE}" type="presParOf" srcId="{F7CE9E3D-F365-49AB-BBE4-5970BD71D36B}" destId="{29908C40-9E82-4B94-B2B5-424ADD353CCE}" srcOrd="8" destOrd="0" presId="urn:microsoft.com/office/officeart/2018/5/layout/IconCircleLabelList"/>
    <dgm:cxn modelId="{FD27A422-3B3B-4FF9-92F5-DE6DB2A7CE40}" type="presParOf" srcId="{29908C40-9E82-4B94-B2B5-424ADD353CCE}" destId="{10AAE1B4-E1C5-4C95-8671-F80F4360B713}" srcOrd="0" destOrd="0" presId="urn:microsoft.com/office/officeart/2018/5/layout/IconCircleLabelList"/>
    <dgm:cxn modelId="{730A8922-A8C5-4A47-8D8A-5B5C7CAEBF7D}" type="presParOf" srcId="{29908C40-9E82-4B94-B2B5-424ADD353CCE}" destId="{31007053-4730-418A-A2AC-57D288116890}" srcOrd="1" destOrd="0" presId="urn:microsoft.com/office/officeart/2018/5/layout/IconCircleLabelList"/>
    <dgm:cxn modelId="{3B4BF789-9E81-4746-B882-684193202891}" type="presParOf" srcId="{29908C40-9E82-4B94-B2B5-424ADD353CCE}" destId="{16DD3488-CBE0-4EC5-A190-A858748ECB38}" srcOrd="2" destOrd="0" presId="urn:microsoft.com/office/officeart/2018/5/layout/IconCircleLabelList"/>
    <dgm:cxn modelId="{B02AE93F-27F6-47D4-A430-D48ED20C7D53}" type="presParOf" srcId="{29908C40-9E82-4B94-B2B5-424ADD353CCE}" destId="{1B254819-F5B1-4BF7-9B0B-9426B4796B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0A915-25D4-492B-AAA7-0C1EA6AD64A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584FC9-4090-434D-B421-FCC15BAA6DF4}">
      <dgm:prSet/>
      <dgm:spPr/>
      <dgm:t>
        <a:bodyPr/>
        <a:lstStyle/>
        <a:p>
          <a:r>
            <a:rPr lang="en-US"/>
            <a:t>• Controlled via Raspberry Pi GPIO.</a:t>
          </a:r>
        </a:p>
      </dgm:t>
    </dgm:pt>
    <dgm:pt modelId="{219F7DB6-F5EB-49D9-B9D5-212282615E8A}" type="parTrans" cxnId="{5EECFCBA-AD8C-46BC-83FC-A52E1F68A42C}">
      <dgm:prSet/>
      <dgm:spPr/>
      <dgm:t>
        <a:bodyPr/>
        <a:lstStyle/>
        <a:p>
          <a:endParaRPr lang="en-US"/>
        </a:p>
      </dgm:t>
    </dgm:pt>
    <dgm:pt modelId="{7402ABC6-AFBA-48C5-BB6D-DAC5221C1DE6}" type="sibTrans" cxnId="{5EECFCBA-AD8C-46BC-83FC-A52E1F68A42C}">
      <dgm:prSet/>
      <dgm:spPr/>
      <dgm:t>
        <a:bodyPr/>
        <a:lstStyle/>
        <a:p>
          <a:endParaRPr lang="en-US"/>
        </a:p>
      </dgm:t>
    </dgm:pt>
    <dgm:pt modelId="{6E28E10C-95A9-4A2C-B713-4C6964969952}">
      <dgm:prSet/>
      <dgm:spPr/>
      <dgm:t>
        <a:bodyPr/>
        <a:lstStyle/>
        <a:p>
          <a:r>
            <a:rPr lang="en-US" dirty="0"/>
            <a:t>• Brake activates when an obstacle is detected within ‘x’ m.</a:t>
          </a:r>
        </a:p>
      </dgm:t>
    </dgm:pt>
    <dgm:pt modelId="{B10B09CE-DB6D-49F6-B6B1-D2109BFDEBD7}" type="parTrans" cxnId="{D0CC39A1-1D81-411D-B51E-6A7B0AC9769B}">
      <dgm:prSet/>
      <dgm:spPr/>
      <dgm:t>
        <a:bodyPr/>
        <a:lstStyle/>
        <a:p>
          <a:endParaRPr lang="en-US"/>
        </a:p>
      </dgm:t>
    </dgm:pt>
    <dgm:pt modelId="{9C7D3A94-9EB9-409E-A739-8CE3E9F09CAC}" type="sibTrans" cxnId="{D0CC39A1-1D81-411D-B51E-6A7B0AC9769B}">
      <dgm:prSet/>
      <dgm:spPr/>
      <dgm:t>
        <a:bodyPr/>
        <a:lstStyle/>
        <a:p>
          <a:endParaRPr lang="en-US"/>
        </a:p>
      </dgm:t>
    </dgm:pt>
    <dgm:pt modelId="{EA812B8B-F77E-45DF-B3A1-6C0440947E03}">
      <dgm:prSet/>
      <dgm:spPr/>
      <dgm:t>
        <a:bodyPr/>
        <a:lstStyle/>
        <a:p>
          <a:r>
            <a:rPr lang="en-US"/>
            <a:t>• Implements a cooldown mechanism to prevent frequent activations.</a:t>
          </a:r>
        </a:p>
      </dgm:t>
    </dgm:pt>
    <dgm:pt modelId="{C92E57A3-771D-42A1-87CF-5B99A3C2DD33}" type="parTrans" cxnId="{87049C8D-6725-46EC-B7CE-5D5460441D5C}">
      <dgm:prSet/>
      <dgm:spPr/>
      <dgm:t>
        <a:bodyPr/>
        <a:lstStyle/>
        <a:p>
          <a:endParaRPr lang="en-US"/>
        </a:p>
      </dgm:t>
    </dgm:pt>
    <dgm:pt modelId="{E7542467-A8CB-4660-9A1F-61CAB99FEF75}" type="sibTrans" cxnId="{87049C8D-6725-46EC-B7CE-5D5460441D5C}">
      <dgm:prSet/>
      <dgm:spPr/>
      <dgm:t>
        <a:bodyPr/>
        <a:lstStyle/>
        <a:p>
          <a:endParaRPr lang="en-US"/>
        </a:p>
      </dgm:t>
    </dgm:pt>
    <dgm:pt modelId="{7D2D3199-7A48-4307-9DC1-ED146114A8C6}">
      <dgm:prSet/>
      <dgm:spPr/>
      <dgm:t>
        <a:bodyPr/>
        <a:lstStyle/>
        <a:p>
          <a:r>
            <a:rPr lang="en-US"/>
            <a:t>• Ensures safe vehicle operation using real-time data.</a:t>
          </a:r>
        </a:p>
      </dgm:t>
    </dgm:pt>
    <dgm:pt modelId="{4603A7AE-A821-4ED4-97F6-BDC365849D28}" type="parTrans" cxnId="{84AE62E2-81E5-4B53-A68A-FA7B2B920099}">
      <dgm:prSet/>
      <dgm:spPr/>
      <dgm:t>
        <a:bodyPr/>
        <a:lstStyle/>
        <a:p>
          <a:endParaRPr lang="en-US"/>
        </a:p>
      </dgm:t>
    </dgm:pt>
    <dgm:pt modelId="{F87E89A3-F5D2-49DD-8369-DEAAB30BC908}" type="sibTrans" cxnId="{84AE62E2-81E5-4B53-A68A-FA7B2B920099}">
      <dgm:prSet/>
      <dgm:spPr/>
      <dgm:t>
        <a:bodyPr/>
        <a:lstStyle/>
        <a:p>
          <a:endParaRPr lang="en-US"/>
        </a:p>
      </dgm:t>
    </dgm:pt>
    <dgm:pt modelId="{885E4604-D59A-4C89-8CC0-3FBD00D948FA}" type="pres">
      <dgm:prSet presAssocID="{3E00A915-25D4-492B-AAA7-0C1EA6AD64A8}" presName="outerComposite" presStyleCnt="0">
        <dgm:presLayoutVars>
          <dgm:chMax val="5"/>
          <dgm:dir/>
          <dgm:resizeHandles val="exact"/>
        </dgm:presLayoutVars>
      </dgm:prSet>
      <dgm:spPr/>
    </dgm:pt>
    <dgm:pt modelId="{20579BD7-BA31-4DB8-8E93-3B3917E0A905}" type="pres">
      <dgm:prSet presAssocID="{3E00A915-25D4-492B-AAA7-0C1EA6AD64A8}" presName="dummyMaxCanvas" presStyleCnt="0">
        <dgm:presLayoutVars/>
      </dgm:prSet>
      <dgm:spPr/>
    </dgm:pt>
    <dgm:pt modelId="{8BE38F6C-6CDA-430F-9452-DFFACCB0627E}" type="pres">
      <dgm:prSet presAssocID="{3E00A915-25D4-492B-AAA7-0C1EA6AD64A8}" presName="FourNodes_1" presStyleLbl="node1" presStyleIdx="0" presStyleCnt="4">
        <dgm:presLayoutVars>
          <dgm:bulletEnabled val="1"/>
        </dgm:presLayoutVars>
      </dgm:prSet>
      <dgm:spPr/>
    </dgm:pt>
    <dgm:pt modelId="{B3205A12-7877-494F-A66E-48C9D63E4ED6}" type="pres">
      <dgm:prSet presAssocID="{3E00A915-25D4-492B-AAA7-0C1EA6AD64A8}" presName="FourNodes_2" presStyleLbl="node1" presStyleIdx="1" presStyleCnt="4">
        <dgm:presLayoutVars>
          <dgm:bulletEnabled val="1"/>
        </dgm:presLayoutVars>
      </dgm:prSet>
      <dgm:spPr/>
    </dgm:pt>
    <dgm:pt modelId="{72F00FBE-50DE-4B07-9BE0-5F4C7F57A8CA}" type="pres">
      <dgm:prSet presAssocID="{3E00A915-25D4-492B-AAA7-0C1EA6AD64A8}" presName="FourNodes_3" presStyleLbl="node1" presStyleIdx="2" presStyleCnt="4">
        <dgm:presLayoutVars>
          <dgm:bulletEnabled val="1"/>
        </dgm:presLayoutVars>
      </dgm:prSet>
      <dgm:spPr/>
    </dgm:pt>
    <dgm:pt modelId="{E6D1B7A4-5345-4F13-9387-4418ABD7F6E4}" type="pres">
      <dgm:prSet presAssocID="{3E00A915-25D4-492B-AAA7-0C1EA6AD64A8}" presName="FourNodes_4" presStyleLbl="node1" presStyleIdx="3" presStyleCnt="4">
        <dgm:presLayoutVars>
          <dgm:bulletEnabled val="1"/>
        </dgm:presLayoutVars>
      </dgm:prSet>
      <dgm:spPr/>
    </dgm:pt>
    <dgm:pt modelId="{489CD0CC-AB24-4524-891D-D61B8FC210CF}" type="pres">
      <dgm:prSet presAssocID="{3E00A915-25D4-492B-AAA7-0C1EA6AD64A8}" presName="FourConn_1-2" presStyleLbl="fgAccFollowNode1" presStyleIdx="0" presStyleCnt="3">
        <dgm:presLayoutVars>
          <dgm:bulletEnabled val="1"/>
        </dgm:presLayoutVars>
      </dgm:prSet>
      <dgm:spPr/>
    </dgm:pt>
    <dgm:pt modelId="{584E47B0-7837-4782-9074-4F3A2972A0FA}" type="pres">
      <dgm:prSet presAssocID="{3E00A915-25D4-492B-AAA7-0C1EA6AD64A8}" presName="FourConn_2-3" presStyleLbl="fgAccFollowNode1" presStyleIdx="1" presStyleCnt="3">
        <dgm:presLayoutVars>
          <dgm:bulletEnabled val="1"/>
        </dgm:presLayoutVars>
      </dgm:prSet>
      <dgm:spPr/>
    </dgm:pt>
    <dgm:pt modelId="{2B00AA0C-590A-447E-ADDD-5EBBF1DE704F}" type="pres">
      <dgm:prSet presAssocID="{3E00A915-25D4-492B-AAA7-0C1EA6AD64A8}" presName="FourConn_3-4" presStyleLbl="fgAccFollowNode1" presStyleIdx="2" presStyleCnt="3">
        <dgm:presLayoutVars>
          <dgm:bulletEnabled val="1"/>
        </dgm:presLayoutVars>
      </dgm:prSet>
      <dgm:spPr/>
    </dgm:pt>
    <dgm:pt modelId="{7EB1A871-0E01-45A5-BFBA-B5D63C9A30DE}" type="pres">
      <dgm:prSet presAssocID="{3E00A915-25D4-492B-AAA7-0C1EA6AD64A8}" presName="FourNodes_1_text" presStyleLbl="node1" presStyleIdx="3" presStyleCnt="4">
        <dgm:presLayoutVars>
          <dgm:bulletEnabled val="1"/>
        </dgm:presLayoutVars>
      </dgm:prSet>
      <dgm:spPr/>
    </dgm:pt>
    <dgm:pt modelId="{5F2FA660-BDA2-4054-A201-FF161B06A4D3}" type="pres">
      <dgm:prSet presAssocID="{3E00A915-25D4-492B-AAA7-0C1EA6AD64A8}" presName="FourNodes_2_text" presStyleLbl="node1" presStyleIdx="3" presStyleCnt="4">
        <dgm:presLayoutVars>
          <dgm:bulletEnabled val="1"/>
        </dgm:presLayoutVars>
      </dgm:prSet>
      <dgm:spPr/>
    </dgm:pt>
    <dgm:pt modelId="{2A2EE0E2-ABD4-4FE0-AB3F-3EA38D7341AF}" type="pres">
      <dgm:prSet presAssocID="{3E00A915-25D4-492B-AAA7-0C1EA6AD64A8}" presName="FourNodes_3_text" presStyleLbl="node1" presStyleIdx="3" presStyleCnt="4">
        <dgm:presLayoutVars>
          <dgm:bulletEnabled val="1"/>
        </dgm:presLayoutVars>
      </dgm:prSet>
      <dgm:spPr/>
    </dgm:pt>
    <dgm:pt modelId="{125220CD-DAF2-4FC8-9E2E-20E9EA54C89E}" type="pres">
      <dgm:prSet presAssocID="{3E00A915-25D4-492B-AAA7-0C1EA6AD64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AA44708-47D7-4BEE-9BB3-8B06020D55B7}" type="presOf" srcId="{9C7D3A94-9EB9-409E-A739-8CE3E9F09CAC}" destId="{584E47B0-7837-4782-9074-4F3A2972A0FA}" srcOrd="0" destOrd="0" presId="urn:microsoft.com/office/officeart/2005/8/layout/vProcess5"/>
    <dgm:cxn modelId="{5EB4C420-1494-46A0-9042-04666A5D113A}" type="presOf" srcId="{16584FC9-4090-434D-B421-FCC15BAA6DF4}" destId="{8BE38F6C-6CDA-430F-9452-DFFACCB0627E}" srcOrd="0" destOrd="0" presId="urn:microsoft.com/office/officeart/2005/8/layout/vProcess5"/>
    <dgm:cxn modelId="{6326012E-024A-4E06-9F83-5C2146F50EEA}" type="presOf" srcId="{EA812B8B-F77E-45DF-B3A1-6C0440947E03}" destId="{72F00FBE-50DE-4B07-9BE0-5F4C7F57A8CA}" srcOrd="0" destOrd="0" presId="urn:microsoft.com/office/officeart/2005/8/layout/vProcess5"/>
    <dgm:cxn modelId="{07309330-DC08-4017-A181-75834B8170E0}" type="presOf" srcId="{7D2D3199-7A48-4307-9DC1-ED146114A8C6}" destId="{E6D1B7A4-5345-4F13-9387-4418ABD7F6E4}" srcOrd="0" destOrd="0" presId="urn:microsoft.com/office/officeart/2005/8/layout/vProcess5"/>
    <dgm:cxn modelId="{F229863E-2EA8-47A6-8E01-035C32BDB732}" type="presOf" srcId="{7402ABC6-AFBA-48C5-BB6D-DAC5221C1DE6}" destId="{489CD0CC-AB24-4524-891D-D61B8FC210CF}" srcOrd="0" destOrd="0" presId="urn:microsoft.com/office/officeart/2005/8/layout/vProcess5"/>
    <dgm:cxn modelId="{3DF3D351-3872-4790-ADD0-038433D5D4BC}" type="presOf" srcId="{3E00A915-25D4-492B-AAA7-0C1EA6AD64A8}" destId="{885E4604-D59A-4C89-8CC0-3FBD00D948FA}" srcOrd="0" destOrd="0" presId="urn:microsoft.com/office/officeart/2005/8/layout/vProcess5"/>
    <dgm:cxn modelId="{FFC2AB56-5BA3-443A-BAA7-F486432FFBF6}" type="presOf" srcId="{EA812B8B-F77E-45DF-B3A1-6C0440947E03}" destId="{2A2EE0E2-ABD4-4FE0-AB3F-3EA38D7341AF}" srcOrd="1" destOrd="0" presId="urn:microsoft.com/office/officeart/2005/8/layout/vProcess5"/>
    <dgm:cxn modelId="{87049C8D-6725-46EC-B7CE-5D5460441D5C}" srcId="{3E00A915-25D4-492B-AAA7-0C1EA6AD64A8}" destId="{EA812B8B-F77E-45DF-B3A1-6C0440947E03}" srcOrd="2" destOrd="0" parTransId="{C92E57A3-771D-42A1-87CF-5B99A3C2DD33}" sibTransId="{E7542467-A8CB-4660-9A1F-61CAB99FEF75}"/>
    <dgm:cxn modelId="{932D8B97-A46D-4E49-B4EF-9E0CD1DDC2E5}" type="presOf" srcId="{6E28E10C-95A9-4A2C-B713-4C6964969952}" destId="{B3205A12-7877-494F-A66E-48C9D63E4ED6}" srcOrd="0" destOrd="0" presId="urn:microsoft.com/office/officeart/2005/8/layout/vProcess5"/>
    <dgm:cxn modelId="{D867899A-E060-4A13-B6EB-4AC97E41031A}" type="presOf" srcId="{E7542467-A8CB-4660-9A1F-61CAB99FEF75}" destId="{2B00AA0C-590A-447E-ADDD-5EBBF1DE704F}" srcOrd="0" destOrd="0" presId="urn:microsoft.com/office/officeart/2005/8/layout/vProcess5"/>
    <dgm:cxn modelId="{D0CC39A1-1D81-411D-B51E-6A7B0AC9769B}" srcId="{3E00A915-25D4-492B-AAA7-0C1EA6AD64A8}" destId="{6E28E10C-95A9-4A2C-B713-4C6964969952}" srcOrd="1" destOrd="0" parTransId="{B10B09CE-DB6D-49F6-B6B1-D2109BFDEBD7}" sibTransId="{9C7D3A94-9EB9-409E-A739-8CE3E9F09CAC}"/>
    <dgm:cxn modelId="{541334AE-0494-4BFD-9C4C-429A0F300164}" type="presOf" srcId="{6E28E10C-95A9-4A2C-B713-4C6964969952}" destId="{5F2FA660-BDA2-4054-A201-FF161B06A4D3}" srcOrd="1" destOrd="0" presId="urn:microsoft.com/office/officeart/2005/8/layout/vProcess5"/>
    <dgm:cxn modelId="{5EECFCBA-AD8C-46BC-83FC-A52E1F68A42C}" srcId="{3E00A915-25D4-492B-AAA7-0C1EA6AD64A8}" destId="{16584FC9-4090-434D-B421-FCC15BAA6DF4}" srcOrd="0" destOrd="0" parTransId="{219F7DB6-F5EB-49D9-B9D5-212282615E8A}" sibTransId="{7402ABC6-AFBA-48C5-BB6D-DAC5221C1DE6}"/>
    <dgm:cxn modelId="{FC9D14C6-0B4E-4804-BE45-D0A5B21976A2}" type="presOf" srcId="{16584FC9-4090-434D-B421-FCC15BAA6DF4}" destId="{7EB1A871-0E01-45A5-BFBA-B5D63C9A30DE}" srcOrd="1" destOrd="0" presId="urn:microsoft.com/office/officeart/2005/8/layout/vProcess5"/>
    <dgm:cxn modelId="{6FF065CC-45ED-416B-9DE3-AEF90B3FEAC2}" type="presOf" srcId="{7D2D3199-7A48-4307-9DC1-ED146114A8C6}" destId="{125220CD-DAF2-4FC8-9E2E-20E9EA54C89E}" srcOrd="1" destOrd="0" presId="urn:microsoft.com/office/officeart/2005/8/layout/vProcess5"/>
    <dgm:cxn modelId="{84AE62E2-81E5-4B53-A68A-FA7B2B920099}" srcId="{3E00A915-25D4-492B-AAA7-0C1EA6AD64A8}" destId="{7D2D3199-7A48-4307-9DC1-ED146114A8C6}" srcOrd="3" destOrd="0" parTransId="{4603A7AE-A821-4ED4-97F6-BDC365849D28}" sibTransId="{F87E89A3-F5D2-49DD-8369-DEAAB30BC908}"/>
    <dgm:cxn modelId="{DC59B017-A552-49E9-A27F-B68D2E33D1B5}" type="presParOf" srcId="{885E4604-D59A-4C89-8CC0-3FBD00D948FA}" destId="{20579BD7-BA31-4DB8-8E93-3B3917E0A905}" srcOrd="0" destOrd="0" presId="urn:microsoft.com/office/officeart/2005/8/layout/vProcess5"/>
    <dgm:cxn modelId="{ECA35078-857B-4E68-84B5-8F1DD6E92579}" type="presParOf" srcId="{885E4604-D59A-4C89-8CC0-3FBD00D948FA}" destId="{8BE38F6C-6CDA-430F-9452-DFFACCB0627E}" srcOrd="1" destOrd="0" presId="urn:microsoft.com/office/officeart/2005/8/layout/vProcess5"/>
    <dgm:cxn modelId="{A1150F76-4AB5-46A5-A61B-8C1AF5B63A6F}" type="presParOf" srcId="{885E4604-D59A-4C89-8CC0-3FBD00D948FA}" destId="{B3205A12-7877-494F-A66E-48C9D63E4ED6}" srcOrd="2" destOrd="0" presId="urn:microsoft.com/office/officeart/2005/8/layout/vProcess5"/>
    <dgm:cxn modelId="{4FE1FE94-D501-4C63-94AB-87B1D6B07D5B}" type="presParOf" srcId="{885E4604-D59A-4C89-8CC0-3FBD00D948FA}" destId="{72F00FBE-50DE-4B07-9BE0-5F4C7F57A8CA}" srcOrd="3" destOrd="0" presId="urn:microsoft.com/office/officeart/2005/8/layout/vProcess5"/>
    <dgm:cxn modelId="{B26DB6D5-FF64-4C1E-92D8-3D7F59BFD82E}" type="presParOf" srcId="{885E4604-D59A-4C89-8CC0-3FBD00D948FA}" destId="{E6D1B7A4-5345-4F13-9387-4418ABD7F6E4}" srcOrd="4" destOrd="0" presId="urn:microsoft.com/office/officeart/2005/8/layout/vProcess5"/>
    <dgm:cxn modelId="{3FF6EB2A-5F4B-4CA9-9B2A-DA75106DBB22}" type="presParOf" srcId="{885E4604-D59A-4C89-8CC0-3FBD00D948FA}" destId="{489CD0CC-AB24-4524-891D-D61B8FC210CF}" srcOrd="5" destOrd="0" presId="urn:microsoft.com/office/officeart/2005/8/layout/vProcess5"/>
    <dgm:cxn modelId="{03902139-27BC-48FE-BFFA-18A089B3A863}" type="presParOf" srcId="{885E4604-D59A-4C89-8CC0-3FBD00D948FA}" destId="{584E47B0-7837-4782-9074-4F3A2972A0FA}" srcOrd="6" destOrd="0" presId="urn:microsoft.com/office/officeart/2005/8/layout/vProcess5"/>
    <dgm:cxn modelId="{64BEAD6F-F48B-483D-B515-833D78462128}" type="presParOf" srcId="{885E4604-D59A-4C89-8CC0-3FBD00D948FA}" destId="{2B00AA0C-590A-447E-ADDD-5EBBF1DE704F}" srcOrd="7" destOrd="0" presId="urn:microsoft.com/office/officeart/2005/8/layout/vProcess5"/>
    <dgm:cxn modelId="{3F537B38-C1F8-40F9-AEF7-37880A20F0B7}" type="presParOf" srcId="{885E4604-D59A-4C89-8CC0-3FBD00D948FA}" destId="{7EB1A871-0E01-45A5-BFBA-B5D63C9A30DE}" srcOrd="8" destOrd="0" presId="urn:microsoft.com/office/officeart/2005/8/layout/vProcess5"/>
    <dgm:cxn modelId="{DBE26805-CD61-4DBD-9EF7-ECDED5C8D857}" type="presParOf" srcId="{885E4604-D59A-4C89-8CC0-3FBD00D948FA}" destId="{5F2FA660-BDA2-4054-A201-FF161B06A4D3}" srcOrd="9" destOrd="0" presId="urn:microsoft.com/office/officeart/2005/8/layout/vProcess5"/>
    <dgm:cxn modelId="{5878FE3F-85C4-443F-A06D-1198263D3776}" type="presParOf" srcId="{885E4604-D59A-4C89-8CC0-3FBD00D948FA}" destId="{2A2EE0E2-ABD4-4FE0-AB3F-3EA38D7341AF}" srcOrd="10" destOrd="0" presId="urn:microsoft.com/office/officeart/2005/8/layout/vProcess5"/>
    <dgm:cxn modelId="{A2C396E0-1C14-4CB9-BA16-392A41145780}" type="presParOf" srcId="{885E4604-D59A-4C89-8CC0-3FBD00D948FA}" destId="{125220CD-DAF2-4FC8-9E2E-20E9EA54C8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D836E5-31B6-4BE7-917D-53F87C4E20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7AEDE-EFF7-4CE0-B759-318DB6BB6B8B}">
      <dgm:prSet/>
      <dgm:spPr/>
      <dgm:t>
        <a:bodyPr/>
        <a:lstStyle/>
        <a:p>
          <a:r>
            <a:rPr lang="en-US"/>
            <a:t>• Kalman Filter: Smoothens velocity estimations.</a:t>
          </a:r>
        </a:p>
      </dgm:t>
    </dgm:pt>
    <dgm:pt modelId="{435E456D-9EE1-465A-A3F3-0AEDB647551A}" type="parTrans" cxnId="{8120414E-52FB-4010-9F1C-2888058B919B}">
      <dgm:prSet/>
      <dgm:spPr/>
      <dgm:t>
        <a:bodyPr/>
        <a:lstStyle/>
        <a:p>
          <a:endParaRPr lang="en-US"/>
        </a:p>
      </dgm:t>
    </dgm:pt>
    <dgm:pt modelId="{32447798-9D4B-4271-B8FF-C4170715918B}" type="sibTrans" cxnId="{8120414E-52FB-4010-9F1C-2888058B919B}">
      <dgm:prSet/>
      <dgm:spPr/>
      <dgm:t>
        <a:bodyPr/>
        <a:lstStyle/>
        <a:p>
          <a:endParaRPr lang="en-US"/>
        </a:p>
      </dgm:t>
    </dgm:pt>
    <dgm:pt modelId="{BEE295CC-D657-411D-9E83-F76F6B62E006}">
      <dgm:prSet/>
      <dgm:spPr/>
      <dgm:t>
        <a:bodyPr/>
        <a:lstStyle/>
        <a:p>
          <a:r>
            <a:rPr lang="en-US"/>
            <a:t>• DBSCAN Clustering: Groups nearby points into objects.</a:t>
          </a:r>
        </a:p>
      </dgm:t>
    </dgm:pt>
    <dgm:pt modelId="{2B47A352-7C5D-40D0-AF29-FFB257A04CAD}" type="parTrans" cxnId="{25E2A70C-3404-43CA-BDFD-A6AD4441F6BE}">
      <dgm:prSet/>
      <dgm:spPr/>
      <dgm:t>
        <a:bodyPr/>
        <a:lstStyle/>
        <a:p>
          <a:endParaRPr lang="en-US"/>
        </a:p>
      </dgm:t>
    </dgm:pt>
    <dgm:pt modelId="{91EAC957-5E8D-4EFC-845B-D43CBA48E651}" type="sibTrans" cxnId="{25E2A70C-3404-43CA-BDFD-A6AD4441F6BE}">
      <dgm:prSet/>
      <dgm:spPr/>
      <dgm:t>
        <a:bodyPr/>
        <a:lstStyle/>
        <a:p>
          <a:endParaRPr lang="en-US"/>
        </a:p>
      </dgm:t>
    </dgm:pt>
    <dgm:pt modelId="{6947916D-ED5C-4C4B-8037-EE1CE8085D71}">
      <dgm:prSet/>
      <dgm:spPr/>
      <dgm:t>
        <a:bodyPr/>
        <a:lstStyle/>
        <a:p>
          <a:r>
            <a:rPr lang="en-US"/>
            <a:t>• Doppler Filtering: Removes inconsistent velocity points.</a:t>
          </a:r>
        </a:p>
      </dgm:t>
    </dgm:pt>
    <dgm:pt modelId="{699A8A17-0604-4948-B0C8-E9F8F63D831F}" type="parTrans" cxnId="{72AF6B88-B6E1-4483-8358-A7D3F0C93080}">
      <dgm:prSet/>
      <dgm:spPr/>
      <dgm:t>
        <a:bodyPr/>
        <a:lstStyle/>
        <a:p>
          <a:endParaRPr lang="en-US"/>
        </a:p>
      </dgm:t>
    </dgm:pt>
    <dgm:pt modelId="{F967B0F9-59B8-4204-A6CF-DDDB8CDB0103}" type="sibTrans" cxnId="{72AF6B88-B6E1-4483-8358-A7D3F0C93080}">
      <dgm:prSet/>
      <dgm:spPr/>
      <dgm:t>
        <a:bodyPr/>
        <a:lstStyle/>
        <a:p>
          <a:endParaRPr lang="en-US"/>
        </a:p>
      </dgm:t>
    </dgm:pt>
    <dgm:pt modelId="{88A41CEB-ABB2-4B10-A340-7089C750409C}">
      <dgm:prSet/>
      <dgm:spPr/>
      <dgm:t>
        <a:bodyPr/>
        <a:lstStyle/>
        <a:p>
          <a:r>
            <a:rPr lang="en-US"/>
            <a:t>• Occupancy Grid Mapping: Transforms radar data into a spatial grid.</a:t>
          </a:r>
        </a:p>
      </dgm:t>
    </dgm:pt>
    <dgm:pt modelId="{3F8CBABA-2CC3-4C86-BC69-88A84A1504C7}" type="parTrans" cxnId="{43F457FE-BB45-45FF-AF5C-73EAF30C2258}">
      <dgm:prSet/>
      <dgm:spPr/>
      <dgm:t>
        <a:bodyPr/>
        <a:lstStyle/>
        <a:p>
          <a:endParaRPr lang="en-US"/>
        </a:p>
      </dgm:t>
    </dgm:pt>
    <dgm:pt modelId="{F8F53C38-8A3B-494F-8DF8-C8C36142FD75}" type="sibTrans" cxnId="{43F457FE-BB45-45FF-AF5C-73EAF30C2258}">
      <dgm:prSet/>
      <dgm:spPr/>
      <dgm:t>
        <a:bodyPr/>
        <a:lstStyle/>
        <a:p>
          <a:endParaRPr lang="en-US"/>
        </a:p>
      </dgm:t>
    </dgm:pt>
    <dgm:pt modelId="{E2F2AA63-ED19-417A-8642-6434CC47011C}" type="pres">
      <dgm:prSet presAssocID="{AAD836E5-31B6-4BE7-917D-53F87C4E20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EED020-68DB-41A5-92EB-535633D63E05}" type="pres">
      <dgm:prSet presAssocID="{DF57AEDE-EFF7-4CE0-B759-318DB6BB6B8B}" presName="hierRoot1" presStyleCnt="0"/>
      <dgm:spPr/>
    </dgm:pt>
    <dgm:pt modelId="{C1034BB8-06CA-4792-AB6C-D8A0999C6C48}" type="pres">
      <dgm:prSet presAssocID="{DF57AEDE-EFF7-4CE0-B759-318DB6BB6B8B}" presName="composite" presStyleCnt="0"/>
      <dgm:spPr/>
    </dgm:pt>
    <dgm:pt modelId="{74859A77-3CC4-46EC-8DA1-F4A27A34B6D7}" type="pres">
      <dgm:prSet presAssocID="{DF57AEDE-EFF7-4CE0-B759-318DB6BB6B8B}" presName="background" presStyleLbl="node0" presStyleIdx="0" presStyleCnt="4"/>
      <dgm:spPr/>
    </dgm:pt>
    <dgm:pt modelId="{1906B719-88B5-4330-8E31-2B82748F8DA8}" type="pres">
      <dgm:prSet presAssocID="{DF57AEDE-EFF7-4CE0-B759-318DB6BB6B8B}" presName="text" presStyleLbl="fgAcc0" presStyleIdx="0" presStyleCnt="4">
        <dgm:presLayoutVars>
          <dgm:chPref val="3"/>
        </dgm:presLayoutVars>
      </dgm:prSet>
      <dgm:spPr/>
    </dgm:pt>
    <dgm:pt modelId="{2CEEC7DB-D5B0-492C-9778-518849007B02}" type="pres">
      <dgm:prSet presAssocID="{DF57AEDE-EFF7-4CE0-B759-318DB6BB6B8B}" presName="hierChild2" presStyleCnt="0"/>
      <dgm:spPr/>
    </dgm:pt>
    <dgm:pt modelId="{5A1FA29D-8636-41F9-A60F-1A6FC65376D9}" type="pres">
      <dgm:prSet presAssocID="{BEE295CC-D657-411D-9E83-F76F6B62E006}" presName="hierRoot1" presStyleCnt="0"/>
      <dgm:spPr/>
    </dgm:pt>
    <dgm:pt modelId="{72EBDB24-88AB-497D-B2BE-EE1157CC1967}" type="pres">
      <dgm:prSet presAssocID="{BEE295CC-D657-411D-9E83-F76F6B62E006}" presName="composite" presStyleCnt="0"/>
      <dgm:spPr/>
    </dgm:pt>
    <dgm:pt modelId="{1623FE07-A72C-4C11-8594-01B872DCB017}" type="pres">
      <dgm:prSet presAssocID="{BEE295CC-D657-411D-9E83-F76F6B62E006}" presName="background" presStyleLbl="node0" presStyleIdx="1" presStyleCnt="4"/>
      <dgm:spPr/>
    </dgm:pt>
    <dgm:pt modelId="{7C067C16-EFC0-4721-BD3A-24E055D6CD9E}" type="pres">
      <dgm:prSet presAssocID="{BEE295CC-D657-411D-9E83-F76F6B62E006}" presName="text" presStyleLbl="fgAcc0" presStyleIdx="1" presStyleCnt="4">
        <dgm:presLayoutVars>
          <dgm:chPref val="3"/>
        </dgm:presLayoutVars>
      </dgm:prSet>
      <dgm:spPr/>
    </dgm:pt>
    <dgm:pt modelId="{6FF7AC87-6C3D-4308-ACCF-545AE2E83E27}" type="pres">
      <dgm:prSet presAssocID="{BEE295CC-D657-411D-9E83-F76F6B62E006}" presName="hierChild2" presStyleCnt="0"/>
      <dgm:spPr/>
    </dgm:pt>
    <dgm:pt modelId="{AE272310-F187-452A-8577-0B4452F64F61}" type="pres">
      <dgm:prSet presAssocID="{6947916D-ED5C-4C4B-8037-EE1CE8085D71}" presName="hierRoot1" presStyleCnt="0"/>
      <dgm:spPr/>
    </dgm:pt>
    <dgm:pt modelId="{2FC727DC-9584-4C63-B52E-76AACAE84B34}" type="pres">
      <dgm:prSet presAssocID="{6947916D-ED5C-4C4B-8037-EE1CE8085D71}" presName="composite" presStyleCnt="0"/>
      <dgm:spPr/>
    </dgm:pt>
    <dgm:pt modelId="{04832E11-0B95-45B9-AC6E-D04AF9C9FD17}" type="pres">
      <dgm:prSet presAssocID="{6947916D-ED5C-4C4B-8037-EE1CE8085D71}" presName="background" presStyleLbl="node0" presStyleIdx="2" presStyleCnt="4"/>
      <dgm:spPr/>
    </dgm:pt>
    <dgm:pt modelId="{A277E5A7-EAE1-4603-9451-11BF400B4022}" type="pres">
      <dgm:prSet presAssocID="{6947916D-ED5C-4C4B-8037-EE1CE8085D71}" presName="text" presStyleLbl="fgAcc0" presStyleIdx="2" presStyleCnt="4">
        <dgm:presLayoutVars>
          <dgm:chPref val="3"/>
        </dgm:presLayoutVars>
      </dgm:prSet>
      <dgm:spPr/>
    </dgm:pt>
    <dgm:pt modelId="{816330BB-4DCA-4D5C-B63C-C16232B87581}" type="pres">
      <dgm:prSet presAssocID="{6947916D-ED5C-4C4B-8037-EE1CE8085D71}" presName="hierChild2" presStyleCnt="0"/>
      <dgm:spPr/>
    </dgm:pt>
    <dgm:pt modelId="{7BB1BC6C-9AE6-49E5-B800-D6DB4A2505A3}" type="pres">
      <dgm:prSet presAssocID="{88A41CEB-ABB2-4B10-A340-7089C750409C}" presName="hierRoot1" presStyleCnt="0"/>
      <dgm:spPr/>
    </dgm:pt>
    <dgm:pt modelId="{3DFCBB39-590B-4DC6-9527-197668577DC2}" type="pres">
      <dgm:prSet presAssocID="{88A41CEB-ABB2-4B10-A340-7089C750409C}" presName="composite" presStyleCnt="0"/>
      <dgm:spPr/>
    </dgm:pt>
    <dgm:pt modelId="{6402C9EA-4BE5-4EFC-BCB4-EF5043D15C78}" type="pres">
      <dgm:prSet presAssocID="{88A41CEB-ABB2-4B10-A340-7089C750409C}" presName="background" presStyleLbl="node0" presStyleIdx="3" presStyleCnt="4"/>
      <dgm:spPr/>
    </dgm:pt>
    <dgm:pt modelId="{4D26B623-15D3-44E0-B02F-B06098E48CDB}" type="pres">
      <dgm:prSet presAssocID="{88A41CEB-ABB2-4B10-A340-7089C750409C}" presName="text" presStyleLbl="fgAcc0" presStyleIdx="3" presStyleCnt="4">
        <dgm:presLayoutVars>
          <dgm:chPref val="3"/>
        </dgm:presLayoutVars>
      </dgm:prSet>
      <dgm:spPr/>
    </dgm:pt>
    <dgm:pt modelId="{05FD4603-B45A-4F74-B949-828F89148113}" type="pres">
      <dgm:prSet presAssocID="{88A41CEB-ABB2-4B10-A340-7089C750409C}" presName="hierChild2" presStyleCnt="0"/>
      <dgm:spPr/>
    </dgm:pt>
  </dgm:ptLst>
  <dgm:cxnLst>
    <dgm:cxn modelId="{E03C3B0C-2C4C-45B7-BE5E-F6FE381EAC9D}" type="presOf" srcId="{DF57AEDE-EFF7-4CE0-B759-318DB6BB6B8B}" destId="{1906B719-88B5-4330-8E31-2B82748F8DA8}" srcOrd="0" destOrd="0" presId="urn:microsoft.com/office/officeart/2005/8/layout/hierarchy1"/>
    <dgm:cxn modelId="{25E2A70C-3404-43CA-BDFD-A6AD4441F6BE}" srcId="{AAD836E5-31B6-4BE7-917D-53F87C4E2088}" destId="{BEE295CC-D657-411D-9E83-F76F6B62E006}" srcOrd="1" destOrd="0" parTransId="{2B47A352-7C5D-40D0-AF29-FFB257A04CAD}" sibTransId="{91EAC957-5E8D-4EFC-845B-D43CBA48E651}"/>
    <dgm:cxn modelId="{42B6F642-68D0-46D6-9977-0A3068DCBCEC}" type="presOf" srcId="{BEE295CC-D657-411D-9E83-F76F6B62E006}" destId="{7C067C16-EFC0-4721-BD3A-24E055D6CD9E}" srcOrd="0" destOrd="0" presId="urn:microsoft.com/office/officeart/2005/8/layout/hierarchy1"/>
    <dgm:cxn modelId="{8120414E-52FB-4010-9F1C-2888058B919B}" srcId="{AAD836E5-31B6-4BE7-917D-53F87C4E2088}" destId="{DF57AEDE-EFF7-4CE0-B759-318DB6BB6B8B}" srcOrd="0" destOrd="0" parTransId="{435E456D-9EE1-465A-A3F3-0AEDB647551A}" sibTransId="{32447798-9D4B-4271-B8FF-C4170715918B}"/>
    <dgm:cxn modelId="{5DCF7C70-49E3-477A-8633-E34BA7E6D6DD}" type="presOf" srcId="{6947916D-ED5C-4C4B-8037-EE1CE8085D71}" destId="{A277E5A7-EAE1-4603-9451-11BF400B4022}" srcOrd="0" destOrd="0" presId="urn:microsoft.com/office/officeart/2005/8/layout/hierarchy1"/>
    <dgm:cxn modelId="{2D778079-7509-4636-BC74-E446388D9BC0}" type="presOf" srcId="{AAD836E5-31B6-4BE7-917D-53F87C4E2088}" destId="{E2F2AA63-ED19-417A-8642-6434CC47011C}" srcOrd="0" destOrd="0" presId="urn:microsoft.com/office/officeart/2005/8/layout/hierarchy1"/>
    <dgm:cxn modelId="{72AF6B88-B6E1-4483-8358-A7D3F0C93080}" srcId="{AAD836E5-31B6-4BE7-917D-53F87C4E2088}" destId="{6947916D-ED5C-4C4B-8037-EE1CE8085D71}" srcOrd="2" destOrd="0" parTransId="{699A8A17-0604-4948-B0C8-E9F8F63D831F}" sibTransId="{F967B0F9-59B8-4204-A6CF-DDDB8CDB0103}"/>
    <dgm:cxn modelId="{C0E0B8E4-2571-4A19-8813-C13478906F61}" type="presOf" srcId="{88A41CEB-ABB2-4B10-A340-7089C750409C}" destId="{4D26B623-15D3-44E0-B02F-B06098E48CDB}" srcOrd="0" destOrd="0" presId="urn:microsoft.com/office/officeart/2005/8/layout/hierarchy1"/>
    <dgm:cxn modelId="{43F457FE-BB45-45FF-AF5C-73EAF30C2258}" srcId="{AAD836E5-31B6-4BE7-917D-53F87C4E2088}" destId="{88A41CEB-ABB2-4B10-A340-7089C750409C}" srcOrd="3" destOrd="0" parTransId="{3F8CBABA-2CC3-4C86-BC69-88A84A1504C7}" sibTransId="{F8F53C38-8A3B-494F-8DF8-C8C36142FD75}"/>
    <dgm:cxn modelId="{D9E222D6-A684-493E-A8AF-06F1DCDA71BA}" type="presParOf" srcId="{E2F2AA63-ED19-417A-8642-6434CC47011C}" destId="{F1EED020-68DB-41A5-92EB-535633D63E05}" srcOrd="0" destOrd="0" presId="urn:microsoft.com/office/officeart/2005/8/layout/hierarchy1"/>
    <dgm:cxn modelId="{609B597D-0AD9-4DBF-A830-A6C5DB282BEC}" type="presParOf" srcId="{F1EED020-68DB-41A5-92EB-535633D63E05}" destId="{C1034BB8-06CA-4792-AB6C-D8A0999C6C48}" srcOrd="0" destOrd="0" presId="urn:microsoft.com/office/officeart/2005/8/layout/hierarchy1"/>
    <dgm:cxn modelId="{35EC2900-F3EC-4A10-882F-14915CF0E372}" type="presParOf" srcId="{C1034BB8-06CA-4792-AB6C-D8A0999C6C48}" destId="{74859A77-3CC4-46EC-8DA1-F4A27A34B6D7}" srcOrd="0" destOrd="0" presId="urn:microsoft.com/office/officeart/2005/8/layout/hierarchy1"/>
    <dgm:cxn modelId="{4E5BBECD-5AE8-42E6-94B5-89BCAA385937}" type="presParOf" srcId="{C1034BB8-06CA-4792-AB6C-D8A0999C6C48}" destId="{1906B719-88B5-4330-8E31-2B82748F8DA8}" srcOrd="1" destOrd="0" presId="urn:microsoft.com/office/officeart/2005/8/layout/hierarchy1"/>
    <dgm:cxn modelId="{1C28A304-185E-47D8-8CEF-E3641A5999BD}" type="presParOf" srcId="{F1EED020-68DB-41A5-92EB-535633D63E05}" destId="{2CEEC7DB-D5B0-492C-9778-518849007B02}" srcOrd="1" destOrd="0" presId="urn:microsoft.com/office/officeart/2005/8/layout/hierarchy1"/>
    <dgm:cxn modelId="{FF2DDB7E-474D-4F66-884A-AE7D69DD7B9C}" type="presParOf" srcId="{E2F2AA63-ED19-417A-8642-6434CC47011C}" destId="{5A1FA29D-8636-41F9-A60F-1A6FC65376D9}" srcOrd="1" destOrd="0" presId="urn:microsoft.com/office/officeart/2005/8/layout/hierarchy1"/>
    <dgm:cxn modelId="{9745EB88-22E5-4DFC-9BB9-0C8492C96BDD}" type="presParOf" srcId="{5A1FA29D-8636-41F9-A60F-1A6FC65376D9}" destId="{72EBDB24-88AB-497D-B2BE-EE1157CC1967}" srcOrd="0" destOrd="0" presId="urn:microsoft.com/office/officeart/2005/8/layout/hierarchy1"/>
    <dgm:cxn modelId="{EEC4BB1A-B5BE-4FD6-93CE-6F34EBE59DB3}" type="presParOf" srcId="{72EBDB24-88AB-497D-B2BE-EE1157CC1967}" destId="{1623FE07-A72C-4C11-8594-01B872DCB017}" srcOrd="0" destOrd="0" presId="urn:microsoft.com/office/officeart/2005/8/layout/hierarchy1"/>
    <dgm:cxn modelId="{97D588B7-F5D7-42AF-83DB-C48C29F5E0BA}" type="presParOf" srcId="{72EBDB24-88AB-497D-B2BE-EE1157CC1967}" destId="{7C067C16-EFC0-4721-BD3A-24E055D6CD9E}" srcOrd="1" destOrd="0" presId="urn:microsoft.com/office/officeart/2005/8/layout/hierarchy1"/>
    <dgm:cxn modelId="{733887B6-322D-4B39-9BD2-34CB87E5EC8B}" type="presParOf" srcId="{5A1FA29D-8636-41F9-A60F-1A6FC65376D9}" destId="{6FF7AC87-6C3D-4308-ACCF-545AE2E83E27}" srcOrd="1" destOrd="0" presId="urn:microsoft.com/office/officeart/2005/8/layout/hierarchy1"/>
    <dgm:cxn modelId="{7FE8DE16-F4D2-476C-86D2-F1338500CC3E}" type="presParOf" srcId="{E2F2AA63-ED19-417A-8642-6434CC47011C}" destId="{AE272310-F187-452A-8577-0B4452F64F61}" srcOrd="2" destOrd="0" presId="urn:microsoft.com/office/officeart/2005/8/layout/hierarchy1"/>
    <dgm:cxn modelId="{801D2F23-80F3-4335-92D0-2A7FDCA32DBD}" type="presParOf" srcId="{AE272310-F187-452A-8577-0B4452F64F61}" destId="{2FC727DC-9584-4C63-B52E-76AACAE84B34}" srcOrd="0" destOrd="0" presId="urn:microsoft.com/office/officeart/2005/8/layout/hierarchy1"/>
    <dgm:cxn modelId="{35901364-FD9C-420A-A571-EE0F6ABCDBD0}" type="presParOf" srcId="{2FC727DC-9584-4C63-B52E-76AACAE84B34}" destId="{04832E11-0B95-45B9-AC6E-D04AF9C9FD17}" srcOrd="0" destOrd="0" presId="urn:microsoft.com/office/officeart/2005/8/layout/hierarchy1"/>
    <dgm:cxn modelId="{14F79C90-6B65-4E5E-830E-B9F808ACA4F7}" type="presParOf" srcId="{2FC727DC-9584-4C63-B52E-76AACAE84B34}" destId="{A277E5A7-EAE1-4603-9451-11BF400B4022}" srcOrd="1" destOrd="0" presId="urn:microsoft.com/office/officeart/2005/8/layout/hierarchy1"/>
    <dgm:cxn modelId="{8EB2CDDA-D407-4A70-B0CD-2AABA999CB95}" type="presParOf" srcId="{AE272310-F187-452A-8577-0B4452F64F61}" destId="{816330BB-4DCA-4D5C-B63C-C16232B87581}" srcOrd="1" destOrd="0" presId="urn:microsoft.com/office/officeart/2005/8/layout/hierarchy1"/>
    <dgm:cxn modelId="{E1DDAB8F-458F-41DD-BBB7-273D57574860}" type="presParOf" srcId="{E2F2AA63-ED19-417A-8642-6434CC47011C}" destId="{7BB1BC6C-9AE6-49E5-B800-D6DB4A2505A3}" srcOrd="3" destOrd="0" presId="urn:microsoft.com/office/officeart/2005/8/layout/hierarchy1"/>
    <dgm:cxn modelId="{34DBC1FF-7992-47CF-87F0-5BDB0F20CF3E}" type="presParOf" srcId="{7BB1BC6C-9AE6-49E5-B800-D6DB4A2505A3}" destId="{3DFCBB39-590B-4DC6-9527-197668577DC2}" srcOrd="0" destOrd="0" presId="urn:microsoft.com/office/officeart/2005/8/layout/hierarchy1"/>
    <dgm:cxn modelId="{051A1287-A61C-4777-AF7B-140B1FCC4166}" type="presParOf" srcId="{3DFCBB39-590B-4DC6-9527-197668577DC2}" destId="{6402C9EA-4BE5-4EFC-BCB4-EF5043D15C78}" srcOrd="0" destOrd="0" presId="urn:microsoft.com/office/officeart/2005/8/layout/hierarchy1"/>
    <dgm:cxn modelId="{CF5334DA-8A53-4E9B-B0A1-2179B11A7D0E}" type="presParOf" srcId="{3DFCBB39-590B-4DC6-9527-197668577DC2}" destId="{4D26B623-15D3-44E0-B02F-B06098E48CDB}" srcOrd="1" destOrd="0" presId="urn:microsoft.com/office/officeart/2005/8/layout/hierarchy1"/>
    <dgm:cxn modelId="{1F4DF538-33DF-4E5B-824B-F99C1D631FCE}" type="presParOf" srcId="{7BB1BC6C-9AE6-49E5-B800-D6DB4A2505A3}" destId="{05FD4603-B45A-4F74-B949-828F891481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FBD0B-49F0-409D-AFAF-30499AE1AE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6BAB92-19E8-4644-86CA-A95084920494}">
      <dgm:prSet/>
      <dgm:spPr/>
      <dgm:t>
        <a:bodyPr/>
        <a:lstStyle/>
        <a:p>
          <a:r>
            <a:rPr lang="en-US" b="0" i="0"/>
            <a:t>Pipeline.py: Processes pre-recorded radar data for debugging and visualization.</a:t>
          </a:r>
          <a:endParaRPr lang="en-US"/>
        </a:p>
      </dgm:t>
    </dgm:pt>
    <dgm:pt modelId="{28BEDA3A-1D9A-4792-AAE7-20CEB047F7EF}" type="parTrans" cxnId="{C8AC85BB-1559-420F-9704-F57FFDE7D0C9}">
      <dgm:prSet/>
      <dgm:spPr/>
      <dgm:t>
        <a:bodyPr/>
        <a:lstStyle/>
        <a:p>
          <a:endParaRPr lang="en-US"/>
        </a:p>
      </dgm:t>
    </dgm:pt>
    <dgm:pt modelId="{8B020ED9-6662-44E5-AD2F-9AE43DBB3276}" type="sibTrans" cxnId="{C8AC85BB-1559-420F-9704-F57FFDE7D0C9}">
      <dgm:prSet/>
      <dgm:spPr/>
      <dgm:t>
        <a:bodyPr/>
        <a:lstStyle/>
        <a:p>
          <a:endParaRPr lang="en-US"/>
        </a:p>
      </dgm:t>
    </dgm:pt>
    <dgm:pt modelId="{9720629A-2BB7-44A9-BDB8-31750A46BB3C}">
      <dgm:prSet/>
      <dgm:spPr/>
      <dgm:t>
        <a:bodyPr/>
        <a:lstStyle/>
        <a:p>
          <a:r>
            <a:rPr lang="en-US" b="0" i="0"/>
            <a:t>PipelineLive.py: Interfaces with the mmWave sensor in real-time.</a:t>
          </a:r>
          <a:endParaRPr lang="en-US"/>
        </a:p>
      </dgm:t>
    </dgm:pt>
    <dgm:pt modelId="{00B369BA-1406-4942-A0C1-B45306D2F001}" type="parTrans" cxnId="{2CB83CEB-BFC1-482F-9D89-D02D8C243AA4}">
      <dgm:prSet/>
      <dgm:spPr/>
      <dgm:t>
        <a:bodyPr/>
        <a:lstStyle/>
        <a:p>
          <a:endParaRPr lang="en-US"/>
        </a:p>
      </dgm:t>
    </dgm:pt>
    <dgm:pt modelId="{54D1AF56-74F4-4BA5-950F-410343B55711}" type="sibTrans" cxnId="{2CB83CEB-BFC1-482F-9D89-D02D8C243AA4}">
      <dgm:prSet/>
      <dgm:spPr/>
      <dgm:t>
        <a:bodyPr/>
        <a:lstStyle/>
        <a:p>
          <a:endParaRPr lang="en-US"/>
        </a:p>
      </dgm:t>
    </dgm:pt>
    <dgm:pt modelId="{E3F7FCEC-6B15-41C2-8A8F-A97AC61CD7F4}">
      <dgm:prSet/>
      <dgm:spPr/>
      <dgm:t>
        <a:bodyPr/>
        <a:lstStyle/>
        <a:p>
          <a:r>
            <a:rPr lang="en-US" b="0" i="0"/>
            <a:t>PipelineLiveRaspBerri.py: Adds braking control via Raspberry Pi GPIO.</a:t>
          </a:r>
          <a:endParaRPr lang="en-US"/>
        </a:p>
      </dgm:t>
    </dgm:pt>
    <dgm:pt modelId="{BCCB649D-16AF-4C09-B92C-DB8C44EFCC39}" type="parTrans" cxnId="{F65D0965-30C3-4920-BA9E-37FFF092E0C0}">
      <dgm:prSet/>
      <dgm:spPr/>
      <dgm:t>
        <a:bodyPr/>
        <a:lstStyle/>
        <a:p>
          <a:endParaRPr lang="en-US"/>
        </a:p>
      </dgm:t>
    </dgm:pt>
    <dgm:pt modelId="{F104E684-9713-46F1-A3F5-7247BFCBDACF}" type="sibTrans" cxnId="{F65D0965-30C3-4920-BA9E-37FFF092E0C0}">
      <dgm:prSet/>
      <dgm:spPr/>
      <dgm:t>
        <a:bodyPr/>
        <a:lstStyle/>
        <a:p>
          <a:endParaRPr lang="en-US"/>
        </a:p>
      </dgm:t>
    </dgm:pt>
    <dgm:pt modelId="{4FB8E50B-ADB2-4726-8F27-55954BA5A4A5}" type="pres">
      <dgm:prSet presAssocID="{89AFBD0B-49F0-409D-AFAF-30499AE1AE19}" presName="root" presStyleCnt="0">
        <dgm:presLayoutVars>
          <dgm:dir/>
          <dgm:resizeHandles val="exact"/>
        </dgm:presLayoutVars>
      </dgm:prSet>
      <dgm:spPr/>
    </dgm:pt>
    <dgm:pt modelId="{48F03DFD-8A25-45C9-A60A-CAE36B851381}" type="pres">
      <dgm:prSet presAssocID="{156BAB92-19E8-4644-86CA-A95084920494}" presName="compNode" presStyleCnt="0"/>
      <dgm:spPr/>
    </dgm:pt>
    <dgm:pt modelId="{06A9C86E-4E96-4E49-A2C0-125ABA3A1439}" type="pres">
      <dgm:prSet presAssocID="{156BAB92-19E8-4644-86CA-A95084920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7BFD94D-D84B-4215-95D3-49D3FEAED141}" type="pres">
      <dgm:prSet presAssocID="{156BAB92-19E8-4644-86CA-A95084920494}" presName="spaceRect" presStyleCnt="0"/>
      <dgm:spPr/>
    </dgm:pt>
    <dgm:pt modelId="{1652B73B-BE60-4A5F-95E9-D5D19E55A114}" type="pres">
      <dgm:prSet presAssocID="{156BAB92-19E8-4644-86CA-A95084920494}" presName="textRect" presStyleLbl="revTx" presStyleIdx="0" presStyleCnt="3">
        <dgm:presLayoutVars>
          <dgm:chMax val="1"/>
          <dgm:chPref val="1"/>
        </dgm:presLayoutVars>
      </dgm:prSet>
      <dgm:spPr/>
    </dgm:pt>
    <dgm:pt modelId="{D75630D7-FE7D-43F7-84F8-5B53F4CD942B}" type="pres">
      <dgm:prSet presAssocID="{8B020ED9-6662-44E5-AD2F-9AE43DBB3276}" presName="sibTrans" presStyleCnt="0"/>
      <dgm:spPr/>
    </dgm:pt>
    <dgm:pt modelId="{0E38986B-71B3-498C-AF6D-70964B234EFF}" type="pres">
      <dgm:prSet presAssocID="{9720629A-2BB7-44A9-BDB8-31750A46BB3C}" presName="compNode" presStyleCnt="0"/>
      <dgm:spPr/>
    </dgm:pt>
    <dgm:pt modelId="{7D454DEB-6258-44F5-9CCA-30DD48AFE3FE}" type="pres">
      <dgm:prSet presAssocID="{9720629A-2BB7-44A9-BDB8-31750A46BB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FAFA40D-4BA0-4345-BF17-FC4EEA27258F}" type="pres">
      <dgm:prSet presAssocID="{9720629A-2BB7-44A9-BDB8-31750A46BB3C}" presName="spaceRect" presStyleCnt="0"/>
      <dgm:spPr/>
    </dgm:pt>
    <dgm:pt modelId="{CC6C1B4D-742E-4BA1-88FA-B098122FB611}" type="pres">
      <dgm:prSet presAssocID="{9720629A-2BB7-44A9-BDB8-31750A46BB3C}" presName="textRect" presStyleLbl="revTx" presStyleIdx="1" presStyleCnt="3">
        <dgm:presLayoutVars>
          <dgm:chMax val="1"/>
          <dgm:chPref val="1"/>
        </dgm:presLayoutVars>
      </dgm:prSet>
      <dgm:spPr/>
    </dgm:pt>
    <dgm:pt modelId="{88B42FC3-2485-4053-B4FE-16CC2F7ABEA9}" type="pres">
      <dgm:prSet presAssocID="{54D1AF56-74F4-4BA5-950F-410343B55711}" presName="sibTrans" presStyleCnt="0"/>
      <dgm:spPr/>
    </dgm:pt>
    <dgm:pt modelId="{B1571D4D-BA8C-4F69-BE0F-5B49659E792A}" type="pres">
      <dgm:prSet presAssocID="{E3F7FCEC-6B15-41C2-8A8F-A97AC61CD7F4}" presName="compNode" presStyleCnt="0"/>
      <dgm:spPr/>
    </dgm:pt>
    <dgm:pt modelId="{4C3ED3CA-2833-4204-A818-8FA54544FFA3}" type="pres">
      <dgm:prSet presAssocID="{E3F7FCEC-6B15-41C2-8A8F-A97AC61CD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4D20A98-0D25-44F9-8482-89C623A9E621}" type="pres">
      <dgm:prSet presAssocID="{E3F7FCEC-6B15-41C2-8A8F-A97AC61CD7F4}" presName="spaceRect" presStyleCnt="0"/>
      <dgm:spPr/>
    </dgm:pt>
    <dgm:pt modelId="{A69BBFC9-9DD6-46B6-BFE4-BB7594F7A2D1}" type="pres">
      <dgm:prSet presAssocID="{E3F7FCEC-6B15-41C2-8A8F-A97AC61CD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5D0965-30C3-4920-BA9E-37FFF092E0C0}" srcId="{89AFBD0B-49F0-409D-AFAF-30499AE1AE19}" destId="{E3F7FCEC-6B15-41C2-8A8F-A97AC61CD7F4}" srcOrd="2" destOrd="0" parTransId="{BCCB649D-16AF-4C09-B92C-DB8C44EFCC39}" sibTransId="{F104E684-9713-46F1-A3F5-7247BFCBDACF}"/>
    <dgm:cxn modelId="{160B16AD-24AD-46FD-9BE9-BAFC999408C0}" type="presOf" srcId="{156BAB92-19E8-4644-86CA-A95084920494}" destId="{1652B73B-BE60-4A5F-95E9-D5D19E55A114}" srcOrd="0" destOrd="0" presId="urn:microsoft.com/office/officeart/2018/2/layout/IconLabelList"/>
    <dgm:cxn modelId="{C8AC85BB-1559-420F-9704-F57FFDE7D0C9}" srcId="{89AFBD0B-49F0-409D-AFAF-30499AE1AE19}" destId="{156BAB92-19E8-4644-86CA-A95084920494}" srcOrd="0" destOrd="0" parTransId="{28BEDA3A-1D9A-4792-AAE7-20CEB047F7EF}" sibTransId="{8B020ED9-6662-44E5-AD2F-9AE43DBB3276}"/>
    <dgm:cxn modelId="{AC79C7C2-9C97-4DEB-8BE9-62692E446A9F}" type="presOf" srcId="{89AFBD0B-49F0-409D-AFAF-30499AE1AE19}" destId="{4FB8E50B-ADB2-4726-8F27-55954BA5A4A5}" srcOrd="0" destOrd="0" presId="urn:microsoft.com/office/officeart/2018/2/layout/IconLabelList"/>
    <dgm:cxn modelId="{107EE9DA-FB07-4623-A859-77BAFF222DAB}" type="presOf" srcId="{E3F7FCEC-6B15-41C2-8A8F-A97AC61CD7F4}" destId="{A69BBFC9-9DD6-46B6-BFE4-BB7594F7A2D1}" srcOrd="0" destOrd="0" presId="urn:microsoft.com/office/officeart/2018/2/layout/IconLabelList"/>
    <dgm:cxn modelId="{203661DB-76FB-4C50-983F-DE1C1B2F0484}" type="presOf" srcId="{9720629A-2BB7-44A9-BDB8-31750A46BB3C}" destId="{CC6C1B4D-742E-4BA1-88FA-B098122FB611}" srcOrd="0" destOrd="0" presId="urn:microsoft.com/office/officeart/2018/2/layout/IconLabelList"/>
    <dgm:cxn modelId="{2CB83CEB-BFC1-482F-9D89-D02D8C243AA4}" srcId="{89AFBD0B-49F0-409D-AFAF-30499AE1AE19}" destId="{9720629A-2BB7-44A9-BDB8-31750A46BB3C}" srcOrd="1" destOrd="0" parTransId="{00B369BA-1406-4942-A0C1-B45306D2F001}" sibTransId="{54D1AF56-74F4-4BA5-950F-410343B55711}"/>
    <dgm:cxn modelId="{D6D3F381-586D-4C68-84F1-05404A407086}" type="presParOf" srcId="{4FB8E50B-ADB2-4726-8F27-55954BA5A4A5}" destId="{48F03DFD-8A25-45C9-A60A-CAE36B851381}" srcOrd="0" destOrd="0" presId="urn:microsoft.com/office/officeart/2018/2/layout/IconLabelList"/>
    <dgm:cxn modelId="{3B832DC0-ECE7-49DC-A9C1-111F694DDD43}" type="presParOf" srcId="{48F03DFD-8A25-45C9-A60A-CAE36B851381}" destId="{06A9C86E-4E96-4E49-A2C0-125ABA3A1439}" srcOrd="0" destOrd="0" presId="urn:microsoft.com/office/officeart/2018/2/layout/IconLabelList"/>
    <dgm:cxn modelId="{C67BF9FE-6A5C-4AE8-BFDF-B05BF66BE385}" type="presParOf" srcId="{48F03DFD-8A25-45C9-A60A-CAE36B851381}" destId="{87BFD94D-D84B-4215-95D3-49D3FEAED141}" srcOrd="1" destOrd="0" presId="urn:microsoft.com/office/officeart/2018/2/layout/IconLabelList"/>
    <dgm:cxn modelId="{9FF166C5-EDCD-4146-92E2-562132009EB7}" type="presParOf" srcId="{48F03DFD-8A25-45C9-A60A-CAE36B851381}" destId="{1652B73B-BE60-4A5F-95E9-D5D19E55A114}" srcOrd="2" destOrd="0" presId="urn:microsoft.com/office/officeart/2018/2/layout/IconLabelList"/>
    <dgm:cxn modelId="{50899373-CAAE-49D4-94F0-C83C9682D03E}" type="presParOf" srcId="{4FB8E50B-ADB2-4726-8F27-55954BA5A4A5}" destId="{D75630D7-FE7D-43F7-84F8-5B53F4CD942B}" srcOrd="1" destOrd="0" presId="urn:microsoft.com/office/officeart/2018/2/layout/IconLabelList"/>
    <dgm:cxn modelId="{918466A5-DC07-481E-BB09-101EA536A477}" type="presParOf" srcId="{4FB8E50B-ADB2-4726-8F27-55954BA5A4A5}" destId="{0E38986B-71B3-498C-AF6D-70964B234EFF}" srcOrd="2" destOrd="0" presId="urn:microsoft.com/office/officeart/2018/2/layout/IconLabelList"/>
    <dgm:cxn modelId="{13DF6779-D529-4AF3-A34B-5A2F531A703C}" type="presParOf" srcId="{0E38986B-71B3-498C-AF6D-70964B234EFF}" destId="{7D454DEB-6258-44F5-9CCA-30DD48AFE3FE}" srcOrd="0" destOrd="0" presId="urn:microsoft.com/office/officeart/2018/2/layout/IconLabelList"/>
    <dgm:cxn modelId="{2BF21E30-80D0-42AF-960D-2F22CDB844C9}" type="presParOf" srcId="{0E38986B-71B3-498C-AF6D-70964B234EFF}" destId="{CFAFA40D-4BA0-4345-BF17-FC4EEA27258F}" srcOrd="1" destOrd="0" presId="urn:microsoft.com/office/officeart/2018/2/layout/IconLabelList"/>
    <dgm:cxn modelId="{73B85912-9FF6-4F99-9D1C-970CC2EB7340}" type="presParOf" srcId="{0E38986B-71B3-498C-AF6D-70964B234EFF}" destId="{CC6C1B4D-742E-4BA1-88FA-B098122FB611}" srcOrd="2" destOrd="0" presId="urn:microsoft.com/office/officeart/2018/2/layout/IconLabelList"/>
    <dgm:cxn modelId="{27823AB7-761A-4035-8FDD-4D9FECFB416D}" type="presParOf" srcId="{4FB8E50B-ADB2-4726-8F27-55954BA5A4A5}" destId="{88B42FC3-2485-4053-B4FE-16CC2F7ABEA9}" srcOrd="3" destOrd="0" presId="urn:microsoft.com/office/officeart/2018/2/layout/IconLabelList"/>
    <dgm:cxn modelId="{191B9F6D-6C72-4587-8734-ACA0CBAF999D}" type="presParOf" srcId="{4FB8E50B-ADB2-4726-8F27-55954BA5A4A5}" destId="{B1571D4D-BA8C-4F69-BE0F-5B49659E792A}" srcOrd="4" destOrd="0" presId="urn:microsoft.com/office/officeart/2018/2/layout/IconLabelList"/>
    <dgm:cxn modelId="{BB63FC60-AFD8-4C8B-B8C1-F57E877B1952}" type="presParOf" srcId="{B1571D4D-BA8C-4F69-BE0F-5B49659E792A}" destId="{4C3ED3CA-2833-4204-A818-8FA54544FFA3}" srcOrd="0" destOrd="0" presId="urn:microsoft.com/office/officeart/2018/2/layout/IconLabelList"/>
    <dgm:cxn modelId="{36C07E37-673C-418E-93A9-076915B352C0}" type="presParOf" srcId="{B1571D4D-BA8C-4F69-BE0F-5B49659E792A}" destId="{74D20A98-0D25-44F9-8482-89C623A9E621}" srcOrd="1" destOrd="0" presId="urn:microsoft.com/office/officeart/2018/2/layout/IconLabelList"/>
    <dgm:cxn modelId="{29E2418F-3C34-421E-AB80-764479DED08F}" type="presParOf" srcId="{B1571D4D-BA8C-4F69-BE0F-5B49659E792A}" destId="{A69BBFC9-9DD6-46B6-BFE4-BB7594F7A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DEF7FC-1D51-4437-B2A0-AEBEF2EF23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C220B-FAFE-4ECC-8400-741F36770D28}">
      <dgm:prSet/>
      <dgm:spPr/>
      <dgm:t>
        <a:bodyPr/>
        <a:lstStyle/>
        <a:p>
          <a:r>
            <a:rPr lang="en-US" b="0" i="0" dirty="0"/>
            <a:t>Point Cloud 3D Scatter Plots: Displays raw, filtered points, and clustered objects.</a:t>
          </a:r>
          <a:endParaRPr lang="en-US" dirty="0"/>
        </a:p>
      </dgm:t>
    </dgm:pt>
    <dgm:pt modelId="{0B9E2893-4060-4C72-B543-4379D530AD09}" type="parTrans" cxnId="{E42DE6EE-EA0E-46A7-8651-CF0920E7BCB2}">
      <dgm:prSet/>
      <dgm:spPr/>
      <dgm:t>
        <a:bodyPr/>
        <a:lstStyle/>
        <a:p>
          <a:endParaRPr lang="en-US"/>
        </a:p>
      </dgm:t>
    </dgm:pt>
    <dgm:pt modelId="{8F46CF1C-05D1-4B53-8C6B-BEF4A96E00A3}" type="sibTrans" cxnId="{E42DE6EE-EA0E-46A7-8651-CF0920E7BCB2}">
      <dgm:prSet/>
      <dgm:spPr/>
      <dgm:t>
        <a:bodyPr/>
        <a:lstStyle/>
        <a:p>
          <a:endParaRPr lang="en-US"/>
        </a:p>
      </dgm:t>
    </dgm:pt>
    <dgm:pt modelId="{91964D1D-A8AE-4947-83C2-5444E678B880}">
      <dgm:prSet/>
      <dgm:spPr/>
      <dgm:t>
        <a:bodyPr/>
        <a:lstStyle/>
        <a:p>
          <a:r>
            <a:rPr lang="en-US" b="0" i="0" dirty="0"/>
            <a:t>Velocity Graphs: Shows raw and filtered self-speed estimations over time.</a:t>
          </a:r>
          <a:endParaRPr lang="en-US" dirty="0"/>
        </a:p>
      </dgm:t>
    </dgm:pt>
    <dgm:pt modelId="{5C491CAB-0DA5-4392-9992-B314676EF622}" type="parTrans" cxnId="{87A1D319-B2E7-4965-BEDD-167644ECEA5A}">
      <dgm:prSet/>
      <dgm:spPr/>
      <dgm:t>
        <a:bodyPr/>
        <a:lstStyle/>
        <a:p>
          <a:endParaRPr lang="en-US"/>
        </a:p>
      </dgm:t>
    </dgm:pt>
    <dgm:pt modelId="{60BE26E9-258E-4D8C-927D-A9C5E26C9D06}" type="sibTrans" cxnId="{87A1D319-B2E7-4965-BEDD-167644ECEA5A}">
      <dgm:prSet/>
      <dgm:spPr/>
      <dgm:t>
        <a:bodyPr/>
        <a:lstStyle/>
        <a:p>
          <a:endParaRPr lang="en-US"/>
        </a:p>
      </dgm:t>
    </dgm:pt>
    <dgm:pt modelId="{0F1B9D4C-02EE-4725-9869-F19C64C60C74}">
      <dgm:prSet/>
      <dgm:spPr/>
      <dgm:t>
        <a:bodyPr/>
        <a:lstStyle/>
        <a:p>
          <a:r>
            <a:rPr lang="en-US" b="0" i="0" dirty="0"/>
            <a:t>Occupancy Grid Maps: Highlights areas with detected objects.</a:t>
          </a:r>
          <a:endParaRPr lang="en-US" dirty="0"/>
        </a:p>
      </dgm:t>
    </dgm:pt>
    <dgm:pt modelId="{7D5DD1A3-92F6-41F7-A40B-7F6CFE2B7203}" type="parTrans" cxnId="{4B02BBEE-7BDC-4FBE-A676-60D2636E4841}">
      <dgm:prSet/>
      <dgm:spPr/>
      <dgm:t>
        <a:bodyPr/>
        <a:lstStyle/>
        <a:p>
          <a:endParaRPr lang="en-US"/>
        </a:p>
      </dgm:t>
    </dgm:pt>
    <dgm:pt modelId="{7D8E5D53-E887-4C08-8834-0F8E83C75101}" type="sibTrans" cxnId="{4B02BBEE-7BDC-4FBE-A676-60D2636E4841}">
      <dgm:prSet/>
      <dgm:spPr/>
      <dgm:t>
        <a:bodyPr/>
        <a:lstStyle/>
        <a:p>
          <a:endParaRPr lang="en-US"/>
        </a:p>
      </dgm:t>
    </dgm:pt>
    <dgm:pt modelId="{8E39338E-2C77-40E0-8CF9-5F88AFD2C8F2}" type="pres">
      <dgm:prSet presAssocID="{CFDEF7FC-1D51-4437-B2A0-AEBEF2EF2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4ABEB8-1C58-4159-BE1E-0F6CC5FDA57E}" type="pres">
      <dgm:prSet presAssocID="{3CDC220B-FAFE-4ECC-8400-741F36770D28}" presName="hierRoot1" presStyleCnt="0"/>
      <dgm:spPr/>
    </dgm:pt>
    <dgm:pt modelId="{798C8E47-18A9-40C5-9E53-1D0470F5CCE1}" type="pres">
      <dgm:prSet presAssocID="{3CDC220B-FAFE-4ECC-8400-741F36770D28}" presName="composite" presStyleCnt="0"/>
      <dgm:spPr/>
    </dgm:pt>
    <dgm:pt modelId="{3AE048B9-9E68-4E6C-BF90-3357219BF82C}" type="pres">
      <dgm:prSet presAssocID="{3CDC220B-FAFE-4ECC-8400-741F36770D28}" presName="background" presStyleLbl="node0" presStyleIdx="0" presStyleCnt="3"/>
      <dgm:spPr/>
    </dgm:pt>
    <dgm:pt modelId="{09F1C87D-9971-4337-A866-42BC49821E49}" type="pres">
      <dgm:prSet presAssocID="{3CDC220B-FAFE-4ECC-8400-741F36770D28}" presName="text" presStyleLbl="fgAcc0" presStyleIdx="0" presStyleCnt="3">
        <dgm:presLayoutVars>
          <dgm:chPref val="3"/>
        </dgm:presLayoutVars>
      </dgm:prSet>
      <dgm:spPr/>
    </dgm:pt>
    <dgm:pt modelId="{ED0D8992-F2A8-4B4C-97DD-D98A2CB87DF7}" type="pres">
      <dgm:prSet presAssocID="{3CDC220B-FAFE-4ECC-8400-741F36770D28}" presName="hierChild2" presStyleCnt="0"/>
      <dgm:spPr/>
    </dgm:pt>
    <dgm:pt modelId="{52EE28B9-0AB2-4027-BDB0-4EF5305F2E56}" type="pres">
      <dgm:prSet presAssocID="{91964D1D-A8AE-4947-83C2-5444E678B880}" presName="hierRoot1" presStyleCnt="0"/>
      <dgm:spPr/>
    </dgm:pt>
    <dgm:pt modelId="{4730AFE7-C7AB-428A-9B2D-D0B5215B14B4}" type="pres">
      <dgm:prSet presAssocID="{91964D1D-A8AE-4947-83C2-5444E678B880}" presName="composite" presStyleCnt="0"/>
      <dgm:spPr/>
    </dgm:pt>
    <dgm:pt modelId="{3FB3F54C-C9DB-4AB0-81FF-A92CD7F87972}" type="pres">
      <dgm:prSet presAssocID="{91964D1D-A8AE-4947-83C2-5444E678B880}" presName="background" presStyleLbl="node0" presStyleIdx="1" presStyleCnt="3"/>
      <dgm:spPr/>
    </dgm:pt>
    <dgm:pt modelId="{9A556F3C-33ED-4DFC-AB0D-62EE11029617}" type="pres">
      <dgm:prSet presAssocID="{91964D1D-A8AE-4947-83C2-5444E678B880}" presName="text" presStyleLbl="fgAcc0" presStyleIdx="1" presStyleCnt="3">
        <dgm:presLayoutVars>
          <dgm:chPref val="3"/>
        </dgm:presLayoutVars>
      </dgm:prSet>
      <dgm:spPr/>
    </dgm:pt>
    <dgm:pt modelId="{30229FA3-54DE-43DD-B544-0D5FB2CBDB14}" type="pres">
      <dgm:prSet presAssocID="{91964D1D-A8AE-4947-83C2-5444E678B880}" presName="hierChild2" presStyleCnt="0"/>
      <dgm:spPr/>
    </dgm:pt>
    <dgm:pt modelId="{B5FE19D4-E8E7-492C-81ED-1FC72D352005}" type="pres">
      <dgm:prSet presAssocID="{0F1B9D4C-02EE-4725-9869-F19C64C60C74}" presName="hierRoot1" presStyleCnt="0"/>
      <dgm:spPr/>
    </dgm:pt>
    <dgm:pt modelId="{6F30BBBF-5953-4380-A14A-AA308AAF8366}" type="pres">
      <dgm:prSet presAssocID="{0F1B9D4C-02EE-4725-9869-F19C64C60C74}" presName="composite" presStyleCnt="0"/>
      <dgm:spPr/>
    </dgm:pt>
    <dgm:pt modelId="{01A6136A-CC7B-4DAE-B85A-0AA07454FF0E}" type="pres">
      <dgm:prSet presAssocID="{0F1B9D4C-02EE-4725-9869-F19C64C60C74}" presName="background" presStyleLbl="node0" presStyleIdx="2" presStyleCnt="3"/>
      <dgm:spPr/>
    </dgm:pt>
    <dgm:pt modelId="{C6C7AF0C-91CA-46C0-96C8-1F8437C50686}" type="pres">
      <dgm:prSet presAssocID="{0F1B9D4C-02EE-4725-9869-F19C64C60C74}" presName="text" presStyleLbl="fgAcc0" presStyleIdx="2" presStyleCnt="3">
        <dgm:presLayoutVars>
          <dgm:chPref val="3"/>
        </dgm:presLayoutVars>
      </dgm:prSet>
      <dgm:spPr/>
    </dgm:pt>
    <dgm:pt modelId="{35DD35C5-005A-4FCB-A4EC-B53046F312FA}" type="pres">
      <dgm:prSet presAssocID="{0F1B9D4C-02EE-4725-9869-F19C64C60C74}" presName="hierChild2" presStyleCnt="0"/>
      <dgm:spPr/>
    </dgm:pt>
  </dgm:ptLst>
  <dgm:cxnLst>
    <dgm:cxn modelId="{6E2E710E-BB22-4311-AA42-9999BF35E5F4}" type="presOf" srcId="{0F1B9D4C-02EE-4725-9869-F19C64C60C74}" destId="{C6C7AF0C-91CA-46C0-96C8-1F8437C50686}" srcOrd="0" destOrd="0" presId="urn:microsoft.com/office/officeart/2005/8/layout/hierarchy1"/>
    <dgm:cxn modelId="{87A1D319-B2E7-4965-BEDD-167644ECEA5A}" srcId="{CFDEF7FC-1D51-4437-B2A0-AEBEF2EF2311}" destId="{91964D1D-A8AE-4947-83C2-5444E678B880}" srcOrd="1" destOrd="0" parTransId="{5C491CAB-0DA5-4392-9992-B314676EF622}" sibTransId="{60BE26E9-258E-4D8C-927D-A9C5E26C9D06}"/>
    <dgm:cxn modelId="{F93F5C4E-7CD7-4DC6-BB16-80D49B062A26}" type="presOf" srcId="{CFDEF7FC-1D51-4437-B2A0-AEBEF2EF2311}" destId="{8E39338E-2C77-40E0-8CF9-5F88AFD2C8F2}" srcOrd="0" destOrd="0" presId="urn:microsoft.com/office/officeart/2005/8/layout/hierarchy1"/>
    <dgm:cxn modelId="{D153D758-C12F-4A08-BB2C-3310BF4F8131}" type="presOf" srcId="{91964D1D-A8AE-4947-83C2-5444E678B880}" destId="{9A556F3C-33ED-4DFC-AB0D-62EE11029617}" srcOrd="0" destOrd="0" presId="urn:microsoft.com/office/officeart/2005/8/layout/hierarchy1"/>
    <dgm:cxn modelId="{4B02BBEE-7BDC-4FBE-A676-60D2636E4841}" srcId="{CFDEF7FC-1D51-4437-B2A0-AEBEF2EF2311}" destId="{0F1B9D4C-02EE-4725-9869-F19C64C60C74}" srcOrd="2" destOrd="0" parTransId="{7D5DD1A3-92F6-41F7-A40B-7F6CFE2B7203}" sibTransId="{7D8E5D53-E887-4C08-8834-0F8E83C75101}"/>
    <dgm:cxn modelId="{E42DE6EE-EA0E-46A7-8651-CF0920E7BCB2}" srcId="{CFDEF7FC-1D51-4437-B2A0-AEBEF2EF2311}" destId="{3CDC220B-FAFE-4ECC-8400-741F36770D28}" srcOrd="0" destOrd="0" parTransId="{0B9E2893-4060-4C72-B543-4379D530AD09}" sibTransId="{8F46CF1C-05D1-4B53-8C6B-BEF4A96E00A3}"/>
    <dgm:cxn modelId="{813817FC-5218-4C37-AC76-77819DA3971F}" type="presOf" srcId="{3CDC220B-FAFE-4ECC-8400-741F36770D28}" destId="{09F1C87D-9971-4337-A866-42BC49821E49}" srcOrd="0" destOrd="0" presId="urn:microsoft.com/office/officeart/2005/8/layout/hierarchy1"/>
    <dgm:cxn modelId="{D89D51E9-1BFE-4D98-A7FD-27F6B1C9F75B}" type="presParOf" srcId="{8E39338E-2C77-40E0-8CF9-5F88AFD2C8F2}" destId="{524ABEB8-1C58-4159-BE1E-0F6CC5FDA57E}" srcOrd="0" destOrd="0" presId="urn:microsoft.com/office/officeart/2005/8/layout/hierarchy1"/>
    <dgm:cxn modelId="{F8BC7F21-0959-45DC-9DEA-0B5EF8E3AA74}" type="presParOf" srcId="{524ABEB8-1C58-4159-BE1E-0F6CC5FDA57E}" destId="{798C8E47-18A9-40C5-9E53-1D0470F5CCE1}" srcOrd="0" destOrd="0" presId="urn:microsoft.com/office/officeart/2005/8/layout/hierarchy1"/>
    <dgm:cxn modelId="{E6EFA7B9-E699-48CD-93E1-3FDF207A4438}" type="presParOf" srcId="{798C8E47-18A9-40C5-9E53-1D0470F5CCE1}" destId="{3AE048B9-9E68-4E6C-BF90-3357219BF82C}" srcOrd="0" destOrd="0" presId="urn:microsoft.com/office/officeart/2005/8/layout/hierarchy1"/>
    <dgm:cxn modelId="{65018358-1108-41D5-847A-D84DA7BE263B}" type="presParOf" srcId="{798C8E47-18A9-40C5-9E53-1D0470F5CCE1}" destId="{09F1C87D-9971-4337-A866-42BC49821E49}" srcOrd="1" destOrd="0" presId="urn:microsoft.com/office/officeart/2005/8/layout/hierarchy1"/>
    <dgm:cxn modelId="{760456A9-E9C4-4E2B-9A98-06FFAC3B1FE8}" type="presParOf" srcId="{524ABEB8-1C58-4159-BE1E-0F6CC5FDA57E}" destId="{ED0D8992-F2A8-4B4C-97DD-D98A2CB87DF7}" srcOrd="1" destOrd="0" presId="urn:microsoft.com/office/officeart/2005/8/layout/hierarchy1"/>
    <dgm:cxn modelId="{C44EEBBB-6F13-460A-B40A-C2F24A893448}" type="presParOf" srcId="{8E39338E-2C77-40E0-8CF9-5F88AFD2C8F2}" destId="{52EE28B9-0AB2-4027-BDB0-4EF5305F2E56}" srcOrd="1" destOrd="0" presId="urn:microsoft.com/office/officeart/2005/8/layout/hierarchy1"/>
    <dgm:cxn modelId="{A82A74F9-ABD1-40EE-892D-4B1D4159540B}" type="presParOf" srcId="{52EE28B9-0AB2-4027-BDB0-4EF5305F2E56}" destId="{4730AFE7-C7AB-428A-9B2D-D0B5215B14B4}" srcOrd="0" destOrd="0" presId="urn:microsoft.com/office/officeart/2005/8/layout/hierarchy1"/>
    <dgm:cxn modelId="{658AEF12-8100-4864-B75C-7F64B987ADDF}" type="presParOf" srcId="{4730AFE7-C7AB-428A-9B2D-D0B5215B14B4}" destId="{3FB3F54C-C9DB-4AB0-81FF-A92CD7F87972}" srcOrd="0" destOrd="0" presId="urn:microsoft.com/office/officeart/2005/8/layout/hierarchy1"/>
    <dgm:cxn modelId="{42E09F2D-34F5-4FFA-96C2-B8886464B454}" type="presParOf" srcId="{4730AFE7-C7AB-428A-9B2D-D0B5215B14B4}" destId="{9A556F3C-33ED-4DFC-AB0D-62EE11029617}" srcOrd="1" destOrd="0" presId="urn:microsoft.com/office/officeart/2005/8/layout/hierarchy1"/>
    <dgm:cxn modelId="{245E0CAC-EC6A-4F0C-8D21-4973B99F20A4}" type="presParOf" srcId="{52EE28B9-0AB2-4027-BDB0-4EF5305F2E56}" destId="{30229FA3-54DE-43DD-B544-0D5FB2CBDB14}" srcOrd="1" destOrd="0" presId="urn:microsoft.com/office/officeart/2005/8/layout/hierarchy1"/>
    <dgm:cxn modelId="{FA0FCD04-08ED-48A9-9F2E-195FD6673DEE}" type="presParOf" srcId="{8E39338E-2C77-40E0-8CF9-5F88AFD2C8F2}" destId="{B5FE19D4-E8E7-492C-81ED-1FC72D352005}" srcOrd="2" destOrd="0" presId="urn:microsoft.com/office/officeart/2005/8/layout/hierarchy1"/>
    <dgm:cxn modelId="{3ECE586B-62DF-4C3E-81D0-3823E535268E}" type="presParOf" srcId="{B5FE19D4-E8E7-492C-81ED-1FC72D352005}" destId="{6F30BBBF-5953-4380-A14A-AA308AAF8366}" srcOrd="0" destOrd="0" presId="urn:microsoft.com/office/officeart/2005/8/layout/hierarchy1"/>
    <dgm:cxn modelId="{16BFA094-C597-45BB-A721-0A2355E744A8}" type="presParOf" srcId="{6F30BBBF-5953-4380-A14A-AA308AAF8366}" destId="{01A6136A-CC7B-4DAE-B85A-0AA07454FF0E}" srcOrd="0" destOrd="0" presId="urn:microsoft.com/office/officeart/2005/8/layout/hierarchy1"/>
    <dgm:cxn modelId="{ABD9F4F0-D576-428A-AFA6-088DE1672C2A}" type="presParOf" srcId="{6F30BBBF-5953-4380-A14A-AA308AAF8366}" destId="{C6C7AF0C-91CA-46C0-96C8-1F8437C50686}" srcOrd="1" destOrd="0" presId="urn:microsoft.com/office/officeart/2005/8/layout/hierarchy1"/>
    <dgm:cxn modelId="{9822755F-14A8-4146-9CB2-26C99F30974E}" type="presParOf" srcId="{B5FE19D4-E8E7-492C-81ED-1FC72D352005}" destId="{35DD35C5-005A-4FCB-A4EC-B53046F31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874610-B2F5-4FF7-9E72-D5AEB9A3D0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F9E65B-091E-41A8-9E4E-F81C9339D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• AI-based object classification.</a:t>
          </a:r>
        </a:p>
      </dgm:t>
    </dgm:pt>
    <dgm:pt modelId="{46AE69CD-1B89-4265-9284-AAF9862E7AB6}" type="parTrans" cxnId="{83D915D6-A386-445E-9DD6-0782355B8B9F}">
      <dgm:prSet/>
      <dgm:spPr/>
      <dgm:t>
        <a:bodyPr/>
        <a:lstStyle/>
        <a:p>
          <a:endParaRPr lang="en-US"/>
        </a:p>
      </dgm:t>
    </dgm:pt>
    <dgm:pt modelId="{7E505462-E0E7-4B62-BA10-337A22827D2B}" type="sibTrans" cxnId="{83D915D6-A386-445E-9DD6-0782355B8B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6E7B81-C649-429C-B64E-529DD6249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• Further optimization for real-world deployment.</a:t>
          </a:r>
        </a:p>
      </dgm:t>
    </dgm:pt>
    <dgm:pt modelId="{11B8E446-9F54-4308-ABC8-1AF66DCEA69E}" type="parTrans" cxnId="{8C48481C-489D-47D3-824E-593C7318CF95}">
      <dgm:prSet/>
      <dgm:spPr/>
      <dgm:t>
        <a:bodyPr/>
        <a:lstStyle/>
        <a:p>
          <a:endParaRPr lang="en-US"/>
        </a:p>
      </dgm:t>
    </dgm:pt>
    <dgm:pt modelId="{E9E7A020-E18B-4DEF-93BA-A03FF31A01F2}" type="sibTrans" cxnId="{8C48481C-489D-47D3-824E-593C7318CF95}">
      <dgm:prSet/>
      <dgm:spPr/>
      <dgm:t>
        <a:bodyPr/>
        <a:lstStyle/>
        <a:p>
          <a:endParaRPr lang="en-US"/>
        </a:p>
      </dgm:t>
    </dgm:pt>
    <dgm:pt modelId="{0915978D-65E2-4D66-9C2B-112C7FA13B05}" type="pres">
      <dgm:prSet presAssocID="{9C874610-B2F5-4FF7-9E72-D5AEB9A3D0FA}" presName="root" presStyleCnt="0">
        <dgm:presLayoutVars>
          <dgm:dir/>
          <dgm:resizeHandles val="exact"/>
        </dgm:presLayoutVars>
      </dgm:prSet>
      <dgm:spPr/>
    </dgm:pt>
    <dgm:pt modelId="{C4CA393E-5F08-49B2-B0CE-B7370CC213E3}" type="pres">
      <dgm:prSet presAssocID="{9C874610-B2F5-4FF7-9E72-D5AEB9A3D0FA}" presName="container" presStyleCnt="0">
        <dgm:presLayoutVars>
          <dgm:dir/>
          <dgm:resizeHandles val="exact"/>
        </dgm:presLayoutVars>
      </dgm:prSet>
      <dgm:spPr/>
    </dgm:pt>
    <dgm:pt modelId="{4BB1C32C-3519-45FA-818C-3514C2DA00BA}" type="pres">
      <dgm:prSet presAssocID="{6FF9E65B-091E-41A8-9E4E-F81C9339D5A6}" presName="compNode" presStyleCnt="0"/>
      <dgm:spPr/>
    </dgm:pt>
    <dgm:pt modelId="{576B731D-759F-4531-961E-9621BB81C7D8}" type="pres">
      <dgm:prSet presAssocID="{6FF9E65B-091E-41A8-9E4E-F81C9339D5A6}" presName="iconBgRect" presStyleLbl="bgShp" presStyleIdx="0" presStyleCnt="2"/>
      <dgm:spPr/>
    </dgm:pt>
    <dgm:pt modelId="{CF70C209-6606-4EC5-8CD6-31ACFEC5DE6E}" type="pres">
      <dgm:prSet presAssocID="{6FF9E65B-091E-41A8-9E4E-F81C9339D5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2459C4-8779-4114-90DF-7710075F652B}" type="pres">
      <dgm:prSet presAssocID="{6FF9E65B-091E-41A8-9E4E-F81C9339D5A6}" presName="spaceRect" presStyleCnt="0"/>
      <dgm:spPr/>
    </dgm:pt>
    <dgm:pt modelId="{59044749-3E60-4E60-893D-299FDBE93DD6}" type="pres">
      <dgm:prSet presAssocID="{6FF9E65B-091E-41A8-9E4E-F81C9339D5A6}" presName="textRect" presStyleLbl="revTx" presStyleIdx="0" presStyleCnt="2">
        <dgm:presLayoutVars>
          <dgm:chMax val="1"/>
          <dgm:chPref val="1"/>
        </dgm:presLayoutVars>
      </dgm:prSet>
      <dgm:spPr/>
    </dgm:pt>
    <dgm:pt modelId="{A4AD74AB-424A-4C32-A02D-CB7530463ABF}" type="pres">
      <dgm:prSet presAssocID="{7E505462-E0E7-4B62-BA10-337A22827D2B}" presName="sibTrans" presStyleLbl="sibTrans2D1" presStyleIdx="0" presStyleCnt="0"/>
      <dgm:spPr/>
    </dgm:pt>
    <dgm:pt modelId="{A5EF81AE-C360-4D8B-BDC0-DD41B9F42696}" type="pres">
      <dgm:prSet presAssocID="{BB6E7B81-C649-429C-B64E-529DD6249CD7}" presName="compNode" presStyleCnt="0"/>
      <dgm:spPr/>
    </dgm:pt>
    <dgm:pt modelId="{C6DF203F-594D-42F6-A061-A9A76F958C85}" type="pres">
      <dgm:prSet presAssocID="{BB6E7B81-C649-429C-B64E-529DD6249CD7}" presName="iconBgRect" presStyleLbl="bgShp" presStyleIdx="1" presStyleCnt="2"/>
      <dgm:spPr/>
    </dgm:pt>
    <dgm:pt modelId="{32887F6E-6353-4D6B-9714-0B7485B605BF}" type="pres">
      <dgm:prSet presAssocID="{BB6E7B81-C649-429C-B64E-529DD6249C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FAD9EB-F997-4D39-A2A9-5B18E7DDB4F8}" type="pres">
      <dgm:prSet presAssocID="{BB6E7B81-C649-429C-B64E-529DD6249CD7}" presName="spaceRect" presStyleCnt="0"/>
      <dgm:spPr/>
    </dgm:pt>
    <dgm:pt modelId="{E12E9F9C-DF28-4F3B-9175-B35AF11C8220}" type="pres">
      <dgm:prSet presAssocID="{BB6E7B81-C649-429C-B64E-529DD6249C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48481C-489D-47D3-824E-593C7318CF95}" srcId="{9C874610-B2F5-4FF7-9E72-D5AEB9A3D0FA}" destId="{BB6E7B81-C649-429C-B64E-529DD6249CD7}" srcOrd="1" destOrd="0" parTransId="{11B8E446-9F54-4308-ABC8-1AF66DCEA69E}" sibTransId="{E9E7A020-E18B-4DEF-93BA-A03FF31A01F2}"/>
    <dgm:cxn modelId="{722EE421-167D-4A4A-8DDE-DE6BDF389AAE}" type="presOf" srcId="{7E505462-E0E7-4B62-BA10-337A22827D2B}" destId="{A4AD74AB-424A-4C32-A02D-CB7530463ABF}" srcOrd="0" destOrd="0" presId="urn:microsoft.com/office/officeart/2018/2/layout/IconCircleList"/>
    <dgm:cxn modelId="{C43B105B-2904-4E0F-8339-106BA36FDD5B}" type="presOf" srcId="{9C874610-B2F5-4FF7-9E72-D5AEB9A3D0FA}" destId="{0915978D-65E2-4D66-9C2B-112C7FA13B05}" srcOrd="0" destOrd="0" presId="urn:microsoft.com/office/officeart/2018/2/layout/IconCircleList"/>
    <dgm:cxn modelId="{FE217894-29F4-4B17-B2CB-B550A788CDD6}" type="presOf" srcId="{BB6E7B81-C649-429C-B64E-529DD6249CD7}" destId="{E12E9F9C-DF28-4F3B-9175-B35AF11C8220}" srcOrd="0" destOrd="0" presId="urn:microsoft.com/office/officeart/2018/2/layout/IconCircleList"/>
    <dgm:cxn modelId="{F4FBA9CA-06BA-4F41-B2F0-B81437146B9C}" type="presOf" srcId="{6FF9E65B-091E-41A8-9E4E-F81C9339D5A6}" destId="{59044749-3E60-4E60-893D-299FDBE93DD6}" srcOrd="0" destOrd="0" presId="urn:microsoft.com/office/officeart/2018/2/layout/IconCircleList"/>
    <dgm:cxn modelId="{83D915D6-A386-445E-9DD6-0782355B8B9F}" srcId="{9C874610-B2F5-4FF7-9E72-D5AEB9A3D0FA}" destId="{6FF9E65B-091E-41A8-9E4E-F81C9339D5A6}" srcOrd="0" destOrd="0" parTransId="{46AE69CD-1B89-4265-9284-AAF9862E7AB6}" sibTransId="{7E505462-E0E7-4B62-BA10-337A22827D2B}"/>
    <dgm:cxn modelId="{A739BB14-D449-45F0-89C9-764E754412E4}" type="presParOf" srcId="{0915978D-65E2-4D66-9C2B-112C7FA13B05}" destId="{C4CA393E-5F08-49B2-B0CE-B7370CC213E3}" srcOrd="0" destOrd="0" presId="urn:microsoft.com/office/officeart/2018/2/layout/IconCircleList"/>
    <dgm:cxn modelId="{9E098A3B-3CF1-43D8-90FB-7F8BE35F7443}" type="presParOf" srcId="{C4CA393E-5F08-49B2-B0CE-B7370CC213E3}" destId="{4BB1C32C-3519-45FA-818C-3514C2DA00BA}" srcOrd="0" destOrd="0" presId="urn:microsoft.com/office/officeart/2018/2/layout/IconCircleList"/>
    <dgm:cxn modelId="{3FEA810C-8C06-4605-A09C-3DB736E85CD6}" type="presParOf" srcId="{4BB1C32C-3519-45FA-818C-3514C2DA00BA}" destId="{576B731D-759F-4531-961E-9621BB81C7D8}" srcOrd="0" destOrd="0" presId="urn:microsoft.com/office/officeart/2018/2/layout/IconCircleList"/>
    <dgm:cxn modelId="{150FD532-1B38-4194-9588-0C0F5E29AE0E}" type="presParOf" srcId="{4BB1C32C-3519-45FA-818C-3514C2DA00BA}" destId="{CF70C209-6606-4EC5-8CD6-31ACFEC5DE6E}" srcOrd="1" destOrd="0" presId="urn:microsoft.com/office/officeart/2018/2/layout/IconCircleList"/>
    <dgm:cxn modelId="{253154D5-0155-4752-A4D9-039F6E2BA7C7}" type="presParOf" srcId="{4BB1C32C-3519-45FA-818C-3514C2DA00BA}" destId="{532459C4-8779-4114-90DF-7710075F652B}" srcOrd="2" destOrd="0" presId="urn:microsoft.com/office/officeart/2018/2/layout/IconCircleList"/>
    <dgm:cxn modelId="{0B19F6FB-79DE-47C4-B95A-656C7B31F26B}" type="presParOf" srcId="{4BB1C32C-3519-45FA-818C-3514C2DA00BA}" destId="{59044749-3E60-4E60-893D-299FDBE93DD6}" srcOrd="3" destOrd="0" presId="urn:microsoft.com/office/officeart/2018/2/layout/IconCircleList"/>
    <dgm:cxn modelId="{05E317FF-5DA0-4A9B-861B-3BAF49DA3F49}" type="presParOf" srcId="{C4CA393E-5F08-49B2-B0CE-B7370CC213E3}" destId="{A4AD74AB-424A-4C32-A02D-CB7530463ABF}" srcOrd="1" destOrd="0" presId="urn:microsoft.com/office/officeart/2018/2/layout/IconCircleList"/>
    <dgm:cxn modelId="{69C4F29D-702B-4DBC-9C73-9878AC17365D}" type="presParOf" srcId="{C4CA393E-5F08-49B2-B0CE-B7370CC213E3}" destId="{A5EF81AE-C360-4D8B-BDC0-DD41B9F42696}" srcOrd="2" destOrd="0" presId="urn:microsoft.com/office/officeart/2018/2/layout/IconCircleList"/>
    <dgm:cxn modelId="{1EA8CC1E-E6D5-4FEB-A727-3955704B6AA1}" type="presParOf" srcId="{A5EF81AE-C360-4D8B-BDC0-DD41B9F42696}" destId="{C6DF203F-594D-42F6-A061-A9A76F958C85}" srcOrd="0" destOrd="0" presId="urn:microsoft.com/office/officeart/2018/2/layout/IconCircleList"/>
    <dgm:cxn modelId="{D4528314-BDBE-485F-8130-F6670FCB773F}" type="presParOf" srcId="{A5EF81AE-C360-4D8B-BDC0-DD41B9F42696}" destId="{32887F6E-6353-4D6B-9714-0B7485B605BF}" srcOrd="1" destOrd="0" presId="urn:microsoft.com/office/officeart/2018/2/layout/IconCircleList"/>
    <dgm:cxn modelId="{D8C9A9F1-6065-46D4-ACD3-CCB586E934FE}" type="presParOf" srcId="{A5EF81AE-C360-4D8B-BDC0-DD41B9F42696}" destId="{10FAD9EB-F997-4D39-A2A9-5B18E7DDB4F8}" srcOrd="2" destOrd="0" presId="urn:microsoft.com/office/officeart/2018/2/layout/IconCircleList"/>
    <dgm:cxn modelId="{5DACE911-EF78-46FB-BADE-81F0F2055792}" type="presParOf" srcId="{A5EF81AE-C360-4D8B-BDC0-DD41B9F42696}" destId="{E12E9F9C-DF28-4F3B-9175-B35AF11C82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ABA540-8472-4FDE-BF8B-57FA23B00D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91224A-9BB0-4898-8CC1-3758CA000D62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Data Interpretation</a:t>
          </a:r>
          <a:r>
            <a:rPr lang="en-US" b="0" i="0" dirty="0">
              <a:solidFill>
                <a:schemeClr val="tx1"/>
              </a:solidFill>
            </a:rPr>
            <a:t>: Translating raw radar signals into meaningful information about surroundings requires a thorough understanding of signal processing techniques.</a:t>
          </a:r>
          <a:endParaRPr lang="en-US" dirty="0">
            <a:solidFill>
              <a:schemeClr val="tx1"/>
            </a:solidFill>
          </a:endParaRPr>
        </a:p>
      </dgm:t>
    </dgm:pt>
    <dgm:pt modelId="{2179D5A4-1A21-4E7B-BFC0-B946CA2211BE}" type="parTrans" cxnId="{AE3B3433-50C3-432D-AB5B-D7D8E7786B74}">
      <dgm:prSet/>
      <dgm:spPr/>
      <dgm:t>
        <a:bodyPr/>
        <a:lstStyle/>
        <a:p>
          <a:endParaRPr lang="en-US"/>
        </a:p>
      </dgm:t>
    </dgm:pt>
    <dgm:pt modelId="{B1016139-AD81-4CAB-A572-A2ADEC6E545B}" type="sibTrans" cxnId="{AE3B3433-50C3-432D-AB5B-D7D8E7786B74}">
      <dgm:prSet/>
      <dgm:spPr/>
      <dgm:t>
        <a:bodyPr/>
        <a:lstStyle/>
        <a:p>
          <a:endParaRPr lang="en-US"/>
        </a:p>
      </dgm:t>
    </dgm:pt>
    <dgm:pt modelId="{E6C6C5B9-5DDB-41B2-A74A-8EA91E09F0C2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Object Clustering</a:t>
          </a:r>
          <a:r>
            <a:rPr lang="en-US" b="0" i="0" dirty="0">
              <a:solidFill>
                <a:schemeClr val="tx1"/>
              </a:solidFill>
            </a:rPr>
            <a:t>: Implementing effective algorithms to group scattered radar points into real-world objects is non-trivial and may require experimentation with various clustering methods.</a:t>
          </a:r>
          <a:endParaRPr lang="en-US" dirty="0">
            <a:solidFill>
              <a:schemeClr val="tx1"/>
            </a:solidFill>
          </a:endParaRPr>
        </a:p>
      </dgm:t>
    </dgm:pt>
    <dgm:pt modelId="{0209B27A-4FD3-4FF0-AED7-B59B158877C2}" type="parTrans" cxnId="{95E31BCC-68AB-4331-B60B-CF30283AA56F}">
      <dgm:prSet/>
      <dgm:spPr/>
      <dgm:t>
        <a:bodyPr/>
        <a:lstStyle/>
        <a:p>
          <a:endParaRPr lang="en-US"/>
        </a:p>
      </dgm:t>
    </dgm:pt>
    <dgm:pt modelId="{4BCD25CE-41A5-4480-82E7-277C88D8FBEF}" type="sibTrans" cxnId="{95E31BCC-68AB-4331-B60B-CF30283AA56F}">
      <dgm:prSet/>
      <dgm:spPr/>
      <dgm:t>
        <a:bodyPr/>
        <a:lstStyle/>
        <a:p>
          <a:endParaRPr lang="en-US"/>
        </a:p>
      </dgm:t>
    </dgm:pt>
    <dgm:pt modelId="{1E7157FC-7552-4417-928E-50EE4D1F51E8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Collision Avoidance</a:t>
          </a:r>
          <a:r>
            <a:rPr lang="en-US" b="0" i="0" dirty="0">
              <a:solidFill>
                <a:schemeClr val="tx1"/>
              </a:solidFill>
            </a:rPr>
            <a:t>: Determining the threshold for triggering braking mechanisms needs careful consideration to avoid false positives or delays in processing.</a:t>
          </a:r>
          <a:endParaRPr lang="en-US" dirty="0">
            <a:solidFill>
              <a:schemeClr val="tx1"/>
            </a:solidFill>
          </a:endParaRPr>
        </a:p>
      </dgm:t>
    </dgm:pt>
    <dgm:pt modelId="{9F94170C-0D39-4946-84BC-D0D486BEE2C1}" type="parTrans" cxnId="{E4CE0B06-5378-405E-A28A-92E166944E25}">
      <dgm:prSet/>
      <dgm:spPr/>
      <dgm:t>
        <a:bodyPr/>
        <a:lstStyle/>
        <a:p>
          <a:endParaRPr lang="en-US"/>
        </a:p>
      </dgm:t>
    </dgm:pt>
    <dgm:pt modelId="{4A99AE13-3C01-4590-A58B-951F9E40B6A8}" type="sibTrans" cxnId="{E4CE0B06-5378-405E-A28A-92E166944E25}">
      <dgm:prSet/>
      <dgm:spPr/>
      <dgm:t>
        <a:bodyPr/>
        <a:lstStyle/>
        <a:p>
          <a:endParaRPr lang="en-US"/>
        </a:p>
      </dgm:t>
    </dgm:pt>
    <dgm:pt modelId="{58846D5F-909A-42EF-A51D-05EB4A8ED6F9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Robustness</a:t>
          </a:r>
          <a:r>
            <a:rPr lang="en-US" b="0" i="0" dirty="0">
              <a:solidFill>
                <a:schemeClr val="tx1"/>
              </a:solidFill>
            </a:rPr>
            <a:t>: Ensuring the system operates reliably under diverse conditions, such as bad weather or obstacles causing radar interference, is crucial.</a:t>
          </a:r>
          <a:endParaRPr lang="en-US" dirty="0">
            <a:solidFill>
              <a:schemeClr val="tx1"/>
            </a:solidFill>
          </a:endParaRPr>
        </a:p>
      </dgm:t>
    </dgm:pt>
    <dgm:pt modelId="{1138676F-EB5F-4636-9209-604F0AC50D23}" type="parTrans" cxnId="{E960DB1A-5294-42F0-AF53-1DFD7198CF25}">
      <dgm:prSet/>
      <dgm:spPr/>
      <dgm:t>
        <a:bodyPr/>
        <a:lstStyle/>
        <a:p>
          <a:endParaRPr lang="en-US"/>
        </a:p>
      </dgm:t>
    </dgm:pt>
    <dgm:pt modelId="{6B3E7A97-8CA0-4244-90C7-66246B0CA008}" type="sibTrans" cxnId="{E960DB1A-5294-42F0-AF53-1DFD7198CF25}">
      <dgm:prSet/>
      <dgm:spPr/>
      <dgm:t>
        <a:bodyPr/>
        <a:lstStyle/>
        <a:p>
          <a:endParaRPr lang="en-US"/>
        </a:p>
      </dgm:t>
    </dgm:pt>
    <dgm:pt modelId="{07521926-D8A9-486F-8B28-9F696E699C6F}" type="pres">
      <dgm:prSet presAssocID="{50ABA540-8472-4FDE-BF8B-57FA23B00DE7}" presName="root" presStyleCnt="0">
        <dgm:presLayoutVars>
          <dgm:dir/>
          <dgm:resizeHandles val="exact"/>
        </dgm:presLayoutVars>
      </dgm:prSet>
      <dgm:spPr/>
    </dgm:pt>
    <dgm:pt modelId="{5DBB0700-0720-4CCA-8542-BF1B71163CAF}" type="pres">
      <dgm:prSet presAssocID="{5F91224A-9BB0-4898-8CC1-3758CA000D62}" presName="compNode" presStyleCnt="0"/>
      <dgm:spPr/>
    </dgm:pt>
    <dgm:pt modelId="{BFA31933-95B9-4638-A1DC-5596B7AF449D}" type="pres">
      <dgm:prSet presAssocID="{5F91224A-9BB0-4898-8CC1-3758CA000D62}" presName="iconBgRect" presStyleLbl="bgShp" presStyleIdx="0" presStyleCnt="4"/>
      <dgm:spPr/>
    </dgm:pt>
    <dgm:pt modelId="{74148536-383F-45A0-8BBA-C9F686CCF127}" type="pres">
      <dgm:prSet presAssocID="{5F91224A-9BB0-4898-8CC1-3758CA000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E7669D4-F389-4ED1-9BB5-BAB93A97261E}" type="pres">
      <dgm:prSet presAssocID="{5F91224A-9BB0-4898-8CC1-3758CA000D62}" presName="spaceRect" presStyleCnt="0"/>
      <dgm:spPr/>
    </dgm:pt>
    <dgm:pt modelId="{CD9E5501-34A8-497B-B330-BEE41F1B937B}" type="pres">
      <dgm:prSet presAssocID="{5F91224A-9BB0-4898-8CC1-3758CA000D62}" presName="textRect" presStyleLbl="revTx" presStyleIdx="0" presStyleCnt="4">
        <dgm:presLayoutVars>
          <dgm:chMax val="1"/>
          <dgm:chPref val="1"/>
        </dgm:presLayoutVars>
      </dgm:prSet>
      <dgm:spPr/>
    </dgm:pt>
    <dgm:pt modelId="{ADA584FD-9381-4458-9047-3727B532C717}" type="pres">
      <dgm:prSet presAssocID="{B1016139-AD81-4CAB-A572-A2ADEC6E545B}" presName="sibTrans" presStyleCnt="0"/>
      <dgm:spPr/>
    </dgm:pt>
    <dgm:pt modelId="{4B276D9D-58F7-4F31-B3B7-98CE01DC5FF3}" type="pres">
      <dgm:prSet presAssocID="{E6C6C5B9-5DDB-41B2-A74A-8EA91E09F0C2}" presName="compNode" presStyleCnt="0"/>
      <dgm:spPr/>
    </dgm:pt>
    <dgm:pt modelId="{DBE6B310-4C20-41B8-96A2-512F9457744C}" type="pres">
      <dgm:prSet presAssocID="{E6C6C5B9-5DDB-41B2-A74A-8EA91E09F0C2}" presName="iconBgRect" presStyleLbl="bgShp" presStyleIdx="1" presStyleCnt="4"/>
      <dgm:spPr/>
    </dgm:pt>
    <dgm:pt modelId="{0D767F47-10BB-467D-BE3C-636CF93B30D0}" type="pres">
      <dgm:prSet presAssocID="{E6C6C5B9-5DDB-41B2-A74A-8EA91E09F0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AC1D67-9E7D-4ECA-A352-4756A3788DD4}" type="pres">
      <dgm:prSet presAssocID="{E6C6C5B9-5DDB-41B2-A74A-8EA91E09F0C2}" presName="spaceRect" presStyleCnt="0"/>
      <dgm:spPr/>
    </dgm:pt>
    <dgm:pt modelId="{2E1D6098-94AE-431E-B23C-B30F7CDFC373}" type="pres">
      <dgm:prSet presAssocID="{E6C6C5B9-5DDB-41B2-A74A-8EA91E09F0C2}" presName="textRect" presStyleLbl="revTx" presStyleIdx="1" presStyleCnt="4">
        <dgm:presLayoutVars>
          <dgm:chMax val="1"/>
          <dgm:chPref val="1"/>
        </dgm:presLayoutVars>
      </dgm:prSet>
      <dgm:spPr/>
    </dgm:pt>
    <dgm:pt modelId="{F09E0CEC-63E3-46C2-8069-C282CE2FE81C}" type="pres">
      <dgm:prSet presAssocID="{4BCD25CE-41A5-4480-82E7-277C88D8FBEF}" presName="sibTrans" presStyleCnt="0"/>
      <dgm:spPr/>
    </dgm:pt>
    <dgm:pt modelId="{C3EB44CC-2BD9-49E6-A07E-E99BD725D14C}" type="pres">
      <dgm:prSet presAssocID="{1E7157FC-7552-4417-928E-50EE4D1F51E8}" presName="compNode" presStyleCnt="0"/>
      <dgm:spPr/>
    </dgm:pt>
    <dgm:pt modelId="{F7246960-630F-4D6D-9AA7-9CDC4DF3256D}" type="pres">
      <dgm:prSet presAssocID="{1E7157FC-7552-4417-928E-50EE4D1F51E8}" presName="iconBgRect" presStyleLbl="bgShp" presStyleIdx="2" presStyleCnt="4"/>
      <dgm:spPr/>
    </dgm:pt>
    <dgm:pt modelId="{E75BDD04-E9D2-4D60-87B9-6377E3F4EE7D}" type="pres">
      <dgm:prSet presAssocID="{1E7157FC-7552-4417-928E-50EE4D1F51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A152A895-1356-439F-9A93-A48083203DCE}" type="pres">
      <dgm:prSet presAssocID="{1E7157FC-7552-4417-928E-50EE4D1F51E8}" presName="spaceRect" presStyleCnt="0"/>
      <dgm:spPr/>
    </dgm:pt>
    <dgm:pt modelId="{FD0FB81A-91C6-48BB-921B-F3EF41DACBF6}" type="pres">
      <dgm:prSet presAssocID="{1E7157FC-7552-4417-928E-50EE4D1F51E8}" presName="textRect" presStyleLbl="revTx" presStyleIdx="2" presStyleCnt="4">
        <dgm:presLayoutVars>
          <dgm:chMax val="1"/>
          <dgm:chPref val="1"/>
        </dgm:presLayoutVars>
      </dgm:prSet>
      <dgm:spPr/>
    </dgm:pt>
    <dgm:pt modelId="{09B5B9DB-B860-470F-AE89-636B8E80D614}" type="pres">
      <dgm:prSet presAssocID="{4A99AE13-3C01-4590-A58B-951F9E40B6A8}" presName="sibTrans" presStyleCnt="0"/>
      <dgm:spPr/>
    </dgm:pt>
    <dgm:pt modelId="{9BB77AF5-AEDC-482E-9C20-51644854DE22}" type="pres">
      <dgm:prSet presAssocID="{58846D5F-909A-42EF-A51D-05EB4A8ED6F9}" presName="compNode" presStyleCnt="0"/>
      <dgm:spPr/>
    </dgm:pt>
    <dgm:pt modelId="{289D8F40-1883-481D-87A8-63254B9A5453}" type="pres">
      <dgm:prSet presAssocID="{58846D5F-909A-42EF-A51D-05EB4A8ED6F9}" presName="iconBgRect" presStyleLbl="bgShp" presStyleIdx="3" presStyleCnt="4"/>
      <dgm:spPr/>
    </dgm:pt>
    <dgm:pt modelId="{189C421A-4C98-4302-955B-33608AE43D83}" type="pres">
      <dgm:prSet presAssocID="{58846D5F-909A-42EF-A51D-05EB4A8ED6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37B72D8-EFC5-40B8-B362-C3F1C5575261}" type="pres">
      <dgm:prSet presAssocID="{58846D5F-909A-42EF-A51D-05EB4A8ED6F9}" presName="spaceRect" presStyleCnt="0"/>
      <dgm:spPr/>
    </dgm:pt>
    <dgm:pt modelId="{8AFC9851-30F0-4F69-80BC-157E9C2EC234}" type="pres">
      <dgm:prSet presAssocID="{58846D5F-909A-42EF-A51D-05EB4A8ED6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CE0B06-5378-405E-A28A-92E166944E25}" srcId="{50ABA540-8472-4FDE-BF8B-57FA23B00DE7}" destId="{1E7157FC-7552-4417-928E-50EE4D1F51E8}" srcOrd="2" destOrd="0" parTransId="{9F94170C-0D39-4946-84BC-D0D486BEE2C1}" sibTransId="{4A99AE13-3C01-4590-A58B-951F9E40B6A8}"/>
    <dgm:cxn modelId="{7B5DCD15-B142-4245-8F2F-1711A6184A3E}" type="presOf" srcId="{5F91224A-9BB0-4898-8CC1-3758CA000D62}" destId="{CD9E5501-34A8-497B-B330-BEE41F1B937B}" srcOrd="0" destOrd="0" presId="urn:microsoft.com/office/officeart/2018/5/layout/IconCircleLabelList"/>
    <dgm:cxn modelId="{E960DB1A-5294-42F0-AF53-1DFD7198CF25}" srcId="{50ABA540-8472-4FDE-BF8B-57FA23B00DE7}" destId="{58846D5F-909A-42EF-A51D-05EB4A8ED6F9}" srcOrd="3" destOrd="0" parTransId="{1138676F-EB5F-4636-9209-604F0AC50D23}" sibTransId="{6B3E7A97-8CA0-4244-90C7-66246B0CA008}"/>
    <dgm:cxn modelId="{BB08D71E-2E3F-4B9A-A200-F833943F4B88}" type="presOf" srcId="{50ABA540-8472-4FDE-BF8B-57FA23B00DE7}" destId="{07521926-D8A9-486F-8B28-9F696E699C6F}" srcOrd="0" destOrd="0" presId="urn:microsoft.com/office/officeart/2018/5/layout/IconCircleLabelList"/>
    <dgm:cxn modelId="{AE3B3433-50C3-432D-AB5B-D7D8E7786B74}" srcId="{50ABA540-8472-4FDE-BF8B-57FA23B00DE7}" destId="{5F91224A-9BB0-4898-8CC1-3758CA000D62}" srcOrd="0" destOrd="0" parTransId="{2179D5A4-1A21-4E7B-BFC0-B946CA2211BE}" sibTransId="{B1016139-AD81-4CAB-A572-A2ADEC6E545B}"/>
    <dgm:cxn modelId="{9C4F1570-6293-4380-B864-6D6C6A7EFA79}" type="presOf" srcId="{58846D5F-909A-42EF-A51D-05EB4A8ED6F9}" destId="{8AFC9851-30F0-4F69-80BC-157E9C2EC234}" srcOrd="0" destOrd="0" presId="urn:microsoft.com/office/officeart/2018/5/layout/IconCircleLabelList"/>
    <dgm:cxn modelId="{65E691AB-69B1-4B73-8959-A0FBE131BD5B}" type="presOf" srcId="{E6C6C5B9-5DDB-41B2-A74A-8EA91E09F0C2}" destId="{2E1D6098-94AE-431E-B23C-B30F7CDFC373}" srcOrd="0" destOrd="0" presId="urn:microsoft.com/office/officeart/2018/5/layout/IconCircleLabelList"/>
    <dgm:cxn modelId="{95E31BCC-68AB-4331-B60B-CF30283AA56F}" srcId="{50ABA540-8472-4FDE-BF8B-57FA23B00DE7}" destId="{E6C6C5B9-5DDB-41B2-A74A-8EA91E09F0C2}" srcOrd="1" destOrd="0" parTransId="{0209B27A-4FD3-4FF0-AED7-B59B158877C2}" sibTransId="{4BCD25CE-41A5-4480-82E7-277C88D8FBEF}"/>
    <dgm:cxn modelId="{9BC8BBF6-20DF-42CB-A7D4-1F75DE923BEE}" type="presOf" srcId="{1E7157FC-7552-4417-928E-50EE4D1F51E8}" destId="{FD0FB81A-91C6-48BB-921B-F3EF41DACBF6}" srcOrd="0" destOrd="0" presId="urn:microsoft.com/office/officeart/2018/5/layout/IconCircleLabelList"/>
    <dgm:cxn modelId="{BC58543C-852B-42A7-819F-416C8BFDF25F}" type="presParOf" srcId="{07521926-D8A9-486F-8B28-9F696E699C6F}" destId="{5DBB0700-0720-4CCA-8542-BF1B71163CAF}" srcOrd="0" destOrd="0" presId="urn:microsoft.com/office/officeart/2018/5/layout/IconCircleLabelList"/>
    <dgm:cxn modelId="{57F50131-1A1A-45CB-9E45-4AFE9748C917}" type="presParOf" srcId="{5DBB0700-0720-4CCA-8542-BF1B71163CAF}" destId="{BFA31933-95B9-4638-A1DC-5596B7AF449D}" srcOrd="0" destOrd="0" presId="urn:microsoft.com/office/officeart/2018/5/layout/IconCircleLabelList"/>
    <dgm:cxn modelId="{8F5CF6F4-BA66-423E-B9E2-EB9C2D6590EA}" type="presParOf" srcId="{5DBB0700-0720-4CCA-8542-BF1B71163CAF}" destId="{74148536-383F-45A0-8BBA-C9F686CCF127}" srcOrd="1" destOrd="0" presId="urn:microsoft.com/office/officeart/2018/5/layout/IconCircleLabelList"/>
    <dgm:cxn modelId="{120A6081-A503-439D-8CCB-2ED012756E94}" type="presParOf" srcId="{5DBB0700-0720-4CCA-8542-BF1B71163CAF}" destId="{8E7669D4-F389-4ED1-9BB5-BAB93A97261E}" srcOrd="2" destOrd="0" presId="urn:microsoft.com/office/officeart/2018/5/layout/IconCircleLabelList"/>
    <dgm:cxn modelId="{4297BD5B-4ADA-4C1C-B4DD-2ADF889B8CB8}" type="presParOf" srcId="{5DBB0700-0720-4CCA-8542-BF1B71163CAF}" destId="{CD9E5501-34A8-497B-B330-BEE41F1B937B}" srcOrd="3" destOrd="0" presId="urn:microsoft.com/office/officeart/2018/5/layout/IconCircleLabelList"/>
    <dgm:cxn modelId="{5A9FED39-CF74-4BCE-9FD9-6A0429B2B9C8}" type="presParOf" srcId="{07521926-D8A9-486F-8B28-9F696E699C6F}" destId="{ADA584FD-9381-4458-9047-3727B532C717}" srcOrd="1" destOrd="0" presId="urn:microsoft.com/office/officeart/2018/5/layout/IconCircleLabelList"/>
    <dgm:cxn modelId="{EC6FD386-01FE-4B77-B1DA-71028E873B50}" type="presParOf" srcId="{07521926-D8A9-486F-8B28-9F696E699C6F}" destId="{4B276D9D-58F7-4F31-B3B7-98CE01DC5FF3}" srcOrd="2" destOrd="0" presId="urn:microsoft.com/office/officeart/2018/5/layout/IconCircleLabelList"/>
    <dgm:cxn modelId="{E0CBF28A-DC69-4750-BA40-D78CAF124B8F}" type="presParOf" srcId="{4B276D9D-58F7-4F31-B3B7-98CE01DC5FF3}" destId="{DBE6B310-4C20-41B8-96A2-512F9457744C}" srcOrd="0" destOrd="0" presId="urn:microsoft.com/office/officeart/2018/5/layout/IconCircleLabelList"/>
    <dgm:cxn modelId="{8D0F47E8-94FF-422A-A79D-64169B4DEE7B}" type="presParOf" srcId="{4B276D9D-58F7-4F31-B3B7-98CE01DC5FF3}" destId="{0D767F47-10BB-467D-BE3C-636CF93B30D0}" srcOrd="1" destOrd="0" presId="urn:microsoft.com/office/officeart/2018/5/layout/IconCircleLabelList"/>
    <dgm:cxn modelId="{BB62676B-572E-44F1-ADB3-9B3AF7654726}" type="presParOf" srcId="{4B276D9D-58F7-4F31-B3B7-98CE01DC5FF3}" destId="{A3AC1D67-9E7D-4ECA-A352-4756A3788DD4}" srcOrd="2" destOrd="0" presId="urn:microsoft.com/office/officeart/2018/5/layout/IconCircleLabelList"/>
    <dgm:cxn modelId="{C90B0529-A9FF-4202-AA1D-8DC632D1B374}" type="presParOf" srcId="{4B276D9D-58F7-4F31-B3B7-98CE01DC5FF3}" destId="{2E1D6098-94AE-431E-B23C-B30F7CDFC373}" srcOrd="3" destOrd="0" presId="urn:microsoft.com/office/officeart/2018/5/layout/IconCircleLabelList"/>
    <dgm:cxn modelId="{CDB9999C-37A4-418C-97B6-FDAC795E69BA}" type="presParOf" srcId="{07521926-D8A9-486F-8B28-9F696E699C6F}" destId="{F09E0CEC-63E3-46C2-8069-C282CE2FE81C}" srcOrd="3" destOrd="0" presId="urn:microsoft.com/office/officeart/2018/5/layout/IconCircleLabelList"/>
    <dgm:cxn modelId="{14B8D5F1-097E-4A10-8D8F-8F788F70A4F0}" type="presParOf" srcId="{07521926-D8A9-486F-8B28-9F696E699C6F}" destId="{C3EB44CC-2BD9-49E6-A07E-E99BD725D14C}" srcOrd="4" destOrd="0" presId="urn:microsoft.com/office/officeart/2018/5/layout/IconCircleLabelList"/>
    <dgm:cxn modelId="{69B9C5CC-887B-4E46-ACE4-32B9B8D72323}" type="presParOf" srcId="{C3EB44CC-2BD9-49E6-A07E-E99BD725D14C}" destId="{F7246960-630F-4D6D-9AA7-9CDC4DF3256D}" srcOrd="0" destOrd="0" presId="urn:microsoft.com/office/officeart/2018/5/layout/IconCircleLabelList"/>
    <dgm:cxn modelId="{E54E3A13-1FD0-4D97-9D16-42008799AD39}" type="presParOf" srcId="{C3EB44CC-2BD9-49E6-A07E-E99BD725D14C}" destId="{E75BDD04-E9D2-4D60-87B9-6377E3F4EE7D}" srcOrd="1" destOrd="0" presId="urn:microsoft.com/office/officeart/2018/5/layout/IconCircleLabelList"/>
    <dgm:cxn modelId="{92B49EB1-5780-49A4-9893-3DB9A043A3BE}" type="presParOf" srcId="{C3EB44CC-2BD9-49E6-A07E-E99BD725D14C}" destId="{A152A895-1356-439F-9A93-A48083203DCE}" srcOrd="2" destOrd="0" presId="urn:microsoft.com/office/officeart/2018/5/layout/IconCircleLabelList"/>
    <dgm:cxn modelId="{11A8C212-5697-4E4C-8161-FBB68058A52B}" type="presParOf" srcId="{C3EB44CC-2BD9-49E6-A07E-E99BD725D14C}" destId="{FD0FB81A-91C6-48BB-921B-F3EF41DACBF6}" srcOrd="3" destOrd="0" presId="urn:microsoft.com/office/officeart/2018/5/layout/IconCircleLabelList"/>
    <dgm:cxn modelId="{6CE216B6-CCE5-4C6A-A558-4ADC23853DED}" type="presParOf" srcId="{07521926-D8A9-486F-8B28-9F696E699C6F}" destId="{09B5B9DB-B860-470F-AE89-636B8E80D614}" srcOrd="5" destOrd="0" presId="urn:microsoft.com/office/officeart/2018/5/layout/IconCircleLabelList"/>
    <dgm:cxn modelId="{6950C64C-9F63-4B44-9524-5250B0D5DA65}" type="presParOf" srcId="{07521926-D8A9-486F-8B28-9F696E699C6F}" destId="{9BB77AF5-AEDC-482E-9C20-51644854DE22}" srcOrd="6" destOrd="0" presId="urn:microsoft.com/office/officeart/2018/5/layout/IconCircleLabelList"/>
    <dgm:cxn modelId="{FE4C50BC-99A9-4FB7-9055-64DAB27A9522}" type="presParOf" srcId="{9BB77AF5-AEDC-482E-9C20-51644854DE22}" destId="{289D8F40-1883-481D-87A8-63254B9A5453}" srcOrd="0" destOrd="0" presId="urn:microsoft.com/office/officeart/2018/5/layout/IconCircleLabelList"/>
    <dgm:cxn modelId="{04429583-5395-4646-85D9-C3C988CF220D}" type="presParOf" srcId="{9BB77AF5-AEDC-482E-9C20-51644854DE22}" destId="{189C421A-4C98-4302-955B-33608AE43D83}" srcOrd="1" destOrd="0" presId="urn:microsoft.com/office/officeart/2018/5/layout/IconCircleLabelList"/>
    <dgm:cxn modelId="{52F0DFE4-04A4-46C2-BC30-E947588AD92A}" type="presParOf" srcId="{9BB77AF5-AEDC-482E-9C20-51644854DE22}" destId="{C37B72D8-EFC5-40B8-B362-C3F1C5575261}" srcOrd="2" destOrd="0" presId="urn:microsoft.com/office/officeart/2018/5/layout/IconCircleLabelList"/>
    <dgm:cxn modelId="{D75B2B9C-6CED-44B3-A76C-5A46CAEC2128}" type="presParOf" srcId="{9BB77AF5-AEDC-482E-9C20-51644854DE22}" destId="{8AFC9851-30F0-4F69-80BC-157E9C2EC2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23D33-3B5A-43DE-88CD-7198449E125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C44DC-AA30-4B80-97C9-5AAA61446575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1626-042E-48F3-9353-52705A36255D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Data Acquisition: Reads raw data from mmWave sensor.</a:t>
          </a:r>
        </a:p>
      </dsp:txBody>
      <dsp:txXfrm>
        <a:off x="25435" y="2456402"/>
        <a:ext cx="1800000" cy="720000"/>
      </dsp:txXfrm>
    </dsp:sp>
    <dsp:sp modelId="{6F1E195F-D5F8-4A9A-93C3-33A15BCD7D4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BB78-FE36-4DC5-8617-C9230584105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37DC-0BDA-4A56-B10B-A4DAC894D2F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Data Processing: Filters noise, estimates speed, and clusters objects.</a:t>
          </a:r>
        </a:p>
      </dsp:txBody>
      <dsp:txXfrm>
        <a:off x="2140435" y="2456402"/>
        <a:ext cx="1800000" cy="720000"/>
      </dsp:txXfrm>
    </dsp:sp>
    <dsp:sp modelId="{BC6A3F1B-E95D-4133-857D-48B1BE6C6761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6835E-D94E-4B9B-AFE0-DBE1F2A10C5C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88CFA-F02B-4287-BEC6-47DE4632E77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Actuation: Activates brakes if an obstacle is detected.</a:t>
          </a:r>
        </a:p>
      </dsp:txBody>
      <dsp:txXfrm>
        <a:off x="4255435" y="2456402"/>
        <a:ext cx="1800000" cy="720000"/>
      </dsp:txXfrm>
    </dsp:sp>
    <dsp:sp modelId="{3D644A96-D93A-4B90-AA0E-381B9EB1BC1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0BB20-3496-4362-9FBF-806FC0DD6C53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F54D-EC6C-459D-B8E3-75D59904B77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Uses a multi-threaded pipeline for real-time operation.</a:t>
          </a:r>
        </a:p>
      </dsp:txBody>
      <dsp:txXfrm>
        <a:off x="6370435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7884-EC72-4421-B688-1FBC3FCE509F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882FE-D570-4795-9163-BB1A9A75A0D8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A35E2-DFD3-4433-B3CB-3915FCF02E8B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Successfully integrates mmWave radar for object detection.</a:t>
          </a:r>
        </a:p>
      </dsp:txBody>
      <dsp:txXfrm>
        <a:off x="1330115" y="450978"/>
        <a:ext cx="2546008" cy="1080124"/>
      </dsp:txXfrm>
    </dsp:sp>
    <dsp:sp modelId="{C1D40C49-137C-4F42-883A-ECA29BAF018E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CC6E1-A3A5-43DD-BD23-D70136EDF780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4EFE-2588-41CA-BA18-183BC57EA5EE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Real-time speed estimation and clustering improve accuracy.</a:t>
          </a:r>
        </a:p>
      </dsp:txBody>
      <dsp:txXfrm>
        <a:off x="5631327" y="450978"/>
        <a:ext cx="2546008" cy="1080124"/>
      </dsp:txXfrm>
    </dsp:sp>
    <dsp:sp modelId="{F709AF22-66CD-4E49-9DD5-CFAF1EA9C541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7223F-710C-4323-81CF-38761B187AAF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44A3-E851-46DB-B629-A059FFB5F406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Braking system ensures safety in dynamic environments.</a:t>
          </a:r>
        </a:p>
      </dsp:txBody>
      <dsp:txXfrm>
        <a:off x="1330115" y="2158301"/>
        <a:ext cx="2546008" cy="1080124"/>
      </dsp:txXfrm>
    </dsp:sp>
    <dsp:sp modelId="{EED9814E-56F2-4A6D-814A-7C6FCF91C741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9FA3E-D082-4D5A-B9D9-7A903CF22C33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D00FF-CF89-4E57-898C-3124903982F7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Paves the way for enhanced autonomous driving applications.</a:t>
          </a:r>
        </a:p>
      </dsp:txBody>
      <dsp:txXfrm>
        <a:off x="5631327" y="2158301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2FDC-F614-4ACA-964A-E697366907FB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28CA7-6260-438A-A51A-0E08FA1564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084BB-35D4-4D42-A07F-3ECE0E255196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b="0" i="0" kern="1200" dirty="0"/>
            <a:t>The </a:t>
          </a:r>
          <a:r>
            <a:rPr lang="en-US" sz="2300" b="0" i="0" kern="1200" dirty="0" err="1"/>
            <a:t>mmWave</a:t>
          </a:r>
          <a:r>
            <a:rPr lang="en-US" sz="2300" b="0" i="0" kern="1200" dirty="0"/>
            <a:t> sensor continuously sends raw data via UART communication.</a:t>
          </a:r>
          <a:endParaRPr lang="en-US" sz="2300" kern="1200" dirty="0"/>
        </a:p>
      </dsp:txBody>
      <dsp:txXfrm>
        <a:off x="1437631" y="531"/>
        <a:ext cx="6449068" cy="1244702"/>
      </dsp:txXfrm>
    </dsp:sp>
    <dsp:sp modelId="{AA486761-CEA5-4310-A3D3-74D8CB07591D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9E37A-1ECA-4290-BE0D-8344C30146C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84E01-BD2E-4D4F-B104-7FF81B214519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 serial thread reads and stores incoming data using PipelineLive.py or PipelineLiveRaspBerri.py scripts.</a:t>
          </a:r>
          <a:endParaRPr lang="en-US" sz="2300" kern="1200"/>
        </a:p>
      </dsp:txBody>
      <dsp:txXfrm>
        <a:off x="1437631" y="1556410"/>
        <a:ext cx="6449068" cy="1244702"/>
      </dsp:txXfrm>
    </dsp:sp>
    <dsp:sp modelId="{B3652E18-7E5C-475A-A75C-332853484F35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3C04C-5A4D-49B9-8A73-E6FABC21C69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276C-AE80-4CD9-9B99-C939D429F967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dataDecoder module (dataDecoder.py) parses raw radar frames into structured point cloud data.</a:t>
          </a:r>
          <a:endParaRPr lang="en-US" sz="2300" kern="1200"/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2043E-047D-4DA0-A173-CD032D33E0DB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C04E5-F5F7-44A5-943F-B4C5F865FA9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51F7F-F1F3-46AC-90E4-936441340F5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Frame Aggregation: Maintains historical frames.</a:t>
          </a:r>
        </a:p>
      </dsp:txBody>
      <dsp:txXfrm>
        <a:off x="518589" y="1265836"/>
        <a:ext cx="1582031" cy="632812"/>
      </dsp:txXfrm>
    </dsp:sp>
    <dsp:sp modelId="{6368D891-970D-431E-BF18-7FD37E179B5F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3D7C-490B-454E-8360-8A293D06FA1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A4BD8-5CCF-4B2B-BF28-84F844FED5B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Point Filtering: Removes low-SNR and irrelevant points.</a:t>
          </a:r>
        </a:p>
      </dsp:txBody>
      <dsp:txXfrm>
        <a:off x="2377476" y="1265836"/>
        <a:ext cx="1582031" cy="632812"/>
      </dsp:txXfrm>
    </dsp:sp>
    <dsp:sp modelId="{AD096992-4B4F-43F6-AFEE-F4375ACFC7C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C9F6D-1056-49FC-A80C-D23AFCA48172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8B55-A0EB-487E-9A4B-DFFF1BF762CF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Self-Speed Estimation: Uses Doppler velocities.</a:t>
          </a:r>
        </a:p>
      </dsp:txBody>
      <dsp:txXfrm>
        <a:off x="4236363" y="1265836"/>
        <a:ext cx="1582031" cy="632812"/>
      </dsp:txXfrm>
    </dsp:sp>
    <dsp:sp modelId="{3C4B3603-D2FB-4D4B-A573-B9183189AE22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1EF14-1DBD-491A-B480-8B7F60338375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7ED-EE53-4656-A49B-12372754A34A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Object Clustering: Groups detected objects with DBSCAN.</a:t>
          </a:r>
        </a:p>
      </dsp:txBody>
      <dsp:txXfrm>
        <a:off x="6095249" y="1265836"/>
        <a:ext cx="1582031" cy="632812"/>
      </dsp:txXfrm>
    </dsp:sp>
    <dsp:sp modelId="{10AAE1B4-E1C5-4C95-8671-F80F4360B713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07053-4730-418A-A2AC-57D288116890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4819-F5B1-4BF7-9B0B-9426B4796BD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Occupancy Grid Mapping: Generates 2D spatial maps.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38F6C-6CDA-430F-9452-DFFACCB0627E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Controlled via Raspberry Pi GPIO.</a:t>
          </a:r>
        </a:p>
      </dsp:txBody>
      <dsp:txXfrm>
        <a:off x="23773" y="23773"/>
        <a:ext cx="5612256" cy="764123"/>
      </dsp:txXfrm>
    </dsp:sp>
    <dsp:sp modelId="{B3205A12-7877-494F-A66E-48C9D63E4ED6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Brake activates when an obstacle is detected within ‘x’ m.</a:t>
          </a:r>
        </a:p>
      </dsp:txBody>
      <dsp:txXfrm>
        <a:off x="572896" y="983018"/>
        <a:ext cx="5432442" cy="764123"/>
      </dsp:txXfrm>
    </dsp:sp>
    <dsp:sp modelId="{72F00FBE-50DE-4B07-9BE0-5F4C7F57A8CA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Implements a cooldown mechanism to prevent frequent activations.</a:t>
          </a:r>
        </a:p>
      </dsp:txBody>
      <dsp:txXfrm>
        <a:off x="1113823" y="1942263"/>
        <a:ext cx="5440638" cy="764123"/>
      </dsp:txXfrm>
    </dsp:sp>
    <dsp:sp modelId="{E6D1B7A4-5345-4F13-9387-4418ABD7F6E4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Ensures safe vehicle operation using real-time data.</a:t>
          </a:r>
        </a:p>
      </dsp:txBody>
      <dsp:txXfrm>
        <a:off x="1662947" y="2901508"/>
        <a:ext cx="5432442" cy="764123"/>
      </dsp:txXfrm>
    </dsp:sp>
    <dsp:sp modelId="{489CD0CC-AB24-4524-891D-D61B8FC210CF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584E47B0-7837-4782-9074-4F3A2972A0FA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2B00AA0C-590A-447E-ADDD-5EBBF1DE704F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59A77-3CC4-46EC-8DA1-F4A27A34B6D7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B719-88B5-4330-8E31-2B82748F8DA8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Kalman Filter: Smoothens velocity estimations.</a:t>
          </a:r>
        </a:p>
      </dsp:txBody>
      <dsp:txXfrm>
        <a:off x="224776" y="1422745"/>
        <a:ext cx="1650639" cy="1024880"/>
      </dsp:txXfrm>
    </dsp:sp>
    <dsp:sp modelId="{1623FE07-A72C-4C11-8594-01B872DCB017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7C16-EFC0-4721-BD3A-24E055D6CD9E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DBSCAN Clustering: Groups nearby points into objects.</a:t>
          </a:r>
        </a:p>
      </dsp:txBody>
      <dsp:txXfrm>
        <a:off x="2320165" y="1422745"/>
        <a:ext cx="1650639" cy="1024880"/>
      </dsp:txXfrm>
    </dsp:sp>
    <dsp:sp modelId="{04832E11-0B95-45B9-AC6E-D04AF9C9FD17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E5A7-EAE1-4603-9451-11BF400B4022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Doppler Filtering: Removes inconsistent velocity points.</a:t>
          </a:r>
        </a:p>
      </dsp:txBody>
      <dsp:txXfrm>
        <a:off x="4415555" y="1422745"/>
        <a:ext cx="1650639" cy="1024880"/>
      </dsp:txXfrm>
    </dsp:sp>
    <dsp:sp modelId="{6402C9EA-4BE5-4EFC-BCB4-EF5043D15C78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6B623-15D3-44E0-B02F-B06098E48CDB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Occupancy Grid Mapping: Transforms radar data into a spatial grid.</a:t>
          </a:r>
        </a:p>
      </dsp:txBody>
      <dsp:txXfrm>
        <a:off x="6510945" y="1422745"/>
        <a:ext cx="1650639" cy="1024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9C86E-4E96-4E49-A2C0-125ABA3A143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2B73B-BE60-4A5F-95E9-D5D19E55A11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Pipeline.py: Processes pre-recorded radar data for debugging and visualization.</a:t>
          </a:r>
          <a:endParaRPr lang="en-US" sz="1600" kern="1200"/>
        </a:p>
      </dsp:txBody>
      <dsp:txXfrm>
        <a:off x="78583" y="2435142"/>
        <a:ext cx="2399612" cy="720000"/>
      </dsp:txXfrm>
    </dsp:sp>
    <dsp:sp modelId="{7D454DEB-6258-44F5-9CCA-30DD48AFE3F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1B4D-742E-4BA1-88FA-B098122FB61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PipelineLive.py: Interfaces with the mmWave sensor in real-time.</a:t>
          </a:r>
          <a:endParaRPr lang="en-US" sz="1600" kern="1200"/>
        </a:p>
      </dsp:txBody>
      <dsp:txXfrm>
        <a:off x="2898129" y="2435142"/>
        <a:ext cx="2399612" cy="720000"/>
      </dsp:txXfrm>
    </dsp:sp>
    <dsp:sp modelId="{4C3ED3CA-2833-4204-A818-8FA54544FFA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BFC9-9DD6-46B6-BFE4-BB7594F7A2D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PipelineLiveRaspBerri.py: Adds braking control via Raspberry Pi GPIO.</a:t>
          </a:r>
          <a:endParaRPr lang="en-US" sz="1600" kern="1200"/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048B9-9E68-4E6C-BF90-3357219BF82C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1C87D-9971-4337-A866-42BC49821E49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Point Cloud 3D Scatter Plots: Displays raw, filtered points, and clustered objects.</a:t>
          </a:r>
          <a:endParaRPr lang="en-US" sz="1800" kern="1200" dirty="0"/>
        </a:p>
      </dsp:txBody>
      <dsp:txXfrm>
        <a:off x="298991" y="1277365"/>
        <a:ext cx="2219346" cy="1377989"/>
      </dsp:txXfrm>
    </dsp:sp>
    <dsp:sp modelId="{3FB3F54C-C9DB-4AB0-81FF-A92CD7F87972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56F3C-33ED-4DFC-AB0D-62EE1102961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Velocity Graphs: Shows raw and filtered self-speed estimations over time.</a:t>
          </a:r>
          <a:endParaRPr lang="en-US" sz="1800" kern="1200" dirty="0"/>
        </a:p>
      </dsp:txBody>
      <dsp:txXfrm>
        <a:off x="3116322" y="1277365"/>
        <a:ext cx="2219346" cy="1377989"/>
      </dsp:txXfrm>
    </dsp:sp>
    <dsp:sp modelId="{01A6136A-CC7B-4DAE-B85A-0AA07454FF0E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7AF0C-91CA-46C0-96C8-1F8437C5068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Occupancy Grid Maps: Highlights areas with detected objects.</a:t>
          </a:r>
          <a:endParaRPr lang="en-US" sz="1800" kern="1200" dirty="0"/>
        </a:p>
      </dsp:txBody>
      <dsp:txXfrm>
        <a:off x="5933653" y="1277365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731D-759F-4531-961E-9621BB81C7D8}">
      <dsp:nvSpPr>
        <dsp:cNvPr id="0" name=""/>
        <dsp:cNvSpPr/>
      </dsp:nvSpPr>
      <dsp:spPr>
        <a:xfrm>
          <a:off x="18535" y="1556340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0C209-6606-4EC5-8CD6-31ACFEC5DE6E}">
      <dsp:nvSpPr>
        <dsp:cNvPr id="0" name=""/>
        <dsp:cNvSpPr/>
      </dsp:nvSpPr>
      <dsp:spPr>
        <a:xfrm>
          <a:off x="245361" y="1783166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4749-3E60-4E60-893D-299FDBE93DD6}">
      <dsp:nvSpPr>
        <dsp:cNvPr id="0" name=""/>
        <dsp:cNvSpPr/>
      </dsp:nvSpPr>
      <dsp:spPr>
        <a:xfrm>
          <a:off x="1330115" y="155634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• AI-based object classification.</a:t>
          </a:r>
        </a:p>
      </dsp:txBody>
      <dsp:txXfrm>
        <a:off x="1330115" y="1556340"/>
        <a:ext cx="2546008" cy="1080124"/>
      </dsp:txXfrm>
    </dsp:sp>
    <dsp:sp modelId="{C6DF203F-594D-42F6-A061-A9A76F958C85}">
      <dsp:nvSpPr>
        <dsp:cNvPr id="0" name=""/>
        <dsp:cNvSpPr/>
      </dsp:nvSpPr>
      <dsp:spPr>
        <a:xfrm>
          <a:off x="4319746" y="1556340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7F6E-6353-4D6B-9714-0B7485B605BF}">
      <dsp:nvSpPr>
        <dsp:cNvPr id="0" name=""/>
        <dsp:cNvSpPr/>
      </dsp:nvSpPr>
      <dsp:spPr>
        <a:xfrm>
          <a:off x="4546573" y="1783166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E9F9C-DF28-4F3B-9175-B35AF11C8220}">
      <dsp:nvSpPr>
        <dsp:cNvPr id="0" name=""/>
        <dsp:cNvSpPr/>
      </dsp:nvSpPr>
      <dsp:spPr>
        <a:xfrm>
          <a:off x="5631327" y="155634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• Further optimization for real-world deployment.</a:t>
          </a:r>
        </a:p>
      </dsp:txBody>
      <dsp:txXfrm>
        <a:off x="5631327" y="1556340"/>
        <a:ext cx="2546008" cy="10801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31933-95B9-4638-A1DC-5596B7AF449D}">
      <dsp:nvSpPr>
        <dsp:cNvPr id="0" name=""/>
        <dsp:cNvSpPr/>
      </dsp:nvSpPr>
      <dsp:spPr>
        <a:xfrm>
          <a:off x="376435" y="68514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48536-383F-45A0-8BBA-C9F686CCF127}">
      <dsp:nvSpPr>
        <dsp:cNvPr id="0" name=""/>
        <dsp:cNvSpPr/>
      </dsp:nvSpPr>
      <dsp:spPr>
        <a:xfrm>
          <a:off x="610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5501-34A8-497B-B330-BEE41F1B937B}">
      <dsp:nvSpPr>
        <dsp:cNvPr id="0" name=""/>
        <dsp:cNvSpPr/>
      </dsp:nvSpPr>
      <dsp:spPr>
        <a:xfrm>
          <a:off x="25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Data Interpretation</a:t>
          </a:r>
          <a:r>
            <a:rPr lang="en-US" sz="1100" b="0" i="0" kern="1200" dirty="0">
              <a:solidFill>
                <a:schemeClr val="tx1"/>
              </a:solidFill>
            </a:rPr>
            <a:t>: Translating raw radar signals into meaningful information about surroundings requires a thorough understanding of signal processing techniques.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5435" y="2125142"/>
        <a:ext cx="1800000" cy="1382519"/>
      </dsp:txXfrm>
    </dsp:sp>
    <dsp:sp modelId="{DBE6B310-4C20-41B8-96A2-512F9457744C}">
      <dsp:nvSpPr>
        <dsp:cNvPr id="0" name=""/>
        <dsp:cNvSpPr/>
      </dsp:nvSpPr>
      <dsp:spPr>
        <a:xfrm>
          <a:off x="2491435" y="68514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67F47-10BB-467D-BE3C-636CF93B30D0}">
      <dsp:nvSpPr>
        <dsp:cNvPr id="0" name=""/>
        <dsp:cNvSpPr/>
      </dsp:nvSpPr>
      <dsp:spPr>
        <a:xfrm>
          <a:off x="2725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D6098-94AE-431E-B23C-B30F7CDFC373}">
      <dsp:nvSpPr>
        <dsp:cNvPr id="0" name=""/>
        <dsp:cNvSpPr/>
      </dsp:nvSpPr>
      <dsp:spPr>
        <a:xfrm>
          <a:off x="2140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Object Clustering</a:t>
          </a:r>
          <a:r>
            <a:rPr lang="en-US" sz="1100" b="0" i="0" kern="1200" dirty="0">
              <a:solidFill>
                <a:schemeClr val="tx1"/>
              </a:solidFill>
            </a:rPr>
            <a:t>: Implementing effective algorithms to group scattered radar points into real-world objects is non-trivial and may require experimentation with various clustering methods.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140435" y="2125142"/>
        <a:ext cx="1800000" cy="1382519"/>
      </dsp:txXfrm>
    </dsp:sp>
    <dsp:sp modelId="{F7246960-630F-4D6D-9AA7-9CDC4DF3256D}">
      <dsp:nvSpPr>
        <dsp:cNvPr id="0" name=""/>
        <dsp:cNvSpPr/>
      </dsp:nvSpPr>
      <dsp:spPr>
        <a:xfrm>
          <a:off x="4606435" y="68514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BDD04-E9D2-4D60-87B9-6377E3F4EE7D}">
      <dsp:nvSpPr>
        <dsp:cNvPr id="0" name=""/>
        <dsp:cNvSpPr/>
      </dsp:nvSpPr>
      <dsp:spPr>
        <a:xfrm>
          <a:off x="4840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B81A-91C6-48BB-921B-F3EF41DACBF6}">
      <dsp:nvSpPr>
        <dsp:cNvPr id="0" name=""/>
        <dsp:cNvSpPr/>
      </dsp:nvSpPr>
      <dsp:spPr>
        <a:xfrm>
          <a:off x="4255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Collision Avoidance</a:t>
          </a:r>
          <a:r>
            <a:rPr lang="en-US" sz="1100" b="0" i="0" kern="1200" dirty="0">
              <a:solidFill>
                <a:schemeClr val="tx1"/>
              </a:solidFill>
            </a:rPr>
            <a:t>: Determining the threshold for triggering braking mechanisms needs careful consideration to avoid false positives or delays in processing.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255435" y="2125142"/>
        <a:ext cx="1800000" cy="1382519"/>
      </dsp:txXfrm>
    </dsp:sp>
    <dsp:sp modelId="{289D8F40-1883-481D-87A8-63254B9A5453}">
      <dsp:nvSpPr>
        <dsp:cNvPr id="0" name=""/>
        <dsp:cNvSpPr/>
      </dsp:nvSpPr>
      <dsp:spPr>
        <a:xfrm>
          <a:off x="6721435" y="68514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C421A-4C98-4302-955B-33608AE43D83}">
      <dsp:nvSpPr>
        <dsp:cNvPr id="0" name=""/>
        <dsp:cNvSpPr/>
      </dsp:nvSpPr>
      <dsp:spPr>
        <a:xfrm>
          <a:off x="6955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C9851-30F0-4F69-80BC-157E9C2EC234}">
      <dsp:nvSpPr>
        <dsp:cNvPr id="0" name=""/>
        <dsp:cNvSpPr/>
      </dsp:nvSpPr>
      <dsp:spPr>
        <a:xfrm>
          <a:off x="6370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Robustness</a:t>
          </a:r>
          <a:r>
            <a:rPr lang="en-US" sz="1100" b="0" i="0" kern="1200" dirty="0">
              <a:solidFill>
                <a:schemeClr val="tx1"/>
              </a:solidFill>
            </a:rPr>
            <a:t>: Ensuring the system operates reliably under diverse conditions, such as bad weather or obstacles causing radar interference, is crucial.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6370435" y="2125142"/>
        <a:ext cx="1800000" cy="1382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ui-sans-serif"/>
              </a:rPr>
              <a:t>This project aims to develop a real-time object detection and collision avoidance system using the IWR6843AOPEVM </a:t>
            </a:r>
            <a:r>
              <a:rPr lang="en-US" sz="1200" b="0" i="0" dirty="0" err="1">
                <a:effectLst/>
                <a:latin typeface="ui-sans-serif"/>
              </a:rPr>
              <a:t>mmWave</a:t>
            </a:r>
            <a:r>
              <a:rPr lang="en-US" sz="1200" b="0" i="0" dirty="0">
                <a:effectLst/>
                <a:latin typeface="ui-sans-serif"/>
              </a:rPr>
              <a:t> radar sensor. The system processes raw radar data to extract meaningful information about surroundings, estimate self-speed, detect obstacles, and trigger a braking mechanism when necessary.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7A22-6547-4ACB-A9F1-2D7DE146703E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618-897A-4A91-A19B-65765E26A75D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4BFA-9C25-4BA2-A577-3E425F9EA4F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1CF-F137-4C1E-BF71-7150B21C869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7A9D-D406-4130-BF38-5364AAA70A0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1EB2-E42E-4223-8873-D04D88E8A11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3725-B362-4680-AC13-DA10BC5F0D0D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563-3738-41E9-B1EB-8E5ED5EFCD56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35CA-FCF5-4F40-814C-CDF87D00B41B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6EC-1841-473C-B40C-999170A3C9B3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C38-3373-470D-955D-06B1D42328ED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C156-DF64-4918-9A5B-22F7B5619CFF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mmWave Radar-Based Object Detection and Collision Avoidance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Project Summary and Implementation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2EF3-6FDC-A7AC-8BC2-E420EA65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6. Results &amp;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149A2-0B14-9214-E175-B9B2AAE1D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977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54BE7-2395-9BB5-F587-F8FFDA6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7. 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632CC-1E54-D776-0583-1F72E53F2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188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F214-800C-310B-7281-EBEEC3B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4369-CA75-FF7E-80F8-F42AA085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i="0">
                <a:solidFill>
                  <a:srgbClr val="FFFFFF"/>
                </a:solidFill>
                <a:effectLst/>
                <a:latin typeface="ui-sans-serif"/>
              </a:rPr>
              <a:t>Potential Challenges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20EAE-1145-5800-49C2-5FFAAC33A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906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DBB1-A153-4666-3DEA-3A101F7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8.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44FE1-35FC-DAA3-B65A-12686A214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0116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F784-4475-DB58-8F29-A1C85EEB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Real-time processing of radar data from the sensor.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Object detection and clustering using DBSCAN algorithm.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Self-speed estimation based on Doppler velocity.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Occupancy grid generation for spatial mapping to aid in decision-making.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Integration with a braking system for collision avoidance.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WR6843AOPEVM">
            <a:extLst>
              <a:ext uri="{FF2B5EF4-FFF2-40B4-BE49-F238E27FC236}">
                <a16:creationId xmlns:a16="http://schemas.microsoft.com/office/drawing/2014/main" id="{D4CC1715-B1C8-A105-C79A-2E96BE58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6975" y="2565225"/>
            <a:ext cx="3127897" cy="17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1F70D-6C2E-C1B3-9304-4B2F71ED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atellite dish">
            <a:extLst>
              <a:ext uri="{FF2B5EF4-FFF2-40B4-BE49-F238E27FC236}">
                <a16:creationId xmlns:a16="http://schemas.microsoft.com/office/drawing/2014/main" id="{7B2F9241-98BD-F3E0-9287-3C6E9EBB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DE5D-533A-6B6A-067D-3128F6BD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  <a:latin typeface="ui-sans-serif"/>
              </a:rPr>
              <a:t>This project aims to develop a real-time object detection and collision avoidance system using the IWR6843AOPEVM mmWave radar sensor. The system processes raw radar data to extract meaningful information about surroundings, estimate self-speed, detect obstacles, and trigger a braking mechanism when necessary.</a:t>
            </a:r>
            <a:endParaRPr lang="en-US" sz="17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AE5B-B1B1-EC40-CA25-39B218A7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8BD23D-058D-DFCB-487E-4BEC63337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1398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A7C6-197E-013F-A3B9-64FED00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16E7E-00C9-8AEF-5EAF-68D82B657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6DCDB-0FBC-B05E-A04E-F33AC152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838F8-F8D9-076F-05AE-96E627EB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0F713-A4EF-E74A-646E-79B94DBAF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69EDA-07CB-EC9B-B04E-E97DE616F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3563-571E-5137-EB0C-AF93B6F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ui-sans-serif"/>
              </a:rPr>
              <a:t>Data Acquisition</a:t>
            </a:r>
            <a:endParaRPr lang="en-US" sz="3500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F76C53C-5F5B-1EFF-A4E7-71DB46EE4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8524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C743D2-C1AB-93FF-006F-32EA647A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 Processing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35BCB5-7D8A-D646-552A-BB120B3D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2419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8DC5-B602-78F1-6A75-3688217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Braking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816A2-D9CA-54DB-3BDE-4F84EB4CD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53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7CC88-3BB8-EB07-B32A-B393DE8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5. Key Algorithms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18EC598-D547-3214-E473-1DAE4ABC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7070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FBA3-54B0-61AB-3BA0-EE75E88C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F1B4-90B4-DAD5-4770-F8B74D46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i="0">
                <a:solidFill>
                  <a:srgbClr val="FFFFFF"/>
                </a:solidFill>
                <a:effectLst/>
                <a:latin typeface="ui-sans-serif"/>
              </a:rPr>
              <a:t>Pipeline Variants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9D8CD-B388-8716-1F1F-DAA5B4E18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541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CF8E-CBA9-BF52-F669-29DA6C6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637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ui-sans-serif</vt:lpstr>
      <vt:lpstr>Office Theme</vt:lpstr>
      <vt:lpstr>mmWave Radar-Based Object Detection and Collision Avoidance System</vt:lpstr>
      <vt:lpstr>1. Project Overview</vt:lpstr>
      <vt:lpstr>PowerPoint Presentation</vt:lpstr>
      <vt:lpstr>2. System Architecture</vt:lpstr>
      <vt:lpstr>Data Acquisition</vt:lpstr>
      <vt:lpstr>Data Processing Pipeline</vt:lpstr>
      <vt:lpstr>4. Braking System</vt:lpstr>
      <vt:lpstr>5. Key Algorithms</vt:lpstr>
      <vt:lpstr>Pipeline Variants</vt:lpstr>
      <vt:lpstr>6. Results &amp; Visualization</vt:lpstr>
      <vt:lpstr>7. Future Improvements</vt:lpstr>
      <vt:lpstr>Potential Challenges</vt:lpstr>
      <vt:lpstr>8.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Fernando Rodriguez Gutierrez</cp:lastModifiedBy>
  <cp:revision>16</cp:revision>
  <dcterms:created xsi:type="dcterms:W3CDTF">2013-01-27T09:14:16Z</dcterms:created>
  <dcterms:modified xsi:type="dcterms:W3CDTF">2025-02-10T17:38:36Z</dcterms:modified>
  <cp:category/>
</cp:coreProperties>
</file>