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7" r:id="rId20"/>
    <p:sldId id="408" r:id="rId21"/>
    <p:sldId id="401" r:id="rId22"/>
    <p:sldId id="402" r:id="rId23"/>
    <p:sldId id="403" r:id="rId24"/>
    <p:sldId id="400" r:id="rId25"/>
    <p:sldId id="404" r:id="rId26"/>
    <p:sldId id="405" r:id="rId27"/>
    <p:sldId id="406" r:id="rId28"/>
    <p:sldId id="384" r:id="rId29"/>
    <p:sldId id="409" r:id="rId30"/>
    <p:sldId id="411" r:id="rId31"/>
    <p:sldId id="410" r:id="rId32"/>
    <p:sldId id="38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8/25/2025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ABD74DD8-1577-915A-A168-CD9E0F0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3E73C73F-D347-4E6A-76C7-13330DE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0B8D-2678-F768-D236-E6DAAF1A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A904-E668-F0F6-9C2B-BF03EB4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7FB-9A48-3607-9FAA-8482E802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EBC-1D2C-A3ED-5F74-EFA5C888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48B8-4D8C-188A-79C5-9BE5297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41B7C-7F86-02B0-0598-F35662F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247"/>
            <a:ext cx="9144000" cy="2289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B1374-BAD8-85AD-29EF-60156411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17"/>
            <a:ext cx="9144000" cy="22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E9B9-4751-0E76-AD11-7DC3656C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F6A-BE60-9CE3-1B89-77DAA7FD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E0224-EBCF-5274-8104-E61FDBBF9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0F29-5651-901E-F5D5-CED095FB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3056D-3405-AF6F-78BF-AFA38045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44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76805-6940-E5D9-7F60-7B676712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D00F-4637-06A1-2B28-8BC9FF09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5BF06-E570-A7EF-36AA-416CA639F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dual sensor.</a:t>
            </a:r>
          </a:p>
          <a:p>
            <a:r>
              <a:rPr lang="en-US" sz="1800" dirty="0"/>
              <a:t>Improvements needed, at some point the recordings were working better than latest version.</a:t>
            </a:r>
          </a:p>
          <a:p>
            <a:pPr lvl="1"/>
            <a:r>
              <a:rPr lang="en-US" sz="1400" dirty="0"/>
              <a:t>Next goal is to roll back to that point and start from there.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3BB6-0F5B-10FE-1B68-64E4B862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61A5-100A-6288-55EC-78AAD7083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A1CB0-4D8B-082E-52D2-93CB3678D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360" y="3311588"/>
            <a:ext cx="6201640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1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745</Words>
  <Application>Microsoft Office PowerPoint</Application>
  <PresentationFormat>On-screen Show (4:3)</PresentationFormat>
  <Paragraphs>174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– 11 Hardware Preparations</vt:lpstr>
      <vt:lpstr>Period Highlight – 11 Software Progress</vt:lpstr>
      <vt:lpstr>Period Highlight – 11 Software Progress</vt:lpstr>
      <vt:lpstr>Period Highlight – 11 Software Progress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8</cp:revision>
  <dcterms:created xsi:type="dcterms:W3CDTF">2013-01-27T09:14:16Z</dcterms:created>
  <dcterms:modified xsi:type="dcterms:W3CDTF">2025-08-25T10:40:11Z</dcterms:modified>
  <cp:category/>
</cp:coreProperties>
</file>