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83" r:id="rId9"/>
    <p:sldId id="384" r:id="rId10"/>
    <p:sldId id="38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2E590-2950-4AEC-9D42-F023B2ED0D8C}" v="11" dt="2025-04-23T12:09:32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del mod">
          <ac:chgData name="Luis Fernando Rodriguez Gutierrez" userId="47d13518-703e-4604-b449-ba54b8feb907" providerId="ADAL" clId="{3092E590-2950-4AEC-9D42-F023B2ED0D8C}" dt="2025-04-23T12:07:37.097" v="431" actId="478"/>
          <ac:picMkLst>
            <pc:docMk/>
            <pc:sldMk cId="2209207768" sldId="386"/>
            <ac:picMk id="6" creationId="{32664DA4-AEFC-9735-0BBE-7FA4B9F3AC7F}"/>
          </ac:picMkLst>
        </pc:pic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  <pc:picChg chg="del">
          <ac:chgData name="Luis Fernando Rodriguez Gutierrez" userId="47d13518-703e-4604-b449-ba54b8feb907" providerId="ADAL" clId="{3092E590-2950-4AEC-9D42-F023B2ED0D8C}" dt="2025-04-23T12:07:30.652" v="427" actId="478"/>
          <ac:picMkLst>
            <pc:docMk/>
            <pc:sldMk cId="929138620" sldId="388"/>
            <ac:picMk id="7" creationId="{590E0A48-58C9-9BB9-00B7-15B08631893E}"/>
          </ac:picMkLst>
        </pc:picChg>
        <pc:picChg chg="add del">
          <ac:chgData name="Luis Fernando Rodriguez Gutierrez" userId="47d13518-703e-4604-b449-ba54b8feb907" providerId="ADAL" clId="{3092E590-2950-4AEC-9D42-F023B2ED0D8C}" dt="2025-04-23T12:09:34.608" v="436" actId="478"/>
          <ac:picMkLst>
            <pc:docMk/>
            <pc:sldMk cId="929138620" sldId="388"/>
            <ac:picMk id="8" creationId="{C1E6AA15-F584-A928-418C-AEEA010D4518}"/>
          </ac:picMkLst>
        </pc:picChg>
        <pc:picChg chg="del">
          <ac:chgData name="Luis Fernando Rodriguez Gutierrez" userId="47d13518-703e-4604-b449-ba54b8feb907" providerId="ADAL" clId="{3092E590-2950-4AEC-9D42-F023B2ED0D8C}" dt="2025-04-23T12:07:31.971" v="429" actId="478"/>
          <ac:picMkLst>
            <pc:docMk/>
            <pc:sldMk cId="929138620" sldId="388"/>
            <ac:picMk id="9" creationId="{E33FC3C5-D281-DF3D-16E3-5CC733375AE1}"/>
          </ac:picMkLst>
        </pc:picChg>
        <pc:picChg chg="del">
          <ac:chgData name="Luis Fernando Rodriguez Gutierrez" userId="47d13518-703e-4604-b449-ba54b8feb907" providerId="ADAL" clId="{3092E590-2950-4AEC-9D42-F023B2ED0D8C}" dt="2025-04-23T12:07:31.235" v="428" actId="478"/>
          <ac:picMkLst>
            <pc:docMk/>
            <pc:sldMk cId="929138620" sldId="388"/>
            <ac:picMk id="11" creationId="{1775D357-0130-A55B-94CA-18EC6EDD8F8F}"/>
          </ac:picMkLst>
        </pc:picChg>
        <pc:picChg chg="del">
          <ac:chgData name="Luis Fernando Rodriguez Gutierrez" userId="47d13518-703e-4604-b449-ba54b8feb907" providerId="ADAL" clId="{3092E590-2950-4AEC-9D42-F023B2ED0D8C}" dt="2025-04-23T12:07:32.500" v="430" actId="478"/>
          <ac:picMkLst>
            <pc:docMk/>
            <pc:sldMk cId="929138620" sldId="388"/>
            <ac:picMk id="1026" creationId="{903DC001-194F-4C3B-7B76-9E0FB621F211}"/>
          </ac:picMkLst>
        </pc:pic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del">
          <ac:chgData name="Luis Fernando Rodriguez Gutierrez" userId="47d13518-703e-4604-b449-ba54b8feb907" providerId="ADAL" clId="{3092E590-2950-4AEC-9D42-F023B2ED0D8C}" dt="2025-04-23T12:09:36.449" v="437" actId="478"/>
          <ac:picMkLst>
            <pc:docMk/>
            <pc:sldMk cId="1514054633" sldId="389"/>
            <ac:picMk id="6" creationId="{442276C9-5DE4-ECDA-0757-795623541FEA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4/23/2025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5DD5-6460-F475-48FB-2DDA6BBD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134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#</vt:lpstr>
      <vt:lpstr>Period Highlight - #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</cp:revision>
  <dcterms:created xsi:type="dcterms:W3CDTF">2013-01-27T09:14:16Z</dcterms:created>
  <dcterms:modified xsi:type="dcterms:W3CDTF">2025-04-23T12:12:28Z</dcterms:modified>
  <cp:category/>
</cp:coreProperties>
</file>