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380" r:id="rId2"/>
    <p:sldId id="356" r:id="rId3"/>
    <p:sldId id="381" r:id="rId4"/>
    <p:sldId id="382" r:id="rId5"/>
    <p:sldId id="383" r:id="rId6"/>
    <p:sldId id="384" r:id="rId7"/>
    <p:sldId id="38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B3EDA9-0EEE-4EA4-841F-0926849D4277}" v="6" dt="2025-04-14T14:31:24.6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  <pc:spChg chg="mod">
          <ac:chgData name="Luis Fernando Rodriguez Gutierrez" userId="47d13518-703e-4604-b449-ba54b8feb907" providerId="ADAL" clId="{43B3EDA9-0EEE-4EA4-841F-0926849D4277}" dt="2025-04-14T14:29:54.487" v="74" actId="27636"/>
          <ac:spMkLst>
            <pc:docMk/>
            <pc:sldMk cId="1870351701" sldId="281"/>
            <ac:spMk id="3" creationId="{2C3D4EFB-0AF0-2974-148D-0A35D84F97B0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  <pc:spChg chg="del">
          <ac:chgData name="Luis Fernando Rodriguez Gutierrez" userId="47d13518-703e-4604-b449-ba54b8feb907" providerId="ADAL" clId="{43B3EDA9-0EEE-4EA4-841F-0926849D4277}" dt="2025-04-14T14:29:37.579" v="69" actId="478"/>
          <ac:spMkLst>
            <pc:docMk/>
            <pc:sldMk cId="1742724825" sldId="356"/>
            <ac:spMk id="6" creationId="{D7095A51-80BA-5083-74BF-2BA4ABD8822E}"/>
          </ac:spMkLst>
        </pc:spChg>
        <pc:spChg chg="del">
          <ac:chgData name="Luis Fernando Rodriguez Gutierrez" userId="47d13518-703e-4604-b449-ba54b8feb907" providerId="ADAL" clId="{43B3EDA9-0EEE-4EA4-841F-0926849D4277}" dt="2025-04-14T14:29:44.718" v="71" actId="478"/>
          <ac:spMkLst>
            <pc:docMk/>
            <pc:sldMk cId="1742724825" sldId="356"/>
            <ac:spMk id="20" creationId="{F6195B5F-000C-E2BC-8EDD-8564E71ACF1D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  <pc:picChg chg="mod">
          <ac:chgData name="Luis Fernando Rodriguez Gutierrez" userId="47d13518-703e-4604-b449-ba54b8feb907" providerId="ADAL" clId="{A7C40887-B3D0-4F01-9AC0-3CAD6B0808AA}" dt="2025-03-14T18:07:34.709" v="2" actId="1035"/>
          <ac:picMkLst>
            <pc:docMk/>
            <pc:sldMk cId="1109665091" sldId="334"/>
            <ac:picMk id="6" creationId="{E29BC916-991F-7D8D-A1D8-0D92E26D50C9}"/>
          </ac:picMkLst>
        </pc:picChg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  <pc:spChg chg="mod">
          <ac:chgData name="Luis Fernando Rodriguez Gutierrez" userId="47d13518-703e-4604-b449-ba54b8feb907" providerId="ADAL" clId="{A7C40887-B3D0-4F01-9AC0-3CAD6B0808AA}" dt="2025-03-14T17:51:35.953" v="0" actId="20577"/>
          <ac:spMkLst>
            <pc:docMk/>
            <pc:sldMk cId="1337052178" sldId="335"/>
            <ac:spMk id="5" creationId="{CBFFEE3C-D2F0-EDFF-E7F1-E35786C6131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4/14/2025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Leander Hackmann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 dirty="0" err="1">
                <a:solidFill>
                  <a:schemeClr val="bg1"/>
                </a:solidFill>
              </a:rPr>
              <a:t>WiSe</a:t>
            </a:r>
            <a:r>
              <a:rPr lang="en-US" sz="800" dirty="0">
                <a:solidFill>
                  <a:schemeClr val="bg1"/>
                </a:solidFill>
              </a:rPr>
              <a:t> 2024/25,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4/14/2025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5DD5-6460-F475-48FB-2DDA6BBD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4/14/2025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56</Words>
  <Application>Microsoft Office PowerPoint</Application>
  <PresentationFormat>On-screen Show (4:3)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#</vt:lpstr>
      <vt:lpstr>Period Highlight - #</vt:lpstr>
      <vt:lpstr>Period Highlight - #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</cp:revision>
  <dcterms:created xsi:type="dcterms:W3CDTF">2013-01-27T09:14:16Z</dcterms:created>
  <dcterms:modified xsi:type="dcterms:W3CDTF">2025-04-14T14:32:28Z</dcterms:modified>
  <cp:category/>
</cp:coreProperties>
</file>