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80" r:id="rId2"/>
    <p:sldId id="356" r:id="rId3"/>
    <p:sldId id="381" r:id="rId4"/>
    <p:sldId id="382" r:id="rId5"/>
    <p:sldId id="389" r:id="rId6"/>
    <p:sldId id="388" r:id="rId7"/>
    <p:sldId id="386" r:id="rId8"/>
    <p:sldId id="391" r:id="rId9"/>
    <p:sldId id="383" r:id="rId10"/>
    <p:sldId id="393" r:id="rId11"/>
    <p:sldId id="390" r:id="rId12"/>
    <p:sldId id="392" r:id="rId13"/>
    <p:sldId id="384" r:id="rId14"/>
    <p:sldId id="394" r:id="rId15"/>
    <p:sldId id="395" r:id="rId16"/>
    <p:sldId id="396" r:id="rId17"/>
    <p:sldId id="397" r:id="rId18"/>
    <p:sldId id="398" r:id="rId19"/>
    <p:sldId id="38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58C515-B7DD-7FD3-F199-3264D0020B67}" name="Luis Fernando Rodriguez Gutierrez" initials="LR" userId="S::luis.rodriguez001@stud.fh-dortmund.de::47d13518-703e-4604-b449-ba54b8feb907" providerId="AD"/>
  <p188:author id="{8914E25E-B23D-5524-8777-6C7D4607B667}" name="Leander Hackmann" initials="LH" userId="S::leander.hackmann001@stud.fh-dortmund.de::bdf58d41-ce4e-4a09-9ac5-2f7a15d0e19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4B33B-8AEE-402B-A228-31CE4B879B17}" v="17" dt="2025-07-30T07:38:17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3EEDBE9C-CDEC-4FEA-847B-FED80D2BA3BB}"/>
    <pc:docChg chg="undo custSel addSld modSld">
      <pc:chgData name="Luis Fernando Rodriguez Gutierrez" userId="47d13518-703e-4604-b449-ba54b8feb907" providerId="ADAL" clId="{3EEDBE9C-CDEC-4FEA-847B-FED80D2BA3BB}" dt="2025-05-05T10:18:36.288" v="618" actId="20577"/>
      <pc:docMkLst>
        <pc:docMk/>
      </pc:docMkLst>
      <pc:sldChg chg="addSp delSp modSp mod">
        <pc:chgData name="Luis Fernando Rodriguez Gutierrez" userId="47d13518-703e-4604-b449-ba54b8feb907" providerId="ADAL" clId="{3EEDBE9C-CDEC-4FEA-847B-FED80D2BA3BB}" dt="2025-05-05T10:09:31.387" v="435" actId="20577"/>
        <pc:sldMkLst>
          <pc:docMk/>
          <pc:sldMk cId="613601681" sldId="383"/>
        </pc:sldMkLst>
        <pc:spChg chg="mod">
          <ac:chgData name="Luis Fernando Rodriguez Gutierrez" userId="47d13518-703e-4604-b449-ba54b8feb907" providerId="ADAL" clId="{3EEDBE9C-CDEC-4FEA-847B-FED80D2BA3BB}" dt="2025-05-05T10:09:31.387" v="435" actId="20577"/>
          <ac:spMkLst>
            <pc:docMk/>
            <pc:sldMk cId="613601681" sldId="383"/>
            <ac:spMk id="2" creationId="{5D8C022B-4AA6-9F3F-D512-F3D151813D9A}"/>
          </ac:spMkLst>
        </pc:spChg>
        <pc:spChg chg="add mod">
          <ac:chgData name="Luis Fernando Rodriguez Gutierrez" userId="47d13518-703e-4604-b449-ba54b8feb907" providerId="ADAL" clId="{3EEDBE9C-CDEC-4FEA-847B-FED80D2BA3BB}" dt="2025-05-05T10:08:14.968" v="420" actId="20577"/>
          <ac:spMkLst>
            <pc:docMk/>
            <pc:sldMk cId="613601681" sldId="383"/>
            <ac:spMk id="6" creationId="{253D5DF1-311E-DA3F-77A3-6C11FFA8CFBA}"/>
          </ac:spMkLst>
        </pc:spChg>
        <pc:spChg chg="add mod">
          <ac:chgData name="Luis Fernando Rodriguez Gutierrez" userId="47d13518-703e-4604-b449-ba54b8feb907" providerId="ADAL" clId="{3EEDBE9C-CDEC-4FEA-847B-FED80D2BA3BB}" dt="2025-05-05T10:04:20.769" v="360" actId="20577"/>
          <ac:spMkLst>
            <pc:docMk/>
            <pc:sldMk cId="613601681" sldId="383"/>
            <ac:spMk id="7" creationId="{A81DA659-5527-303B-F78C-E03982F9CE80}"/>
          </ac:spMkLst>
        </pc:spChg>
      </pc:sldChg>
      <pc:sldChg chg="addSp delSp modSp new mod">
        <pc:chgData name="Luis Fernando Rodriguez Gutierrez" userId="47d13518-703e-4604-b449-ba54b8feb907" providerId="ADAL" clId="{3EEDBE9C-CDEC-4FEA-847B-FED80D2BA3BB}" dt="2025-05-05T10:12:53.824" v="607" actId="255"/>
        <pc:sldMkLst>
          <pc:docMk/>
          <pc:sldMk cId="2195414611" sldId="390"/>
        </pc:sldMkLst>
        <pc:spChg chg="mod">
          <ac:chgData name="Luis Fernando Rodriguez Gutierrez" userId="47d13518-703e-4604-b449-ba54b8feb907" providerId="ADAL" clId="{3EEDBE9C-CDEC-4FEA-847B-FED80D2BA3BB}" dt="2025-05-05T10:12:53.824" v="607" actId="255"/>
          <ac:spMkLst>
            <pc:docMk/>
            <pc:sldMk cId="2195414611" sldId="390"/>
            <ac:spMk id="2" creationId="{981FB64C-A448-CB25-01E6-CFE12B0E537D}"/>
          </ac:spMkLst>
        </pc:spChg>
        <pc:picChg chg="add mod">
          <ac:chgData name="Luis Fernando Rodriguez Gutierrez" userId="47d13518-703e-4604-b449-ba54b8feb907" providerId="ADAL" clId="{3EEDBE9C-CDEC-4FEA-847B-FED80D2BA3BB}" dt="2025-05-05T10:08:29.675" v="423" actId="1076"/>
          <ac:picMkLst>
            <pc:docMk/>
            <pc:sldMk cId="2195414611" sldId="390"/>
            <ac:picMk id="7" creationId="{E64789E3-C4F6-C30E-B6CF-024C67C8210C}"/>
          </ac:picMkLst>
        </pc:picChg>
        <pc:picChg chg="add mod">
          <ac:chgData name="Luis Fernando Rodriguez Gutierrez" userId="47d13518-703e-4604-b449-ba54b8feb907" providerId="ADAL" clId="{3EEDBE9C-CDEC-4FEA-847B-FED80D2BA3BB}" dt="2025-05-05T10:12:11.751" v="592" actId="1076"/>
          <ac:picMkLst>
            <pc:docMk/>
            <pc:sldMk cId="2195414611" sldId="390"/>
            <ac:picMk id="9" creationId="{2853C5EF-D070-8D84-E07A-9A35592CE1B8}"/>
          </ac:picMkLst>
        </pc:picChg>
      </pc:sldChg>
      <pc:sldChg chg="modSp add mod">
        <pc:chgData name="Luis Fernando Rodriguez Gutierrez" userId="47d13518-703e-4604-b449-ba54b8feb907" providerId="ADAL" clId="{3EEDBE9C-CDEC-4FEA-847B-FED80D2BA3BB}" dt="2025-05-05T10:10:51.005" v="586" actId="20577"/>
        <pc:sldMkLst>
          <pc:docMk/>
          <pc:sldMk cId="1323079905" sldId="391"/>
        </pc:sldMkLst>
        <pc:spChg chg="mod">
          <ac:chgData name="Luis Fernando Rodriguez Gutierrez" userId="47d13518-703e-4604-b449-ba54b8feb907" providerId="ADAL" clId="{3EEDBE9C-CDEC-4FEA-847B-FED80D2BA3BB}" dt="2025-05-05T10:09:49.377" v="440" actId="20577"/>
          <ac:spMkLst>
            <pc:docMk/>
            <pc:sldMk cId="1323079905" sldId="391"/>
            <ac:spMk id="2" creationId="{8EF5D837-8858-8A53-337C-5DFA8437A753}"/>
          </ac:spMkLst>
        </pc:spChg>
        <pc:spChg chg="mod">
          <ac:chgData name="Luis Fernando Rodriguez Gutierrez" userId="47d13518-703e-4604-b449-ba54b8feb907" providerId="ADAL" clId="{3EEDBE9C-CDEC-4FEA-847B-FED80D2BA3BB}" dt="2025-05-05T10:10:37.316" v="548" actId="20577"/>
          <ac:spMkLst>
            <pc:docMk/>
            <pc:sldMk cId="1323079905" sldId="391"/>
            <ac:spMk id="3" creationId="{121B43D8-9E95-1320-4FDF-12995AA6470C}"/>
          </ac:spMkLst>
        </pc:spChg>
        <pc:spChg chg="mod">
          <ac:chgData name="Luis Fernando Rodriguez Gutierrez" userId="47d13518-703e-4604-b449-ba54b8feb907" providerId="ADAL" clId="{3EEDBE9C-CDEC-4FEA-847B-FED80D2BA3BB}" dt="2025-05-05T10:10:51.005" v="586" actId="20577"/>
          <ac:spMkLst>
            <pc:docMk/>
            <pc:sldMk cId="1323079905" sldId="391"/>
            <ac:spMk id="6" creationId="{FC5F001A-AB76-29A4-4959-CE3E65D0110A}"/>
          </ac:spMkLst>
        </pc:spChg>
      </pc:sldChg>
      <pc:sldChg chg="addSp delSp modSp new mod">
        <pc:chgData name="Luis Fernando Rodriguez Gutierrez" userId="47d13518-703e-4604-b449-ba54b8feb907" providerId="ADAL" clId="{3EEDBE9C-CDEC-4FEA-847B-FED80D2BA3BB}" dt="2025-05-05T10:13:01.043" v="611" actId="255"/>
        <pc:sldMkLst>
          <pc:docMk/>
          <pc:sldMk cId="2384668097" sldId="392"/>
        </pc:sldMkLst>
        <pc:spChg chg="mod">
          <ac:chgData name="Luis Fernando Rodriguez Gutierrez" userId="47d13518-703e-4604-b449-ba54b8feb907" providerId="ADAL" clId="{3EEDBE9C-CDEC-4FEA-847B-FED80D2BA3BB}" dt="2025-05-05T10:13:01.043" v="611" actId="255"/>
          <ac:spMkLst>
            <pc:docMk/>
            <pc:sldMk cId="2384668097" sldId="392"/>
            <ac:spMk id="2" creationId="{A8EBAA40-D5EB-B48C-98EF-8680860B647F}"/>
          </ac:spMkLst>
        </pc:spChg>
        <pc:picChg chg="add mod">
          <ac:chgData name="Luis Fernando Rodriguez Gutierrez" userId="47d13518-703e-4604-b449-ba54b8feb907" providerId="ADAL" clId="{3EEDBE9C-CDEC-4FEA-847B-FED80D2BA3BB}" dt="2025-05-05T10:12:29.589" v="600" actId="14100"/>
          <ac:picMkLst>
            <pc:docMk/>
            <pc:sldMk cId="2384668097" sldId="392"/>
            <ac:picMk id="1026" creationId="{AAE02505-870F-E198-8CFC-4D39CB88D226}"/>
          </ac:picMkLst>
        </pc:picChg>
        <pc:picChg chg="add mod">
          <ac:chgData name="Luis Fernando Rodriguez Gutierrez" userId="47d13518-703e-4604-b449-ba54b8feb907" providerId="ADAL" clId="{3EEDBE9C-CDEC-4FEA-847B-FED80D2BA3BB}" dt="2025-05-05T10:12:33.763" v="603" actId="1076"/>
          <ac:picMkLst>
            <pc:docMk/>
            <pc:sldMk cId="2384668097" sldId="392"/>
            <ac:picMk id="1028" creationId="{F7C111A6-F244-6EE6-0DFE-5DF80BC82725}"/>
          </ac:picMkLst>
        </pc:picChg>
      </pc:sldChg>
      <pc:sldChg chg="addSp delSp modSp add mod">
        <pc:chgData name="Luis Fernando Rodriguez Gutierrez" userId="47d13518-703e-4604-b449-ba54b8feb907" providerId="ADAL" clId="{3EEDBE9C-CDEC-4FEA-847B-FED80D2BA3BB}" dt="2025-05-05T10:18:36.288" v="618" actId="20577"/>
        <pc:sldMkLst>
          <pc:docMk/>
          <pc:sldMk cId="164949636" sldId="393"/>
        </pc:sldMkLst>
        <pc:spChg chg="mod">
          <ac:chgData name="Luis Fernando Rodriguez Gutierrez" userId="47d13518-703e-4604-b449-ba54b8feb907" providerId="ADAL" clId="{3EEDBE9C-CDEC-4FEA-847B-FED80D2BA3BB}" dt="2025-05-05T10:18:36.288" v="618" actId="20577"/>
          <ac:spMkLst>
            <pc:docMk/>
            <pc:sldMk cId="164949636" sldId="393"/>
            <ac:spMk id="2" creationId="{7B9A4DF1-FFE0-80A9-40B0-E66387B8E5D1}"/>
          </ac:spMkLst>
        </pc:spChg>
        <pc:picChg chg="add mod">
          <ac:chgData name="Luis Fernando Rodriguez Gutierrez" userId="47d13518-703e-4604-b449-ba54b8feb907" providerId="ADAL" clId="{3EEDBE9C-CDEC-4FEA-847B-FED80D2BA3BB}" dt="2025-05-05T10:18:32.444" v="616" actId="962"/>
          <ac:picMkLst>
            <pc:docMk/>
            <pc:sldMk cId="164949636" sldId="393"/>
            <ac:picMk id="7" creationId="{CE20B763-6854-9A61-A5BD-4F36C3B01DBF}"/>
          </ac:picMkLst>
        </pc:picChg>
      </pc:sldChg>
    </pc:docChg>
  </pc:docChgLst>
  <pc:docChgLst>
    <pc:chgData name="Luis Fernando Rodriguez Gutierrez" userId="47d13518-703e-4604-b449-ba54b8feb907" providerId="ADAL" clId="{43B3EDA9-0EEE-4EA4-841F-0926849D4277}"/>
    <pc:docChg chg="undo custSel addSld delSld modSld">
      <pc:chgData name="Luis Fernando Rodriguez Gutierrez" userId="47d13518-703e-4604-b449-ba54b8feb907" providerId="ADAL" clId="{43B3EDA9-0EEE-4EA4-841F-0926849D4277}" dt="2025-04-14T14:32:25.960" v="183" actId="20577"/>
      <pc:docMkLst>
        <pc:docMk/>
      </pc:docMkLst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91975663" sldId="27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6706969" sldId="274"/>
        </pc:sldMkLst>
      </pc:sldChg>
      <pc:sldChg chg="modSp del mod">
        <pc:chgData name="Luis Fernando Rodriguez Gutierrez" userId="47d13518-703e-4604-b449-ba54b8feb907" providerId="ADAL" clId="{43B3EDA9-0EEE-4EA4-841F-0926849D4277}" dt="2025-04-14T14:30:25.362" v="78" actId="47"/>
        <pc:sldMkLst>
          <pc:docMk/>
          <pc:sldMk cId="1870351701" sldId="281"/>
        </pc:sldMkLst>
      </pc:sldChg>
      <pc:sldChg chg="del">
        <pc:chgData name="Luis Fernando Rodriguez Gutierrez" userId="47d13518-703e-4604-b449-ba54b8feb907" providerId="ADAL" clId="{43B3EDA9-0EEE-4EA4-841F-0926849D4277}" dt="2025-04-14T14:30:10.306" v="76" actId="47"/>
        <pc:sldMkLst>
          <pc:docMk/>
          <pc:sldMk cId="1721949573" sldId="2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532284546" sldId="2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137798791" sldId="2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25653742" sldId="2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99786026" sldId="2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01335422" sldId="2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72797084" sldId="2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36693899" sldId="29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295981771" sldId="30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19065159" sldId="30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38502902" sldId="30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48148201" sldId="30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43124451" sldId="30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92254363" sldId="30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97592830" sldId="308"/>
        </pc:sldMkLst>
      </pc:sldChg>
      <pc:sldChg chg="del">
        <pc:chgData name="Luis Fernando Rodriguez Gutierrez" userId="47d13518-703e-4604-b449-ba54b8feb907" providerId="ADAL" clId="{43B3EDA9-0EEE-4EA4-841F-0926849D4277}" dt="2025-04-14T14:30:08.967" v="75" actId="47"/>
        <pc:sldMkLst>
          <pc:docMk/>
          <pc:sldMk cId="3965234177" sldId="30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88337439" sldId="31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1015972" sldId="31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28500233" sldId="31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719121785" sldId="31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8678281" sldId="32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34536413" sldId="32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52967252" sldId="32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05503181" sldId="32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78750565" sldId="32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34703138" sldId="32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69406391" sldId="32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11272214" sldId="33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90674057" sldId="33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97133622" sldId="33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09665091" sldId="33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37052178" sldId="33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71278685" sldId="33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16590569" sldId="33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26921416" sldId="34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45196224" sldId="34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54830914" sldId="34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59890530" sldId="34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62302362" sldId="34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1153834" sldId="34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56863542" sldId="34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24838940" sldId="35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64576902" sldId="35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1696130" sldId="35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4465142" sldId="35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08726967" sldId="355"/>
        </pc:sldMkLst>
      </pc:sldChg>
      <pc:sldChg chg="addSp delSp modSp add del mod">
        <pc:chgData name="Luis Fernando Rodriguez Gutierrez" userId="47d13518-703e-4604-b449-ba54b8feb907" providerId="ADAL" clId="{43B3EDA9-0EEE-4EA4-841F-0926849D4277}" dt="2025-04-14T14:29:47.578" v="72" actId="14100"/>
        <pc:sldMkLst>
          <pc:docMk/>
          <pc:sldMk cId="1742724825" sldId="35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76254781" sldId="35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1317712" sldId="35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289428053" sldId="35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616548735" sldId="36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89278354" sldId="36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93332597" sldId="37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4824931" sldId="37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0294636" sldId="37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265736180" sldId="37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073505" sldId="37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65479460" sldId="37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36865586" sldId="379"/>
        </pc:sldMkLst>
      </pc:sldChg>
      <pc:sldChg chg="modSp mod">
        <pc:chgData name="Luis Fernando Rodriguez Gutierrez" userId="47d13518-703e-4604-b449-ba54b8feb907" providerId="ADAL" clId="{43B3EDA9-0EEE-4EA4-841F-0926849D4277}" dt="2025-04-14T14:29:18.372" v="66" actId="20577"/>
        <pc:sldMkLst>
          <pc:docMk/>
          <pc:sldMk cId="2975782584" sldId="380"/>
        </pc:sldMkLst>
      </pc:sldChg>
      <pc:sldChg chg="modSp new mod">
        <pc:chgData name="Luis Fernando Rodriguez Gutierrez" userId="47d13518-703e-4604-b449-ba54b8feb907" providerId="ADAL" clId="{43B3EDA9-0EEE-4EA4-841F-0926849D4277}" dt="2025-04-14T14:32:25.960" v="183" actId="20577"/>
        <pc:sldMkLst>
          <pc:docMk/>
          <pc:sldMk cId="4022417390" sldId="38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22419651" sldId="382"/>
        </pc:sldMkLst>
      </pc:sldChg>
      <pc:sldChg chg="modSp add mod">
        <pc:chgData name="Luis Fernando Rodriguez Gutierrez" userId="47d13518-703e-4604-b449-ba54b8feb907" providerId="ADAL" clId="{43B3EDA9-0EEE-4EA4-841F-0926849D4277}" dt="2025-04-14T14:31:20.938" v="106" actId="27636"/>
        <pc:sldMkLst>
          <pc:docMk/>
          <pc:sldMk cId="1371233986" sldId="382"/>
        </pc:sldMkLst>
      </pc:sldChg>
      <pc:sldChg chg="add">
        <pc:chgData name="Luis Fernando Rodriguez Gutierrez" userId="47d13518-703e-4604-b449-ba54b8feb907" providerId="ADAL" clId="{43B3EDA9-0EEE-4EA4-841F-0926849D4277}" dt="2025-04-14T14:31:23.467" v="107"/>
        <pc:sldMkLst>
          <pc:docMk/>
          <pc:sldMk cId="613601681" sldId="3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426308332" sldId="383"/>
        </pc:sldMkLst>
      </pc:sldChg>
      <pc:sldChg chg="add">
        <pc:chgData name="Luis Fernando Rodriguez Gutierrez" userId="47d13518-703e-4604-b449-ba54b8feb907" providerId="ADAL" clId="{43B3EDA9-0EEE-4EA4-841F-0926849D4277}" dt="2025-04-14T14:31:24.113" v="108"/>
        <pc:sldMkLst>
          <pc:docMk/>
          <pc:sldMk cId="2017968030" sldId="38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55145448" sldId="384"/>
        </pc:sldMkLst>
      </pc:sldChg>
      <pc:sldChg chg="add">
        <pc:chgData name="Luis Fernando Rodriguez Gutierrez" userId="47d13518-703e-4604-b449-ba54b8feb907" providerId="ADAL" clId="{43B3EDA9-0EEE-4EA4-841F-0926849D4277}" dt="2025-04-14T14:31:24.609" v="109"/>
        <pc:sldMkLst>
          <pc:docMk/>
          <pc:sldMk cId="3506300580" sldId="385"/>
        </pc:sldMkLst>
      </pc:sldChg>
      <pc:sldChg chg="new del">
        <pc:chgData name="Luis Fernando Rodriguez Gutierrez" userId="47d13518-703e-4604-b449-ba54b8feb907" providerId="ADAL" clId="{43B3EDA9-0EEE-4EA4-841F-0926849D4277}" dt="2025-04-14T14:31:39.102" v="111" actId="47"/>
        <pc:sldMkLst>
          <pc:docMk/>
          <pc:sldMk cId="3031715584" sldId="3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49894610" sldId="3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543168481" sldId="39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382391767" sldId="3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7972115" sldId="3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11251102" sldId="3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86797173" sldId="3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06179126" sldId="39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99001563" sldId="39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86098690" sldId="400"/>
        </pc:sldMkLst>
      </pc:sldChg>
    </pc:docChg>
  </pc:docChgLst>
  <pc:docChgLst>
    <pc:chgData name="Luis Fernando Rodriguez Gutierrez" userId="47d13518-703e-4604-b449-ba54b8feb907" providerId="ADAL" clId="{A7C40887-B3D0-4F01-9AC0-3CAD6B0808AA}"/>
    <pc:docChg chg="modSld">
      <pc:chgData name="Luis Fernando Rodriguez Gutierrez" userId="47d13518-703e-4604-b449-ba54b8feb907" providerId="ADAL" clId="{A7C40887-B3D0-4F01-9AC0-3CAD6B0808AA}" dt="2025-03-14T18:07:34.709" v="2" actId="1035"/>
      <pc:docMkLst>
        <pc:docMk/>
      </pc:docMkLst>
      <pc:sldChg chg="modSp mod">
        <pc:chgData name="Luis Fernando Rodriguez Gutierrez" userId="47d13518-703e-4604-b449-ba54b8feb907" providerId="ADAL" clId="{A7C40887-B3D0-4F01-9AC0-3CAD6B0808AA}" dt="2025-03-14T18:07:34.709" v="2" actId="1035"/>
        <pc:sldMkLst>
          <pc:docMk/>
          <pc:sldMk cId="1109665091" sldId="334"/>
        </pc:sldMkLst>
      </pc:sldChg>
      <pc:sldChg chg="modSp mod">
        <pc:chgData name="Luis Fernando Rodriguez Gutierrez" userId="47d13518-703e-4604-b449-ba54b8feb907" providerId="ADAL" clId="{A7C40887-B3D0-4F01-9AC0-3CAD6B0808AA}" dt="2025-03-14T17:51:35.953" v="0" actId="20577"/>
        <pc:sldMkLst>
          <pc:docMk/>
          <pc:sldMk cId="1337052178" sldId="335"/>
        </pc:sldMkLst>
      </pc:sldChg>
    </pc:docChg>
  </pc:docChgLst>
  <pc:docChgLst>
    <pc:chgData name="Luis Fernando Rodriguez Gutierrez" userId="47d13518-703e-4604-b449-ba54b8feb907" providerId="ADAL" clId="{5F14B33B-8AEE-402B-A228-31CE4B879B17}"/>
    <pc:docChg chg="custSel addSld delSld modSld">
      <pc:chgData name="Luis Fernando Rodriguez Gutierrez" userId="47d13518-703e-4604-b449-ba54b8feb907" providerId="ADAL" clId="{5F14B33B-8AEE-402B-A228-31CE4B879B17}" dt="2025-07-30T07:40:01.975" v="889" actId="20577"/>
      <pc:docMkLst>
        <pc:docMk/>
      </pc:docMkLst>
      <pc:sldChg chg="modSp mod">
        <pc:chgData name="Luis Fernando Rodriguez Gutierrez" userId="47d13518-703e-4604-b449-ba54b8feb907" providerId="ADAL" clId="{5F14B33B-8AEE-402B-A228-31CE4B879B17}" dt="2025-07-30T07:40:01.975" v="889" actId="20577"/>
        <pc:sldMkLst>
          <pc:docMk/>
          <pc:sldMk cId="2017968030" sldId="384"/>
        </pc:sldMkLst>
        <pc:spChg chg="mod">
          <ac:chgData name="Luis Fernando Rodriguez Gutierrez" userId="47d13518-703e-4604-b449-ba54b8feb907" providerId="ADAL" clId="{5F14B33B-8AEE-402B-A228-31CE4B879B17}" dt="2025-07-30T07:40:01.975" v="889" actId="20577"/>
          <ac:spMkLst>
            <pc:docMk/>
            <pc:sldMk cId="2017968030" sldId="384"/>
            <ac:spMk id="2" creationId="{0C434159-6366-9D7E-ADFA-E97C81AF1C59}"/>
          </ac:spMkLst>
        </pc:spChg>
        <pc:spChg chg="mod">
          <ac:chgData name="Luis Fernando Rodriguez Gutierrez" userId="47d13518-703e-4604-b449-ba54b8feb907" providerId="ADAL" clId="{5F14B33B-8AEE-402B-A228-31CE4B879B17}" dt="2025-07-30T07:35:20.446" v="763" actId="27636"/>
          <ac:spMkLst>
            <pc:docMk/>
            <pc:sldMk cId="2017968030" sldId="384"/>
            <ac:spMk id="3" creationId="{A83137DA-642A-37AF-D880-4B70BC913D4B}"/>
          </ac:spMkLst>
        </pc:spChg>
      </pc:sldChg>
      <pc:sldChg chg="addSp modSp add mod">
        <pc:chgData name="Luis Fernando Rodriguez Gutierrez" userId="47d13518-703e-4604-b449-ba54b8feb907" providerId="ADAL" clId="{5F14B33B-8AEE-402B-A228-31CE4B879B17}" dt="2025-07-30T07:37:24.287" v="766" actId="20577"/>
        <pc:sldMkLst>
          <pc:docMk/>
          <pc:sldMk cId="2737885104" sldId="394"/>
        </pc:sldMkLst>
        <pc:spChg chg="mod">
          <ac:chgData name="Luis Fernando Rodriguez Gutierrez" userId="47d13518-703e-4604-b449-ba54b8feb907" providerId="ADAL" clId="{5F14B33B-8AEE-402B-A228-31CE4B879B17}" dt="2025-07-30T07:37:24.287" v="766" actId="20577"/>
          <ac:spMkLst>
            <pc:docMk/>
            <pc:sldMk cId="2737885104" sldId="394"/>
            <ac:spMk id="2" creationId="{132006DD-F459-E41D-9D42-99A720465D01}"/>
          </ac:spMkLst>
        </pc:spChg>
        <pc:spChg chg="mod">
          <ac:chgData name="Luis Fernando Rodriguez Gutierrez" userId="47d13518-703e-4604-b449-ba54b8feb907" providerId="ADAL" clId="{5F14B33B-8AEE-402B-A228-31CE4B879B17}" dt="2025-07-30T07:29:40.449" v="152" actId="20577"/>
          <ac:spMkLst>
            <pc:docMk/>
            <pc:sldMk cId="2737885104" sldId="394"/>
            <ac:spMk id="3" creationId="{44331294-BB96-EE6B-09E9-EF64C65DA179}"/>
          </ac:spMkLst>
        </pc:spChg>
        <pc:spChg chg="add">
          <ac:chgData name="Luis Fernando Rodriguez Gutierrez" userId="47d13518-703e-4604-b449-ba54b8feb907" providerId="ADAL" clId="{5F14B33B-8AEE-402B-A228-31CE4B879B17}" dt="2025-07-30T07:30:14.459" v="153"/>
          <ac:spMkLst>
            <pc:docMk/>
            <pc:sldMk cId="2737885104" sldId="394"/>
            <ac:spMk id="6" creationId="{9BF1E706-96F5-437E-559A-548D1CAF5516}"/>
          </ac:spMkLst>
        </pc:spChg>
        <pc:picChg chg="add mod modCrop">
          <ac:chgData name="Luis Fernando Rodriguez Gutierrez" userId="47d13518-703e-4604-b449-ba54b8feb907" providerId="ADAL" clId="{5F14B33B-8AEE-402B-A228-31CE4B879B17}" dt="2025-07-30T07:31:18.427" v="166" actId="1076"/>
          <ac:picMkLst>
            <pc:docMk/>
            <pc:sldMk cId="2737885104" sldId="394"/>
            <ac:picMk id="8" creationId="{2C9ED825-BA40-3EF7-C2E4-B6DADD23265E}"/>
          </ac:picMkLst>
        </pc:picChg>
      </pc:sldChg>
      <pc:sldChg chg="new del">
        <pc:chgData name="Luis Fernando Rodriguez Gutierrez" userId="47d13518-703e-4604-b449-ba54b8feb907" providerId="ADAL" clId="{5F14B33B-8AEE-402B-A228-31CE4B879B17}" dt="2025-07-30T07:31:22.443" v="168" actId="47"/>
        <pc:sldMkLst>
          <pc:docMk/>
          <pc:sldMk cId="1385299490" sldId="395"/>
        </pc:sldMkLst>
      </pc:sldChg>
      <pc:sldChg chg="addSp delSp modSp add mod">
        <pc:chgData name="Luis Fernando Rodriguez Gutierrez" userId="47d13518-703e-4604-b449-ba54b8feb907" providerId="ADAL" clId="{5F14B33B-8AEE-402B-A228-31CE4B879B17}" dt="2025-07-30T07:37:28.293" v="768" actId="20577"/>
        <pc:sldMkLst>
          <pc:docMk/>
          <pc:sldMk cId="2263782253" sldId="395"/>
        </pc:sldMkLst>
        <pc:spChg chg="mod">
          <ac:chgData name="Luis Fernando Rodriguez Gutierrez" userId="47d13518-703e-4604-b449-ba54b8feb907" providerId="ADAL" clId="{5F14B33B-8AEE-402B-A228-31CE4B879B17}" dt="2025-07-30T07:37:28.293" v="768" actId="20577"/>
          <ac:spMkLst>
            <pc:docMk/>
            <pc:sldMk cId="2263782253" sldId="395"/>
            <ac:spMk id="2" creationId="{8F09D382-C6AC-8A25-822F-A3F4273D3AB8}"/>
          </ac:spMkLst>
        </pc:spChg>
        <pc:spChg chg="mod">
          <ac:chgData name="Luis Fernando Rodriguez Gutierrez" userId="47d13518-703e-4604-b449-ba54b8feb907" providerId="ADAL" clId="{5F14B33B-8AEE-402B-A228-31CE4B879B17}" dt="2025-07-30T07:31:34.650" v="201" actId="20577"/>
          <ac:spMkLst>
            <pc:docMk/>
            <pc:sldMk cId="2263782253" sldId="395"/>
            <ac:spMk id="3" creationId="{09631628-5A00-CC45-88C5-A222A0887BFF}"/>
          </ac:spMkLst>
        </pc:spChg>
        <pc:spChg chg="add del mod">
          <ac:chgData name="Luis Fernando Rodriguez Gutierrez" userId="47d13518-703e-4604-b449-ba54b8feb907" providerId="ADAL" clId="{5F14B33B-8AEE-402B-A228-31CE4B879B17}" dt="2025-07-30T07:32:03.009" v="204" actId="478"/>
          <ac:spMkLst>
            <pc:docMk/>
            <pc:sldMk cId="2263782253" sldId="395"/>
            <ac:spMk id="7" creationId="{23756550-E6C1-A6E0-6699-B906C26B7988}"/>
          </ac:spMkLst>
        </pc:spChg>
        <pc:picChg chg="del">
          <ac:chgData name="Luis Fernando Rodriguez Gutierrez" userId="47d13518-703e-4604-b449-ba54b8feb907" providerId="ADAL" clId="{5F14B33B-8AEE-402B-A228-31CE4B879B17}" dt="2025-07-30T07:31:36.345" v="202" actId="478"/>
          <ac:picMkLst>
            <pc:docMk/>
            <pc:sldMk cId="2263782253" sldId="395"/>
            <ac:picMk id="8" creationId="{A29444D9-66D8-7832-BC36-E6852B6E69B1}"/>
          </ac:picMkLst>
        </pc:picChg>
        <pc:picChg chg="add mod modCrop">
          <ac:chgData name="Luis Fernando Rodriguez Gutierrez" userId="47d13518-703e-4604-b449-ba54b8feb907" providerId="ADAL" clId="{5F14B33B-8AEE-402B-A228-31CE4B879B17}" dt="2025-07-30T07:32:23.601" v="208" actId="14100"/>
          <ac:picMkLst>
            <pc:docMk/>
            <pc:sldMk cId="2263782253" sldId="395"/>
            <ac:picMk id="10" creationId="{03FC2286-6758-79F6-9AA8-713410357037}"/>
          </ac:picMkLst>
        </pc:picChg>
        <pc:picChg chg="add mod">
          <ac:chgData name="Luis Fernando Rodriguez Gutierrez" userId="47d13518-703e-4604-b449-ba54b8feb907" providerId="ADAL" clId="{5F14B33B-8AEE-402B-A228-31CE4B879B17}" dt="2025-07-30T07:32:42.849" v="211" actId="14100"/>
          <ac:picMkLst>
            <pc:docMk/>
            <pc:sldMk cId="2263782253" sldId="395"/>
            <ac:picMk id="12" creationId="{69BF1730-5DF7-8E53-38D3-42EE9F7BD2E9}"/>
          </ac:picMkLst>
        </pc:picChg>
      </pc:sldChg>
      <pc:sldChg chg="addSp delSp modSp add mod">
        <pc:chgData name="Luis Fernando Rodriguez Gutierrez" userId="47d13518-703e-4604-b449-ba54b8feb907" providerId="ADAL" clId="{5F14B33B-8AEE-402B-A228-31CE4B879B17}" dt="2025-07-30T07:37:31.116" v="770" actId="20577"/>
        <pc:sldMkLst>
          <pc:docMk/>
          <pc:sldMk cId="1843093206" sldId="396"/>
        </pc:sldMkLst>
        <pc:spChg chg="mod">
          <ac:chgData name="Luis Fernando Rodriguez Gutierrez" userId="47d13518-703e-4604-b449-ba54b8feb907" providerId="ADAL" clId="{5F14B33B-8AEE-402B-A228-31CE4B879B17}" dt="2025-07-30T07:37:31.116" v="770" actId="20577"/>
          <ac:spMkLst>
            <pc:docMk/>
            <pc:sldMk cId="1843093206" sldId="396"/>
            <ac:spMk id="2" creationId="{8BAA535C-4839-CB21-4D71-79FD3DA72646}"/>
          </ac:spMkLst>
        </pc:spChg>
        <pc:spChg chg="mod">
          <ac:chgData name="Luis Fernando Rodriguez Gutierrez" userId="47d13518-703e-4604-b449-ba54b8feb907" providerId="ADAL" clId="{5F14B33B-8AEE-402B-A228-31CE4B879B17}" dt="2025-07-30T07:33:18.632" v="282" actId="20577"/>
          <ac:spMkLst>
            <pc:docMk/>
            <pc:sldMk cId="1843093206" sldId="396"/>
            <ac:spMk id="3" creationId="{287526B8-02D0-1CEC-1747-135F911F8EEB}"/>
          </ac:spMkLst>
        </pc:spChg>
        <pc:picChg chg="del">
          <ac:chgData name="Luis Fernando Rodriguez Gutierrez" userId="47d13518-703e-4604-b449-ba54b8feb907" providerId="ADAL" clId="{5F14B33B-8AEE-402B-A228-31CE4B879B17}" dt="2025-07-30T07:32:48.755" v="213" actId="478"/>
          <ac:picMkLst>
            <pc:docMk/>
            <pc:sldMk cId="1843093206" sldId="396"/>
            <ac:picMk id="10" creationId="{A9C4D606-861E-B2BB-27A5-57629D249650}"/>
          </ac:picMkLst>
        </pc:picChg>
        <pc:picChg chg="del">
          <ac:chgData name="Luis Fernando Rodriguez Gutierrez" userId="47d13518-703e-4604-b449-ba54b8feb907" providerId="ADAL" clId="{5F14B33B-8AEE-402B-A228-31CE4B879B17}" dt="2025-07-30T07:32:48.755" v="213" actId="478"/>
          <ac:picMkLst>
            <pc:docMk/>
            <pc:sldMk cId="1843093206" sldId="396"/>
            <ac:picMk id="12" creationId="{843DDB04-EF4C-A5F3-C6F5-196CABF46C34}"/>
          </ac:picMkLst>
        </pc:picChg>
        <pc:picChg chg="add mod">
          <ac:chgData name="Luis Fernando Rodriguez Gutierrez" userId="47d13518-703e-4604-b449-ba54b8feb907" providerId="ADAL" clId="{5F14B33B-8AEE-402B-A228-31CE4B879B17}" dt="2025-07-30T07:32:59.536" v="217" actId="14100"/>
          <ac:picMkLst>
            <pc:docMk/>
            <pc:sldMk cId="1843093206" sldId="396"/>
            <ac:picMk id="3074" creationId="{849221DC-C064-14B4-33FA-5CB7D007943F}"/>
          </ac:picMkLst>
        </pc:picChg>
      </pc:sldChg>
      <pc:sldChg chg="modSp add mod">
        <pc:chgData name="Luis Fernando Rodriguez Gutierrez" userId="47d13518-703e-4604-b449-ba54b8feb907" providerId="ADAL" clId="{5F14B33B-8AEE-402B-A228-31CE4B879B17}" dt="2025-07-30T07:37:34.695" v="772" actId="20577"/>
        <pc:sldMkLst>
          <pc:docMk/>
          <pc:sldMk cId="1725387343" sldId="397"/>
        </pc:sldMkLst>
        <pc:spChg chg="mod">
          <ac:chgData name="Luis Fernando Rodriguez Gutierrez" userId="47d13518-703e-4604-b449-ba54b8feb907" providerId="ADAL" clId="{5F14B33B-8AEE-402B-A228-31CE4B879B17}" dt="2025-07-30T07:37:34.695" v="772" actId="20577"/>
          <ac:spMkLst>
            <pc:docMk/>
            <pc:sldMk cId="1725387343" sldId="397"/>
            <ac:spMk id="2" creationId="{72B6D791-1351-9CB3-491E-FC8322A0B399}"/>
          </ac:spMkLst>
        </pc:spChg>
      </pc:sldChg>
      <pc:sldChg chg="addSp delSp modSp add mod">
        <pc:chgData name="Luis Fernando Rodriguez Gutierrez" userId="47d13518-703e-4604-b449-ba54b8feb907" providerId="ADAL" clId="{5F14B33B-8AEE-402B-A228-31CE4B879B17}" dt="2025-07-30T07:38:27.191" v="887" actId="14100"/>
        <pc:sldMkLst>
          <pc:docMk/>
          <pc:sldMk cId="3796642028" sldId="398"/>
        </pc:sldMkLst>
        <pc:spChg chg="mod">
          <ac:chgData name="Luis Fernando Rodriguez Gutierrez" userId="47d13518-703e-4604-b449-ba54b8feb907" providerId="ADAL" clId="{5F14B33B-8AEE-402B-A228-31CE4B879B17}" dt="2025-07-30T07:38:15.691" v="882" actId="20577"/>
          <ac:spMkLst>
            <pc:docMk/>
            <pc:sldMk cId="3796642028" sldId="398"/>
            <ac:spMk id="3" creationId="{11A40A67-883F-3195-C763-79DB18502CF0}"/>
          </ac:spMkLst>
        </pc:spChg>
        <pc:picChg chg="add mod">
          <ac:chgData name="Luis Fernando Rodriguez Gutierrez" userId="47d13518-703e-4604-b449-ba54b8feb907" providerId="ADAL" clId="{5F14B33B-8AEE-402B-A228-31CE4B879B17}" dt="2025-07-30T07:38:27.191" v="887" actId="14100"/>
          <ac:picMkLst>
            <pc:docMk/>
            <pc:sldMk cId="3796642028" sldId="398"/>
            <ac:picMk id="8" creationId="{0FC9CA68-91A5-3781-8752-80900F5E252F}"/>
          </ac:picMkLst>
        </pc:picChg>
        <pc:picChg chg="del">
          <ac:chgData name="Luis Fernando Rodriguez Gutierrez" userId="47d13518-703e-4604-b449-ba54b8feb907" providerId="ADAL" clId="{5F14B33B-8AEE-402B-A228-31CE4B879B17}" dt="2025-07-30T07:38:17.314" v="883" actId="478"/>
          <ac:picMkLst>
            <pc:docMk/>
            <pc:sldMk cId="3796642028" sldId="398"/>
            <ac:picMk id="3074" creationId="{E7D9B7CB-BFED-2807-2489-00D596F98E11}"/>
          </ac:picMkLst>
        </pc:picChg>
      </pc:sldChg>
    </pc:docChg>
  </pc:docChgLst>
  <pc:docChgLst>
    <pc:chgData name="Luis Fernando Rodriguez Gutierrez" userId="47d13518-703e-4604-b449-ba54b8feb907" providerId="ADAL" clId="{3092E590-2950-4AEC-9D42-F023B2ED0D8C}"/>
    <pc:docChg chg="undo custSel addSld delSld modSld sldOrd modMainMaster">
      <pc:chgData name="Luis Fernando Rodriguez Gutierrez" userId="47d13518-703e-4604-b449-ba54b8feb907" providerId="ADAL" clId="{3092E590-2950-4AEC-9D42-F023B2ED0D8C}" dt="2025-04-23T12:12:27.019" v="547" actId="20577"/>
      <pc:docMkLst>
        <pc:docMk/>
      </pc:docMkLst>
      <pc:sldChg chg="addSp modSp mod">
        <pc:chgData name="Luis Fernando Rodriguez Gutierrez" userId="47d13518-703e-4604-b449-ba54b8feb907" providerId="ADAL" clId="{3092E590-2950-4AEC-9D42-F023B2ED0D8C}" dt="2025-04-23T10:28:44.994" v="421" actId="20577"/>
        <pc:sldMkLst>
          <pc:docMk/>
          <pc:sldMk cId="1371233986" sldId="382"/>
        </pc:sldMkLst>
      </pc:sldChg>
      <pc:sldChg chg="add del">
        <pc:chgData name="Luis Fernando Rodriguez Gutierrez" userId="47d13518-703e-4604-b449-ba54b8feb907" providerId="ADAL" clId="{3092E590-2950-4AEC-9D42-F023B2ED0D8C}" dt="2025-04-19T13:46:10.691" v="11" actId="47"/>
        <pc:sldMkLst>
          <pc:docMk/>
          <pc:sldMk cId="890837339" sldId="386"/>
        </pc:sldMkLst>
      </pc:sldChg>
      <pc:sldChg chg="addSp delSp modSp new mod">
        <pc:chgData name="Luis Fernando Rodriguez Gutierrez" userId="47d13518-703e-4604-b449-ba54b8feb907" providerId="ADAL" clId="{3092E590-2950-4AEC-9D42-F023B2ED0D8C}" dt="2025-04-23T12:12:27.019" v="547" actId="20577"/>
        <pc:sldMkLst>
          <pc:docMk/>
          <pc:sldMk cId="2209207768" sldId="386"/>
        </pc:sldMkLst>
      </pc:sldChg>
      <pc:sldChg chg="new del">
        <pc:chgData name="Luis Fernando Rodriguez Gutierrez" userId="47d13518-703e-4604-b449-ba54b8feb907" providerId="ADAL" clId="{3092E590-2950-4AEC-9D42-F023B2ED0D8C}" dt="2025-04-23T12:07:27.728" v="426" actId="47"/>
        <pc:sldMkLst>
          <pc:docMk/>
          <pc:sldMk cId="3393414655" sldId="387"/>
        </pc:sldMkLst>
      </pc:sldChg>
      <pc:sldChg chg="addSp delSp modSp add mod ord">
        <pc:chgData name="Luis Fernando Rodriguez Gutierrez" userId="47d13518-703e-4604-b449-ba54b8feb907" providerId="ADAL" clId="{3092E590-2950-4AEC-9D42-F023B2ED0D8C}" dt="2025-04-23T12:11:46.713" v="488" actId="255"/>
        <pc:sldMkLst>
          <pc:docMk/>
          <pc:sldMk cId="929138620" sldId="388"/>
        </pc:sldMkLst>
      </pc:sldChg>
      <pc:sldChg chg="addSp delSp modSp add mod">
        <pc:chgData name="Luis Fernando Rodriguez Gutierrez" userId="47d13518-703e-4604-b449-ba54b8feb907" providerId="ADAL" clId="{3092E590-2950-4AEC-9D42-F023B2ED0D8C}" dt="2025-04-23T12:12:13.623" v="520" actId="1076"/>
        <pc:sldMkLst>
          <pc:docMk/>
          <pc:sldMk cId="1514054633" sldId="389"/>
        </pc:sldMkLst>
      </pc:sldChg>
      <pc:sldMasterChg chg="modSp mod">
        <pc:chgData name="Luis Fernando Rodriguez Gutierrez" userId="47d13518-703e-4604-b449-ba54b8feb907" providerId="ADAL" clId="{3092E590-2950-4AEC-9D42-F023B2ED0D8C}" dt="2025-04-19T14:25:51.835" v="319" actId="20577"/>
        <pc:sldMasterMkLst>
          <pc:docMk/>
          <pc:sldMasterMk cId="2209977519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1EA-877F-40EB-BD03-9F9D93CF8F08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0685-3077-4A2F-9C76-C7BBBFA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0685-3077-4A2F-9C76-C7BBBFA8F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79F1-D9BB-4E74-86A2-2DC123167359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8D2B-CE3E-4EDD-9649-B6EE9E3C2340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A4F-0F17-4FF1-AA6C-E0193917BC1E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60EB-C9A5-467F-AA36-B176C44BCBF1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5E61-6324-405D-8AF5-05323E47D966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807E-A869-4435-A051-311AEF96909D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686A-CD31-4B11-9B8F-A51012174BB0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4EA3-50E0-4631-85EF-BDA8608D293F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4E6-89B0-4D9D-AC8C-3B8ECDAACC34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C16-5931-43C3-BDFF-9B248A400D54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399268-E9E6-B75A-8AE8-AC43F8889761}"/>
              </a:ext>
            </a:extLst>
          </p:cNvPr>
          <p:cNvSpPr/>
          <p:nvPr userDrawn="1"/>
        </p:nvSpPr>
        <p:spPr>
          <a:xfrm>
            <a:off x="-1" y="6356350"/>
            <a:ext cx="9144001" cy="50165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AE470-9FCD-D38D-1499-A04A662DE834}"/>
              </a:ext>
            </a:extLst>
          </p:cNvPr>
          <p:cNvSpPr/>
          <p:nvPr userDrawn="1"/>
        </p:nvSpPr>
        <p:spPr>
          <a:xfrm>
            <a:off x="1" y="0"/>
            <a:ext cx="9144000" cy="27463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143E5B-78DF-476F-8A09-9FD612E00067}" type="datetime1">
              <a:rPr lang="en-US" smtClean="0"/>
              <a:t>7/30/2025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9A25C-C535-0599-C8A4-D29B5CE4C20B}"/>
              </a:ext>
            </a:extLst>
          </p:cNvPr>
          <p:cNvSpPr txBox="1"/>
          <p:nvPr userDrawn="1"/>
        </p:nvSpPr>
        <p:spPr>
          <a:xfrm>
            <a:off x="3657601" y="6352529"/>
            <a:ext cx="205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Luis Fernando Rodriguez Gutierrez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FH Dortmund, </a:t>
            </a:r>
            <a:r>
              <a:rPr lang="en-US" sz="800">
                <a:solidFill>
                  <a:schemeClr val="bg1"/>
                </a:solidFill>
              </a:rPr>
              <a:t>Se 2025</a:t>
            </a:r>
            <a:r>
              <a:rPr lang="en-US" sz="800" dirty="0">
                <a:solidFill>
                  <a:schemeClr val="bg1"/>
                </a:solidFill>
              </a:rPr>
              <a:t>, Master ESE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2573-D20A-CBD0-5A4C-6C0DFE64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449387"/>
            <a:ext cx="7772400" cy="1979613"/>
          </a:xfrm>
        </p:spPr>
        <p:txBody>
          <a:bodyPr>
            <a:normAutofit/>
          </a:bodyPr>
          <a:lstStyle/>
          <a:p>
            <a:r>
              <a:rPr lang="en-US" sz="4400" noProof="0" dirty="0"/>
              <a:t>Radar Odometry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1A7D7D-031F-4FE8-F782-690872D7A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673600"/>
            <a:ext cx="6400800" cy="1181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Project weekly updates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011A6-C21A-FB97-DDB0-855A7E4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630F34-A95B-2E55-059B-A119053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D759-AFA5-4CA4-8536-68E39A72291A}" type="datetime1">
              <a:rPr lang="en-US" smtClean="0"/>
              <a:t>7/30/2025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8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8F5EA-C01E-8304-38F1-34FB026AC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4DF1-FFE0-80A9-40B0-E66387B8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7A79-E98D-FEC4-B04C-7A24FDA8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BD5FB-28D1-281C-3B4D-3DE6121E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CE20B763-6854-9A61-A5BD-4F36C3B0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662112"/>
            <a:ext cx="4391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B64C-A448-CB25-01E6-CFE12B0E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9875-D78B-BC2B-D3FC-2AD720E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B172B-58E8-BE7E-CD6F-7AB620EB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789E3-C4F6-C30E-B6CF-024C67C8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7" y="1692941"/>
            <a:ext cx="3821295" cy="3832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3C5EF-D070-8D84-E07A-9A35592C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7" y="1692941"/>
            <a:ext cx="3454031" cy="30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AA40-D5EB-B48C-98EF-8680860B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7DB2-F202-757E-7713-37FB76A0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FBF35-D813-BFAC-BBF5-5F7355F8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E02505-870F-E198-8CFC-4D39CB88D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6" r="31677" b="46582"/>
          <a:stretch/>
        </p:blipFill>
        <p:spPr bwMode="auto">
          <a:xfrm>
            <a:off x="658761" y="2412130"/>
            <a:ext cx="3913239" cy="32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C111A6-F244-6EE6-0DFE-5DF80BC82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1" t="47051" r="49140"/>
          <a:stretch/>
        </p:blipFill>
        <p:spPr bwMode="auto">
          <a:xfrm>
            <a:off x="4756354" y="2396419"/>
            <a:ext cx="4086159" cy="321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6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</a:t>
            </a:r>
            <a:r>
              <a:rPr lang="en-US"/>
              <a:t>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Cluster tracking</a:t>
            </a:r>
          </a:p>
          <a:p>
            <a:pPr lvl="1"/>
            <a:r>
              <a:rPr lang="en-US" dirty="0"/>
              <a:t>Still under refinement.</a:t>
            </a:r>
          </a:p>
          <a:p>
            <a:pPr lvl="1"/>
            <a:r>
              <a:rPr lang="en-US" dirty="0"/>
              <a:t>Tracking clusters using Euclidean distance to determine a unique ID.</a:t>
            </a:r>
          </a:p>
          <a:p>
            <a:pPr lvl="1"/>
            <a:r>
              <a:rPr lang="en-US" dirty="0"/>
              <a:t>Possible future implementation, using linear regression or polynomial regression accepting error.</a:t>
            </a:r>
          </a:p>
          <a:p>
            <a:pPr lvl="2"/>
            <a:r>
              <a:rPr lang="en-US" dirty="0"/>
              <a:t>Following a straight line a cluster that has been detected at least 2 times by Euclidean distance tracking.</a:t>
            </a:r>
          </a:p>
          <a:p>
            <a:pPr lvl="2"/>
            <a:r>
              <a:rPr lang="en-US" dirty="0"/>
              <a:t>Use that line to track future Clusters to assign the unique ID.</a:t>
            </a:r>
          </a:p>
          <a:p>
            <a:pPr lvl="3"/>
            <a:r>
              <a:rPr lang="en-US" dirty="0"/>
              <a:t>Avoid tracking once the cluster is in a certain distance from target.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BF7A-74F9-D60B-7E2E-AE629A326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06DD-F459-E41D-9D42-99A72046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1294-BB96-EE6B-09E9-EF64C65D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per Cluster ICP</a:t>
            </a:r>
          </a:p>
          <a:p>
            <a:pPr lvl="1"/>
            <a:r>
              <a:rPr lang="en-US" dirty="0"/>
              <a:t>Whole scan vs </a:t>
            </a:r>
            <a:r>
              <a:rPr lang="en-US" dirty="0" err="1"/>
              <a:t>CpC</a:t>
            </a:r>
            <a:r>
              <a:rPr lang="en-US" dirty="0"/>
              <a:t> (Cluster per Cluster).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AC1A-BD6A-75F5-A404-DFC45510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A67D0-807A-EE5D-1472-A4034346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BF1E706-96F5-437E-559A-548D1CAF5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2C9ED825-BA40-3EF7-C2E4-B6DADD23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808" b="22176"/>
          <a:stretch>
            <a:fillRect/>
          </a:stretch>
        </p:blipFill>
        <p:spPr>
          <a:xfrm rot="16200000">
            <a:off x="2338446" y="2595994"/>
            <a:ext cx="3655372" cy="377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01889-7642-6B27-7A60-64548DEA1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D382-C6AC-8A25-822F-A3F4273D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1628-5A00-CC45-88C5-A222A088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per Cluster Analysis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538C-23B0-6588-3C11-5A9686C1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017A4-8C68-D162-7E59-67F6A246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496717D-0068-9CA8-8102-C56A80005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FC2286-6758-79F6-9AA8-71341035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87"/>
          <a:stretch>
            <a:fillRect/>
          </a:stretch>
        </p:blipFill>
        <p:spPr>
          <a:xfrm>
            <a:off x="589935" y="2389238"/>
            <a:ext cx="2774136" cy="3886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F1730-5DF7-8E53-38D3-42EE9F7B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10" y="2389238"/>
            <a:ext cx="2880323" cy="38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8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1F7D2-C203-ED8C-1594-33B30B982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535C-4839-CB21-4D71-79FD3DA7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26B8-02D0-1CEC-1747-135F911F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the previous analysis.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531B-918A-16C9-FDCC-FC495A57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159BD-B0D9-0077-F03C-80C400E5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F206E63-3C73-20F1-644F-0C0678201F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849221DC-C064-14B4-33FA-5CB7D007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19" y="2231923"/>
            <a:ext cx="4213216" cy="412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9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F2EF4-B822-3B58-1463-B38A92BC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D791-1351-9CB3-491E-FC8322A0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B113-DB6D-9981-08E1-359B4A31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the previous analysis.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BCFF-C510-F986-B4B9-C8956246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81237-0BA8-4790-B81C-13F8A266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A17A4EE-6890-0577-252E-7E2942491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0867B836-5264-44C5-BB10-61F0B5C2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19" y="2231923"/>
            <a:ext cx="4213216" cy="412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8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E6DE-3D8A-A0A9-726F-6ABA21EDA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5911-95AA-9CA3-890C-38D8563B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0A67-883F-3195-C763-79DB1850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moved to </a:t>
            </a:r>
            <a:r>
              <a:rPr lang="en-US" dirty="0" err="1"/>
              <a:t>pyqtgraph</a:t>
            </a:r>
            <a:r>
              <a:rPr lang="en-US" dirty="0"/>
              <a:t> for improvement since live visualization is now available.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58BE8-5561-0B3D-C767-D369B19F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B22D1-8473-30C4-152E-A7D8701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13758C6-E3F6-05BD-6483-43C140841C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9CA68-91A5-3781-8752-80900F5E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74" y="2616989"/>
            <a:ext cx="5132632" cy="36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21E86-C1EF-3DA2-77C9-D6FFF600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0E3-168F-015C-2776-B3A4A494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1035-D5C1-2F83-D3EE-6DA5A086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94A-D74E-F4FB-E3C8-86963ACC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FB45-B740-A0A6-5BA7-AC6C724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0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DC73-E864-3DF3-D847-0CF6487C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48E4-E877-3E71-587E-B044E8B2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11697-97BF-A7D8-079E-49FB8B0F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6178-B97E-4817-9029-290586FA77E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B83917-42CB-6C06-A4F1-CD68DB8B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2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613F-E1A8-00E8-56D9-54D08CE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Highlight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606F-6E0B-C26C-E39E-2025FA20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Vx and Vy</a:t>
            </a:r>
          </a:p>
          <a:p>
            <a:r>
              <a:rPr lang="en-US" dirty="0"/>
              <a:t>Validation of Vx and Vy</a:t>
            </a:r>
          </a:p>
          <a:p>
            <a:r>
              <a:rPr lang="en-US" dirty="0"/>
              <a:t>Obtain IMU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1221-112F-88F1-B090-32C47E3F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8C3EC-3069-CF97-A1D8-B58BD737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B557E-75A0-CA98-D9E7-1E2C0C94A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15AF-C673-57E5-6154-4A442E9E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A8D3-6948-67A4-5774-80CB804B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Python script with Vx and Vy.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Mti</a:t>
            </a:r>
            <a:r>
              <a:rPr lang="en-US" dirty="0"/>
              <a:t> (IMU) sensor.</a:t>
            </a:r>
          </a:p>
          <a:p>
            <a:pPr lvl="1"/>
            <a:r>
              <a:rPr lang="en-US" dirty="0" err="1"/>
              <a:t>mmWave</a:t>
            </a:r>
            <a:r>
              <a:rPr lang="en-US" dirty="0"/>
              <a:t>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E56E-7ECE-D966-5EF0-C7932E8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A3C5A-00D7-7E38-6F61-0EBC59E2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4329D0-0E13-9729-28BE-76D13330ECE1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MTi</a:t>
            </a:r>
            <a:r>
              <a:rPr lang="en-US" dirty="0"/>
              <a:t> sensor mount.</a:t>
            </a:r>
          </a:p>
          <a:p>
            <a:pPr lvl="1"/>
            <a:r>
              <a:rPr lang="en-US" dirty="0"/>
              <a:t>Test sensor fusion recording.</a:t>
            </a:r>
          </a:p>
          <a:p>
            <a:pPr lvl="1"/>
            <a:r>
              <a:rPr lang="en-US" dirty="0"/>
              <a:t>Validate implementation of Vx and Vy .</a:t>
            </a:r>
          </a:p>
          <a:p>
            <a:pPr lvl="1"/>
            <a:r>
              <a:rPr lang="en-US" dirty="0"/>
              <a:t>Implement Vx and Vy with IMU values, for rotation.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BC48-EF02-C454-0A10-77A12319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F0E7-D8BC-85D7-1123-C7E3D577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600" dirty="0"/>
              <a:t>Vx &amp; Vy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4D02-C509-DCF3-AD5E-9FAB166C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CEEAC-37AD-78A7-CD9D-B970F44A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EC897-8485-A978-9247-0936409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118" y="3863227"/>
            <a:ext cx="2428942" cy="2492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B2DA4-6175-81A1-AE4C-F587DC7B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1" y="1579564"/>
            <a:ext cx="2215116" cy="235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C68D7-BD55-CDFC-8033-23E1ED388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495" y="1533050"/>
            <a:ext cx="2220187" cy="2399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85829A-D580-5B91-83D2-F1E9E666D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279" y="3932714"/>
            <a:ext cx="2239179" cy="23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5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50532-84BE-D925-9D3D-437F470C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D9D2-7195-6341-431F-03ADC19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EDE4-393D-30A0-561C-98D8E485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88CB4-B209-E90F-D694-C25EA917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C93AE-E1F7-304D-0B5A-2D32DE23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847850"/>
            <a:ext cx="424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5939-5CEF-D6E6-E260-5BA6D9B5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200" dirty="0"/>
              <a:t>Hardware Implementations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9E18-0E01-8944-AE24-A37E2CC4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26493-0322-5B61-839E-D767EA94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ED036-5F08-6348-9516-633E8458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0503"/>
            <a:ext cx="2902215" cy="2437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0F34C-7F25-8FAE-1FEE-055A1991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87" y="1640503"/>
            <a:ext cx="2816113" cy="2437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9686C-0046-8AF4-919D-D11DFFFBB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414" y="1640503"/>
            <a:ext cx="2514864" cy="24377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A318C6-B232-C859-BDA5-1E1DACA2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4" y="4078224"/>
            <a:ext cx="4931232" cy="227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0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E374D-0D0F-B2C4-D748-4D33D2948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D837-8858-8A53-337C-5DFA8437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43D8-9E95-1320-4FDF-12995AA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Work and improve recording script for concurrent recording.</a:t>
            </a:r>
          </a:p>
          <a:p>
            <a:pPr lvl="1"/>
            <a:r>
              <a:rPr lang="en-US" dirty="0"/>
              <a:t>Print IMU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95D2-8509-77C9-915D-420A01EC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AB3E6-B447-C8E8-7372-7C3D1841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5F001A-AB76-29A4-4959-CE3E65D0110A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Test in lab.</a:t>
            </a:r>
          </a:p>
          <a:p>
            <a:pPr lvl="1"/>
            <a:r>
              <a:rPr lang="en-US" dirty="0"/>
              <a:t>No access to lab this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51A5-8E79-EB5F-0A0E-221C6066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022B-4AA6-9F3F-D512-F3D15181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–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465C-1ABF-0C49-A534-F98BD116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D12D-9817-940B-3B13-A5BD4A5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D5DF1-311E-DA3F-77A3-6C11FFA8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Concurrent sensor logs.</a:t>
            </a:r>
          </a:p>
          <a:p>
            <a:pPr lvl="1"/>
            <a:r>
              <a:rPr lang="en-US" dirty="0"/>
              <a:t>IMU sensor mount.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IMU sensor mount broke.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1DA659-5527-303B-F78C-E03982F9CE80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Incorporate new logs with visualization.</a:t>
            </a:r>
          </a:p>
          <a:p>
            <a:pPr lvl="1"/>
            <a:r>
              <a:rPr lang="en-US" dirty="0"/>
              <a:t>Incorporate </a:t>
            </a:r>
            <a:r>
              <a:rPr lang="en-US" dirty="0" err="1"/>
              <a:t>VxVy</a:t>
            </a:r>
            <a:r>
              <a:rPr lang="en-US" dirty="0"/>
              <a:t> with IMU data.</a:t>
            </a:r>
          </a:p>
          <a:p>
            <a:pPr lvl="2"/>
            <a:r>
              <a:rPr lang="en-US" dirty="0"/>
              <a:t>Investigate the role in this before implementation.</a:t>
            </a:r>
          </a:p>
          <a:p>
            <a:pPr lvl="2"/>
            <a:r>
              <a:rPr lang="en-US" dirty="0"/>
              <a:t>Create a draft.</a:t>
            </a:r>
          </a:p>
          <a:p>
            <a:pPr lvl="1"/>
            <a:r>
              <a:rPr lang="en-US" dirty="0"/>
              <a:t>Print again the IMU sensor mount.</a:t>
            </a:r>
          </a:p>
          <a:p>
            <a:pPr lvl="1"/>
            <a:r>
              <a:rPr lang="en-US" dirty="0"/>
              <a:t>Discuss second radar sensor.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0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414</Words>
  <Application>Microsoft Office PowerPoint</Application>
  <PresentationFormat>On-screen Show (4:3)</PresentationFormat>
  <Paragraphs>104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Arial</vt:lpstr>
      <vt:lpstr>Calibri</vt:lpstr>
      <vt:lpstr>Office Theme</vt:lpstr>
      <vt:lpstr>Radar Odometry</vt:lpstr>
      <vt:lpstr>Table of Content</vt:lpstr>
      <vt:lpstr>Period Highlight - 4</vt:lpstr>
      <vt:lpstr>Period Highlight - 5</vt:lpstr>
      <vt:lpstr>Period Highlight – 5 Vx &amp; Vy Components</vt:lpstr>
      <vt:lpstr>Period Highlight – 5 Sensor Fusion</vt:lpstr>
      <vt:lpstr>Period Highlight – 5 Hardware Implementations</vt:lpstr>
      <vt:lpstr>Period Highlight - 6</vt:lpstr>
      <vt:lpstr>Period Highlight – 7</vt:lpstr>
      <vt:lpstr>Period Highlight – 7 Sensor Fusion</vt:lpstr>
      <vt:lpstr>Period Highlight – 7 Hardware Implementations</vt:lpstr>
      <vt:lpstr>Period Highlight – 7 Hardware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- #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Fernando Rodriguez</dc:creator>
  <cp:keywords/>
  <dc:description>generated using python-pptx</dc:description>
  <cp:lastModifiedBy>Luis Fernando Rodriguez Gutierrez</cp:lastModifiedBy>
  <cp:revision>2</cp:revision>
  <dcterms:created xsi:type="dcterms:W3CDTF">2013-01-27T09:14:16Z</dcterms:created>
  <dcterms:modified xsi:type="dcterms:W3CDTF">2025-07-30T07:40:02Z</dcterms:modified>
  <cp:category/>
</cp:coreProperties>
</file>