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sldIdLst>
    <p:sldId id="380" r:id="rId2"/>
    <p:sldId id="356" r:id="rId3"/>
    <p:sldId id="381" r:id="rId4"/>
    <p:sldId id="382" r:id="rId5"/>
    <p:sldId id="389" r:id="rId6"/>
    <p:sldId id="388" r:id="rId7"/>
    <p:sldId id="386" r:id="rId8"/>
    <p:sldId id="391" r:id="rId9"/>
    <p:sldId id="383" r:id="rId10"/>
    <p:sldId id="393" r:id="rId11"/>
    <p:sldId id="390" r:id="rId12"/>
    <p:sldId id="392" r:id="rId13"/>
    <p:sldId id="394" r:id="rId14"/>
    <p:sldId id="395" r:id="rId15"/>
    <p:sldId id="396" r:id="rId16"/>
    <p:sldId id="397" r:id="rId17"/>
    <p:sldId id="398" r:id="rId18"/>
    <p:sldId id="399" r:id="rId19"/>
    <p:sldId id="419" r:id="rId20"/>
    <p:sldId id="407" r:id="rId21"/>
    <p:sldId id="408" r:id="rId22"/>
    <p:sldId id="401" r:id="rId23"/>
    <p:sldId id="402" r:id="rId24"/>
    <p:sldId id="403" r:id="rId25"/>
    <p:sldId id="400" r:id="rId26"/>
    <p:sldId id="404" r:id="rId27"/>
    <p:sldId id="405" r:id="rId28"/>
    <p:sldId id="406" r:id="rId29"/>
    <p:sldId id="384" r:id="rId30"/>
    <p:sldId id="409" r:id="rId31"/>
    <p:sldId id="418" r:id="rId32"/>
    <p:sldId id="412" r:id="rId33"/>
    <p:sldId id="413" r:id="rId34"/>
    <p:sldId id="414" r:id="rId35"/>
    <p:sldId id="415" r:id="rId36"/>
    <p:sldId id="417" r:id="rId37"/>
    <p:sldId id="421" r:id="rId38"/>
    <p:sldId id="422" r:id="rId39"/>
    <p:sldId id="385" r:id="rId4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558C515-B7DD-7FD3-F199-3264D0020B67}" name="Luis Fernando Rodriguez Gutierrez" initials="LR" userId="S::luis.rodriguez001@stud.fh-dortmund.de::47d13518-703e-4604-b449-ba54b8feb907" providerId="AD"/>
  <p188:author id="{8914E25E-B23D-5524-8777-6C7D4607B667}" name="Leander Hackmann" initials="LH" userId="S::leander.hackmann001@stud.fh-dortmund.de::bdf58d41-ce4e-4a09-9ac5-2f7a15d0e192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EEDBE9C-CDEC-4FEA-847B-FED80D2BA3BB}" v="24" dt="2025-05-05T10:18:31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1074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microsoft.com/office/2018/10/relationships/authors" Target="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Fernando Rodriguez Gutierrez" userId="47d13518-703e-4604-b449-ba54b8feb907" providerId="ADAL" clId="{3EEDBE9C-CDEC-4FEA-847B-FED80D2BA3BB}"/>
    <pc:docChg chg="undo custSel addSld modSld">
      <pc:chgData name="Luis Fernando Rodriguez Gutierrez" userId="47d13518-703e-4604-b449-ba54b8feb907" providerId="ADAL" clId="{3EEDBE9C-CDEC-4FEA-847B-FED80D2BA3BB}" dt="2025-05-05T10:18:36.288" v="618" actId="20577"/>
      <pc:docMkLst>
        <pc:docMk/>
      </pc:docMkLst>
      <pc:sldChg chg="addSp delSp modSp mod">
        <pc:chgData name="Luis Fernando Rodriguez Gutierrez" userId="47d13518-703e-4604-b449-ba54b8feb907" providerId="ADAL" clId="{3EEDBE9C-CDEC-4FEA-847B-FED80D2BA3BB}" dt="2025-05-05T10:09:31.387" v="435" actId="20577"/>
        <pc:sldMkLst>
          <pc:docMk/>
          <pc:sldMk cId="613601681" sldId="383"/>
        </pc:sldMkLst>
        <pc:spChg chg="mod">
          <ac:chgData name="Luis Fernando Rodriguez Gutierrez" userId="47d13518-703e-4604-b449-ba54b8feb907" providerId="ADAL" clId="{3EEDBE9C-CDEC-4FEA-847B-FED80D2BA3BB}" dt="2025-05-05T10:09:31.387" v="435" actId="20577"/>
          <ac:spMkLst>
            <pc:docMk/>
            <pc:sldMk cId="613601681" sldId="383"/>
            <ac:spMk id="2" creationId="{5D8C022B-4AA6-9F3F-D512-F3D151813D9A}"/>
          </ac:spMkLst>
        </pc:spChg>
        <pc:spChg chg="del">
          <ac:chgData name="Luis Fernando Rodriguez Gutierrez" userId="47d13518-703e-4604-b449-ba54b8feb907" providerId="ADAL" clId="{3EEDBE9C-CDEC-4FEA-847B-FED80D2BA3BB}" dt="2025-05-05T10:00:23.171" v="7" actId="478"/>
          <ac:spMkLst>
            <pc:docMk/>
            <pc:sldMk cId="613601681" sldId="383"/>
            <ac:spMk id="3" creationId="{9CD35DD5-6460-F475-48FB-2DDA6BBD9DBD}"/>
          </ac:spMkLst>
        </pc:spChg>
        <pc:spChg chg="add mod">
          <ac:chgData name="Luis Fernando Rodriguez Gutierrez" userId="47d13518-703e-4604-b449-ba54b8feb907" providerId="ADAL" clId="{3EEDBE9C-CDEC-4FEA-847B-FED80D2BA3BB}" dt="2025-05-05T10:08:14.968" v="420" actId="20577"/>
          <ac:spMkLst>
            <pc:docMk/>
            <pc:sldMk cId="613601681" sldId="383"/>
            <ac:spMk id="6" creationId="{253D5DF1-311E-DA3F-77A3-6C11FFA8CFBA}"/>
          </ac:spMkLst>
        </pc:spChg>
        <pc:spChg chg="add mod">
          <ac:chgData name="Luis Fernando Rodriguez Gutierrez" userId="47d13518-703e-4604-b449-ba54b8feb907" providerId="ADAL" clId="{3EEDBE9C-CDEC-4FEA-847B-FED80D2BA3BB}" dt="2025-05-05T10:04:20.769" v="360" actId="20577"/>
          <ac:spMkLst>
            <pc:docMk/>
            <pc:sldMk cId="613601681" sldId="383"/>
            <ac:spMk id="7" creationId="{A81DA659-5527-303B-F78C-E03982F9CE80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2:53.824" v="607" actId="255"/>
        <pc:sldMkLst>
          <pc:docMk/>
          <pc:sldMk cId="2195414611" sldId="390"/>
        </pc:sldMkLst>
        <pc:spChg chg="mod">
          <ac:chgData name="Luis Fernando Rodriguez Gutierrez" userId="47d13518-703e-4604-b449-ba54b8feb907" providerId="ADAL" clId="{3EEDBE9C-CDEC-4FEA-847B-FED80D2BA3BB}" dt="2025-05-05T10:12:53.824" v="607" actId="255"/>
          <ac:spMkLst>
            <pc:docMk/>
            <pc:sldMk cId="2195414611" sldId="390"/>
            <ac:spMk id="2" creationId="{981FB64C-A448-CB25-01E6-CFE12B0E537D}"/>
          </ac:spMkLst>
        </pc:spChg>
        <pc:spChg chg="del">
          <ac:chgData name="Luis Fernando Rodriguez Gutierrez" userId="47d13518-703e-4604-b449-ba54b8feb907" providerId="ADAL" clId="{3EEDBE9C-CDEC-4FEA-847B-FED80D2BA3BB}" dt="2025-05-05T10:05:08.445" v="363" actId="478"/>
          <ac:spMkLst>
            <pc:docMk/>
            <pc:sldMk cId="2195414611" sldId="390"/>
            <ac:spMk id="3" creationId="{4FAE66C4-95B8-CB1C-76DC-E591ECFDE1B2}"/>
          </ac:spMkLst>
        </pc:spChg>
        <pc:picChg chg="add mod">
          <ac:chgData name="Luis Fernando Rodriguez Gutierrez" userId="47d13518-703e-4604-b449-ba54b8feb907" providerId="ADAL" clId="{3EEDBE9C-CDEC-4FEA-847B-FED80D2BA3BB}" dt="2025-05-05T10:08:29.675" v="423" actId="1076"/>
          <ac:picMkLst>
            <pc:docMk/>
            <pc:sldMk cId="2195414611" sldId="390"/>
            <ac:picMk id="7" creationId="{E64789E3-C4F6-C30E-B6CF-024C67C8210C}"/>
          </ac:picMkLst>
        </pc:picChg>
        <pc:picChg chg="add mod">
          <ac:chgData name="Luis Fernando Rodriguez Gutierrez" userId="47d13518-703e-4604-b449-ba54b8feb907" providerId="ADAL" clId="{3EEDBE9C-CDEC-4FEA-847B-FED80D2BA3BB}" dt="2025-05-05T10:12:11.751" v="592" actId="1076"/>
          <ac:picMkLst>
            <pc:docMk/>
            <pc:sldMk cId="2195414611" sldId="390"/>
            <ac:picMk id="9" creationId="{2853C5EF-D070-8D84-E07A-9A35592CE1B8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6" creationId="{AAE02505-870F-E198-8CFC-4D39CB88D226}"/>
          </ac:picMkLst>
        </pc:picChg>
        <pc:picChg chg="add del mod">
          <ac:chgData name="Luis Fernando Rodriguez Gutierrez" userId="47d13518-703e-4604-b449-ba54b8feb907" providerId="ADAL" clId="{3EEDBE9C-CDEC-4FEA-847B-FED80D2BA3BB}" dt="2025-05-05T10:12:08.927" v="591" actId="21"/>
          <ac:picMkLst>
            <pc:docMk/>
            <pc:sldMk cId="2195414611" sldId="390"/>
            <ac:picMk id="1028" creationId="{F7C111A6-F244-6EE6-0DFE-5DF80BC82725}"/>
          </ac:picMkLst>
        </pc:picChg>
      </pc:sldChg>
      <pc:sldChg chg="modSp add mod">
        <pc:chgData name="Luis Fernando Rodriguez Gutierrez" userId="47d13518-703e-4604-b449-ba54b8feb907" providerId="ADAL" clId="{3EEDBE9C-CDEC-4FEA-847B-FED80D2BA3BB}" dt="2025-05-05T10:10:51.005" v="586" actId="20577"/>
        <pc:sldMkLst>
          <pc:docMk/>
          <pc:sldMk cId="1323079905" sldId="391"/>
        </pc:sldMkLst>
        <pc:spChg chg="mod">
          <ac:chgData name="Luis Fernando Rodriguez Gutierrez" userId="47d13518-703e-4604-b449-ba54b8feb907" providerId="ADAL" clId="{3EEDBE9C-CDEC-4FEA-847B-FED80D2BA3BB}" dt="2025-05-05T10:09:49.377" v="440" actId="20577"/>
          <ac:spMkLst>
            <pc:docMk/>
            <pc:sldMk cId="1323079905" sldId="391"/>
            <ac:spMk id="2" creationId="{8EF5D837-8858-8A53-337C-5DFA8437A753}"/>
          </ac:spMkLst>
        </pc:spChg>
        <pc:spChg chg="mod">
          <ac:chgData name="Luis Fernando Rodriguez Gutierrez" userId="47d13518-703e-4604-b449-ba54b8feb907" providerId="ADAL" clId="{3EEDBE9C-CDEC-4FEA-847B-FED80D2BA3BB}" dt="2025-05-05T10:10:37.316" v="548" actId="20577"/>
          <ac:spMkLst>
            <pc:docMk/>
            <pc:sldMk cId="1323079905" sldId="391"/>
            <ac:spMk id="3" creationId="{121B43D8-9E95-1320-4FDF-12995AA6470C}"/>
          </ac:spMkLst>
        </pc:spChg>
        <pc:spChg chg="mod">
          <ac:chgData name="Luis Fernando Rodriguez Gutierrez" userId="47d13518-703e-4604-b449-ba54b8feb907" providerId="ADAL" clId="{3EEDBE9C-CDEC-4FEA-847B-FED80D2BA3BB}" dt="2025-05-05T10:10:51.005" v="586" actId="20577"/>
          <ac:spMkLst>
            <pc:docMk/>
            <pc:sldMk cId="1323079905" sldId="391"/>
            <ac:spMk id="6" creationId="{FC5F001A-AB76-29A4-4959-CE3E65D0110A}"/>
          </ac:spMkLst>
        </pc:spChg>
      </pc:sldChg>
      <pc:sldChg chg="addSp delSp modSp new mod">
        <pc:chgData name="Luis Fernando Rodriguez Gutierrez" userId="47d13518-703e-4604-b449-ba54b8feb907" providerId="ADAL" clId="{3EEDBE9C-CDEC-4FEA-847B-FED80D2BA3BB}" dt="2025-05-05T10:13:01.043" v="611" actId="255"/>
        <pc:sldMkLst>
          <pc:docMk/>
          <pc:sldMk cId="2384668097" sldId="392"/>
        </pc:sldMkLst>
        <pc:spChg chg="mod">
          <ac:chgData name="Luis Fernando Rodriguez Gutierrez" userId="47d13518-703e-4604-b449-ba54b8feb907" providerId="ADAL" clId="{3EEDBE9C-CDEC-4FEA-847B-FED80D2BA3BB}" dt="2025-05-05T10:13:01.043" v="611" actId="255"/>
          <ac:spMkLst>
            <pc:docMk/>
            <pc:sldMk cId="2384668097" sldId="392"/>
            <ac:spMk id="2" creationId="{A8EBAA40-D5EB-B48C-98EF-8680860B647F}"/>
          </ac:spMkLst>
        </pc:spChg>
        <pc:spChg chg="del">
          <ac:chgData name="Luis Fernando Rodriguez Gutierrez" userId="47d13518-703e-4604-b449-ba54b8feb907" providerId="ADAL" clId="{3EEDBE9C-CDEC-4FEA-847B-FED80D2BA3BB}" dt="2025-05-05T10:12:22.197" v="598" actId="478"/>
          <ac:spMkLst>
            <pc:docMk/>
            <pc:sldMk cId="2384668097" sldId="392"/>
            <ac:spMk id="3" creationId="{A52B32EB-7BB3-D7DC-2ACE-072FE8D10362}"/>
          </ac:spMkLst>
        </pc:spChg>
        <pc:picChg chg="add mod">
          <ac:chgData name="Luis Fernando Rodriguez Gutierrez" userId="47d13518-703e-4604-b449-ba54b8feb907" providerId="ADAL" clId="{3EEDBE9C-CDEC-4FEA-847B-FED80D2BA3BB}" dt="2025-05-05T10:12:29.589" v="600" actId="14100"/>
          <ac:picMkLst>
            <pc:docMk/>
            <pc:sldMk cId="2384668097" sldId="392"/>
            <ac:picMk id="1026" creationId="{AAE02505-870F-E198-8CFC-4D39CB88D226}"/>
          </ac:picMkLst>
        </pc:picChg>
        <pc:picChg chg="add mod">
          <ac:chgData name="Luis Fernando Rodriguez Gutierrez" userId="47d13518-703e-4604-b449-ba54b8feb907" providerId="ADAL" clId="{3EEDBE9C-CDEC-4FEA-847B-FED80D2BA3BB}" dt="2025-05-05T10:12:33.763" v="603" actId="1076"/>
          <ac:picMkLst>
            <pc:docMk/>
            <pc:sldMk cId="2384668097" sldId="392"/>
            <ac:picMk id="1028" creationId="{F7C111A6-F244-6EE6-0DFE-5DF80BC82725}"/>
          </ac:picMkLst>
        </pc:picChg>
      </pc:sldChg>
      <pc:sldChg chg="addSp delSp modSp add mod">
        <pc:chgData name="Luis Fernando Rodriguez Gutierrez" userId="47d13518-703e-4604-b449-ba54b8feb907" providerId="ADAL" clId="{3EEDBE9C-CDEC-4FEA-847B-FED80D2BA3BB}" dt="2025-05-05T10:18:36.288" v="618" actId="20577"/>
        <pc:sldMkLst>
          <pc:docMk/>
          <pc:sldMk cId="164949636" sldId="393"/>
        </pc:sldMkLst>
        <pc:spChg chg="mod">
          <ac:chgData name="Luis Fernando Rodriguez Gutierrez" userId="47d13518-703e-4604-b449-ba54b8feb907" providerId="ADAL" clId="{3EEDBE9C-CDEC-4FEA-847B-FED80D2BA3BB}" dt="2025-05-05T10:18:36.288" v="618" actId="20577"/>
          <ac:spMkLst>
            <pc:docMk/>
            <pc:sldMk cId="164949636" sldId="393"/>
            <ac:spMk id="2" creationId="{7B9A4DF1-FFE0-80A9-40B0-E66387B8E5D1}"/>
          </ac:spMkLst>
        </pc:spChg>
        <pc:picChg chg="del">
          <ac:chgData name="Luis Fernando Rodriguez Gutierrez" userId="47d13518-703e-4604-b449-ba54b8feb907" providerId="ADAL" clId="{3EEDBE9C-CDEC-4FEA-847B-FED80D2BA3BB}" dt="2025-05-05T10:18:28.673" v="613" actId="478"/>
          <ac:picMkLst>
            <pc:docMk/>
            <pc:sldMk cId="164949636" sldId="393"/>
            <ac:picMk id="6" creationId="{C35443E2-86BF-B599-56D7-77A277F9346C}"/>
          </ac:picMkLst>
        </pc:picChg>
        <pc:picChg chg="add mod">
          <ac:chgData name="Luis Fernando Rodriguez Gutierrez" userId="47d13518-703e-4604-b449-ba54b8feb907" providerId="ADAL" clId="{3EEDBE9C-CDEC-4FEA-847B-FED80D2BA3BB}" dt="2025-05-05T10:18:32.444" v="616" actId="962"/>
          <ac:picMkLst>
            <pc:docMk/>
            <pc:sldMk cId="164949636" sldId="393"/>
            <ac:picMk id="7" creationId="{CE20B763-6854-9A61-A5BD-4F36C3B01DBF}"/>
          </ac:picMkLst>
        </pc:picChg>
      </pc:sldChg>
    </pc:docChg>
  </pc:docChgLst>
  <pc:docChgLst>
    <pc:chgData name="Luis Fernando Rodriguez Gutierrez" userId="47d13518-703e-4604-b449-ba54b8feb907" providerId="ADAL" clId="{3092E590-2950-4AEC-9D42-F023B2ED0D8C}"/>
    <pc:docChg chg="undo custSel addSld delSld modSld sldOrd modMainMaster">
      <pc:chgData name="Luis Fernando Rodriguez Gutierrez" userId="47d13518-703e-4604-b449-ba54b8feb907" providerId="ADAL" clId="{3092E590-2950-4AEC-9D42-F023B2ED0D8C}" dt="2025-04-23T12:12:27.019" v="547" actId="20577"/>
      <pc:docMkLst>
        <pc:docMk/>
      </pc:docMkLst>
      <pc:sldChg chg="addSp modSp mod">
        <pc:chgData name="Luis Fernando Rodriguez Gutierrez" userId="47d13518-703e-4604-b449-ba54b8feb907" providerId="ADAL" clId="{3092E590-2950-4AEC-9D42-F023B2ED0D8C}" dt="2025-04-23T10:28:44.994" v="421" actId="20577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3092E590-2950-4AEC-9D42-F023B2ED0D8C}" dt="2025-04-19T13:45:52.120" v="1" actId="20577"/>
          <ac:spMkLst>
            <pc:docMk/>
            <pc:sldMk cId="1371233986" sldId="382"/>
            <ac:spMk id="2" creationId="{46CF15AF-C673-57E5-6154-4A442E9E08B8}"/>
          </ac:spMkLst>
        </pc:spChg>
        <pc:spChg chg="mod">
          <ac:chgData name="Luis Fernando Rodriguez Gutierrez" userId="47d13518-703e-4604-b449-ba54b8feb907" providerId="ADAL" clId="{3092E590-2950-4AEC-9D42-F023B2ED0D8C}" dt="2025-04-23T10:27:48.058" v="335" actId="20577"/>
          <ac:spMkLst>
            <pc:docMk/>
            <pc:sldMk cId="1371233986" sldId="382"/>
            <ac:spMk id="3" creationId="{2C14A8D3-6948-67A4-5774-80CB804B4E2D}"/>
          </ac:spMkLst>
        </pc:spChg>
        <pc:spChg chg="add mod">
          <ac:chgData name="Luis Fernando Rodriguez Gutierrez" userId="47d13518-703e-4604-b449-ba54b8feb907" providerId="ADAL" clId="{3092E590-2950-4AEC-9D42-F023B2ED0D8C}" dt="2025-04-23T10:28:44.994" v="421" actId="20577"/>
          <ac:spMkLst>
            <pc:docMk/>
            <pc:sldMk cId="1371233986" sldId="382"/>
            <ac:spMk id="6" creationId="{194329D0-0E13-9729-28BE-76D13330ECE1}"/>
          </ac:spMkLst>
        </pc:spChg>
      </pc:sldChg>
      <pc:sldChg chg="add del">
        <pc:chgData name="Luis Fernando Rodriguez Gutierrez" userId="47d13518-703e-4604-b449-ba54b8feb907" providerId="ADAL" clId="{3092E590-2950-4AEC-9D42-F023B2ED0D8C}" dt="2025-04-19T13:46:10.691" v="11" actId="47"/>
        <pc:sldMkLst>
          <pc:docMk/>
          <pc:sldMk cId="890837339" sldId="386"/>
        </pc:sldMkLst>
      </pc:sldChg>
      <pc:sldChg chg="addSp delSp modSp new mod">
        <pc:chgData name="Luis Fernando Rodriguez Gutierrez" userId="47d13518-703e-4604-b449-ba54b8feb907" providerId="ADAL" clId="{3092E590-2950-4AEC-9D42-F023B2ED0D8C}" dt="2025-04-23T12:12:27.019" v="547" actId="20577"/>
        <pc:sldMkLst>
          <pc:docMk/>
          <pc:sldMk cId="2209207768" sldId="386"/>
        </pc:sldMkLst>
        <pc:spChg chg="mod">
          <ac:chgData name="Luis Fernando Rodriguez Gutierrez" userId="47d13518-703e-4604-b449-ba54b8feb907" providerId="ADAL" clId="{3092E590-2950-4AEC-9D42-F023B2ED0D8C}" dt="2025-04-23T12:12:27.019" v="547" actId="20577"/>
          <ac:spMkLst>
            <pc:docMk/>
            <pc:sldMk cId="2209207768" sldId="386"/>
            <ac:spMk id="2" creationId="{CA9F5939-5CEF-D6E6-E260-5BA6D9B58146}"/>
          </ac:spMkLst>
        </pc:spChg>
        <pc:picChg chg="add mod">
          <ac:chgData name="Luis Fernando Rodriguez Gutierrez" userId="47d13518-703e-4604-b449-ba54b8feb907" providerId="ADAL" clId="{3092E590-2950-4AEC-9D42-F023B2ED0D8C}" dt="2025-04-19T13:49:45.528" v="151" actId="1076"/>
          <ac:picMkLst>
            <pc:docMk/>
            <pc:sldMk cId="2209207768" sldId="386"/>
            <ac:picMk id="7" creationId="{1DAED036-5F08-6348-9516-633E84588C1B}"/>
          </ac:picMkLst>
        </pc:picChg>
        <pc:picChg chg="add mod">
          <ac:chgData name="Luis Fernando Rodriguez Gutierrez" userId="47d13518-703e-4604-b449-ba54b8feb907" providerId="ADAL" clId="{3092E590-2950-4AEC-9D42-F023B2ED0D8C}" dt="2025-04-19T14:01:40.443" v="243" actId="1076"/>
          <ac:picMkLst>
            <pc:docMk/>
            <pc:sldMk cId="2209207768" sldId="386"/>
            <ac:picMk id="9" creationId="{FE70F34C-7F25-8FAE-1FEE-055A19919BE0}"/>
          </ac:picMkLst>
        </pc:picChg>
        <pc:picChg chg="add mod">
          <ac:chgData name="Luis Fernando Rodriguez Gutierrez" userId="47d13518-703e-4604-b449-ba54b8feb907" providerId="ADAL" clId="{3092E590-2950-4AEC-9D42-F023B2ED0D8C}" dt="2025-04-19T14:02:21.613" v="247" actId="14100"/>
          <ac:picMkLst>
            <pc:docMk/>
            <pc:sldMk cId="2209207768" sldId="386"/>
            <ac:picMk id="11" creationId="{F579686C-0046-8AF4-919D-D11DFFFBB5BA}"/>
          </ac:picMkLst>
        </pc:picChg>
        <pc:picChg chg="add mod">
          <ac:chgData name="Luis Fernando Rodriguez Gutierrez" userId="47d13518-703e-4604-b449-ba54b8feb907" providerId="ADAL" clId="{3092E590-2950-4AEC-9D42-F023B2ED0D8C}" dt="2025-04-19T14:25:08.655" v="313" actId="1076"/>
          <ac:picMkLst>
            <pc:docMk/>
            <pc:sldMk cId="2209207768" sldId="386"/>
            <ac:picMk id="1026" creationId="{DBA318C6-B232-C859-BDA5-1E1DACA26953}"/>
          </ac:picMkLst>
        </pc:picChg>
      </pc:sldChg>
      <pc:sldChg chg="new del">
        <pc:chgData name="Luis Fernando Rodriguez Gutierrez" userId="47d13518-703e-4604-b449-ba54b8feb907" providerId="ADAL" clId="{3092E590-2950-4AEC-9D42-F023B2ED0D8C}" dt="2025-04-23T12:07:27.728" v="426" actId="47"/>
        <pc:sldMkLst>
          <pc:docMk/>
          <pc:sldMk cId="3393414655" sldId="387"/>
        </pc:sldMkLst>
      </pc:sldChg>
      <pc:sldChg chg="addSp delSp modSp add mod ord">
        <pc:chgData name="Luis Fernando Rodriguez Gutierrez" userId="47d13518-703e-4604-b449-ba54b8feb907" providerId="ADAL" clId="{3092E590-2950-4AEC-9D42-F023B2ED0D8C}" dt="2025-04-23T12:11:46.713" v="488" actId="255"/>
        <pc:sldMkLst>
          <pc:docMk/>
          <pc:sldMk cId="929138620" sldId="388"/>
        </pc:sldMkLst>
        <pc:spChg chg="mod">
          <ac:chgData name="Luis Fernando Rodriguez Gutierrez" userId="47d13518-703e-4604-b449-ba54b8feb907" providerId="ADAL" clId="{3092E590-2950-4AEC-9D42-F023B2ED0D8C}" dt="2025-04-23T12:11:46.713" v="488" actId="255"/>
          <ac:spMkLst>
            <pc:docMk/>
            <pc:sldMk cId="929138620" sldId="388"/>
            <ac:spMk id="2" creationId="{43AAD9D2-7195-6341-431F-03ADC19A08A6}"/>
          </ac:spMkLst>
        </pc:spChg>
      </pc:sldChg>
      <pc:sldChg chg="addSp delSp modSp add mod">
        <pc:chgData name="Luis Fernando Rodriguez Gutierrez" userId="47d13518-703e-4604-b449-ba54b8feb907" providerId="ADAL" clId="{3092E590-2950-4AEC-9D42-F023B2ED0D8C}" dt="2025-04-23T12:12:13.623" v="520" actId="1076"/>
        <pc:sldMkLst>
          <pc:docMk/>
          <pc:sldMk cId="1514054633" sldId="389"/>
        </pc:sldMkLst>
        <pc:spChg chg="mod">
          <ac:chgData name="Luis Fernando Rodriguez Gutierrez" userId="47d13518-703e-4604-b449-ba54b8feb907" providerId="ADAL" clId="{3092E590-2950-4AEC-9D42-F023B2ED0D8C}" dt="2025-04-23T12:12:02.917" v="516" actId="255"/>
          <ac:spMkLst>
            <pc:docMk/>
            <pc:sldMk cId="1514054633" sldId="389"/>
            <ac:spMk id="2" creationId="{35FDF0E7-D8BC-85D7-1123-C7E3D5776626}"/>
          </ac:spMkLst>
        </pc:spChg>
        <pc:picChg chg="add mod">
          <ac:chgData name="Luis Fernando Rodriguez Gutierrez" userId="47d13518-703e-4604-b449-ba54b8feb907" providerId="ADAL" clId="{3092E590-2950-4AEC-9D42-F023B2ED0D8C}" dt="2025-04-23T12:12:13.623" v="520" actId="1076"/>
          <ac:picMkLst>
            <pc:docMk/>
            <pc:sldMk cId="1514054633" sldId="389"/>
            <ac:picMk id="7" creationId="{F99B2DA4-6175-81A1-AE4C-F587DC7B6DE1}"/>
          </ac:picMkLst>
        </pc:picChg>
        <pc:picChg chg="mod">
          <ac:chgData name="Luis Fernando Rodriguez Gutierrez" userId="47d13518-703e-4604-b449-ba54b8feb907" providerId="ADAL" clId="{3092E590-2950-4AEC-9D42-F023B2ED0D8C}" dt="2025-04-23T12:12:10.738" v="518" actId="1076"/>
          <ac:picMkLst>
            <pc:docMk/>
            <pc:sldMk cId="1514054633" sldId="389"/>
            <ac:picMk id="8" creationId="{2BDEC897-8485-A978-9247-0936409E7B9B}"/>
          </ac:picMkLst>
        </pc:picChg>
        <pc:picChg chg="add mod">
          <ac:chgData name="Luis Fernando Rodriguez Gutierrez" userId="47d13518-703e-4604-b449-ba54b8feb907" providerId="ADAL" clId="{3092E590-2950-4AEC-9D42-F023B2ED0D8C}" dt="2025-04-23T12:12:12.050" v="519" actId="1076"/>
          <ac:picMkLst>
            <pc:docMk/>
            <pc:sldMk cId="1514054633" sldId="389"/>
            <ac:picMk id="10" creationId="{B89C68D7-BD55-CDFC-8033-23E1ED388590}"/>
          </ac:picMkLst>
        </pc:picChg>
        <pc:picChg chg="add mod">
          <ac:chgData name="Luis Fernando Rodriguez Gutierrez" userId="47d13518-703e-4604-b449-ba54b8feb907" providerId="ADAL" clId="{3092E590-2950-4AEC-9D42-F023B2ED0D8C}" dt="2025-04-23T12:12:08.937" v="517" actId="1076"/>
          <ac:picMkLst>
            <pc:docMk/>
            <pc:sldMk cId="1514054633" sldId="389"/>
            <ac:picMk id="12" creationId="{0585829A-D580-5B91-83D2-F1E9E666DB2F}"/>
          </ac:picMkLst>
        </pc:picChg>
      </pc:sldChg>
      <pc:sldMasterChg chg="modSp mod">
        <pc:chgData name="Luis Fernando Rodriguez Gutierrez" userId="47d13518-703e-4604-b449-ba54b8feb907" providerId="ADAL" clId="{3092E590-2950-4AEC-9D42-F023B2ED0D8C}" dt="2025-04-19T14:25:51.835" v="319" actId="20577"/>
        <pc:sldMasterMkLst>
          <pc:docMk/>
          <pc:sldMasterMk cId="2209977519" sldId="2147483648"/>
        </pc:sldMasterMkLst>
        <pc:spChg chg="mod">
          <ac:chgData name="Luis Fernando Rodriguez Gutierrez" userId="47d13518-703e-4604-b449-ba54b8feb907" providerId="ADAL" clId="{3092E590-2950-4AEC-9D42-F023B2ED0D8C}" dt="2025-04-19T14:25:51.835" v="319" actId="20577"/>
          <ac:spMkLst>
            <pc:docMk/>
            <pc:sldMasterMk cId="2209977519" sldId="2147483648"/>
            <ac:spMk id="9" creationId="{7CA9A25C-C535-0599-C8A4-D29B5CE4C20B}"/>
          </ac:spMkLst>
        </pc:spChg>
      </pc:sldMasterChg>
    </pc:docChg>
  </pc:docChgLst>
  <pc:docChgLst>
    <pc:chgData name="Luis Fernando Rodriguez Gutierrez" userId="47d13518-703e-4604-b449-ba54b8feb907" providerId="ADAL" clId="{43B3EDA9-0EEE-4EA4-841F-0926849D4277}"/>
    <pc:docChg chg="undo custSel addSld delSld modSld">
      <pc:chgData name="Luis Fernando Rodriguez Gutierrez" userId="47d13518-703e-4604-b449-ba54b8feb907" providerId="ADAL" clId="{43B3EDA9-0EEE-4EA4-841F-0926849D4277}" dt="2025-04-14T14:32:25.960" v="183" actId="20577"/>
      <pc:docMkLst>
        <pc:docMk/>
      </pc:docMkLst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91975663" sldId="27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6706969" sldId="274"/>
        </pc:sldMkLst>
      </pc:sldChg>
      <pc:sldChg chg="modSp del mod">
        <pc:chgData name="Luis Fernando Rodriguez Gutierrez" userId="47d13518-703e-4604-b449-ba54b8feb907" providerId="ADAL" clId="{43B3EDA9-0EEE-4EA4-841F-0926849D4277}" dt="2025-04-14T14:30:25.362" v="78" actId="47"/>
        <pc:sldMkLst>
          <pc:docMk/>
          <pc:sldMk cId="1870351701" sldId="281"/>
        </pc:sldMkLst>
      </pc:sldChg>
      <pc:sldChg chg="del">
        <pc:chgData name="Luis Fernando Rodriguez Gutierrez" userId="47d13518-703e-4604-b449-ba54b8feb907" providerId="ADAL" clId="{43B3EDA9-0EEE-4EA4-841F-0926849D4277}" dt="2025-04-14T14:30:10.306" v="76" actId="47"/>
        <pc:sldMkLst>
          <pc:docMk/>
          <pc:sldMk cId="1721949573" sldId="2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532284546" sldId="2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137798791" sldId="2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25653742" sldId="2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99786026" sldId="2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01335422" sldId="2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72797084" sldId="2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36693899" sldId="29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295981771" sldId="30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19065159" sldId="30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38502902" sldId="30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48148201" sldId="30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43124451" sldId="30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92254363" sldId="30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97592830" sldId="308"/>
        </pc:sldMkLst>
      </pc:sldChg>
      <pc:sldChg chg="del">
        <pc:chgData name="Luis Fernando Rodriguez Gutierrez" userId="47d13518-703e-4604-b449-ba54b8feb907" providerId="ADAL" clId="{43B3EDA9-0EEE-4EA4-841F-0926849D4277}" dt="2025-04-14T14:30:08.967" v="75" actId="47"/>
        <pc:sldMkLst>
          <pc:docMk/>
          <pc:sldMk cId="3965234177" sldId="30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88337439" sldId="31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611015972" sldId="31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28500233" sldId="31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719121785" sldId="31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8678281" sldId="32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34536413" sldId="32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52967252" sldId="32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05503181" sldId="32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78750565" sldId="32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34703138" sldId="32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69406391" sldId="32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11272214" sldId="33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90674057" sldId="33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97133622" sldId="33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09665091" sldId="33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37052178" sldId="33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71278685" sldId="33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16590569" sldId="33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26921416" sldId="34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45196224" sldId="34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54830914" sldId="34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59890530" sldId="34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062302362" sldId="34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1153834" sldId="34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56863542" sldId="34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824838940" sldId="35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864576902" sldId="351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71696130" sldId="352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4465142" sldId="35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708726967" sldId="355"/>
        </pc:sldMkLst>
      </pc:sldChg>
      <pc:sldChg chg="addSp delSp modSp add del mod">
        <pc:chgData name="Luis Fernando Rodriguez Gutierrez" userId="47d13518-703e-4604-b449-ba54b8feb907" providerId="ADAL" clId="{43B3EDA9-0EEE-4EA4-841F-0926849D4277}" dt="2025-04-14T14:29:47.578" v="72" actId="14100"/>
        <pc:sldMkLst>
          <pc:docMk/>
          <pc:sldMk cId="1742724825" sldId="356"/>
        </pc:sldMkLst>
        <pc:spChg chg="add mod">
          <ac:chgData name="Luis Fernando Rodriguez Gutierrez" userId="47d13518-703e-4604-b449-ba54b8feb907" providerId="ADAL" clId="{43B3EDA9-0EEE-4EA4-841F-0926849D4277}" dt="2025-04-14T14:29:47.578" v="72" actId="14100"/>
          <ac:spMkLst>
            <pc:docMk/>
            <pc:sldMk cId="1742724825" sldId="356"/>
            <ac:spMk id="5" creationId="{91B83917-42CB-6C06-A4F1-CD68DB8BD4AB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176254781" sldId="35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31317712" sldId="35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289428053" sldId="359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616548735" sldId="36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89278354" sldId="36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93332597" sldId="37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364824931" sldId="37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200294636" sldId="37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4265736180" sldId="37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073505" sldId="37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665479460" sldId="37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636865586" sldId="379"/>
        </pc:sldMkLst>
      </pc:sldChg>
      <pc:sldChg chg="modSp mod">
        <pc:chgData name="Luis Fernando Rodriguez Gutierrez" userId="47d13518-703e-4604-b449-ba54b8feb907" providerId="ADAL" clId="{43B3EDA9-0EEE-4EA4-841F-0926849D4277}" dt="2025-04-14T14:29:18.372" v="66" actId="20577"/>
        <pc:sldMkLst>
          <pc:docMk/>
          <pc:sldMk cId="2975782584" sldId="380"/>
        </pc:sldMkLst>
        <pc:spChg chg="mod">
          <ac:chgData name="Luis Fernando Rodriguez Gutierrez" userId="47d13518-703e-4604-b449-ba54b8feb907" providerId="ADAL" clId="{43B3EDA9-0EEE-4EA4-841F-0926849D4277}" dt="2025-04-14T14:29:02.753" v="17" actId="20577"/>
          <ac:spMkLst>
            <pc:docMk/>
            <pc:sldMk cId="2975782584" sldId="380"/>
            <ac:spMk id="2" creationId="{B5732573-D20A-CBD0-5A4C-6C0DFE64C5A9}"/>
          </ac:spMkLst>
        </pc:spChg>
        <pc:spChg chg="mod">
          <ac:chgData name="Luis Fernando Rodriguez Gutierrez" userId="47d13518-703e-4604-b449-ba54b8feb907" providerId="ADAL" clId="{43B3EDA9-0EEE-4EA4-841F-0926849D4277}" dt="2025-04-14T14:29:18.372" v="66" actId="20577"/>
          <ac:spMkLst>
            <pc:docMk/>
            <pc:sldMk cId="2975782584" sldId="380"/>
            <ac:spMk id="3" creationId="{701A7D7D-031F-4FE8-F782-690872D7AD7B}"/>
          </ac:spMkLst>
        </pc:spChg>
      </pc:sldChg>
      <pc:sldChg chg="modSp new mod">
        <pc:chgData name="Luis Fernando Rodriguez Gutierrez" userId="47d13518-703e-4604-b449-ba54b8feb907" providerId="ADAL" clId="{43B3EDA9-0EEE-4EA4-841F-0926849D4277}" dt="2025-04-14T14:32:25.960" v="183" actId="20577"/>
        <pc:sldMkLst>
          <pc:docMk/>
          <pc:sldMk cId="4022417390" sldId="381"/>
        </pc:sldMkLst>
        <pc:spChg chg="mod">
          <ac:chgData name="Luis Fernando Rodriguez Gutierrez" userId="47d13518-703e-4604-b449-ba54b8feb907" providerId="ADAL" clId="{43B3EDA9-0EEE-4EA4-841F-0926849D4277}" dt="2025-04-14T14:31:12.841" v="99" actId="20577"/>
          <ac:spMkLst>
            <pc:docMk/>
            <pc:sldMk cId="4022417390" sldId="381"/>
            <ac:spMk id="2" creationId="{B9C0613F-E1A8-00E8-56D9-54D08CE43BF9}"/>
          </ac:spMkLst>
        </pc:spChg>
        <pc:spChg chg="mod">
          <ac:chgData name="Luis Fernando Rodriguez Gutierrez" userId="47d13518-703e-4604-b449-ba54b8feb907" providerId="ADAL" clId="{43B3EDA9-0EEE-4EA4-841F-0926849D4277}" dt="2025-04-14T14:32:25.960" v="183" actId="20577"/>
          <ac:spMkLst>
            <pc:docMk/>
            <pc:sldMk cId="4022417390" sldId="381"/>
            <ac:spMk id="3" creationId="{08A4606F-6E0B-C26C-E39E-2025FA207242}"/>
          </ac:spMkLst>
        </pc:spChg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122419651" sldId="382"/>
        </pc:sldMkLst>
      </pc:sldChg>
      <pc:sldChg chg="modSp add mod">
        <pc:chgData name="Luis Fernando Rodriguez Gutierrez" userId="47d13518-703e-4604-b449-ba54b8feb907" providerId="ADAL" clId="{43B3EDA9-0EEE-4EA4-841F-0926849D4277}" dt="2025-04-14T14:31:20.938" v="106" actId="27636"/>
        <pc:sldMkLst>
          <pc:docMk/>
          <pc:sldMk cId="1371233986" sldId="382"/>
        </pc:sldMkLst>
        <pc:spChg chg="mod">
          <ac:chgData name="Luis Fernando Rodriguez Gutierrez" userId="47d13518-703e-4604-b449-ba54b8feb907" providerId="ADAL" clId="{43B3EDA9-0EEE-4EA4-841F-0926849D4277}" dt="2025-04-14T14:31:20.938" v="106" actId="27636"/>
          <ac:spMkLst>
            <pc:docMk/>
            <pc:sldMk cId="1371233986" sldId="382"/>
            <ac:spMk id="2" creationId="{46CF15AF-C673-57E5-6154-4A442E9E08B8}"/>
          </ac:spMkLst>
        </pc:spChg>
      </pc:sldChg>
      <pc:sldChg chg="add">
        <pc:chgData name="Luis Fernando Rodriguez Gutierrez" userId="47d13518-703e-4604-b449-ba54b8feb907" providerId="ADAL" clId="{43B3EDA9-0EEE-4EA4-841F-0926849D4277}" dt="2025-04-14T14:31:23.467" v="107"/>
        <pc:sldMkLst>
          <pc:docMk/>
          <pc:sldMk cId="613601681" sldId="38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426308332" sldId="383"/>
        </pc:sldMkLst>
      </pc:sldChg>
      <pc:sldChg chg="add">
        <pc:chgData name="Luis Fernando Rodriguez Gutierrez" userId="47d13518-703e-4604-b449-ba54b8feb907" providerId="ADAL" clId="{43B3EDA9-0EEE-4EA4-841F-0926849D4277}" dt="2025-04-14T14:31:24.113" v="108"/>
        <pc:sldMkLst>
          <pc:docMk/>
          <pc:sldMk cId="2017968030" sldId="38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55145448" sldId="384"/>
        </pc:sldMkLst>
      </pc:sldChg>
      <pc:sldChg chg="add">
        <pc:chgData name="Luis Fernando Rodriguez Gutierrez" userId="47d13518-703e-4604-b449-ba54b8feb907" providerId="ADAL" clId="{43B3EDA9-0EEE-4EA4-841F-0926849D4277}" dt="2025-04-14T14:31:24.609" v="109"/>
        <pc:sldMkLst>
          <pc:docMk/>
          <pc:sldMk cId="3506300580" sldId="385"/>
        </pc:sldMkLst>
      </pc:sldChg>
      <pc:sldChg chg="new del">
        <pc:chgData name="Luis Fernando Rodriguez Gutierrez" userId="47d13518-703e-4604-b449-ba54b8feb907" providerId="ADAL" clId="{43B3EDA9-0EEE-4EA4-841F-0926849D4277}" dt="2025-04-14T14:31:39.102" v="111" actId="47"/>
        <pc:sldMkLst>
          <pc:docMk/>
          <pc:sldMk cId="3031715584" sldId="38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49894610" sldId="38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543168481" sldId="390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382391767" sldId="393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737972115" sldId="394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811251102" sldId="395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1586797173" sldId="396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2906179126" sldId="397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999001563" sldId="398"/>
        </pc:sldMkLst>
      </pc:sldChg>
      <pc:sldChg chg="del">
        <pc:chgData name="Luis Fernando Rodriguez Gutierrez" userId="47d13518-703e-4604-b449-ba54b8feb907" providerId="ADAL" clId="{43B3EDA9-0EEE-4EA4-841F-0926849D4277}" dt="2025-04-14T14:30:23.258" v="77" actId="47"/>
        <pc:sldMkLst>
          <pc:docMk/>
          <pc:sldMk cId="3486098690" sldId="400"/>
        </pc:sldMkLst>
      </pc:sldChg>
    </pc:docChg>
  </pc:docChgLst>
  <pc:docChgLst>
    <pc:chgData name="Luis Fernando Rodriguez Gutierrez" userId="47d13518-703e-4604-b449-ba54b8feb907" providerId="ADAL" clId="{A7C40887-B3D0-4F01-9AC0-3CAD6B0808AA}"/>
    <pc:docChg chg="modSld">
      <pc:chgData name="Luis Fernando Rodriguez Gutierrez" userId="47d13518-703e-4604-b449-ba54b8feb907" providerId="ADAL" clId="{A7C40887-B3D0-4F01-9AC0-3CAD6B0808AA}" dt="2025-03-14T18:07:34.709" v="2" actId="1035"/>
      <pc:docMkLst>
        <pc:docMk/>
      </pc:docMkLst>
      <pc:sldChg chg="modSp mod">
        <pc:chgData name="Luis Fernando Rodriguez Gutierrez" userId="47d13518-703e-4604-b449-ba54b8feb907" providerId="ADAL" clId="{A7C40887-B3D0-4F01-9AC0-3CAD6B0808AA}" dt="2025-03-14T18:07:34.709" v="2" actId="1035"/>
        <pc:sldMkLst>
          <pc:docMk/>
          <pc:sldMk cId="1109665091" sldId="334"/>
        </pc:sldMkLst>
      </pc:sldChg>
      <pc:sldChg chg="modSp mod">
        <pc:chgData name="Luis Fernando Rodriguez Gutierrez" userId="47d13518-703e-4604-b449-ba54b8feb907" providerId="ADAL" clId="{A7C40887-B3D0-4F01-9AC0-3CAD6B0808AA}" dt="2025-03-14T17:51:35.953" v="0" actId="20577"/>
        <pc:sldMkLst>
          <pc:docMk/>
          <pc:sldMk cId="1337052178" sldId="33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561EA-877F-40EB-BD03-9F9D93CF8F08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2F0685-3077-4A2F-9C76-C7BBBFA8FF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700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F0685-3077-4A2F-9C76-C7BBBFA8FFB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02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779F1-D9BB-4E74-86A2-2DC123167359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48D2B-CE3E-4EDD-9649-B6EE9E3C2340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EBBA4F-0F17-4FF1-AA6C-E0193917BC1E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760EB-C9A5-467F-AA36-B176C44BCBF1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B5E61-6324-405D-8AF5-05323E47D966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37807E-A869-4435-A051-311AEF96909D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8686A-CD31-4B11-9B8F-A51012174BB0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B4EA3-50E0-4631-85EF-BDA8608D293F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8B4E6-89B0-4D9D-AC8C-3B8ECDAACC34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BBC16-5931-43C3-BDFF-9B248A400D54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399268-E9E6-B75A-8AE8-AC43F8889761}"/>
              </a:ext>
            </a:extLst>
          </p:cNvPr>
          <p:cNvSpPr/>
          <p:nvPr userDrawn="1"/>
        </p:nvSpPr>
        <p:spPr>
          <a:xfrm>
            <a:off x="-1" y="6356350"/>
            <a:ext cx="9144001" cy="501650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EAE470-9FCD-D38D-1499-A04A662DE834}"/>
              </a:ext>
            </a:extLst>
          </p:cNvPr>
          <p:cNvSpPr/>
          <p:nvPr userDrawn="1"/>
        </p:nvSpPr>
        <p:spPr>
          <a:xfrm>
            <a:off x="1" y="0"/>
            <a:ext cx="9144000" cy="274638"/>
          </a:xfrm>
          <a:prstGeom prst="rect">
            <a:avLst/>
          </a:prstGeom>
          <a:solidFill>
            <a:schemeClr val="accent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085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7143E5B-78DF-476F-8A09-9FD612E00067}" type="datetime1">
              <a:rPr lang="en-US" smtClean="0"/>
              <a:t>9/7/2025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A9A25C-C535-0599-C8A4-D29B5CE4C20B}"/>
              </a:ext>
            </a:extLst>
          </p:cNvPr>
          <p:cNvSpPr txBox="1"/>
          <p:nvPr userDrawn="1"/>
        </p:nvSpPr>
        <p:spPr>
          <a:xfrm>
            <a:off x="3657601" y="6352529"/>
            <a:ext cx="20530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bg1"/>
                </a:solidFill>
              </a:rPr>
              <a:t>Luis Fernando Rodriguez Gutierrez</a:t>
            </a:r>
          </a:p>
          <a:p>
            <a:pPr algn="ctr"/>
            <a:r>
              <a:rPr lang="en-US" sz="800" dirty="0">
                <a:solidFill>
                  <a:schemeClr val="bg1"/>
                </a:solidFill>
              </a:rPr>
              <a:t>FH Dortmund, </a:t>
            </a:r>
            <a:r>
              <a:rPr lang="en-US" sz="800">
                <a:solidFill>
                  <a:schemeClr val="bg1"/>
                </a:solidFill>
              </a:rPr>
              <a:t>Se 2025</a:t>
            </a:r>
            <a:r>
              <a:rPr lang="en-US" sz="800" dirty="0">
                <a:solidFill>
                  <a:schemeClr val="bg1"/>
                </a:solidFill>
              </a:rPr>
              <a:t>, Master ESE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Gv9G6kUsMxk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732573-D20A-CBD0-5A4C-6C0DFE64C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2950" y="1449387"/>
            <a:ext cx="7772400" cy="1979613"/>
          </a:xfrm>
        </p:spPr>
        <p:txBody>
          <a:bodyPr>
            <a:normAutofit/>
          </a:bodyPr>
          <a:lstStyle/>
          <a:p>
            <a:r>
              <a:rPr lang="en-US" sz="4400" noProof="0" dirty="0"/>
              <a:t>Radar Odometry</a:t>
            </a:r>
            <a:endParaRPr lang="en-US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01A7D7D-031F-4FE8-F782-690872D7AD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8750" y="4673600"/>
            <a:ext cx="6400800" cy="118110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Research Project weekly updates</a:t>
            </a:r>
            <a:endParaRPr lang="en-US" noProof="0" dirty="0">
              <a:solidFill>
                <a:schemeClr val="tx1"/>
              </a:solidFill>
            </a:endParaRP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B6011A6-C21A-FB97-DDB0-855A7E4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C630F34-A95B-2E55-059B-A11905333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F5D759-AFA5-4CA4-8536-68E39A72291A}" type="datetime1">
              <a:rPr lang="en-US" smtClean="0"/>
              <a:t>9/7/2025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782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8F5EA-C01E-8304-38F1-34FB026AC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A4DF1-FFE0-80A9-40B0-E66387B8E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87A79-E98D-FEC4-B04C-7A24FDA8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8BD5FB-28D1-281C-3B4D-3DE6121E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 descr="A diagram of a computer program&#10;&#10;AI-generated content may be incorrect.">
            <a:extLst>
              <a:ext uri="{FF2B5EF4-FFF2-40B4-BE49-F238E27FC236}">
                <a16:creationId xmlns:a16="http://schemas.microsoft.com/office/drawing/2014/main" id="{CE20B763-6854-9A61-A5BD-4F36C3B01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487" y="1662112"/>
            <a:ext cx="439102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9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B64C-A448-CB25-01E6-CFE12B0E5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B9875-D78B-BC2B-D3FC-2AD720EBE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3B172B-58E8-BE7E-CD6F-7AB620EBF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4789E3-C4F6-C30E-B6CF-024C67C82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57" y="1692941"/>
            <a:ext cx="3821295" cy="3832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53C5EF-D070-8D84-E07A-9A35592CE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047" y="1692941"/>
            <a:ext cx="3454031" cy="30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14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BAA40-D5EB-B48C-98EF-8680860B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7</a:t>
            </a:r>
            <a:br>
              <a:rPr lang="en-US" dirty="0"/>
            </a:br>
            <a:r>
              <a:rPr lang="en-US" sz="3200" dirty="0"/>
              <a:t>Hardware Implementations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47DB2-F202-757E-7713-37FB76A07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FBF35-D813-BFAC-BBF5-5F7355F8A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E02505-870F-E198-8CFC-4D39CB88D2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646" r="31677" b="46582"/>
          <a:stretch/>
        </p:blipFill>
        <p:spPr bwMode="auto">
          <a:xfrm>
            <a:off x="658761" y="2412130"/>
            <a:ext cx="3913239" cy="325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C111A6-F244-6EE6-0DFE-5DF80BC82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31" t="47051" r="49140"/>
          <a:stretch/>
        </p:blipFill>
        <p:spPr bwMode="auto">
          <a:xfrm>
            <a:off x="4756354" y="2396419"/>
            <a:ext cx="4086159" cy="321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46680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</a:t>
            </a:r>
            <a:r>
              <a:rPr lang="en-US"/>
              <a:t>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Cluster tracking</a:t>
            </a:r>
          </a:p>
          <a:p>
            <a:pPr lvl="1"/>
            <a:r>
              <a:rPr lang="en-US" dirty="0"/>
              <a:t>Still under refinement.</a:t>
            </a:r>
          </a:p>
          <a:p>
            <a:pPr lvl="1"/>
            <a:r>
              <a:rPr lang="en-US" dirty="0"/>
              <a:t>Tracking clusters using Euclidean distance to determine a unique ID.</a:t>
            </a:r>
          </a:p>
          <a:p>
            <a:pPr lvl="1"/>
            <a:r>
              <a:rPr lang="en-US" dirty="0"/>
              <a:t>Possible future implementation, using linear regression or polynomial regression accepting error.</a:t>
            </a:r>
          </a:p>
          <a:p>
            <a:pPr lvl="2"/>
            <a:r>
              <a:rPr lang="en-US" dirty="0"/>
              <a:t>Following a straight line a cluster that has been detected at least 2 times by Euclidean distance tracking.</a:t>
            </a:r>
          </a:p>
          <a:p>
            <a:pPr lvl="2"/>
            <a:r>
              <a:rPr lang="en-US" dirty="0"/>
              <a:t>Use that line to track future Clusters to assign the unique ID.</a:t>
            </a:r>
          </a:p>
          <a:p>
            <a:pPr lvl="3"/>
            <a:r>
              <a:rPr lang="en-US" dirty="0"/>
              <a:t>Avoid tracking once the cluster is in a certain distance from target.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75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BF7A-74F9-D60B-7E2E-AE629A326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006DD-F459-E41D-9D42-99A720465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31294-BB96-EE6B-09E9-EF64C65DA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ICP</a:t>
            </a:r>
          </a:p>
          <a:p>
            <a:pPr lvl="1"/>
            <a:r>
              <a:rPr lang="en-US" dirty="0"/>
              <a:t>Whole scan vs </a:t>
            </a:r>
            <a:r>
              <a:rPr lang="en-US" dirty="0" err="1"/>
              <a:t>CpC</a:t>
            </a:r>
            <a:r>
              <a:rPr lang="en-US" dirty="0"/>
              <a:t> (Cluster per Cluster).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4AC1A-BD6A-75F5-A404-DFC45510C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BA67D0-807A-EE5D-1472-A40343461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BF1E706-96F5-437E-559A-548D1CAF551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2C9ED825-BA40-3EF7-C2E4-B6DADD2326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808" b="22176"/>
          <a:stretch>
            <a:fillRect/>
          </a:stretch>
        </p:blipFill>
        <p:spPr>
          <a:xfrm rot="16200000">
            <a:off x="2338446" y="2595994"/>
            <a:ext cx="3655372" cy="3770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885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01889-7642-6B27-7A60-64548DEA1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9D382-C6AC-8A25-822F-A3F4273D3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31628-5A00-CC45-88C5-A222A0887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Cluster per Cluster Analysis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5538C-23B0-6588-3C11-5A9686C14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0017A4-8C68-D162-7E59-67F6A246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496717D-0068-9CA8-8102-C56A80005F8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3FC2286-6758-79F6-9AA8-7134103570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87"/>
          <a:stretch>
            <a:fillRect/>
          </a:stretch>
        </p:blipFill>
        <p:spPr>
          <a:xfrm>
            <a:off x="589935" y="2389238"/>
            <a:ext cx="2774136" cy="38861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9BF1730-5DF7-8E53-38D3-42EE9F7BD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10" y="2389238"/>
            <a:ext cx="2880323" cy="38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782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1F7D2-C203-ED8C-1594-33B30B982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A535C-4839-CB21-4D71-79FD3DA72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526B8-02D0-1CEC-1747-135F911F8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A531B-918A-16C9-FDCC-FC495A571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5159BD-B0D9-0077-F03C-80C400E58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F206E63-3C73-20F1-644F-0C0678201F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849221DC-C064-14B4-33FA-5CB7D00794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093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F2EF4-B822-3B58-1463-B38A92BCA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D791-1351-9CB3-491E-FC8322A0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B113-DB6D-9981-08E1-359B4A3103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Demonstration of the previous analysis.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6BCFF-C510-F986-B4B9-C8956246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F81237-0BA8-4790-B81C-13F8A266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A17A4EE-6890-0577-252E-7E2942491D3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Output image">
            <a:extLst>
              <a:ext uri="{FF2B5EF4-FFF2-40B4-BE49-F238E27FC236}">
                <a16:creationId xmlns:a16="http://schemas.microsoft.com/office/drawing/2014/main" id="{0867B836-5264-44C5-BB10-61F0B5C2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9819" y="2231923"/>
            <a:ext cx="4213216" cy="412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5387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E6DE-3D8A-A0A9-726F-6ABA21ED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D5911-95AA-9CA3-890C-38D8563B0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8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40A67-883F-3195-C763-79DB18502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Visualization moved to </a:t>
            </a:r>
            <a:r>
              <a:rPr lang="en-US" dirty="0" err="1"/>
              <a:t>pyqtgraph</a:t>
            </a:r>
            <a:r>
              <a:rPr lang="en-US" dirty="0"/>
              <a:t> for improvement since live visualization is now available.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58BE8-5561-0B3D-C767-D369B19FE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EB22D1-8473-30C4-152E-A7D870195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13758C6-E3F6-05BD-6483-43C140841C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C9CA68-91A5-3781-8752-80900F5E2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3974" y="2616989"/>
            <a:ext cx="5132632" cy="369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6420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6E358-3961-8502-3C9D-4F10CA4CB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A046B-D642-95AD-9DDC-7C97BCB29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9</a:t>
            </a:r>
            <a:br>
              <a:rPr lang="en-US" dirty="0"/>
            </a:br>
            <a:r>
              <a:rPr lang="en-US" sz="3200" dirty="0"/>
              <a:t>Missed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079A5-28E8-1A19-D08A-94AED31D5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B884-81BD-1779-2DBC-49149079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721AB8-8A1D-8BA9-149F-A985DC065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567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DC73-E864-3DF3-D847-0CF6487CE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448E4-E877-3E71-587E-B044E8B2D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11697-97BF-A7D8-079E-49FB8B0F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A46178-B97E-4817-9029-290586FA77E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B83917-42CB-6C06-A4F1-CD68DB8BD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724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159C6-A844-0962-8335-8FBE1C2C5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8550B-7BEF-7806-3281-FAF7C45D4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Networking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3E215-2F00-163D-D15B-8990AAC910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Got in contact with Dr. Alexis Kostas from Norway.</a:t>
            </a:r>
          </a:p>
          <a:p>
            <a:pPr lvl="1"/>
            <a:r>
              <a:rPr lang="en-US" dirty="0">
                <a:hlinkClick r:id="rId2"/>
              </a:rPr>
              <a:t>Radar-Inertial ICP-based Pose Graph SLAM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Which later direct me to Morten Nissov, also from Norway.</a:t>
            </a:r>
          </a:p>
          <a:p>
            <a:pPr lvl="1"/>
            <a:r>
              <a:rPr lang="en-US" dirty="0"/>
              <a:t>Explain about the project that was implemented before and current work.</a:t>
            </a:r>
          </a:p>
          <a:p>
            <a:r>
              <a:rPr lang="en-US" dirty="0"/>
              <a:t>New material provided by them:</a:t>
            </a:r>
          </a:p>
          <a:p>
            <a:pPr lvl="1"/>
            <a:r>
              <a:rPr lang="en-US" dirty="0"/>
              <a:t>Instantaneous ego-motion estimation using Doppler radar</a:t>
            </a:r>
          </a:p>
          <a:p>
            <a:pPr lvl="2"/>
            <a:r>
              <a:rPr lang="en-US" dirty="0"/>
              <a:t>According to the paper results, this was done in last semester project.</a:t>
            </a:r>
          </a:p>
          <a:p>
            <a:pPr lvl="2"/>
            <a:r>
              <a:rPr lang="en-US" dirty="0"/>
              <a:t>Fusion of this work and current one is on the way.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306280-94DF-A4B1-1837-D11D0EBC9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6CF556-F433-C4C6-FDF5-CCBF58BC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C658808-0ABF-1700-BF70-62A78709EB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24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878AC-09FE-B4FA-3EA2-67935CA9B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3C63-7E06-132E-9F8A-F1D3538CF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8A899-935B-2196-79A8-E19464108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Implemented filter using RANSAC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AED00-64F3-7219-B381-C659B8FC4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06C36C-3B03-4237-3DE7-5DF0D51D9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531653-3137-6D2F-2D3E-0728C44236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96FBD12-B97D-EE49-46AF-09D20B100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973" y="2081024"/>
            <a:ext cx="4134427" cy="269595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1F4528-5A89-D9AB-97A3-2C825C6A5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344" y="4313799"/>
            <a:ext cx="5179806" cy="199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111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040C9-BF61-4FEF-7AC4-4C67C0FEB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2DD3C-23D9-CFB4-908F-7530F6516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2AE-D148-F36D-2AFC-E164E67C6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30093-094E-E0CD-F2EC-6F25907C2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13FE1E-5821-8940-F4F2-2FF245CC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2E9E133-E17D-B634-5DCC-B0229C68F5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with orange lines&#10;&#10;AI-generated content may be incorrect.">
            <a:extLst>
              <a:ext uri="{FF2B5EF4-FFF2-40B4-BE49-F238E27FC236}">
                <a16:creationId xmlns:a16="http://schemas.microsoft.com/office/drawing/2014/main" id="{C324F21B-484C-B854-DD67-D6CBA2654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42" y="2505455"/>
            <a:ext cx="3724874" cy="2377441"/>
          </a:xfrm>
          <a:prstGeom prst="rect">
            <a:avLst/>
          </a:prstGeom>
        </p:spPr>
      </p:pic>
      <p:pic>
        <p:nvPicPr>
          <p:cNvPr id="10" name="Picture 9" descr="A graph showing a line of orange and white&#10;&#10;AI-generated content may be incorrect.">
            <a:extLst>
              <a:ext uri="{FF2B5EF4-FFF2-40B4-BE49-F238E27FC236}">
                <a16:creationId xmlns:a16="http://schemas.microsoft.com/office/drawing/2014/main" id="{FDD686E6-AF65-7985-FC9B-666C27842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3968509"/>
            <a:ext cx="4587240" cy="227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3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D8806-9188-7D31-8E24-01B2BF4BC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6245A-B552-1039-1218-87D8FA724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2569-5EA4-91D8-FB23-D72791D07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16583-D5DC-C430-8C90-C48E8047F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C937C-EBF8-3931-8764-B1303BA95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56CF89C-97FE-6AC3-9CDD-500DC6BC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orange lines&#10;&#10;AI-generated content may be incorrect.">
            <a:extLst>
              <a:ext uri="{FF2B5EF4-FFF2-40B4-BE49-F238E27FC236}">
                <a16:creationId xmlns:a16="http://schemas.microsoft.com/office/drawing/2014/main" id="{54B59DC8-E55C-9469-C67F-232080C5E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308532"/>
            <a:ext cx="5006348" cy="3156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94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BA7DA-3C7F-B7BA-8110-67B6C78DF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93DA7-7615-8795-3674-0FD666CB5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Implementations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5D0DD-533E-62CD-EF34-568364DF9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Trajectory Hallway test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6364E-0165-5832-A28C-ED79863C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D60FE8-F602-3066-3978-ED8719FC9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94F69393-B117-50EA-E4BC-AA2FDCEA96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 descr="A graph with a line&#10;&#10;AI-generated content may be incorrect.">
            <a:extLst>
              <a:ext uri="{FF2B5EF4-FFF2-40B4-BE49-F238E27FC236}">
                <a16:creationId xmlns:a16="http://schemas.microsoft.com/office/drawing/2014/main" id="{BB2DE618-BAD2-F247-DADE-EEA3E2372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790" y="2382483"/>
            <a:ext cx="6471620" cy="3858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611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B3481-2975-BB29-F536-E0BB8EC29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08C52-E5EE-3BCD-EF86-AB4F41B47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Software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0236B-1528-AE9D-2671-B064BADE5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Joining instant ego-motion using Doppler.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E7FEB-E3C7-4100-B8A5-7496E7353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EBA272-052B-300E-BF76-6BC7BE575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5C3F0749-3547-FBB5-343C-8317BCAF0E5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24F02A-602C-B9BE-AAD6-A0F9626F2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50" y="2171503"/>
            <a:ext cx="7506748" cy="28197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E78A5C-EE94-B32D-FABF-D5810F03B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684" y="4066069"/>
            <a:ext cx="3950316" cy="2310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1192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B8150-F7B2-E7D5-5734-E3B2638D3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95BF7-E6FC-495B-BF66-ADEEC70B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63D8-7A60-ABAB-116C-9149FBAA6C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and plan about inserting a second sensor.</a:t>
            </a:r>
          </a:p>
          <a:p>
            <a:r>
              <a:rPr lang="en-US" dirty="0"/>
              <a:t>Due to lack of continuous point clouds.</a:t>
            </a:r>
          </a:p>
          <a:p>
            <a:r>
              <a:rPr lang="en-US" dirty="0"/>
              <a:t>Positive results from merging Cartesian speed and ICP translation.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764AD-43CF-A9C2-3C9C-1DC7C0516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85117-2021-09E3-C6E3-F5A0C87A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446405B-7752-2030-7780-0EDF077D92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A0E354-F930-DFAC-C99B-1FDBF2DB8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7" y="4288631"/>
            <a:ext cx="6603683" cy="150920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740E63-86C4-8CAF-6117-3290A0EBFAEA}"/>
              </a:ext>
            </a:extLst>
          </p:cNvPr>
          <p:cNvSpPr txBox="1"/>
          <p:nvPr/>
        </p:nvSpPr>
        <p:spPr>
          <a:xfrm>
            <a:off x="300037" y="5849164"/>
            <a:ext cx="56283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Image obtained from “Lecture_RadarSystem.pdf” by Andreas Becker.</a:t>
            </a:r>
            <a:endParaRPr lang="en-DE" sz="1200" dirty="0"/>
          </a:p>
        </p:txBody>
      </p:sp>
    </p:spTree>
    <p:extLst>
      <p:ext uri="{BB962C8B-B14F-4D97-AF65-F5344CB8AC3E}">
        <p14:creationId xmlns:p14="http://schemas.microsoft.com/office/powerpoint/2010/main" val="615193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A665D-90EA-10F3-D565-0A4C771CE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510A2-B9A1-EB81-7A0D-9B183C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AC33-8EBE-7920-1A2F-56C6C4149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Inclination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47F97-A3E5-F07A-C609-19739C98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B0AD7-E306-681B-46F5-3E4E552D7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27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6824238-D68F-0AB0-C375-3DF8163B1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D6A62ECE-5C32-7233-FF3E-5B896BB0B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311" y="2331393"/>
            <a:ext cx="7331377" cy="363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985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7520F-E601-B743-D57F-DC964FAC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2EC3-24AB-CE6A-5B07-88D14E85C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10</a:t>
            </a:r>
            <a:br>
              <a:rPr lang="en-US" dirty="0"/>
            </a:br>
            <a:r>
              <a:rPr lang="en-US" sz="3200" dirty="0"/>
              <a:t>Hardware Preparations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3B8E-0BBC-AD97-BA5F-C38BAC1A1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Rotation Angle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12890-FEAD-61AE-C6FB-703873A4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B6751-2568-C371-BAD5-C5CC2CB1B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28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A98A2734-C685-5DA4-FCD9-32D28A2798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 descr="A graph of a car sensor&#10;&#10;AI-generated content may be incorrect.">
            <a:extLst>
              <a:ext uri="{FF2B5EF4-FFF2-40B4-BE49-F238E27FC236}">
                <a16:creationId xmlns:a16="http://schemas.microsoft.com/office/drawing/2014/main" id="{282DF44E-0AC0-1FAA-B519-63E14B840A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860" y="2614861"/>
            <a:ext cx="4353540" cy="3511302"/>
          </a:xfrm>
          <a:prstGeom prst="rect">
            <a:avLst/>
          </a:prstGeom>
        </p:spPr>
      </p:pic>
      <p:pic>
        <p:nvPicPr>
          <p:cNvPr id="10" name="Picture 9" descr="A diagram of a graph&#10;&#10;AI-generated content may be incorrect.">
            <a:extLst>
              <a:ext uri="{FF2B5EF4-FFF2-40B4-BE49-F238E27FC236}">
                <a16:creationId xmlns:a16="http://schemas.microsoft.com/office/drawing/2014/main" id="{24AC8EDA-AB9C-8AD3-F9DE-14676C4A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975732"/>
            <a:ext cx="4515440" cy="315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8999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2868-6218-A7A5-BBF8-D8FEF6752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34159-6366-9D7E-ADFA-E97C81AF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37DA-642A-37AF-D880-4B70BC913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6048B-246A-9EDB-829E-D277E6BA5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30C75C-B7A3-A7FF-621C-E3A3B00B2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ABD74DD8-1577-915A-A168-CD9E0F0E4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3E73C73F-D347-4E6A-76C7-13330DEF5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6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613F-E1A8-00E8-56D9-54D08CE4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Period Highlight - 4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4606F-6E0B-C26C-E39E-2025FA207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Implementation of Vx and Vy</a:t>
            </a:r>
          </a:p>
          <a:p>
            <a:r>
              <a:rPr lang="en-US" dirty="0"/>
              <a:t>Validation of Vx and Vy</a:t>
            </a:r>
          </a:p>
          <a:p>
            <a:r>
              <a:rPr lang="en-US" dirty="0"/>
              <a:t>Obtain IMU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81221-112F-88F1-B090-32C47E3FB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08C3EC-3069-CF97-A1D8-B58BD7378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4173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10B8D-2678-F768-D236-E6DAAF1A4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A904-E668-F0F6-9C2B-BF03EB4F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11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A7FB-9A48-3607-9FAA-8482E8027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with single sensor.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14EBC-1D2C-A3ED-5F74-EFA5C888D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7148B8-4D8C-188A-79C5-9BE529775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F741B7C-7F86-02B0-0598-F35662F3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6247"/>
            <a:ext cx="9144000" cy="22896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6B1374-BAD8-85AD-29EF-60156411C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5917"/>
            <a:ext cx="9144000" cy="2240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11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713CB-B900-6BBD-32D3-0C165AF0D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9B8D-A90B-D887-A9F6-9E23A7A55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12</a:t>
            </a:r>
            <a:br>
              <a:rPr lang="en-US" dirty="0"/>
            </a:br>
            <a:r>
              <a:rPr lang="en-US" sz="3200" dirty="0"/>
              <a:t>Missed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EFD1-05BA-D32C-E771-68AA8A9B8C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5202936" cy="3054096"/>
          </a:xfrm>
        </p:spPr>
        <p:txBody>
          <a:bodyPr>
            <a:normAutofit/>
          </a:bodyPr>
          <a:lstStyle/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6125E1-E10A-5F21-00EB-F48E6AB9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6A549D-70EC-45C3-843F-B448EABD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30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24175E-9BCA-7358-2C52-0A8FE6866A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DE93-AC33-B767-04A5-24ADEF0FA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Hardware Preparations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83C99-DB1D-741D-5BC7-23A22BE53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5202936" cy="3054096"/>
          </a:xfrm>
        </p:spPr>
        <p:txBody>
          <a:bodyPr>
            <a:normAutofit/>
          </a:bodyPr>
          <a:lstStyle/>
          <a:p>
            <a:r>
              <a:rPr lang="en-US" sz="1800" dirty="0"/>
              <a:t>Implementation of both sensors.</a:t>
            </a:r>
          </a:p>
          <a:p>
            <a:r>
              <a:rPr lang="en-US" sz="1800" dirty="0"/>
              <a:t>Frequency offset: 1,9GHz</a:t>
            </a:r>
          </a:p>
          <a:p>
            <a:r>
              <a:rPr lang="en-US" sz="1800" dirty="0"/>
              <a:t>Sensor A (Left)</a:t>
            </a:r>
          </a:p>
          <a:p>
            <a:pPr lvl="1"/>
            <a:r>
              <a:rPr lang="en-US" sz="1800" dirty="0"/>
              <a:t>60 GHz to 61,98GHz</a:t>
            </a:r>
          </a:p>
          <a:p>
            <a:r>
              <a:rPr lang="en-US" sz="1800" dirty="0"/>
              <a:t>Sensor B (right)</a:t>
            </a:r>
          </a:p>
          <a:p>
            <a:pPr lvl="1"/>
            <a:r>
              <a:rPr lang="en-US" sz="1800" dirty="0"/>
              <a:t>62 GHz to 63,98 GHz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BB1F48-8E26-824A-24CA-EBCA5FE78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CE029E-CD7F-C479-0488-AF1BB9340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 descr="A graph of a car sensor&#10;&#10;AI-generated content may be incorrect.">
            <a:extLst>
              <a:ext uri="{FF2B5EF4-FFF2-40B4-BE49-F238E27FC236}">
                <a16:creationId xmlns:a16="http://schemas.microsoft.com/office/drawing/2014/main" id="{EE1F35F8-C4F8-2046-29DC-A6730937D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430" y="2614861"/>
            <a:ext cx="4353540" cy="3511302"/>
          </a:xfrm>
          <a:prstGeom prst="rect">
            <a:avLst/>
          </a:prstGeom>
        </p:spPr>
      </p:pic>
      <p:pic>
        <p:nvPicPr>
          <p:cNvPr id="7" name="Picture 6" descr="A graph of a graph showing a variety of colors&#10;&#10;AI-generated content may be incorrect.">
            <a:extLst>
              <a:ext uri="{FF2B5EF4-FFF2-40B4-BE49-F238E27FC236}">
                <a16:creationId xmlns:a16="http://schemas.microsoft.com/office/drawing/2014/main" id="{032953F9-2752-3BEE-0216-4416E40A8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89" y="4279070"/>
            <a:ext cx="3952871" cy="195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189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42424-A2CA-2B4B-D296-8BEA4CCDE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B33DD-A7DE-FE01-E5B5-29E583517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90110-6E99-6ABF-FA5F-CFA1FD66B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840480" cy="1307274"/>
          </a:xfrm>
        </p:spPr>
        <p:txBody>
          <a:bodyPr>
            <a:normAutofit fontScale="85000" lnSpcReduction="10000"/>
          </a:bodyPr>
          <a:lstStyle/>
          <a:p>
            <a:r>
              <a:rPr lang="en-US" sz="1800" dirty="0"/>
              <a:t>Implementation with dual sensor.</a:t>
            </a:r>
          </a:p>
          <a:p>
            <a:r>
              <a:rPr lang="en-US" sz="1800" dirty="0"/>
              <a:t>Measurements taken outside.</a:t>
            </a:r>
          </a:p>
          <a:p>
            <a:r>
              <a:rPr lang="en-US" sz="1800" dirty="0"/>
              <a:t>Given priority from most tracked cluster.</a:t>
            </a:r>
          </a:p>
          <a:p>
            <a:r>
              <a:rPr lang="en-US" sz="1800" dirty="0"/>
              <a:t>Distance still needs to be validated.</a:t>
            </a:r>
          </a:p>
          <a:p>
            <a:r>
              <a:rPr lang="en-US" sz="1800" dirty="0"/>
              <a:t>Rotation obtained with IMU.</a:t>
            </a:r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B5388-F971-E68F-2AE3-ABFEB3D81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D3CF9C-08EE-EC21-018A-BB6388ADC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B0DA36-EE99-B6C5-D1DF-07B573D2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623" y="3155047"/>
            <a:ext cx="6192114" cy="294363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1ADA64C-B009-E98E-9E9C-8A851E5749BE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Total of 7 recording were taken.</a:t>
            </a:r>
          </a:p>
          <a:p>
            <a:r>
              <a:rPr lang="en-US" sz="1800" dirty="0"/>
              <a:t>Lots of ground noise, due to bumpy road in parking lot.</a:t>
            </a:r>
          </a:p>
          <a:p>
            <a:r>
              <a:rPr lang="en-US" sz="1800" dirty="0"/>
              <a:t>Fixed with physical filtering and increasing </a:t>
            </a:r>
            <a:r>
              <a:rPr lang="en-US" sz="1800"/>
              <a:t>the inclination of the radar.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542105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843AB-366F-6962-24C9-0B693F7FD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35A37-007B-CFE5-8B19-FEF40CD5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BF5CF-7854-1085-A1D1-2F0338D5D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840480" cy="130727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Point cloud improved.</a:t>
            </a:r>
          </a:p>
          <a:p>
            <a:r>
              <a:rPr lang="en-US" sz="1800" dirty="0"/>
              <a:t>Target use Doppler heatmap to increase results of </a:t>
            </a:r>
            <a:r>
              <a:rPr lang="en-US" sz="1800" dirty="0" err="1"/>
              <a:t>pointcloud</a:t>
            </a:r>
            <a:r>
              <a:rPr lang="en-US" sz="1800" dirty="0"/>
              <a:t>.</a:t>
            </a:r>
          </a:p>
          <a:p>
            <a:r>
              <a:rPr lang="en-US" sz="1800" dirty="0"/>
              <a:t>2 Sensors.</a:t>
            </a:r>
          </a:p>
          <a:p>
            <a:pPr lvl="1"/>
            <a:r>
              <a:rPr lang="en-US" sz="1400" dirty="0"/>
              <a:t>Green color left sensor</a:t>
            </a:r>
          </a:p>
          <a:p>
            <a:pPr lvl="1"/>
            <a:r>
              <a:rPr lang="en-US" sz="1400" dirty="0"/>
              <a:t>Blue color right sensor.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7EFB2-605C-1C49-903E-22AFAF70D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9872AC-4CB1-EF36-84BC-C694D78C2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34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5E4489-3114-0494-384D-707476DE4B41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Problems with interference.</a:t>
            </a:r>
          </a:p>
          <a:p>
            <a:r>
              <a:rPr lang="en-US" sz="1800" dirty="0"/>
              <a:t>Problems after the 6mts mark.</a:t>
            </a:r>
          </a:p>
          <a:p>
            <a:pPr lvl="1"/>
            <a:r>
              <a:rPr lang="en-US" sz="1400" dirty="0"/>
              <a:t>Noise area as geometrical safe zone ends at 5 mts.</a:t>
            </a:r>
          </a:p>
          <a:p>
            <a:r>
              <a:rPr lang="en-US" sz="1800" dirty="0"/>
              <a:t>This due to the theoretical 90 degrees </a:t>
            </a:r>
            <a:r>
              <a:rPr lang="en-US" sz="1800" dirty="0" err="1"/>
              <a:t>AoA</a:t>
            </a:r>
            <a:r>
              <a:rPr lang="en-US" sz="1800" dirty="0"/>
              <a:t> (Angle of Arrival).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A73D70-6746-F562-3A20-BC234369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4" y="3111414"/>
            <a:ext cx="4114176" cy="30198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DC7562E-C831-2333-E8C3-FA3962F72A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6241" y="3111413"/>
            <a:ext cx="4937760" cy="302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64252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75A40-9A21-09B4-FE0A-B88C8B2E0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070D3-0E21-330A-5880-6E6C7CE80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EB26B-A0FE-2F78-4DAC-4B7BDFD42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840480" cy="1589468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Problems when detecting moving targets.</a:t>
            </a:r>
          </a:p>
          <a:p>
            <a:pPr lvl="1"/>
            <a:r>
              <a:rPr lang="en-US" sz="1000" dirty="0"/>
              <a:t>Either not moving fast enough or problem with RANSAC config.</a:t>
            </a:r>
          </a:p>
          <a:p>
            <a:r>
              <a:rPr lang="en-US" sz="1800" dirty="0"/>
              <a:t>If moving target is close to out own self speed estimation. It can be perceived as static object.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FBC2D-58D7-CDE0-013B-01FD3E35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21DA01-AB1F-4ED2-5E80-3183C71AE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35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BEDDF98-D9C6-1524-54B3-1604E3D9296D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F72EE-074B-70B6-8663-BF9EA4E09CE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680488" y="3176568"/>
            <a:ext cx="6201640" cy="301032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B7F8732-824A-1CDE-26AF-9979BF4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29" t="19322" r="39220" b="47873"/>
          <a:stretch>
            <a:fillRect/>
          </a:stretch>
        </p:blipFill>
        <p:spPr>
          <a:xfrm>
            <a:off x="4379976" y="3758184"/>
            <a:ext cx="1069848" cy="987552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9730579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617C5-9C9D-F693-6EF4-8C1ADD69B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94785-259A-7159-1AD2-7994A70A2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Software Progress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84BA9-88A7-B0FC-A440-4ECD51F310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0" y="1413747"/>
            <a:ext cx="3840480" cy="1307274"/>
          </a:xfrm>
        </p:spPr>
        <p:txBody>
          <a:bodyPr>
            <a:normAutofit/>
          </a:bodyPr>
          <a:lstStyle/>
          <a:p>
            <a:r>
              <a:rPr lang="en-US" sz="1800" dirty="0"/>
              <a:t>Static vs Moving Objects</a:t>
            </a:r>
          </a:p>
          <a:p>
            <a:r>
              <a:rPr lang="en-US" sz="1800" dirty="0"/>
              <a:t>Not in scope but it can be refined.</a:t>
            </a:r>
          </a:p>
          <a:p>
            <a:pPr lvl="1"/>
            <a:r>
              <a:rPr lang="en-US" sz="1000" dirty="0"/>
              <a:t>Improve RANSAC logic now that 2 sensors are incorporated to filter out moving objects, even at low speed.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99DF9-00FB-347E-A7F0-94B10DD78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C0D8D-DD47-765E-B2A9-E3E92453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36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FA9A61-220D-3095-39AF-4301F33C24A8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4A66AD1-CDBD-8D7E-D977-73E0D41F4C8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450850" y="3096390"/>
            <a:ext cx="3572374" cy="267689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F9E92E-BBD8-2A92-EE4D-11BBFDAB03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tretch>
            <a:fillRect/>
          </a:stretch>
        </p:blipFill>
        <p:spPr>
          <a:xfrm>
            <a:off x="4676502" y="3096390"/>
            <a:ext cx="3905795" cy="261021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787677-4A59-67CE-5396-49A1111E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697" t="37702" r="15098" b="23699"/>
          <a:stretch>
            <a:fillRect/>
          </a:stretch>
        </p:blipFill>
        <p:spPr>
          <a:xfrm>
            <a:off x="2404872" y="4105655"/>
            <a:ext cx="1078992" cy="1033273"/>
          </a:xfrm>
          <a:prstGeom prst="ellipse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85435FB-32A9-30E5-08AF-F421B26ED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80" t="46023" r="24013" b="28054"/>
          <a:stretch>
            <a:fillRect/>
          </a:stretch>
        </p:blipFill>
        <p:spPr>
          <a:xfrm>
            <a:off x="6784848" y="4297680"/>
            <a:ext cx="859536" cy="676656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2080020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DC97C-27E4-BF74-D516-296A7C6D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1629E-1B90-456E-8D93-FBCA027CE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First result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B1AE7-2FFF-EC28-0F82-5BD881A0C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3840480" cy="1307274"/>
          </a:xfrm>
        </p:spPr>
        <p:txBody>
          <a:bodyPr>
            <a:normAutofit fontScale="85000" lnSpcReduction="20000"/>
          </a:bodyPr>
          <a:lstStyle/>
          <a:p>
            <a:r>
              <a:rPr lang="en-US" sz="1800" dirty="0"/>
              <a:t>The Odometry and traction of the displacement is smoother using the whole point cloud.</a:t>
            </a:r>
          </a:p>
          <a:p>
            <a:r>
              <a:rPr lang="en-US" sz="1800" dirty="0"/>
              <a:t>However this can end with a lot of noise, meaning false targets since no post processing has been done.</a:t>
            </a:r>
            <a:endParaRPr lang="en-US" sz="1000" dirty="0"/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07518-80CD-B3DC-D5BA-CF12BC695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77936D-AF0C-54DB-5C5A-61670E40A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37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78ED62-848F-5B63-4FB9-9052C80380A4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C208DD-9A94-95D2-2215-C1B367822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097" y="3429000"/>
            <a:ext cx="7078063" cy="2572109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56A9B1-4875-555D-E606-FBC79B91A3FF}"/>
              </a:ext>
            </a:extLst>
          </p:cNvPr>
          <p:cNvSpPr txBox="1">
            <a:spLocks/>
          </p:cNvSpPr>
          <p:nvPr/>
        </p:nvSpPr>
        <p:spPr>
          <a:xfrm>
            <a:off x="4572000" y="1417638"/>
            <a:ext cx="3840480" cy="1819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By tracking the most successful tracked cluster we can improve the actual displacement on the vehicle.</a:t>
            </a:r>
          </a:p>
          <a:p>
            <a:r>
              <a:rPr lang="en-US" sz="1800" dirty="0"/>
              <a:t>In case this cluster is lost, we simply move to the following most successful tracked cluster.</a:t>
            </a:r>
          </a:p>
          <a:p>
            <a:r>
              <a:rPr lang="en-US" sz="1800" dirty="0"/>
              <a:t>Negative side, if no information is being sensed from the vehicle, no cluster is registered. Meaning no motion to be tracked.</a:t>
            </a:r>
            <a:endParaRPr lang="en-US" sz="1000" dirty="0"/>
          </a:p>
          <a:p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0697824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198E6-0E03-110B-01F8-29A36DDF0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08556-2267-26BC-8822-389DB319B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13</a:t>
            </a:r>
            <a:br>
              <a:rPr lang="en-US" dirty="0"/>
            </a:br>
            <a:r>
              <a:rPr lang="en-US" sz="3200" dirty="0"/>
              <a:t>First result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C3EB4-611B-B065-03DA-E0FF14FC83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165592" cy="4352226"/>
          </a:xfrm>
        </p:spPr>
        <p:txBody>
          <a:bodyPr>
            <a:normAutofit/>
          </a:bodyPr>
          <a:lstStyle/>
          <a:p>
            <a:r>
              <a:rPr lang="en-US" sz="2000" dirty="0"/>
              <a:t>Plan for the next 2 weeks:</a:t>
            </a:r>
          </a:p>
          <a:p>
            <a:pPr lvl="1"/>
            <a:r>
              <a:rPr lang="en-US" sz="2000" dirty="0"/>
              <a:t>Fix rotation algorithm obtained from the point cloud.</a:t>
            </a:r>
          </a:p>
          <a:p>
            <a:pPr lvl="1"/>
            <a:r>
              <a:rPr lang="en-US" sz="2000" dirty="0"/>
              <a:t>Work on the paper (currently working in it).</a:t>
            </a:r>
          </a:p>
          <a:p>
            <a:pPr lvl="1"/>
            <a:r>
              <a:rPr lang="en-US" sz="2000" dirty="0"/>
              <a:t>Improve (if time allowed) filtering logic to avoid tracking moving targets.</a:t>
            </a:r>
          </a:p>
          <a:p>
            <a:pPr lvl="2"/>
            <a:r>
              <a:rPr lang="en-US" sz="2000" dirty="0"/>
              <a:t>Differentiation between static vs moving targets.</a:t>
            </a:r>
          </a:p>
          <a:p>
            <a:pPr lvl="1"/>
            <a:r>
              <a:rPr lang="en-US" sz="2000" dirty="0"/>
              <a:t>Possible live visualization.</a:t>
            </a:r>
          </a:p>
          <a:p>
            <a:pPr lvl="2"/>
            <a:r>
              <a:rPr lang="en-US" sz="2000" dirty="0"/>
              <a:t>Currently simple implementation using TCP connection to laptop from RPi.</a:t>
            </a:r>
          </a:p>
          <a:p>
            <a:pPr lvl="2"/>
            <a:r>
              <a:rPr lang="en-US" sz="2000" dirty="0"/>
              <a:t>Visualization implemented with QT frameworks.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893382-3837-98BF-E625-8282D3F00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5FAE15-4954-E3D1-D712-0FB7E6F76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38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11CECC3-2414-E16A-0CE8-547BA5652599}"/>
              </a:ext>
            </a:extLst>
          </p:cNvPr>
          <p:cNvSpPr txBox="1">
            <a:spLocks/>
          </p:cNvSpPr>
          <p:nvPr/>
        </p:nvSpPr>
        <p:spPr>
          <a:xfrm>
            <a:off x="4297680" y="1417638"/>
            <a:ext cx="3840480" cy="1307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514820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21E86-C1EF-3DA2-77C9-D6FFF6003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CB0E3-168F-015C-2776-B3A4A494F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#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771035-D5C1-2F83-D3EE-6DA5A0863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1CA94A-D74E-F4FB-E3C8-86963ACCA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09FB45-B740-A0A6-5BA7-AC6C7249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00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B557E-75A0-CA98-D9E7-1E2C0C94A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F15AF-C673-57E5-6154-4A442E9E0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4A8D3-6948-67A4-5774-80CB804B4E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Python script with Vx and Vy.</a:t>
            </a:r>
          </a:p>
          <a:p>
            <a:pPr lvl="1"/>
            <a:r>
              <a:rPr lang="en-US" dirty="0"/>
              <a:t>Read </a:t>
            </a:r>
            <a:r>
              <a:rPr lang="en-US" dirty="0" err="1"/>
              <a:t>Mti</a:t>
            </a:r>
            <a:r>
              <a:rPr lang="en-US" dirty="0"/>
              <a:t> (IMU) sensor.</a:t>
            </a:r>
          </a:p>
          <a:p>
            <a:pPr lvl="1"/>
            <a:r>
              <a:rPr lang="en-US" dirty="0" err="1"/>
              <a:t>mmWave</a:t>
            </a:r>
            <a:r>
              <a:rPr lang="en-US" dirty="0"/>
              <a:t>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9E56E-7ECE-D966-5EF0-C7932E8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FA3C5A-00D7-7E38-6F61-0EBC59E26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4329D0-0E13-9729-28BE-76D13330ECE1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Print </a:t>
            </a:r>
            <a:r>
              <a:rPr lang="en-US" dirty="0" err="1"/>
              <a:t>MTi</a:t>
            </a:r>
            <a:r>
              <a:rPr lang="en-US" dirty="0"/>
              <a:t> sensor mount.</a:t>
            </a:r>
          </a:p>
          <a:p>
            <a:pPr lvl="1"/>
            <a:r>
              <a:rPr lang="en-US" dirty="0"/>
              <a:t>Test sensor fusion recording.</a:t>
            </a:r>
          </a:p>
          <a:p>
            <a:pPr lvl="1"/>
            <a:r>
              <a:rPr lang="en-US" dirty="0"/>
              <a:t>Validate implementation of Vx and Vy .</a:t>
            </a:r>
          </a:p>
          <a:p>
            <a:pPr lvl="1"/>
            <a:r>
              <a:rPr lang="en-US" dirty="0"/>
              <a:t>Implement Vx and Vy with IMU values, for rotation.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233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BC48-EF02-C454-0A10-77A12319F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DF0E7-D8BC-85D7-1123-C7E3D5776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600" dirty="0"/>
              <a:t>Vx &amp; Vy Components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C4D02-C509-DCF3-AD5E-9FAB166CA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1CEEAC-37AD-78A7-CD9D-B970F44A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BDEC897-8485-A978-9247-0936409E7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7118" y="3863227"/>
            <a:ext cx="2428942" cy="249212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9B2DA4-6175-81A1-AE4C-F587DC7B6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901" y="1579564"/>
            <a:ext cx="2215116" cy="23531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89C68D7-BD55-CDFC-8033-23E1ED388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1495" y="1533050"/>
            <a:ext cx="2220187" cy="239966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85829A-D580-5B91-83D2-F1E9E666DB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8279" y="3932714"/>
            <a:ext cx="2239179" cy="235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0546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50532-84BE-D925-9D3D-437F470CD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AD9D2-7195-6341-431F-03ADC19A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100" dirty="0"/>
              <a:t>Sensor Fusion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DE4-393D-30A0-561C-98D8E4854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D88CB4-B209-E90F-D694-C25EA917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C93AE-E1F7-304D-0B5A-2D32DE237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925" y="1847850"/>
            <a:ext cx="4248150" cy="316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38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5939-5CEF-D6E6-E260-5BA6D9B58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Period Highlight – 5</a:t>
            </a:r>
            <a:br>
              <a:rPr lang="en-US" dirty="0"/>
            </a:br>
            <a:r>
              <a:rPr lang="en-US" sz="3200" dirty="0"/>
              <a:t>Hardware Implementations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59E18-0E01-8944-AE24-A37E2CC40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026493-0322-5B61-839E-D767EA946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ED036-5F08-6348-9516-633E84588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0503"/>
            <a:ext cx="2902215" cy="2437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70F34C-7F25-8FAE-1FEE-055A19919B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4587" y="1640503"/>
            <a:ext cx="2816113" cy="24377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579686C-0046-8AF4-919D-D11DFFFBB5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9414" y="1640503"/>
            <a:ext cx="2514864" cy="243772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BA318C6-B232-C859-BDA5-1E1DACA269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384" y="4078224"/>
            <a:ext cx="4931232" cy="2278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92077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3E374D-0D0F-B2C4-D748-4D33D294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5D837-8858-8A53-337C-5DFA8437A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- 6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B43D8-9E95-1320-4FDF-12995AA647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Work and improve recording script for concurrent recording.</a:t>
            </a:r>
          </a:p>
          <a:p>
            <a:pPr lvl="1"/>
            <a:r>
              <a:rPr lang="en-US" dirty="0"/>
              <a:t>Print IMU sensor mount.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895D2-8509-77C9-915D-420A01EC0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AB3E6-B447-C8E8-7372-7C3D1841A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5F001A-AB76-29A4-4959-CE3E65D0110A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Test in lab.</a:t>
            </a:r>
          </a:p>
          <a:p>
            <a:pPr lvl="1"/>
            <a:r>
              <a:rPr lang="en-US" dirty="0"/>
              <a:t>No access to lab this period.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0799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E51A5-8E79-EB5F-0A0E-221C60660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022B-4AA6-9F3F-D512-F3D151813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Period Highlight – 7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465C-1ABF-0C49-A534-F98BD116E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FBEC3F-4208-4590-BA97-4119A385DFD9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6D12D-9817-940B-3B13-A5BD4A51B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53D5DF1-311E-DA3F-77A3-6C11FFA8C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525963"/>
          </a:xfrm>
        </p:spPr>
        <p:txBody>
          <a:bodyPr/>
          <a:lstStyle/>
          <a:p>
            <a:r>
              <a:rPr lang="en-US" dirty="0"/>
              <a:t>Progress</a:t>
            </a:r>
          </a:p>
          <a:p>
            <a:pPr lvl="1"/>
            <a:r>
              <a:rPr lang="en-US" dirty="0"/>
              <a:t>Concurrent sensor logs.</a:t>
            </a:r>
          </a:p>
          <a:p>
            <a:pPr lvl="1"/>
            <a:r>
              <a:rPr lang="en-US" dirty="0"/>
              <a:t>IMU sensor mount.</a:t>
            </a:r>
          </a:p>
          <a:p>
            <a:r>
              <a:rPr lang="en-US" dirty="0"/>
              <a:t>Problems</a:t>
            </a:r>
          </a:p>
          <a:p>
            <a:pPr lvl="1"/>
            <a:r>
              <a:rPr lang="en-US" dirty="0"/>
              <a:t>IMU sensor mount broke.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81DA659-5527-303B-F78C-E03982F9CE80}"/>
              </a:ext>
            </a:extLst>
          </p:cNvPr>
          <p:cNvSpPr txBox="1">
            <a:spLocks/>
          </p:cNvSpPr>
          <p:nvPr/>
        </p:nvSpPr>
        <p:spPr>
          <a:xfrm>
            <a:off x="4572000" y="1600199"/>
            <a:ext cx="4114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Next steps</a:t>
            </a:r>
          </a:p>
          <a:p>
            <a:pPr lvl="1"/>
            <a:r>
              <a:rPr lang="en-US" dirty="0"/>
              <a:t>Incorporate new logs with visualization.</a:t>
            </a:r>
          </a:p>
          <a:p>
            <a:pPr lvl="1"/>
            <a:r>
              <a:rPr lang="en-US" dirty="0"/>
              <a:t>Incorporate </a:t>
            </a:r>
            <a:r>
              <a:rPr lang="en-US" dirty="0" err="1"/>
              <a:t>VxVy</a:t>
            </a:r>
            <a:r>
              <a:rPr lang="en-US" dirty="0"/>
              <a:t> with IMU data.</a:t>
            </a:r>
          </a:p>
          <a:p>
            <a:pPr lvl="2"/>
            <a:r>
              <a:rPr lang="en-US" dirty="0"/>
              <a:t>Investigate the role in this before implementation.</a:t>
            </a:r>
          </a:p>
          <a:p>
            <a:pPr lvl="2"/>
            <a:r>
              <a:rPr lang="en-US" dirty="0"/>
              <a:t>Create a draft.</a:t>
            </a:r>
          </a:p>
          <a:p>
            <a:pPr lvl="1"/>
            <a:r>
              <a:rPr lang="en-US" dirty="0"/>
              <a:t>Print again the IMU sensor mount.</a:t>
            </a:r>
          </a:p>
          <a:p>
            <a:pPr lvl="1"/>
            <a:r>
              <a:rPr lang="en-US" dirty="0"/>
              <a:t>Discuss second radar sensor. (?)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36016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570</TotalTime>
  <Words>1151</Words>
  <Application>Microsoft Office PowerPoint</Application>
  <PresentationFormat>On-screen Show (4:3)</PresentationFormat>
  <Paragraphs>234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Aptos</vt:lpstr>
      <vt:lpstr>Arial</vt:lpstr>
      <vt:lpstr>Calibri</vt:lpstr>
      <vt:lpstr>Office Theme</vt:lpstr>
      <vt:lpstr>Radar Odometry</vt:lpstr>
      <vt:lpstr>Table of Content</vt:lpstr>
      <vt:lpstr>Period Highlight - 4</vt:lpstr>
      <vt:lpstr>Period Highlight - 5</vt:lpstr>
      <vt:lpstr>Period Highlight – 5 Vx &amp; Vy Components</vt:lpstr>
      <vt:lpstr>Period Highlight – 5 Sensor Fusion</vt:lpstr>
      <vt:lpstr>Period Highlight – 5 Hardware Implementations</vt:lpstr>
      <vt:lpstr>Period Highlight - 6</vt:lpstr>
      <vt:lpstr>Period Highlight – 7</vt:lpstr>
      <vt:lpstr>Period Highlight – 7 Sensor Fusion</vt:lpstr>
      <vt:lpstr>Period Highlight – 7 Hardware Implementations</vt:lpstr>
      <vt:lpstr>Period Highlight – 7 Hardware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8 Software Implementations</vt:lpstr>
      <vt:lpstr>Period Highlight – 9 Missed</vt:lpstr>
      <vt:lpstr>Period Highlight – 10 Networking Preparations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Implementations</vt:lpstr>
      <vt:lpstr>Period Highlight – 10 Software Preparations</vt:lpstr>
      <vt:lpstr>Period Highlight – 10 Hardware Preparations</vt:lpstr>
      <vt:lpstr>Period Highlight – 10 Hardware Preparations</vt:lpstr>
      <vt:lpstr>Period Highlight – 10 Hardware Preparations</vt:lpstr>
      <vt:lpstr>Period Highlight – 11 Hardware Preparations</vt:lpstr>
      <vt:lpstr>Period Highlight – 11 Software Progress</vt:lpstr>
      <vt:lpstr>Period Highlight – 12 Missed</vt:lpstr>
      <vt:lpstr>Period Highlight – 13 Hardware Preparations</vt:lpstr>
      <vt:lpstr>Period Highlight – 13 Software Progress</vt:lpstr>
      <vt:lpstr>Period Highlight – 13 Software Progress</vt:lpstr>
      <vt:lpstr>Period Highlight – 13 Software Progress</vt:lpstr>
      <vt:lpstr>Period Highlight – 13 Software Progress</vt:lpstr>
      <vt:lpstr>Period Highlight – 13 First result analysis</vt:lpstr>
      <vt:lpstr>Period Highlight – 13 First result analysis</vt:lpstr>
      <vt:lpstr>Period Highlight - #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Luis Fernando Rodriguez</dc:creator>
  <cp:keywords/>
  <dc:description>generated using python-pptx</dc:description>
  <cp:lastModifiedBy>Luis Fernando Rodriguez Gutierrez</cp:lastModifiedBy>
  <cp:revision>26</cp:revision>
  <dcterms:created xsi:type="dcterms:W3CDTF">2013-01-27T09:14:16Z</dcterms:created>
  <dcterms:modified xsi:type="dcterms:W3CDTF">2025-09-07T20:12:38Z</dcterms:modified>
  <cp:category/>
</cp:coreProperties>
</file>