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80" r:id="rId2"/>
    <p:sldId id="356" r:id="rId3"/>
    <p:sldId id="381" r:id="rId4"/>
    <p:sldId id="382" r:id="rId5"/>
    <p:sldId id="386" r:id="rId6"/>
    <p:sldId id="383" r:id="rId7"/>
    <p:sldId id="384" r:id="rId8"/>
    <p:sldId id="38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58C515-B7DD-7FD3-F199-3264D0020B67}" name="Luis Fernando Rodriguez Gutierrez" initials="LR" userId="S::luis.rodriguez001@stud.fh-dortmund.de::47d13518-703e-4604-b449-ba54b8feb907" providerId="AD"/>
  <p188:author id="{8914E25E-B23D-5524-8777-6C7D4607B667}" name="Leander Hackmann" initials="LH" userId="S::leander.hackmann001@stud.fh-dortmund.de::bdf58d41-ce4e-4a09-9ac5-2f7a15d0e19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2E590-2950-4AEC-9D42-F023B2ED0D8C}" v="2" dt="2025-04-19T13:46:17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91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Fernando Rodriguez Gutierrez" userId="47d13518-703e-4604-b449-ba54b8feb907" providerId="ADAL" clId="{43B3EDA9-0EEE-4EA4-841F-0926849D4277}"/>
    <pc:docChg chg="undo custSel addSld delSld modSld">
      <pc:chgData name="Luis Fernando Rodriguez Gutierrez" userId="47d13518-703e-4604-b449-ba54b8feb907" providerId="ADAL" clId="{43B3EDA9-0EEE-4EA4-841F-0926849D4277}" dt="2025-04-14T14:32:25.960" v="183" actId="20577"/>
      <pc:docMkLst>
        <pc:docMk/>
      </pc:docMkLst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91975663" sldId="27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16706969" sldId="274"/>
        </pc:sldMkLst>
      </pc:sldChg>
      <pc:sldChg chg="modSp del mod">
        <pc:chgData name="Luis Fernando Rodriguez Gutierrez" userId="47d13518-703e-4604-b449-ba54b8feb907" providerId="ADAL" clId="{43B3EDA9-0EEE-4EA4-841F-0926849D4277}" dt="2025-04-14T14:30:25.362" v="78" actId="47"/>
        <pc:sldMkLst>
          <pc:docMk/>
          <pc:sldMk cId="1870351701" sldId="281"/>
        </pc:sldMkLst>
      </pc:sldChg>
      <pc:sldChg chg="del">
        <pc:chgData name="Luis Fernando Rodriguez Gutierrez" userId="47d13518-703e-4604-b449-ba54b8feb907" providerId="ADAL" clId="{43B3EDA9-0EEE-4EA4-841F-0926849D4277}" dt="2025-04-14T14:30:10.306" v="76" actId="47"/>
        <pc:sldMkLst>
          <pc:docMk/>
          <pc:sldMk cId="1721949573" sldId="28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532284546" sldId="28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137798791" sldId="28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25653742" sldId="29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99786026" sldId="29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01335422" sldId="29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72797084" sldId="29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36693899" sldId="29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295981771" sldId="30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19065159" sldId="30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38502902" sldId="30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48148201" sldId="30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643124451" sldId="30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92254363" sldId="30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797592830" sldId="308"/>
        </pc:sldMkLst>
      </pc:sldChg>
      <pc:sldChg chg="del">
        <pc:chgData name="Luis Fernando Rodriguez Gutierrez" userId="47d13518-703e-4604-b449-ba54b8feb907" providerId="ADAL" clId="{43B3EDA9-0EEE-4EA4-841F-0926849D4277}" dt="2025-04-14T14:30:08.967" v="75" actId="47"/>
        <pc:sldMkLst>
          <pc:docMk/>
          <pc:sldMk cId="3965234177" sldId="30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88337439" sldId="31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11015972" sldId="31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728500233" sldId="31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719121785" sldId="31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208678281" sldId="32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34536413" sldId="32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52967252" sldId="32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05503181" sldId="32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78750565" sldId="32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34703138" sldId="32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69406391" sldId="32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11272214" sldId="33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90674057" sldId="33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97133622" sldId="33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09665091" sldId="33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37052178" sldId="33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71278685" sldId="33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16590569" sldId="33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26921416" sldId="34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45196224" sldId="34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154830914" sldId="34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59890530" sldId="34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62302362" sldId="34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61153834" sldId="34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56863542" sldId="34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24838940" sldId="35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64576902" sldId="35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71696130" sldId="35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34465142" sldId="35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708726967" sldId="355"/>
        </pc:sldMkLst>
      </pc:sldChg>
      <pc:sldChg chg="addSp delSp modSp add del mod">
        <pc:chgData name="Luis Fernando Rodriguez Gutierrez" userId="47d13518-703e-4604-b449-ba54b8feb907" providerId="ADAL" clId="{43B3EDA9-0EEE-4EA4-841F-0926849D4277}" dt="2025-04-14T14:29:47.578" v="72" actId="14100"/>
        <pc:sldMkLst>
          <pc:docMk/>
          <pc:sldMk cId="1742724825" sldId="356"/>
        </pc:sldMkLst>
        <pc:spChg chg="add mod">
          <ac:chgData name="Luis Fernando Rodriguez Gutierrez" userId="47d13518-703e-4604-b449-ba54b8feb907" providerId="ADAL" clId="{43B3EDA9-0EEE-4EA4-841F-0926849D4277}" dt="2025-04-14T14:29:47.578" v="72" actId="14100"/>
          <ac:spMkLst>
            <pc:docMk/>
            <pc:sldMk cId="1742724825" sldId="356"/>
            <ac:spMk id="5" creationId="{91B83917-42CB-6C06-A4F1-CD68DB8BD4AB}"/>
          </ac:spMkLst>
        </pc:spChg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176254781" sldId="35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1317712" sldId="35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289428053" sldId="35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616548735" sldId="36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89278354" sldId="36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93332597" sldId="37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64824931" sldId="37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200294636" sldId="37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265736180" sldId="37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073505" sldId="37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665479460" sldId="37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36865586" sldId="379"/>
        </pc:sldMkLst>
      </pc:sldChg>
      <pc:sldChg chg="modSp mod">
        <pc:chgData name="Luis Fernando Rodriguez Gutierrez" userId="47d13518-703e-4604-b449-ba54b8feb907" providerId="ADAL" clId="{43B3EDA9-0EEE-4EA4-841F-0926849D4277}" dt="2025-04-14T14:29:18.372" v="66" actId="20577"/>
        <pc:sldMkLst>
          <pc:docMk/>
          <pc:sldMk cId="2975782584" sldId="380"/>
        </pc:sldMkLst>
        <pc:spChg chg="mod">
          <ac:chgData name="Luis Fernando Rodriguez Gutierrez" userId="47d13518-703e-4604-b449-ba54b8feb907" providerId="ADAL" clId="{43B3EDA9-0EEE-4EA4-841F-0926849D4277}" dt="2025-04-14T14:29:02.753" v="17" actId="20577"/>
          <ac:spMkLst>
            <pc:docMk/>
            <pc:sldMk cId="2975782584" sldId="380"/>
            <ac:spMk id="2" creationId="{B5732573-D20A-CBD0-5A4C-6C0DFE64C5A9}"/>
          </ac:spMkLst>
        </pc:spChg>
        <pc:spChg chg="mod">
          <ac:chgData name="Luis Fernando Rodriguez Gutierrez" userId="47d13518-703e-4604-b449-ba54b8feb907" providerId="ADAL" clId="{43B3EDA9-0EEE-4EA4-841F-0926849D4277}" dt="2025-04-14T14:29:18.372" v="66" actId="20577"/>
          <ac:spMkLst>
            <pc:docMk/>
            <pc:sldMk cId="2975782584" sldId="380"/>
            <ac:spMk id="3" creationId="{701A7D7D-031F-4FE8-F782-690872D7AD7B}"/>
          </ac:spMkLst>
        </pc:spChg>
      </pc:sldChg>
      <pc:sldChg chg="modSp new mod">
        <pc:chgData name="Luis Fernando Rodriguez Gutierrez" userId="47d13518-703e-4604-b449-ba54b8feb907" providerId="ADAL" clId="{43B3EDA9-0EEE-4EA4-841F-0926849D4277}" dt="2025-04-14T14:32:25.960" v="183" actId="20577"/>
        <pc:sldMkLst>
          <pc:docMk/>
          <pc:sldMk cId="4022417390" sldId="381"/>
        </pc:sldMkLst>
        <pc:spChg chg="mod">
          <ac:chgData name="Luis Fernando Rodriguez Gutierrez" userId="47d13518-703e-4604-b449-ba54b8feb907" providerId="ADAL" clId="{43B3EDA9-0EEE-4EA4-841F-0926849D4277}" dt="2025-04-14T14:31:12.841" v="99" actId="20577"/>
          <ac:spMkLst>
            <pc:docMk/>
            <pc:sldMk cId="4022417390" sldId="381"/>
            <ac:spMk id="2" creationId="{B9C0613F-E1A8-00E8-56D9-54D08CE43BF9}"/>
          </ac:spMkLst>
        </pc:spChg>
        <pc:spChg chg="mod">
          <ac:chgData name="Luis Fernando Rodriguez Gutierrez" userId="47d13518-703e-4604-b449-ba54b8feb907" providerId="ADAL" clId="{43B3EDA9-0EEE-4EA4-841F-0926849D4277}" dt="2025-04-14T14:32:25.960" v="183" actId="20577"/>
          <ac:spMkLst>
            <pc:docMk/>
            <pc:sldMk cId="4022417390" sldId="381"/>
            <ac:spMk id="3" creationId="{08A4606F-6E0B-C26C-E39E-2025FA207242}"/>
          </ac:spMkLst>
        </pc:spChg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22419651" sldId="382"/>
        </pc:sldMkLst>
      </pc:sldChg>
      <pc:sldChg chg="modSp add mod">
        <pc:chgData name="Luis Fernando Rodriguez Gutierrez" userId="47d13518-703e-4604-b449-ba54b8feb907" providerId="ADAL" clId="{43B3EDA9-0EEE-4EA4-841F-0926849D4277}" dt="2025-04-14T14:31:20.938" v="106" actId="27636"/>
        <pc:sldMkLst>
          <pc:docMk/>
          <pc:sldMk cId="1371233986" sldId="382"/>
        </pc:sldMkLst>
        <pc:spChg chg="mod">
          <ac:chgData name="Luis Fernando Rodriguez Gutierrez" userId="47d13518-703e-4604-b449-ba54b8feb907" providerId="ADAL" clId="{43B3EDA9-0EEE-4EA4-841F-0926849D4277}" dt="2025-04-14T14:31:20.938" v="106" actId="27636"/>
          <ac:spMkLst>
            <pc:docMk/>
            <pc:sldMk cId="1371233986" sldId="382"/>
            <ac:spMk id="2" creationId="{46CF15AF-C673-57E5-6154-4A442E9E08B8}"/>
          </ac:spMkLst>
        </pc:spChg>
      </pc:sldChg>
      <pc:sldChg chg="add">
        <pc:chgData name="Luis Fernando Rodriguez Gutierrez" userId="47d13518-703e-4604-b449-ba54b8feb907" providerId="ADAL" clId="{43B3EDA9-0EEE-4EA4-841F-0926849D4277}" dt="2025-04-14T14:31:23.467" v="107"/>
        <pc:sldMkLst>
          <pc:docMk/>
          <pc:sldMk cId="613601681" sldId="38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426308332" sldId="383"/>
        </pc:sldMkLst>
      </pc:sldChg>
      <pc:sldChg chg="add">
        <pc:chgData name="Luis Fernando Rodriguez Gutierrez" userId="47d13518-703e-4604-b449-ba54b8feb907" providerId="ADAL" clId="{43B3EDA9-0EEE-4EA4-841F-0926849D4277}" dt="2025-04-14T14:31:24.113" v="108"/>
        <pc:sldMkLst>
          <pc:docMk/>
          <pc:sldMk cId="2017968030" sldId="38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55145448" sldId="384"/>
        </pc:sldMkLst>
      </pc:sldChg>
      <pc:sldChg chg="add">
        <pc:chgData name="Luis Fernando Rodriguez Gutierrez" userId="47d13518-703e-4604-b449-ba54b8feb907" providerId="ADAL" clId="{43B3EDA9-0EEE-4EA4-841F-0926849D4277}" dt="2025-04-14T14:31:24.609" v="109"/>
        <pc:sldMkLst>
          <pc:docMk/>
          <pc:sldMk cId="3506300580" sldId="385"/>
        </pc:sldMkLst>
      </pc:sldChg>
      <pc:sldChg chg="new del">
        <pc:chgData name="Luis Fernando Rodriguez Gutierrez" userId="47d13518-703e-4604-b449-ba54b8feb907" providerId="ADAL" clId="{43B3EDA9-0EEE-4EA4-841F-0926849D4277}" dt="2025-04-14T14:31:39.102" v="111" actId="47"/>
        <pc:sldMkLst>
          <pc:docMk/>
          <pc:sldMk cId="3031715584" sldId="38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949894610" sldId="38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543168481" sldId="39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382391767" sldId="39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37972115" sldId="39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11251102" sldId="39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86797173" sldId="39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906179126" sldId="39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99001563" sldId="39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86098690" sldId="400"/>
        </pc:sldMkLst>
      </pc:sldChg>
    </pc:docChg>
  </pc:docChgLst>
  <pc:docChgLst>
    <pc:chgData name="Luis Fernando Rodriguez Gutierrez" userId="47d13518-703e-4604-b449-ba54b8feb907" providerId="ADAL" clId="{A7C40887-B3D0-4F01-9AC0-3CAD6B0808AA}"/>
    <pc:docChg chg="modSld">
      <pc:chgData name="Luis Fernando Rodriguez Gutierrez" userId="47d13518-703e-4604-b449-ba54b8feb907" providerId="ADAL" clId="{A7C40887-B3D0-4F01-9AC0-3CAD6B0808AA}" dt="2025-03-14T18:07:34.709" v="2" actId="1035"/>
      <pc:docMkLst>
        <pc:docMk/>
      </pc:docMkLst>
      <pc:sldChg chg="modSp mod">
        <pc:chgData name="Luis Fernando Rodriguez Gutierrez" userId="47d13518-703e-4604-b449-ba54b8feb907" providerId="ADAL" clId="{A7C40887-B3D0-4F01-9AC0-3CAD6B0808AA}" dt="2025-03-14T18:07:34.709" v="2" actId="1035"/>
        <pc:sldMkLst>
          <pc:docMk/>
          <pc:sldMk cId="1109665091" sldId="334"/>
        </pc:sldMkLst>
      </pc:sldChg>
      <pc:sldChg chg="modSp mod">
        <pc:chgData name="Luis Fernando Rodriguez Gutierrez" userId="47d13518-703e-4604-b449-ba54b8feb907" providerId="ADAL" clId="{A7C40887-B3D0-4F01-9AC0-3CAD6B0808AA}" dt="2025-03-14T17:51:35.953" v="0" actId="20577"/>
        <pc:sldMkLst>
          <pc:docMk/>
          <pc:sldMk cId="1337052178" sldId="335"/>
        </pc:sldMkLst>
      </pc:sldChg>
    </pc:docChg>
  </pc:docChgLst>
  <pc:docChgLst>
    <pc:chgData name="Luis Fernando Rodriguez Gutierrez" userId="47d13518-703e-4604-b449-ba54b8feb907" providerId="ADAL" clId="{3092E590-2950-4AEC-9D42-F023B2ED0D8C}"/>
    <pc:docChg chg="undo custSel addSld delSld modSld">
      <pc:chgData name="Luis Fernando Rodriguez Gutierrez" userId="47d13518-703e-4604-b449-ba54b8feb907" providerId="ADAL" clId="{3092E590-2950-4AEC-9D42-F023B2ED0D8C}" dt="2025-04-19T13:50:38.256" v="237" actId="20577"/>
      <pc:docMkLst>
        <pc:docMk/>
      </pc:docMkLst>
      <pc:sldChg chg="addSp modSp mod">
        <pc:chgData name="Luis Fernando Rodriguez Gutierrez" userId="47d13518-703e-4604-b449-ba54b8feb907" providerId="ADAL" clId="{3092E590-2950-4AEC-9D42-F023B2ED0D8C}" dt="2025-04-19T13:50:38.256" v="237" actId="20577"/>
        <pc:sldMkLst>
          <pc:docMk/>
          <pc:sldMk cId="1371233986" sldId="382"/>
        </pc:sldMkLst>
        <pc:spChg chg="mod">
          <ac:chgData name="Luis Fernando Rodriguez Gutierrez" userId="47d13518-703e-4604-b449-ba54b8feb907" providerId="ADAL" clId="{3092E590-2950-4AEC-9D42-F023B2ED0D8C}" dt="2025-04-19T13:45:52.120" v="1" actId="20577"/>
          <ac:spMkLst>
            <pc:docMk/>
            <pc:sldMk cId="1371233986" sldId="382"/>
            <ac:spMk id="2" creationId="{46CF15AF-C673-57E5-6154-4A442E9E08B8}"/>
          </ac:spMkLst>
        </pc:spChg>
        <pc:spChg chg="mod">
          <ac:chgData name="Luis Fernando Rodriguez Gutierrez" userId="47d13518-703e-4604-b449-ba54b8feb907" providerId="ADAL" clId="{3092E590-2950-4AEC-9D42-F023B2ED0D8C}" dt="2025-04-19T13:50:38.256" v="237" actId="20577"/>
          <ac:spMkLst>
            <pc:docMk/>
            <pc:sldMk cId="1371233986" sldId="382"/>
            <ac:spMk id="3" creationId="{2C14A8D3-6948-67A4-5774-80CB804B4E2D}"/>
          </ac:spMkLst>
        </pc:spChg>
        <pc:spChg chg="add mod">
          <ac:chgData name="Luis Fernando Rodriguez Gutierrez" userId="47d13518-703e-4604-b449-ba54b8feb907" providerId="ADAL" clId="{3092E590-2950-4AEC-9D42-F023B2ED0D8C}" dt="2025-04-19T13:50:35.754" v="235" actId="20577"/>
          <ac:spMkLst>
            <pc:docMk/>
            <pc:sldMk cId="1371233986" sldId="382"/>
            <ac:spMk id="6" creationId="{194329D0-0E13-9729-28BE-76D13330ECE1}"/>
          </ac:spMkLst>
        </pc:spChg>
      </pc:sldChg>
      <pc:sldChg chg="add del">
        <pc:chgData name="Luis Fernando Rodriguez Gutierrez" userId="47d13518-703e-4604-b449-ba54b8feb907" providerId="ADAL" clId="{3092E590-2950-4AEC-9D42-F023B2ED0D8C}" dt="2025-04-19T13:46:10.691" v="11" actId="47"/>
        <pc:sldMkLst>
          <pc:docMk/>
          <pc:sldMk cId="890837339" sldId="386"/>
        </pc:sldMkLst>
      </pc:sldChg>
      <pc:sldChg chg="addSp delSp modSp new mod">
        <pc:chgData name="Luis Fernando Rodriguez Gutierrez" userId="47d13518-703e-4604-b449-ba54b8feb907" providerId="ADAL" clId="{3092E590-2950-4AEC-9D42-F023B2ED0D8C}" dt="2025-04-19T13:49:45.528" v="151" actId="1076"/>
        <pc:sldMkLst>
          <pc:docMk/>
          <pc:sldMk cId="2209207768" sldId="386"/>
        </pc:sldMkLst>
        <pc:spChg chg="del">
          <ac:chgData name="Luis Fernando Rodriguez Gutierrez" userId="47d13518-703e-4604-b449-ba54b8feb907" providerId="ADAL" clId="{3092E590-2950-4AEC-9D42-F023B2ED0D8C}" dt="2025-04-19T13:49:40.694" v="148" actId="478"/>
          <ac:spMkLst>
            <pc:docMk/>
            <pc:sldMk cId="2209207768" sldId="386"/>
            <ac:spMk id="3" creationId="{506F8066-45ED-C6E0-D40A-7D5A1EBFB1E6}"/>
          </ac:spMkLst>
        </pc:spChg>
        <pc:picChg chg="add mod">
          <ac:chgData name="Luis Fernando Rodriguez Gutierrez" userId="47d13518-703e-4604-b449-ba54b8feb907" providerId="ADAL" clId="{3092E590-2950-4AEC-9D42-F023B2ED0D8C}" dt="2025-04-19T13:49:45.528" v="151" actId="1076"/>
          <ac:picMkLst>
            <pc:docMk/>
            <pc:sldMk cId="2209207768" sldId="386"/>
            <ac:picMk id="7" creationId="{1DAED036-5F08-6348-9516-633E84588C1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561EA-877F-40EB-BD03-9F9D93CF8F08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F0685-3077-4A2F-9C76-C7BBBFA8F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F0685-3077-4A2F-9C76-C7BBBFA8FF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0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79F1-D9BB-4E74-86A2-2DC123167359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8D2B-CE3E-4EDD-9649-B6EE9E3C2340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A4F-0F17-4FF1-AA6C-E0193917BC1E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60EB-C9A5-467F-AA36-B176C44BCBF1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5E61-6324-405D-8AF5-05323E47D966}" type="datetime1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807E-A869-4435-A051-311AEF96909D}" type="datetime1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686A-CD31-4B11-9B8F-A51012174BB0}" type="datetime1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4EA3-50E0-4631-85EF-BDA8608D293F}" type="datetime1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B4E6-89B0-4D9D-AC8C-3B8ECDAACC34}" type="datetime1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BC16-5931-43C3-BDFF-9B248A400D54}" type="datetime1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399268-E9E6-B75A-8AE8-AC43F8889761}"/>
              </a:ext>
            </a:extLst>
          </p:cNvPr>
          <p:cNvSpPr/>
          <p:nvPr userDrawn="1"/>
        </p:nvSpPr>
        <p:spPr>
          <a:xfrm>
            <a:off x="-1" y="6356350"/>
            <a:ext cx="9144001" cy="50165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EAE470-9FCD-D38D-1499-A04A662DE834}"/>
              </a:ext>
            </a:extLst>
          </p:cNvPr>
          <p:cNvSpPr/>
          <p:nvPr userDrawn="1"/>
        </p:nvSpPr>
        <p:spPr>
          <a:xfrm>
            <a:off x="1" y="0"/>
            <a:ext cx="9144000" cy="274638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7143E5B-78DF-476F-8A09-9FD612E00067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9A25C-C535-0599-C8A4-D29B5CE4C20B}"/>
              </a:ext>
            </a:extLst>
          </p:cNvPr>
          <p:cNvSpPr txBox="1"/>
          <p:nvPr userDrawn="1"/>
        </p:nvSpPr>
        <p:spPr>
          <a:xfrm>
            <a:off x="3657601" y="6352529"/>
            <a:ext cx="2053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Leander Hackmann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Luis Fernando Rodriguez Gutierrez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FH Dortmund, </a:t>
            </a:r>
            <a:r>
              <a:rPr lang="en-US" sz="800" dirty="0" err="1">
                <a:solidFill>
                  <a:schemeClr val="bg1"/>
                </a:solidFill>
              </a:rPr>
              <a:t>WiSe</a:t>
            </a:r>
            <a:r>
              <a:rPr lang="en-US" sz="800" dirty="0">
                <a:solidFill>
                  <a:schemeClr val="bg1"/>
                </a:solidFill>
              </a:rPr>
              <a:t> 2024/25, Master ESE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32573-D20A-CBD0-5A4C-6C0DFE64C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449387"/>
            <a:ext cx="7772400" cy="1979613"/>
          </a:xfrm>
        </p:spPr>
        <p:txBody>
          <a:bodyPr>
            <a:normAutofit/>
          </a:bodyPr>
          <a:lstStyle/>
          <a:p>
            <a:r>
              <a:rPr lang="en-US" sz="4400" noProof="0" dirty="0"/>
              <a:t>Radar Odometry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1A7D7D-031F-4FE8-F782-690872D7A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0" y="4673600"/>
            <a:ext cx="6400800" cy="1181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 Project weekly updates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6011A6-C21A-FB97-DDB0-855A7E42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630F34-A95B-2E55-059B-A1190533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D759-AFA5-4CA4-8536-68E39A72291A}" type="datetime1">
              <a:rPr lang="en-US" smtClean="0"/>
              <a:t>4/19/2025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8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DC73-E864-3DF3-D847-0CF6487C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48E4-E877-3E71-587E-B044E8B2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B11697-97BF-A7D8-079E-49FB8B0F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6178-B97E-4817-9029-290586FA77E9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B83917-42CB-6C06-A4F1-CD68DB8BD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2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613F-E1A8-00E8-56D9-54D08CE4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Highlight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606F-6E0B-C26C-E39E-2025FA207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Vx and Vy</a:t>
            </a:r>
          </a:p>
          <a:p>
            <a:r>
              <a:rPr lang="en-US" dirty="0"/>
              <a:t>Validation of Vx and Vy</a:t>
            </a:r>
          </a:p>
          <a:p>
            <a:r>
              <a:rPr lang="en-US" dirty="0"/>
              <a:t>Obtain IMU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1221-112F-88F1-B090-32C47E3F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8C3EC-3069-CF97-A1D8-B58BD737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1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B557E-75A0-CA98-D9E7-1E2C0C94A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15AF-C673-57E5-6154-4A442E9E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4A8D3-6948-67A4-5774-80CB804B4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Script with Vx and Vy.</a:t>
            </a:r>
          </a:p>
          <a:p>
            <a:pPr lvl="1"/>
            <a:r>
              <a:rPr lang="en-US" dirty="0"/>
              <a:t>Read </a:t>
            </a:r>
            <a:r>
              <a:rPr lang="en-US" dirty="0" err="1"/>
              <a:t>MTi</a:t>
            </a:r>
            <a:r>
              <a:rPr lang="en-US" dirty="0"/>
              <a:t> sensor.</a:t>
            </a:r>
          </a:p>
          <a:p>
            <a:pPr lvl="1"/>
            <a:r>
              <a:rPr lang="en-US" dirty="0" err="1"/>
              <a:t>mmWave</a:t>
            </a:r>
            <a:r>
              <a:rPr lang="en-US" dirty="0"/>
              <a:t> sensor Mount.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9E56E-7ECE-D966-5EF0-C7932E8F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A3C5A-00D7-7E38-6F61-0EBC59E2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4329D0-0E13-9729-28BE-76D13330ECE1}"/>
              </a:ext>
            </a:extLst>
          </p:cNvPr>
          <p:cNvSpPr txBox="1">
            <a:spLocks/>
          </p:cNvSpPr>
          <p:nvPr/>
        </p:nvSpPr>
        <p:spPr>
          <a:xfrm>
            <a:off x="4572000" y="160019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Test sensor fusion recording.</a:t>
            </a:r>
          </a:p>
          <a:p>
            <a:pPr lvl="1"/>
            <a:r>
              <a:rPr lang="en-US" dirty="0"/>
              <a:t>Print </a:t>
            </a:r>
            <a:r>
              <a:rPr lang="en-US" dirty="0" err="1"/>
              <a:t>MTi</a:t>
            </a:r>
            <a:r>
              <a:rPr lang="en-US" dirty="0"/>
              <a:t> sensor mount.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3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5939-5CEF-D6E6-E260-5BA6D9B5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9E18-0E01-8944-AE24-A37E2CC4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26493-0322-5B61-839E-D767EA94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AED036-5F08-6348-9516-633E84588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0503"/>
            <a:ext cx="2902215" cy="243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0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E51A5-8E79-EB5F-0A0E-221C60660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022B-4AA6-9F3F-D512-F3D15181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5DD5-6460-F475-48FB-2DDA6BBD9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465C-1ABF-0C49-A534-F98BD116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6D12D-9817-940B-3B13-A5BD4A51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0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42868-6218-A7A5-BBF8-D8FEF6752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4159-6366-9D7E-ADFA-E97C81AF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37DA-642A-37AF-D880-4B70BC913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6048B-246A-9EDB-829E-D277E6BA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0C75C-B7A3-A7FF-621C-E3A3B00B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6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21E86-C1EF-3DA2-77C9-D6FFF6003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B0E3-168F-015C-2776-B3A4A494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1035-D5C1-2F83-D3EE-6DA5A0863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CA94A-D74E-F4FB-E3C8-86963ACC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9FB45-B740-A0A6-5BA7-AC6C7249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0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85</Words>
  <Application>Microsoft Office PowerPoint</Application>
  <PresentationFormat>On-screen Show (4:3)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Calibri</vt:lpstr>
      <vt:lpstr>Office Theme</vt:lpstr>
      <vt:lpstr>Radar Odometry</vt:lpstr>
      <vt:lpstr>Table of Content</vt:lpstr>
      <vt:lpstr>Period Highlight - 4</vt:lpstr>
      <vt:lpstr>Period Highlight - 5</vt:lpstr>
      <vt:lpstr>PowerPoint Presentation</vt:lpstr>
      <vt:lpstr>Period Highlight - #</vt:lpstr>
      <vt:lpstr>Period Highlight - #</vt:lpstr>
      <vt:lpstr>Period Highlight - #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Luis Fernando Rodriguez</dc:creator>
  <cp:keywords/>
  <dc:description>generated using python-pptx</dc:description>
  <cp:lastModifiedBy>Luis Fernando Rodriguez Gutierrez</cp:lastModifiedBy>
  <cp:revision>2</cp:revision>
  <dcterms:created xsi:type="dcterms:W3CDTF">2013-01-27T09:14:16Z</dcterms:created>
  <dcterms:modified xsi:type="dcterms:W3CDTF">2025-04-19T13:50:42Z</dcterms:modified>
  <cp:category/>
</cp:coreProperties>
</file>