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07" r:id="rId20"/>
    <p:sldId id="408" r:id="rId21"/>
    <p:sldId id="401" r:id="rId22"/>
    <p:sldId id="402" r:id="rId23"/>
    <p:sldId id="403" r:id="rId24"/>
    <p:sldId id="400" r:id="rId25"/>
    <p:sldId id="404" r:id="rId26"/>
    <p:sldId id="405" r:id="rId27"/>
    <p:sldId id="406" r:id="rId28"/>
    <p:sldId id="384" r:id="rId29"/>
    <p:sldId id="3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24" dt="2025-05-05T10:18:3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del">
          <ac:chgData name="Luis Fernando Rodriguez Gutierrez" userId="47d13518-703e-4604-b449-ba54b8feb907" providerId="ADAL" clId="{3EEDBE9C-CDEC-4FEA-847B-FED80D2BA3BB}" dt="2025-05-05T10:00:23.171" v="7" actId="478"/>
          <ac:spMkLst>
            <pc:docMk/>
            <pc:sldMk cId="613601681" sldId="383"/>
            <ac:spMk id="3" creationId="{9CD35DD5-6460-F475-48FB-2DDA6BBD9DBD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spChg chg="del">
          <ac:chgData name="Luis Fernando Rodriguez Gutierrez" userId="47d13518-703e-4604-b449-ba54b8feb907" providerId="ADAL" clId="{3EEDBE9C-CDEC-4FEA-847B-FED80D2BA3BB}" dt="2025-05-05T10:05:08.445" v="363" actId="478"/>
          <ac:spMkLst>
            <pc:docMk/>
            <pc:sldMk cId="2195414611" sldId="390"/>
            <ac:spMk id="3" creationId="{4FAE66C4-95B8-CB1C-76DC-E591ECFDE1B2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6" creationId="{AAE02505-870F-E198-8CFC-4D39CB88D226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8" creationId="{F7C111A6-F244-6EE6-0DFE-5DF80BC82725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spChg chg="del">
          <ac:chgData name="Luis Fernando Rodriguez Gutierrez" userId="47d13518-703e-4604-b449-ba54b8feb907" providerId="ADAL" clId="{3EEDBE9C-CDEC-4FEA-847B-FED80D2BA3BB}" dt="2025-05-05T10:12:22.197" v="598" actId="478"/>
          <ac:spMkLst>
            <pc:docMk/>
            <pc:sldMk cId="2384668097" sldId="392"/>
            <ac:spMk id="3" creationId="{A52B32EB-7BB3-D7DC-2ACE-072FE8D10362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del">
          <ac:chgData name="Luis Fernando Rodriguez Gutierrez" userId="47d13518-703e-4604-b449-ba54b8feb907" providerId="ADAL" clId="{3EEDBE9C-CDEC-4FEA-847B-FED80D2BA3BB}" dt="2025-05-05T10:18:28.673" v="613" actId="478"/>
          <ac:picMkLst>
            <pc:docMk/>
            <pc:sldMk cId="164949636" sldId="393"/>
            <ac:picMk id="6" creationId="{C35443E2-86BF-B599-56D7-77A277F9346C}"/>
          </ac:picMkLst>
        </pc:pic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9G6kUsMx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8/11/2025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</a:t>
            </a:r>
            <a:r>
              <a:rPr lang="en-US"/>
              <a:t>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 tracking</a:t>
            </a:r>
          </a:p>
          <a:p>
            <a:pPr lvl="1"/>
            <a:r>
              <a:rPr lang="en-US" dirty="0"/>
              <a:t>Still under refinement.</a:t>
            </a:r>
          </a:p>
          <a:p>
            <a:pPr lvl="1"/>
            <a:r>
              <a:rPr lang="en-US" dirty="0"/>
              <a:t>Tracking clusters using Euclidean distance to determine a unique ID.</a:t>
            </a:r>
          </a:p>
          <a:p>
            <a:pPr lvl="1"/>
            <a:r>
              <a:rPr lang="en-US" dirty="0"/>
              <a:t>Possible future implementation, using linear regression or polynomial regression accepting error.</a:t>
            </a:r>
          </a:p>
          <a:p>
            <a:pPr lvl="2"/>
            <a:r>
              <a:rPr lang="en-US" dirty="0"/>
              <a:t>Following a straight line a cluster that has been detected at least 2 times by Euclidean distance tracking.</a:t>
            </a:r>
          </a:p>
          <a:p>
            <a:pPr lvl="2"/>
            <a:r>
              <a:rPr lang="en-US" dirty="0"/>
              <a:t>Use that line to track future Clusters to assign the unique ID.</a:t>
            </a:r>
          </a:p>
          <a:p>
            <a:pPr lvl="3"/>
            <a:r>
              <a:rPr lang="en-US" dirty="0"/>
              <a:t>Avoid tracking once the cluster is in a certain distance from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F7A-74F9-D60B-7E2E-AE629A32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6DD-F459-E41D-9D42-99A72046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1294-BB96-EE6B-09E9-EF64C65D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ICP</a:t>
            </a:r>
          </a:p>
          <a:p>
            <a:pPr lvl="1"/>
            <a:r>
              <a:rPr lang="en-US" dirty="0"/>
              <a:t>Whole scan vs </a:t>
            </a:r>
            <a:r>
              <a:rPr lang="en-US" dirty="0" err="1"/>
              <a:t>CpC</a:t>
            </a:r>
            <a:r>
              <a:rPr lang="en-US" dirty="0"/>
              <a:t> (Cluster per Cluster).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C1A-BD6A-75F5-A404-DFC4551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7D0-807A-EE5D-1472-A403434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BF1E706-96F5-437E-559A-548D1CAF5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C9ED825-BA40-3EF7-C2E4-B6DADD23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08" b="22176"/>
          <a:stretch>
            <a:fillRect/>
          </a:stretch>
        </p:blipFill>
        <p:spPr>
          <a:xfrm rot="16200000">
            <a:off x="2338446" y="2595994"/>
            <a:ext cx="3655372" cy="37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89-7642-6B27-7A60-64548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D382-C6AC-8A25-822F-A3F4273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1628-5A00-CC45-88C5-A222A08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538C-23B0-6588-3C11-5A9686C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17A4-8C68-D162-7E59-67F6A24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496717D-0068-9CA8-8102-C56A8000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C2286-6758-79F6-9AA8-7134103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"/>
          <a:stretch>
            <a:fillRect/>
          </a:stretch>
        </p:blipFill>
        <p:spPr>
          <a:xfrm>
            <a:off x="589935" y="2389238"/>
            <a:ext cx="2774136" cy="3886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F1730-5DF7-8E53-38D3-42EE9F7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0" y="2389238"/>
            <a:ext cx="2880323" cy="38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F7D2-C203-ED8C-1594-33B30B98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35C-4839-CB21-4D71-79FD3DA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6B8-02D0-1CEC-1747-135F911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531B-918A-16C9-FDCC-FC495A5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59BD-B0D9-0077-F03C-80C400E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F206E63-3C73-20F1-644F-0C067820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849221DC-C064-14B4-33FA-5CB7D007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EF4-B822-3B58-1463-B38A92BC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791-1351-9CB3-491E-FC8322A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B113-DB6D-9981-08E1-359B4A31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BCFF-C510-F986-B4B9-C8956246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1237-0BA8-4790-B81C-13F8A26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A17A4EE-6890-0577-252E-7E2942491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0867B836-5264-44C5-BB10-61F0B5C2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8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E6DE-3D8A-A0A9-726F-6ABA21ED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911-95AA-9CA3-890C-38D8563B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A67-883F-3195-C763-79DB185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moved to </a:t>
            </a:r>
            <a:r>
              <a:rPr lang="en-US" dirty="0" err="1"/>
              <a:t>pyqtgraph</a:t>
            </a:r>
            <a:r>
              <a:rPr lang="en-US" dirty="0"/>
              <a:t> for improvement since live visualization is now available.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BE8-5561-0B3D-C767-D369B19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22D1-8473-30C4-152E-A7D8701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13758C6-E3F6-05BD-6483-43C140841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CA68-91A5-3781-8752-80900F5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2616989"/>
            <a:ext cx="5132632" cy="3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59C6-A844-0962-8335-8FBE1C2C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50B-7BEF-7806-3281-FAF7C45D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Networking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215-2F00-163D-D15B-8990AAC9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Got in contact with Dr. Alexis Kostas from Norway.</a:t>
            </a:r>
          </a:p>
          <a:p>
            <a:pPr lvl="1"/>
            <a:r>
              <a:rPr lang="en-US" dirty="0">
                <a:hlinkClick r:id="rId2"/>
              </a:rPr>
              <a:t>Radar-Inertial ICP-based Pose Graph SLAM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later direct me to Morten Nissov, also from Norway.</a:t>
            </a:r>
          </a:p>
          <a:p>
            <a:pPr lvl="1"/>
            <a:r>
              <a:rPr lang="en-US" dirty="0"/>
              <a:t>Explain about the project that was implemented before and current work.</a:t>
            </a:r>
          </a:p>
          <a:p>
            <a:r>
              <a:rPr lang="en-US" dirty="0"/>
              <a:t>New material provided by them:</a:t>
            </a:r>
          </a:p>
          <a:p>
            <a:pPr lvl="1"/>
            <a:r>
              <a:rPr lang="en-US" dirty="0"/>
              <a:t>Instantaneous ego-motion estimation using Doppler radar</a:t>
            </a:r>
          </a:p>
          <a:p>
            <a:pPr lvl="2"/>
            <a:r>
              <a:rPr lang="en-US" dirty="0"/>
              <a:t>According to the paper results, this was done in last semester project.</a:t>
            </a:r>
          </a:p>
          <a:p>
            <a:pPr lvl="2"/>
            <a:r>
              <a:rPr lang="en-US" dirty="0"/>
              <a:t>Fusion of this work and current one is on the way.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6280-94DF-A4B1-1837-D11D0EB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F556-F433-C4C6-FDF5-CCBF58BC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C658808-0ABF-1700-BF70-62A78709E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78AC-09FE-B4FA-3EA2-67935CA9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3C63-7E06-132E-9F8A-F1D3538C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899-935B-2196-79A8-E1946410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filter using RANSAC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D00-64F3-7219-B381-C659B8FC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C36C-3B03-4237-3DE7-5DF0D51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531653-3137-6D2F-2D3E-0728C4423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FBD12-B97D-EE49-46AF-09D20B10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" y="2081024"/>
            <a:ext cx="4134427" cy="269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F4528-5A89-D9AB-97A3-2C825C6A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4313799"/>
            <a:ext cx="5179806" cy="19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40C9-BF61-4FEF-7AC4-4C67C0FE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D3C-23D9-CFB4-908F-7530F651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2AE-D148-F36D-2AFC-E164E67C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0093-094E-E0CD-F2EC-6F25907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FE1E-5821-8940-F4F2-2FF245C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E9E133-E17D-B634-5DCC-B0229C68F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with orange lines&#10;&#10;AI-generated content may be incorrect.">
            <a:extLst>
              <a:ext uri="{FF2B5EF4-FFF2-40B4-BE49-F238E27FC236}">
                <a16:creationId xmlns:a16="http://schemas.microsoft.com/office/drawing/2014/main" id="{C324F21B-484C-B854-DD67-D6CBA265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2" y="2505455"/>
            <a:ext cx="3724874" cy="2377441"/>
          </a:xfrm>
          <a:prstGeom prst="rect">
            <a:avLst/>
          </a:prstGeom>
        </p:spPr>
      </p:pic>
      <p:pic>
        <p:nvPicPr>
          <p:cNvPr id="10" name="Picture 9" descr="A graph showing a line of orange and white&#10;&#10;AI-generated content may be incorrect.">
            <a:extLst>
              <a:ext uri="{FF2B5EF4-FFF2-40B4-BE49-F238E27FC236}">
                <a16:creationId xmlns:a16="http://schemas.microsoft.com/office/drawing/2014/main" id="{FDD686E6-AF65-7985-FC9B-666C2784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68509"/>
            <a:ext cx="45872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8806-9188-7D31-8E24-01B2BF4B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45A-B552-1039-1218-87D8FA72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2569-5EA4-91D8-FB23-D72791D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583-D5DC-C430-8C90-C48E80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937C-EBF8-3931-8764-B1303BA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6CF89C-97FE-6AC3-9CDD-500DC6BC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orange lines&#10;&#10;AI-generated content may be incorrect.">
            <a:extLst>
              <a:ext uri="{FF2B5EF4-FFF2-40B4-BE49-F238E27FC236}">
                <a16:creationId xmlns:a16="http://schemas.microsoft.com/office/drawing/2014/main" id="{54B59DC8-E55C-9469-C67F-232080C5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308532"/>
            <a:ext cx="5006348" cy="31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A7DA-3C7F-B7BA-8110-67B6C78D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DA7-7615-8795-3674-0FD666CB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0DD-533E-62CD-EF34-568364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364E-0165-5832-A28C-ED79863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0FE8-F602-3066-3978-ED8719F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4F69393-B117-50EA-E4BC-AA2FDCEA9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BB2DE618-BAD2-F247-DADE-EEA3E237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0" y="2382483"/>
            <a:ext cx="6471620" cy="3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3481-2975-BB29-F536-E0BB8EC2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C52-E5EE-3BCD-EF86-AB4F41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36B-1528-AE9D-2671-B064BADE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instant ego-motion using Doppler.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7FEB-E3C7-4100-B8A5-7496E73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BA272-052B-300E-BF76-6BC7BE5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3F0749-3547-FBB5-343C-8317BCAF0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4F02A-602C-B9BE-AAD6-A0F9626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171503"/>
            <a:ext cx="7506748" cy="281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78A5C-EE94-B32D-FABF-D5810F03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84" y="4066069"/>
            <a:ext cx="3950316" cy="23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8150-F7B2-E7D5-5734-E3B2638D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BF7-E6FC-495B-BF66-ADEEC70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3D8-7A60-ABAB-116C-9149FBAA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and plan about inserting a second sensor.</a:t>
            </a:r>
          </a:p>
          <a:p>
            <a:r>
              <a:rPr lang="en-US" dirty="0"/>
              <a:t>Due to lack of continuous point clouds.</a:t>
            </a:r>
          </a:p>
          <a:p>
            <a:r>
              <a:rPr lang="en-US" dirty="0"/>
              <a:t>Positive results from merging Cartesian speed and ICP translation.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64AD-43CF-A9C2-3C9C-1DC7C0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5117-2021-09E3-C6E3-F5A0C87A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46405B-7752-2030-7780-0EDF077D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E354-F930-DFAC-C99B-1FDBF2D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288631"/>
            <a:ext cx="6603683" cy="1509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40E63-86C4-8CAF-6117-3290A0EBFAEA}"/>
              </a:ext>
            </a:extLst>
          </p:cNvPr>
          <p:cNvSpPr txBox="1"/>
          <p:nvPr/>
        </p:nvSpPr>
        <p:spPr>
          <a:xfrm>
            <a:off x="300037" y="5849164"/>
            <a:ext cx="562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obtained from “Lecture_RadarSystem.pdf” by Andreas Becker.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61519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665D-90EA-10F3-D565-0A4C771C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10A2-B9A1-EB81-7A0D-9B183CB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C33-8EBE-7920-1A2F-56C6C414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Inclination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7F97-A3E5-F07A-C609-19739C98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0AD7-E306-681B-46F5-3E4E552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6824238-D68F-0AB0-C375-3DF8163B1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D6A62ECE-5C32-7233-FF3E-5B896BB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1" y="2331393"/>
            <a:ext cx="7331377" cy="36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520F-E601-B743-D57F-DC964FAC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EC3-24AB-CE6A-5B07-88D14E8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3B8E-0BBC-AD97-BA5F-C38BAC1A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2890-FEAD-61AE-C6FB-703873A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6751-2568-C371-BAD5-C5CC2CB1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98A2734-C685-5DA4-FCD9-32D28A279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ar sensor&#10;&#10;AI-generated content may be incorrect.">
            <a:extLst>
              <a:ext uri="{FF2B5EF4-FFF2-40B4-BE49-F238E27FC236}">
                <a16:creationId xmlns:a16="http://schemas.microsoft.com/office/drawing/2014/main" id="{282DF44E-0AC0-1FAA-B519-63E14B8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0" y="2614861"/>
            <a:ext cx="4353540" cy="3511302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24AC8EDA-AB9C-8AD3-F9DE-14676C4A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5732"/>
            <a:ext cx="4515440" cy="31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643</Words>
  <Application>Microsoft Office PowerPoint</Application>
  <PresentationFormat>On-screen Show (4:3)</PresentationFormat>
  <Paragraphs>154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10 Networking Preparations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Preparations</vt:lpstr>
      <vt:lpstr>Period Highlight – 10 Hardware Preparations</vt:lpstr>
      <vt:lpstr>Period Highlight – 10 Hardware Preparations</vt:lpstr>
      <vt:lpstr>Period Highlight – 10 Hardware Preparations</vt:lpstr>
      <vt:lpstr>Period Highlight - #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3</cp:revision>
  <dcterms:created xsi:type="dcterms:W3CDTF">2013-01-27T09:14:16Z</dcterms:created>
  <dcterms:modified xsi:type="dcterms:W3CDTF">2025-08-11T16:52:01Z</dcterms:modified>
  <cp:category/>
</cp:coreProperties>
</file>