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80" r:id="rId2"/>
    <p:sldId id="356" r:id="rId3"/>
    <p:sldId id="381" r:id="rId4"/>
    <p:sldId id="382" r:id="rId5"/>
    <p:sldId id="386" r:id="rId6"/>
    <p:sldId id="383" r:id="rId7"/>
    <p:sldId id="384" r:id="rId8"/>
    <p:sldId id="38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2E590-2950-4AEC-9D42-F023B2ED0D8C}" v="2" dt="2025-04-19T13:46:17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">
      <pc:chgData name="Luis Fernando Rodriguez Gutierrez" userId="47d13518-703e-4604-b449-ba54b8feb907" providerId="ADAL" clId="{3092E590-2950-4AEC-9D42-F023B2ED0D8C}" dt="2025-04-19T14:02:21.613" v="247" actId="14100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19T13:50:38.256" v="237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19T13:50:38.256" v="237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19T13:50:35.754" v="235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19T14:02:21.613" v="247" actId="14100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19T13:52:38.041" v="238"/>
          <ac:spMkLst>
            <pc:docMk/>
            <pc:sldMk cId="2209207768" sldId="386"/>
            <ac:spMk id="2" creationId="{CA9F5939-5CEF-D6E6-E260-5BA6D9B58146}"/>
          </ac:spMkLst>
        </pc:spChg>
        <pc:spChg chg="del">
          <ac:chgData name="Luis Fernando Rodriguez Gutierrez" userId="47d13518-703e-4604-b449-ba54b8feb907" providerId="ADAL" clId="{3092E590-2950-4AEC-9D42-F023B2ED0D8C}" dt="2025-04-19T13:49:40.694" v="148" actId="478"/>
          <ac:spMkLst>
            <pc:docMk/>
            <pc:sldMk cId="2209207768" sldId="386"/>
            <ac:spMk id="3" creationId="{506F8066-45ED-C6E0-D40A-7D5A1EBFB1E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Leander Hackmann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 dirty="0" err="1">
                <a:solidFill>
                  <a:schemeClr val="bg1"/>
                </a:solidFill>
              </a:rPr>
              <a:t>WiSe</a:t>
            </a:r>
            <a:r>
              <a:rPr lang="en-US" sz="800" dirty="0">
                <a:solidFill>
                  <a:schemeClr val="bg1"/>
                </a:solidFill>
              </a:rPr>
              <a:t> 2024/25,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4/19/2025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5DD5-6460-F475-48FB-2DDA6BBD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89</Words>
  <Application>Microsoft Office PowerPoint</Application>
  <PresentationFormat>On-screen Show (4:3)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- 5</vt:lpstr>
      <vt:lpstr>Period Highlight - #</vt:lpstr>
      <vt:lpstr>Period Highlight - #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2</cp:revision>
  <dcterms:created xsi:type="dcterms:W3CDTF">2013-01-27T09:14:16Z</dcterms:created>
  <dcterms:modified xsi:type="dcterms:W3CDTF">2025-04-19T14:02:25Z</dcterms:modified>
  <cp:category/>
</cp:coreProperties>
</file>