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84" r:id="rId14"/>
    <p:sldId id="394" r:id="rId15"/>
    <p:sldId id="395" r:id="rId16"/>
    <p:sldId id="38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118" dt="2025-05-23T10:43:39.0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1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23T10:47:40.785" v="797" actId="1076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mod">
        <pc:chgData name="Luis Fernando Rodriguez Gutierrez" userId="47d13518-703e-4604-b449-ba54b8feb907" providerId="ADAL" clId="{3EEDBE9C-CDEC-4FEA-847B-FED80D2BA3BB}" dt="2025-05-23T10:36:46.418" v="759" actId="1076"/>
        <pc:sldMkLst>
          <pc:docMk/>
          <pc:sldMk cId="2017968030" sldId="384"/>
        </pc:sldMkLst>
        <pc:spChg chg="mod">
          <ac:chgData name="Luis Fernando Rodriguez Gutierrez" userId="47d13518-703e-4604-b449-ba54b8feb907" providerId="ADAL" clId="{3EEDBE9C-CDEC-4FEA-847B-FED80D2BA3BB}" dt="2025-05-23T10:32:48.203" v="634" actId="20577"/>
          <ac:spMkLst>
            <pc:docMk/>
            <pc:sldMk cId="2017968030" sldId="384"/>
            <ac:spMk id="2" creationId="{0C434159-6366-9D7E-ADFA-E97C81AF1C59}"/>
          </ac:spMkLst>
        </pc:spChg>
        <pc:spChg chg="del">
          <ac:chgData name="Luis Fernando Rodriguez Gutierrez" userId="47d13518-703e-4604-b449-ba54b8feb907" providerId="ADAL" clId="{3EEDBE9C-CDEC-4FEA-847B-FED80D2BA3BB}" dt="2025-05-23T10:33:47.227" v="636" actId="478"/>
          <ac:spMkLst>
            <pc:docMk/>
            <pc:sldMk cId="2017968030" sldId="384"/>
            <ac:spMk id="3" creationId="{A83137DA-642A-37AF-D880-4B70BC913D4B}"/>
          </ac:spMkLst>
        </pc:spChg>
        <pc:spChg chg="add">
          <ac:chgData name="Luis Fernando Rodriguez Gutierrez" userId="47d13518-703e-4604-b449-ba54b8feb907" providerId="ADAL" clId="{3EEDBE9C-CDEC-4FEA-847B-FED80D2BA3BB}" dt="2025-05-23T10:33:43.466" v="635"/>
          <ac:spMkLst>
            <pc:docMk/>
            <pc:sldMk cId="2017968030" sldId="384"/>
            <ac:spMk id="6" creationId="{F01347D1-8905-D2C2-DA4B-A55A2D5DD1E2}"/>
          </ac:spMkLst>
        </pc:spChg>
        <pc:spChg chg="add mod">
          <ac:chgData name="Luis Fernando Rodriguez Gutierrez" userId="47d13518-703e-4604-b449-ba54b8feb907" providerId="ADAL" clId="{3EEDBE9C-CDEC-4FEA-847B-FED80D2BA3BB}" dt="2025-05-23T10:33:49.526" v="638" actId="14100"/>
          <ac:spMkLst>
            <pc:docMk/>
            <pc:sldMk cId="2017968030" sldId="384"/>
            <ac:spMk id="7" creationId="{FE844756-19DC-58C1-0B0A-F00288235E58}"/>
          </ac:spMkLst>
        </pc:spChg>
        <pc:spChg chg="add mod">
          <ac:chgData name="Luis Fernando Rodriguez Gutierrez" userId="47d13518-703e-4604-b449-ba54b8feb907" providerId="ADAL" clId="{3EEDBE9C-CDEC-4FEA-847B-FED80D2BA3BB}" dt="2025-05-23T10:33:56.164" v="640"/>
          <ac:spMkLst>
            <pc:docMk/>
            <pc:sldMk cId="2017968030" sldId="384"/>
            <ac:spMk id="8" creationId="{50A5D15A-B2B9-910C-73A1-608161C6CD97}"/>
          </ac:spMkLst>
        </pc:spChg>
        <pc:spChg chg="add mod">
          <ac:chgData name="Luis Fernando Rodriguez Gutierrez" userId="47d13518-703e-4604-b449-ba54b8feb907" providerId="ADAL" clId="{3EEDBE9C-CDEC-4FEA-847B-FED80D2BA3BB}" dt="2025-05-23T10:36:02.397" v="724" actId="255"/>
          <ac:spMkLst>
            <pc:docMk/>
            <pc:sldMk cId="2017968030" sldId="384"/>
            <ac:spMk id="9" creationId="{E5A2E8EC-9ABB-27ED-80A5-D4C41B5C78A6}"/>
          </ac:spMkLst>
        </pc:spChg>
        <pc:spChg chg="add mod">
          <ac:chgData name="Luis Fernando Rodriguez Gutierrez" userId="47d13518-703e-4604-b449-ba54b8feb907" providerId="ADAL" clId="{3EEDBE9C-CDEC-4FEA-847B-FED80D2BA3BB}" dt="2025-05-23T10:36:46.418" v="759" actId="1076"/>
          <ac:spMkLst>
            <pc:docMk/>
            <pc:sldMk cId="2017968030" sldId="384"/>
            <ac:spMk id="12" creationId="{5887DBB6-B120-3F27-F2CB-4016CCCE4A12}"/>
          </ac:spMkLst>
        </pc:spChg>
        <pc:picChg chg="add mod">
          <ac:chgData name="Luis Fernando Rodriguez Gutierrez" userId="47d13518-703e-4604-b449-ba54b8feb907" providerId="ADAL" clId="{3EEDBE9C-CDEC-4FEA-847B-FED80D2BA3BB}" dt="2025-05-23T10:34:09.670" v="643" actId="14100"/>
          <ac:picMkLst>
            <pc:docMk/>
            <pc:sldMk cId="2017968030" sldId="384"/>
            <ac:picMk id="1032" creationId="{8E851703-BB73-6BCF-C8E9-2019BD273E92}"/>
          </ac:picMkLst>
        </pc:picChg>
        <pc:picChg chg="add mod">
          <ac:chgData name="Luis Fernando Rodriguez Gutierrez" userId="47d13518-703e-4604-b449-ba54b8feb907" providerId="ADAL" clId="{3EEDBE9C-CDEC-4FEA-847B-FED80D2BA3BB}" dt="2025-05-23T10:35:25.666" v="720" actId="962"/>
          <ac:picMkLst>
            <pc:docMk/>
            <pc:sldMk cId="2017968030" sldId="384"/>
            <ac:picMk id="1034" creationId="{266D4DA0-9BB9-6A26-558E-1BA69549D76A}"/>
          </ac:picMkLst>
        </pc:picChg>
        <pc:cxnChg chg="add">
          <ac:chgData name="Luis Fernando Rodriguez Gutierrez" userId="47d13518-703e-4604-b449-ba54b8feb907" providerId="ADAL" clId="{3EEDBE9C-CDEC-4FEA-847B-FED80D2BA3BB}" dt="2025-05-23T10:36:13.493" v="725" actId="11529"/>
          <ac:cxnSpMkLst>
            <pc:docMk/>
            <pc:sldMk cId="2017968030" sldId="384"/>
            <ac:cxnSpMk id="11" creationId="{C8AF9F42-3C9C-D255-7881-9D99C71F7A5A}"/>
          </ac:cxnSpMkLst>
        </pc:cxn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23T10:39:25.600" v="785" actId="478"/>
        <pc:sldMkLst>
          <pc:docMk/>
          <pc:sldMk cId="783043861" sldId="394"/>
        </pc:sldMkLst>
        <pc:spChg chg="add mod">
          <ac:chgData name="Luis Fernando Rodriguez Gutierrez" userId="47d13518-703e-4604-b449-ba54b8feb907" providerId="ADAL" clId="{3EEDBE9C-CDEC-4FEA-847B-FED80D2BA3BB}" dt="2025-05-23T10:38:02.057" v="768" actId="1076"/>
          <ac:spMkLst>
            <pc:docMk/>
            <pc:sldMk cId="783043861" sldId="394"/>
            <ac:spMk id="8" creationId="{8A1E52DF-A6E3-A1EB-A9A9-E057BD95DA90}"/>
          </ac:spMkLst>
        </pc:spChg>
        <pc:spChg chg="del">
          <ac:chgData name="Luis Fernando Rodriguez Gutierrez" userId="47d13518-703e-4604-b449-ba54b8feb907" providerId="ADAL" clId="{3EEDBE9C-CDEC-4FEA-847B-FED80D2BA3BB}" dt="2025-05-23T10:37:02.379" v="761" actId="478"/>
          <ac:spMkLst>
            <pc:docMk/>
            <pc:sldMk cId="783043861" sldId="394"/>
            <ac:spMk id="9" creationId="{713610A7-2239-A180-5535-D4C0293D3C9D}"/>
          </ac:spMkLst>
        </pc:spChg>
        <pc:spChg chg="add mod">
          <ac:chgData name="Luis Fernando Rodriguez Gutierrez" userId="47d13518-703e-4604-b449-ba54b8feb907" providerId="ADAL" clId="{3EEDBE9C-CDEC-4FEA-847B-FED80D2BA3BB}" dt="2025-05-23T10:38:06.689" v="770" actId="1076"/>
          <ac:spMkLst>
            <pc:docMk/>
            <pc:sldMk cId="783043861" sldId="394"/>
            <ac:spMk id="10" creationId="{A29F2DCA-035D-F7DC-548B-0B64630CDD55}"/>
          </ac:spMkLst>
        </pc:spChg>
        <pc:spChg chg="del">
          <ac:chgData name="Luis Fernando Rodriguez Gutierrez" userId="47d13518-703e-4604-b449-ba54b8feb907" providerId="ADAL" clId="{3EEDBE9C-CDEC-4FEA-847B-FED80D2BA3BB}" dt="2025-05-23T10:37:02.379" v="761" actId="478"/>
          <ac:spMkLst>
            <pc:docMk/>
            <pc:sldMk cId="783043861" sldId="394"/>
            <ac:spMk id="12" creationId="{C0E6ACDB-B2EB-4F73-A044-662BE8083130}"/>
          </ac:spMkLst>
        </pc:spChg>
        <pc:spChg chg="add mod">
          <ac:chgData name="Luis Fernando Rodriguez Gutierrez" userId="47d13518-703e-4604-b449-ba54b8feb907" providerId="ADAL" clId="{3EEDBE9C-CDEC-4FEA-847B-FED80D2BA3BB}" dt="2025-05-23T10:38:12.521" v="772" actId="1076"/>
          <ac:spMkLst>
            <pc:docMk/>
            <pc:sldMk cId="783043861" sldId="394"/>
            <ac:spMk id="13" creationId="{55A9AB5C-6CFA-6DFE-4946-CF9E933037C7}"/>
          </ac:spMkLst>
        </pc:spChg>
        <pc:spChg chg="add del mod">
          <ac:chgData name="Luis Fernando Rodriguez Gutierrez" userId="47d13518-703e-4604-b449-ba54b8feb907" providerId="ADAL" clId="{3EEDBE9C-CDEC-4FEA-847B-FED80D2BA3BB}" dt="2025-05-23T10:39:25.600" v="785" actId="478"/>
          <ac:spMkLst>
            <pc:docMk/>
            <pc:sldMk cId="783043861" sldId="394"/>
            <ac:spMk id="14" creationId="{88CE8961-8AB2-042F-A276-AECF6E07D076}"/>
          </ac:spMkLst>
        </pc:spChg>
        <pc:spChg chg="add del">
          <ac:chgData name="Luis Fernando Rodriguez Gutierrez" userId="47d13518-703e-4604-b449-ba54b8feb907" providerId="ADAL" clId="{3EEDBE9C-CDEC-4FEA-847B-FED80D2BA3BB}" dt="2025-05-23T10:39:24.907" v="784" actId="478"/>
          <ac:spMkLst>
            <pc:docMk/>
            <pc:sldMk cId="783043861" sldId="394"/>
            <ac:spMk id="15" creationId="{C71AD8FC-0660-02E0-17A3-153D30A9DF87}"/>
          </ac:spMkLst>
        </pc:spChg>
        <pc:picChg chg="add mod">
          <ac:chgData name="Luis Fernando Rodriguez Gutierrez" userId="47d13518-703e-4604-b449-ba54b8feb907" providerId="ADAL" clId="{3EEDBE9C-CDEC-4FEA-847B-FED80D2BA3BB}" dt="2025-05-23T10:37:15.460" v="763" actId="1076"/>
          <ac:picMkLst>
            <pc:docMk/>
            <pc:sldMk cId="783043861" sldId="394"/>
            <ac:picMk id="3" creationId="{0F06296D-F17B-295F-FFCD-C0DB9C1C0D4E}"/>
          </ac:picMkLst>
        </pc:picChg>
        <pc:picChg chg="del">
          <ac:chgData name="Luis Fernando Rodriguez Gutierrez" userId="47d13518-703e-4604-b449-ba54b8feb907" providerId="ADAL" clId="{3EEDBE9C-CDEC-4FEA-847B-FED80D2BA3BB}" dt="2025-05-23T10:37:02.379" v="761" actId="478"/>
          <ac:picMkLst>
            <pc:docMk/>
            <pc:sldMk cId="783043861" sldId="394"/>
            <ac:picMk id="1032" creationId="{D32D1703-7400-639A-7BAE-53D1C23492CE}"/>
          </ac:picMkLst>
        </pc:picChg>
        <pc:picChg chg="del">
          <ac:chgData name="Luis Fernando Rodriguez Gutierrez" userId="47d13518-703e-4604-b449-ba54b8feb907" providerId="ADAL" clId="{3EEDBE9C-CDEC-4FEA-847B-FED80D2BA3BB}" dt="2025-05-23T10:37:02.379" v="761" actId="478"/>
          <ac:picMkLst>
            <pc:docMk/>
            <pc:sldMk cId="783043861" sldId="394"/>
            <ac:picMk id="1034" creationId="{790870FF-1676-1C11-AD2F-1805BF27B6C3}"/>
          </ac:picMkLst>
        </pc:picChg>
        <pc:cxnChg chg="del">
          <ac:chgData name="Luis Fernando Rodriguez Gutierrez" userId="47d13518-703e-4604-b449-ba54b8feb907" providerId="ADAL" clId="{3EEDBE9C-CDEC-4FEA-847B-FED80D2BA3BB}" dt="2025-05-23T10:37:02.379" v="761" actId="478"/>
          <ac:cxnSpMkLst>
            <pc:docMk/>
            <pc:sldMk cId="783043861" sldId="394"/>
            <ac:cxnSpMk id="11" creationId="{007FD5D0-D9DF-9A2F-E7BD-370F00C2640E}"/>
          </ac:cxnSpMkLst>
        </pc:cxnChg>
      </pc:sldChg>
      <pc:sldChg chg="addSp delSp modSp add mod">
        <pc:chgData name="Luis Fernando Rodriguez Gutierrez" userId="47d13518-703e-4604-b449-ba54b8feb907" providerId="ADAL" clId="{3EEDBE9C-CDEC-4FEA-847B-FED80D2BA3BB}" dt="2025-05-23T10:47:40.785" v="797" actId="1076"/>
        <pc:sldMkLst>
          <pc:docMk/>
          <pc:sldMk cId="4083828507" sldId="395"/>
        </pc:sldMkLst>
        <pc:spChg chg="mod">
          <ac:chgData name="Luis Fernando Rodriguez Gutierrez" userId="47d13518-703e-4604-b449-ba54b8feb907" providerId="ADAL" clId="{3EEDBE9C-CDEC-4FEA-847B-FED80D2BA3BB}" dt="2025-05-23T10:43:41.081" v="789" actId="20577"/>
          <ac:spMkLst>
            <pc:docMk/>
            <pc:sldMk cId="4083828507" sldId="395"/>
            <ac:spMk id="2" creationId="{B37974BB-C1C0-8CF7-20D1-08543999D0C0}"/>
          </ac:spMkLst>
        </pc:spChg>
        <pc:picChg chg="add mod">
          <ac:chgData name="Luis Fernando Rodriguez Gutierrez" userId="47d13518-703e-4604-b449-ba54b8feb907" providerId="ADAL" clId="{3EEDBE9C-CDEC-4FEA-847B-FED80D2BA3BB}" dt="2025-05-23T10:44:04.957" v="792" actId="1076"/>
          <ac:picMkLst>
            <pc:docMk/>
            <pc:sldMk cId="4083828507" sldId="395"/>
            <ac:picMk id="6" creationId="{023BEE7E-EB5F-FE9D-48E0-95322B169E37}"/>
          </ac:picMkLst>
        </pc:picChg>
        <pc:picChg chg="add mod">
          <ac:chgData name="Luis Fernando Rodriguez Gutierrez" userId="47d13518-703e-4604-b449-ba54b8feb907" providerId="ADAL" clId="{3EEDBE9C-CDEC-4FEA-847B-FED80D2BA3BB}" dt="2025-05-23T10:47:40.785" v="797" actId="1076"/>
          <ac:picMkLst>
            <pc:docMk/>
            <pc:sldMk cId="4083828507" sldId="395"/>
            <ac:picMk id="8" creationId="{C8E3DA8E-E4AF-809D-EB1A-42A1892B1E74}"/>
          </ac:picMkLst>
        </pc:picChg>
        <pc:picChg chg="del">
          <ac:chgData name="Luis Fernando Rodriguez Gutierrez" userId="47d13518-703e-4604-b449-ba54b8feb907" providerId="ADAL" clId="{3EEDBE9C-CDEC-4FEA-847B-FED80D2BA3BB}" dt="2025-05-23T10:43:39.094" v="787" actId="478"/>
          <ac:picMkLst>
            <pc:docMk/>
            <pc:sldMk cId="4083828507" sldId="395"/>
            <ac:picMk id="1026" creationId="{A748958C-7D47-4AE0-5607-7B3A0B5DB0B4}"/>
          </ac:picMkLst>
        </pc:picChg>
        <pc:picChg chg="del">
          <ac:chgData name="Luis Fernando Rodriguez Gutierrez" userId="47d13518-703e-4604-b449-ba54b8feb907" providerId="ADAL" clId="{3EEDBE9C-CDEC-4FEA-847B-FED80D2BA3BB}" dt="2025-05-23T10:43:39.094" v="787" actId="478"/>
          <ac:picMkLst>
            <pc:docMk/>
            <pc:sldMk cId="4083828507" sldId="395"/>
            <ac:picMk id="1028" creationId="{81EC2340-89DD-9957-6B3F-2E7E4A3ADC08}"/>
          </ac:picMkLst>
        </pc:picChg>
      </pc:sld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5/23/2025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dirty="0"/>
              <a:t>Software</a:t>
            </a:r>
            <a:r>
              <a:rPr lang="en-US" sz="4400" dirty="0"/>
              <a:t>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6" name="AutoShape 2" descr="Visual Studio: IDE y Editor de código para desarrolladores de software y  Teams">
            <a:extLst>
              <a:ext uri="{FF2B5EF4-FFF2-40B4-BE49-F238E27FC236}">
                <a16:creationId xmlns:a16="http://schemas.microsoft.com/office/drawing/2014/main" id="{F01347D1-8905-D2C2-DA4B-A55A2D5DD1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Visual Studio: IDE y Editor de código para desarrolladores de software y  Teams">
            <a:extLst>
              <a:ext uri="{FF2B5EF4-FFF2-40B4-BE49-F238E27FC236}">
                <a16:creationId xmlns:a16="http://schemas.microsoft.com/office/drawing/2014/main" id="{FE844756-19DC-58C1-0B0A-F00288235E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7792" y="1764792"/>
            <a:ext cx="1969008" cy="19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Visual Studio 2022」v17.6が公開 ～大規模プロジェクトで劇的な性能向上 - 窓の杜">
            <a:extLst>
              <a:ext uri="{FF2B5EF4-FFF2-40B4-BE49-F238E27FC236}">
                <a16:creationId xmlns:a16="http://schemas.microsoft.com/office/drawing/2014/main" id="{8E851703-BB73-6BCF-C8E9-2019BD27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240" y="1764793"/>
            <a:ext cx="4450080" cy="3337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, WSL Linux.&#10;https://cdn.shortpixel.ai/spai/q_lossy+ret_img+to_auto/linuxiac.com/wp-content/uploads/2022/11/wsl-1024x768.jpg">
            <a:extLst>
              <a:ext uri="{FF2B5EF4-FFF2-40B4-BE49-F238E27FC236}">
                <a16:creationId xmlns:a16="http://schemas.microsoft.com/office/drawing/2014/main" id="{266D4DA0-9BB9-6A26-558E-1BA69549D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712" y="2546604"/>
            <a:ext cx="2353056" cy="1764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A2E8EC-9ABB-27ED-80A5-D4C41B5C78A6}"/>
              </a:ext>
            </a:extLst>
          </p:cNvPr>
          <p:cNvSpPr txBox="1"/>
          <p:nvPr/>
        </p:nvSpPr>
        <p:spPr>
          <a:xfrm>
            <a:off x="5678424" y="4370832"/>
            <a:ext cx="243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800" dirty="0"/>
              <a:t>Fig, WSL Linux.</a:t>
            </a:r>
          </a:p>
          <a:p>
            <a:r>
              <a:rPr lang="nl-NL" sz="800" dirty="0"/>
              <a:t>https://cdn.shortpixel.ai/spai/q_lossy+ret_img+to_auto/linuxiac.com/wp-content/uploads/2022/11/wsl-1024x768.jpg</a:t>
            </a:r>
            <a:endParaRPr lang="en-US" sz="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8AF9F42-3C9C-D255-7881-9D99C71F7A5A}"/>
              </a:ext>
            </a:extLst>
          </p:cNvPr>
          <p:cNvCxnSpPr/>
          <p:nvPr/>
        </p:nvCxnSpPr>
        <p:spPr>
          <a:xfrm>
            <a:off x="3456432" y="358140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87DBB6-B120-3F27-F2CB-4016CCCE4A12}"/>
              </a:ext>
            </a:extLst>
          </p:cNvPr>
          <p:cNvSpPr txBox="1"/>
          <p:nvPr/>
        </p:nvSpPr>
        <p:spPr>
          <a:xfrm>
            <a:off x="1033272" y="4631545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Fig, Visual Studio Community.</a:t>
            </a:r>
            <a:br>
              <a:rPr lang="en-US" sz="800" dirty="0"/>
            </a:br>
            <a:r>
              <a:rPr lang="en-US" sz="800" dirty="0"/>
              <a:t>https://forest.watch.impress.co.jp/img/wf/list/1501/256/visual_studio.jpg</a:t>
            </a:r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793D2-ABB0-4643-A937-08D042DC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A6DC-BD17-00D9-BC59-C6F7C19C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dirty="0"/>
              <a:t>Software</a:t>
            </a:r>
            <a:r>
              <a:rPr lang="en-US" sz="4400" dirty="0"/>
              <a:t>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8D2394-2AEC-2C61-8528-5AB7AFAA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B8575A-B5ED-3533-D1DC-2548AAB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 descr="Visual Studio: IDE y Editor de código para desarrolladores de software y  Teams">
            <a:extLst>
              <a:ext uri="{FF2B5EF4-FFF2-40B4-BE49-F238E27FC236}">
                <a16:creationId xmlns:a16="http://schemas.microsoft.com/office/drawing/2014/main" id="{3DF7CFD3-5327-7E1D-FC77-EF7A326D05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Visual Studio: IDE y Editor de código para desarrolladores de software y  Teams">
            <a:extLst>
              <a:ext uri="{FF2B5EF4-FFF2-40B4-BE49-F238E27FC236}">
                <a16:creationId xmlns:a16="http://schemas.microsoft.com/office/drawing/2014/main" id="{0CAF10B2-B3D5-D055-02BE-1782A5A5D6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907792" y="1764792"/>
            <a:ext cx="1969008" cy="196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0F06296D-F17B-295F-FFCD-C0DB9C1C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814512"/>
            <a:ext cx="4391025" cy="3533775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A1E52DF-A6E3-A1EB-A9A9-E057BD95DA90}"/>
              </a:ext>
            </a:extLst>
          </p:cNvPr>
          <p:cNvSpPr/>
          <p:nvPr/>
        </p:nvSpPr>
        <p:spPr>
          <a:xfrm>
            <a:off x="2185416" y="2816352"/>
            <a:ext cx="1572768" cy="91744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9F2DCA-035D-F7DC-548B-0B64630CDD55}"/>
              </a:ext>
            </a:extLst>
          </p:cNvPr>
          <p:cNvSpPr/>
          <p:nvPr/>
        </p:nvSpPr>
        <p:spPr>
          <a:xfrm>
            <a:off x="4419600" y="2755392"/>
            <a:ext cx="1572768" cy="91744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A9AB5C-6CFA-6DFE-4946-CF9E933037C7}"/>
              </a:ext>
            </a:extLst>
          </p:cNvPr>
          <p:cNvSpPr/>
          <p:nvPr/>
        </p:nvSpPr>
        <p:spPr>
          <a:xfrm>
            <a:off x="5385815" y="4476146"/>
            <a:ext cx="1572768" cy="917448"/>
          </a:xfrm>
          <a:prstGeom prst="ellipse">
            <a:avLst/>
          </a:prstGeom>
          <a:noFill/>
          <a:ln w="57150"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043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FB0B3-2B5D-EF6E-8763-A424ADED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74BB-C1C0-8CF7-20D1-08543999D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99A8C-2D23-6400-134D-54784674C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11FB4A-E770-C086-B2AE-A4936DC6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3BEE7E-EB5F-FE9D-48E0-95322B16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1576264"/>
            <a:ext cx="4179230" cy="3705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E3DA8E-E4AF-809D-EB1A-42A1892B1E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0080" y="1876954"/>
            <a:ext cx="4441172" cy="310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28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5/23/2025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342</Words>
  <Application>Microsoft Office PowerPoint</Application>
  <PresentationFormat>On-screen Show (4:3)</PresentationFormat>
  <Paragraphs>85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Hardware Implementations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2025-05-23T10:47:45Z</dcterms:modified>
  <cp:category/>
</cp:coreProperties>
</file>