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7" r:id="rId20"/>
    <p:sldId id="408" r:id="rId21"/>
    <p:sldId id="401" r:id="rId22"/>
    <p:sldId id="402" r:id="rId23"/>
    <p:sldId id="403" r:id="rId24"/>
    <p:sldId id="400" r:id="rId25"/>
    <p:sldId id="404" r:id="rId26"/>
    <p:sldId id="405" r:id="rId27"/>
    <p:sldId id="406" r:id="rId28"/>
    <p:sldId id="384" r:id="rId29"/>
    <p:sldId id="409" r:id="rId30"/>
    <p:sldId id="410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8/25/2025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9G6kUsMx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8/25/2025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EF4-B822-3B58-1463-B38A92BC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791-1351-9CB3-491E-FC8322A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B113-DB6D-9981-08E1-359B4A31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BCFF-C510-F986-B4B9-C8956246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1237-0BA8-4790-B81C-13F8A26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A17A4EE-6890-0577-252E-7E2942491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0867B836-5264-44C5-BB10-61F0B5C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59C6-A844-0962-8335-8FBE1C2C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50B-7BEF-7806-3281-FAF7C45D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Networking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215-2F00-163D-D15B-8990AAC9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Got in contact with Dr. Alexis Kostas from Norway.</a:t>
            </a:r>
          </a:p>
          <a:p>
            <a:pPr lvl="1"/>
            <a:r>
              <a:rPr lang="en-US" dirty="0">
                <a:hlinkClick r:id="rId2"/>
              </a:rPr>
              <a:t>Radar-Inertial ICP-based Pose Graph SLAM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later direct me to Morten Nissov, also from Norway.</a:t>
            </a:r>
          </a:p>
          <a:p>
            <a:pPr lvl="1"/>
            <a:r>
              <a:rPr lang="en-US" dirty="0"/>
              <a:t>Explain about the project that was implemented before and current work.</a:t>
            </a:r>
          </a:p>
          <a:p>
            <a:r>
              <a:rPr lang="en-US" dirty="0"/>
              <a:t>New material provided by them:</a:t>
            </a:r>
          </a:p>
          <a:p>
            <a:pPr lvl="1"/>
            <a:r>
              <a:rPr lang="en-US" dirty="0"/>
              <a:t>Instantaneous ego-motion estimation using Doppler radar</a:t>
            </a:r>
          </a:p>
          <a:p>
            <a:pPr lvl="2"/>
            <a:r>
              <a:rPr lang="en-US" dirty="0"/>
              <a:t>According to the paper results, this was done in last semester project.</a:t>
            </a:r>
          </a:p>
          <a:p>
            <a:pPr lvl="2"/>
            <a:r>
              <a:rPr lang="en-US" dirty="0"/>
              <a:t>Fusion of this work and current one is on the way.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6280-94DF-A4B1-1837-D11D0EB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F556-F433-C4C6-FDF5-CCBF58B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C658808-0ABF-1700-BF70-62A78709E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78AC-09FE-B4FA-3EA2-67935CA9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3C63-7E06-132E-9F8A-F1D3538C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899-935B-2196-79A8-E1946410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filter using RANSAC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D00-64F3-7219-B381-C659B8FC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C36C-3B03-4237-3DE7-5DF0D51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531653-3137-6D2F-2D3E-0728C4423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FBD12-B97D-EE49-46AF-09D20B1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2081024"/>
            <a:ext cx="4134427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F4528-5A89-D9AB-97A3-2C825C6A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4313799"/>
            <a:ext cx="5179806" cy="19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0C9-BF61-4FEF-7AC4-4C67C0FE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D3C-23D9-CFB4-908F-7530F651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2AE-D148-F36D-2AFC-E164E67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0093-094E-E0CD-F2EC-6F25907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FE1E-5821-8940-F4F2-2FF245C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E9E133-E17D-B634-5DCC-B0229C68F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with orange lines&#10;&#10;AI-generated content may be incorrect.">
            <a:extLst>
              <a:ext uri="{FF2B5EF4-FFF2-40B4-BE49-F238E27FC236}">
                <a16:creationId xmlns:a16="http://schemas.microsoft.com/office/drawing/2014/main" id="{C324F21B-484C-B854-DD67-D6CBA26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2505455"/>
            <a:ext cx="3724874" cy="2377441"/>
          </a:xfrm>
          <a:prstGeom prst="rect">
            <a:avLst/>
          </a:prstGeom>
        </p:spPr>
      </p:pic>
      <p:pic>
        <p:nvPicPr>
          <p:cNvPr id="10" name="Picture 9" descr="A graph showing a line of orange and white&#10;&#10;AI-generated content may be incorrect.">
            <a:extLst>
              <a:ext uri="{FF2B5EF4-FFF2-40B4-BE49-F238E27FC236}">
                <a16:creationId xmlns:a16="http://schemas.microsoft.com/office/drawing/2014/main" id="{FDD686E6-AF65-7985-FC9B-666C27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8509"/>
            <a:ext cx="45872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8806-9188-7D31-8E24-01B2BF4B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45A-B552-1039-1218-87D8FA7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2569-5EA4-91D8-FB23-D72791D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583-D5DC-C430-8C90-C48E80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937C-EBF8-3931-8764-B1303BA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6CF89C-97FE-6AC3-9CDD-500DC6BC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orange lines&#10;&#10;AI-generated content may be incorrect.">
            <a:extLst>
              <a:ext uri="{FF2B5EF4-FFF2-40B4-BE49-F238E27FC236}">
                <a16:creationId xmlns:a16="http://schemas.microsoft.com/office/drawing/2014/main" id="{54B59DC8-E55C-9469-C67F-232080C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308532"/>
            <a:ext cx="5006348" cy="31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A7DA-3C7F-B7BA-8110-67B6C78D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DA7-7615-8795-3674-0FD666CB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0DD-533E-62CD-EF34-568364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364E-0165-5832-A28C-ED79863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0FE8-F602-3066-3978-ED8719F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4F69393-B117-50EA-E4BC-AA2FDCEA9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BB2DE618-BAD2-F247-DADE-EEA3E237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2382483"/>
            <a:ext cx="6471620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3481-2975-BB29-F536-E0BB8EC2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C52-E5EE-3BCD-EF86-AB4F41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36B-1528-AE9D-2671-B064BADE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instant ego-motion using Doppler.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FEB-E3C7-4100-B8A5-7496E73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BA272-052B-300E-BF76-6BC7BE5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3F0749-3547-FBB5-343C-8317BCAF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4F02A-602C-B9BE-AAD6-A0F9626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171503"/>
            <a:ext cx="7506748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78A5C-EE94-B32D-FABF-D5810F03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84" y="4066069"/>
            <a:ext cx="3950316" cy="23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8150-F7B2-E7D5-5734-E3B2638D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BF7-E6FC-495B-BF66-ADEEC70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3D8-7A60-ABAB-116C-9149FBAA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and plan about inserting a second sensor.</a:t>
            </a:r>
          </a:p>
          <a:p>
            <a:r>
              <a:rPr lang="en-US" dirty="0"/>
              <a:t>Due to lack of continuous point clouds.</a:t>
            </a:r>
          </a:p>
          <a:p>
            <a:r>
              <a:rPr lang="en-US" dirty="0"/>
              <a:t>Positive results from merging Cartesian speed and ICP translation.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4AD-43CF-A9C2-3C9C-1DC7C0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5117-2021-09E3-C6E3-F5A0C87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46405B-7752-2030-7780-0EDF077D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E354-F930-DFAC-C99B-1FDBF2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288631"/>
            <a:ext cx="6603683" cy="150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40E63-86C4-8CAF-6117-3290A0EBFAEA}"/>
              </a:ext>
            </a:extLst>
          </p:cNvPr>
          <p:cNvSpPr txBox="1"/>
          <p:nvPr/>
        </p:nvSpPr>
        <p:spPr>
          <a:xfrm>
            <a:off x="300037" y="5849164"/>
            <a:ext cx="562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obtained from “Lecture_RadarSystem.pdf” by Andreas Becker.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1519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665D-90EA-10F3-D565-0A4C771C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0A2-B9A1-EB81-7A0D-9B183C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C33-8EBE-7920-1A2F-56C6C414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7F97-A3E5-F07A-C609-19739C9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0AD7-E306-681B-46F5-3E4E552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6824238-D68F-0AB0-C375-3DF8163B1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D6A62ECE-5C32-7233-FF3E-5B896BB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1" y="2331393"/>
            <a:ext cx="7331377" cy="3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520F-E601-B743-D57F-DC964FAC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EC3-24AB-CE6A-5B07-88D14E8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3B8E-0BBC-AD97-BA5F-C38BAC1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2890-FEAD-61AE-C6FB-703873A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6751-2568-C371-BAD5-C5CC2CB1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8A2734-C685-5DA4-FCD9-32D28A27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sensor&#10;&#10;AI-generated content may be incorrect.">
            <a:extLst>
              <a:ext uri="{FF2B5EF4-FFF2-40B4-BE49-F238E27FC236}">
                <a16:creationId xmlns:a16="http://schemas.microsoft.com/office/drawing/2014/main" id="{282DF44E-0AC0-1FAA-B519-63E14B8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2614861"/>
            <a:ext cx="4353540" cy="351130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24AC8EDA-AB9C-8AD3-F9DE-14676C4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5732"/>
            <a:ext cx="4515440" cy="31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Hardware Preparations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of both sensors.</a:t>
            </a:r>
          </a:p>
          <a:p>
            <a:r>
              <a:rPr lang="en-US" sz="1800" dirty="0"/>
              <a:t>Frequency offset: 1,9GHz</a:t>
            </a:r>
          </a:p>
          <a:p>
            <a:r>
              <a:rPr lang="en-US" sz="1800" dirty="0"/>
              <a:t>Sensor A (Left)</a:t>
            </a:r>
          </a:p>
          <a:p>
            <a:pPr lvl="1"/>
            <a:r>
              <a:rPr lang="en-US" sz="1800" dirty="0"/>
              <a:t>60 GHz to 61,98GHz</a:t>
            </a:r>
          </a:p>
          <a:p>
            <a:r>
              <a:rPr lang="en-US" sz="1800" dirty="0"/>
              <a:t>Sensor B (right)</a:t>
            </a:r>
          </a:p>
          <a:p>
            <a:pPr lvl="1"/>
            <a:r>
              <a:rPr lang="en-US" sz="1800" dirty="0"/>
              <a:t>62 GHz to 63,98 GHz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A graph of a car sensor&#10;&#10;AI-generated content may be incorrect.">
            <a:extLst>
              <a:ext uri="{FF2B5EF4-FFF2-40B4-BE49-F238E27FC236}">
                <a16:creationId xmlns:a16="http://schemas.microsoft.com/office/drawing/2014/main" id="{ABD74DD8-1577-915A-A168-CD9E0F0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2614861"/>
            <a:ext cx="4353540" cy="3511302"/>
          </a:xfrm>
          <a:prstGeom prst="rect">
            <a:avLst/>
          </a:prstGeom>
        </p:spPr>
      </p:pic>
      <p:pic>
        <p:nvPicPr>
          <p:cNvPr id="7" name="Picture 6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3E73C73F-D347-4E6A-76C7-13330DE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4279070"/>
            <a:ext cx="3952871" cy="1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0B8D-2678-F768-D236-E6DAAF1A4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A904-E668-F0F6-9C2B-BF03EB4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A7FB-9A48-3607-9FAA-8482E802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4EBC-1D2C-A3ED-5F74-EFA5C888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48B8-4D8C-188A-79C5-9BE5297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41B7C-7F86-02B0-0598-F35662F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247"/>
            <a:ext cx="9144000" cy="2289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B1374-BAD8-85AD-29EF-60156411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917"/>
            <a:ext cx="9144000" cy="22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76805-6940-E5D9-7F60-7B676712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00F-4637-06A1-2B28-8BC9FF09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BF06-E570-A7EF-36AA-416CA639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3BB6-0F5B-10FE-1B68-64E4B862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61A5-100A-6288-55EC-78AAD708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41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702</Words>
  <Application>Microsoft Office PowerPoint</Application>
  <PresentationFormat>On-screen Show (4:3)</PresentationFormat>
  <Paragraphs>168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10 Networking Preparations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Preparations</vt:lpstr>
      <vt:lpstr>Period Highlight – 10 Hardware Preparations</vt:lpstr>
      <vt:lpstr>Period Highlight – 10 Hardware Preparations</vt:lpstr>
      <vt:lpstr>Period Highlight – 10 Hardware Preparations</vt:lpstr>
      <vt:lpstr>Period Highlight – 11 Hardware Preparations</vt:lpstr>
      <vt:lpstr>Period Highlight – 11 Software Progress</vt:lpstr>
      <vt:lpstr>Period Highlight – 11 Software Progress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6</cp:revision>
  <dcterms:created xsi:type="dcterms:W3CDTF">2013-01-27T09:14:16Z</dcterms:created>
  <dcterms:modified xsi:type="dcterms:W3CDTF">2025-08-25T10:27:36Z</dcterms:modified>
  <cp:category/>
</cp:coreProperties>
</file>