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84" r:id="rId14"/>
    <p:sldId id="38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BE9C-CDEC-4FEA-847B-FED80D2BA3BB}" v="24" dt="2025-05-05T10:18:3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05T10:18:36.288" v="618" actId="20577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del">
          <ac:chgData name="Luis Fernando Rodriguez Gutierrez" userId="47d13518-703e-4604-b449-ba54b8feb907" providerId="ADAL" clId="{3EEDBE9C-CDEC-4FEA-847B-FED80D2BA3BB}" dt="2025-05-05T10:00:23.171" v="7" actId="478"/>
          <ac:spMkLst>
            <pc:docMk/>
            <pc:sldMk cId="613601681" sldId="383"/>
            <ac:spMk id="3" creationId="{9CD35DD5-6460-F475-48FB-2DDA6BBD9DBD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spChg chg="del">
          <ac:chgData name="Luis Fernando Rodriguez Gutierrez" userId="47d13518-703e-4604-b449-ba54b8feb907" providerId="ADAL" clId="{3EEDBE9C-CDEC-4FEA-847B-FED80D2BA3BB}" dt="2025-05-05T10:05:08.445" v="363" actId="478"/>
          <ac:spMkLst>
            <pc:docMk/>
            <pc:sldMk cId="2195414611" sldId="390"/>
            <ac:spMk id="3" creationId="{4FAE66C4-95B8-CB1C-76DC-E591ECFDE1B2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6" creationId="{AAE02505-870F-E198-8CFC-4D39CB88D226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8" creationId="{F7C111A6-F244-6EE6-0DFE-5DF80BC82725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spChg chg="del">
          <ac:chgData name="Luis Fernando Rodriguez Gutierrez" userId="47d13518-703e-4604-b449-ba54b8feb907" providerId="ADAL" clId="{3EEDBE9C-CDEC-4FEA-847B-FED80D2BA3BB}" dt="2025-05-05T10:12:22.197" v="598" actId="478"/>
          <ac:spMkLst>
            <pc:docMk/>
            <pc:sldMk cId="2384668097" sldId="392"/>
            <ac:spMk id="3" creationId="{A52B32EB-7BB3-D7DC-2ACE-072FE8D10362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del">
          <ac:chgData name="Luis Fernando Rodriguez Gutierrez" userId="47d13518-703e-4604-b449-ba54b8feb907" providerId="ADAL" clId="{3EEDBE9C-CDEC-4FEA-847B-FED80D2BA3BB}" dt="2025-05-05T10:18:28.673" v="613" actId="478"/>
          <ac:picMkLst>
            <pc:docMk/>
            <pc:sldMk cId="164949636" sldId="393"/>
            <ac:picMk id="6" creationId="{C35443E2-86BF-B599-56D7-77A277F9346C}"/>
          </ac:picMkLst>
        </pc:pic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5/5/2025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249</Words>
  <Application>Microsoft Office PowerPoint</Application>
  <PresentationFormat>On-screen Show (4:3)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- #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2</cp:revision>
  <dcterms:created xsi:type="dcterms:W3CDTF">2013-01-27T09:14:16Z</dcterms:created>
  <dcterms:modified xsi:type="dcterms:W3CDTF">2025-05-05T10:18:37Z</dcterms:modified>
  <cp:category/>
</cp:coreProperties>
</file>