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745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72" r:id="rId10"/>
    <p:sldId id="273" r:id="rId11"/>
    <p:sldId id="274" r:id="rId12"/>
    <p:sldId id="275" r:id="rId13"/>
    <p:sldId id="263" r:id="rId14"/>
    <p:sldId id="266" r:id="rId15"/>
    <p:sldId id="267" r:id="rId16"/>
    <p:sldId id="268" r:id="rId17"/>
    <p:sldId id="269" r:id="rId18"/>
    <p:sldId id="270" r:id="rId19"/>
    <p:sldId id="271" r:id="rId20"/>
    <p:sldId id="264" r:id="rId21"/>
    <p:sldId id="265" r:id="rId22"/>
  </p:sldIdLst>
  <p:sldSz cx="9144000" cy="6858000" type="screen4x3"/>
  <p:notesSz cx="6858000" cy="9144000"/>
  <p:defaultTextStyle>
    <a:defPPr>
      <a:defRPr lang="es-E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77" autoAdjust="0"/>
  </p:normalViewPr>
  <p:slideViewPr>
    <p:cSldViewPr>
      <p:cViewPr varScale="1">
        <p:scale>
          <a:sx n="55" d="100"/>
          <a:sy n="55" d="100"/>
        </p:scale>
        <p:origin x="138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VIRA VALENZUELA, JOSE LUIS" userId="e19aec6b-46d0-4f6b-8f07-8e7d115ec735" providerId="ADAL" clId="{7E8BB563-05FC-4242-995F-5E8C63F602C0}"/>
    <pc:docChg chg="custSel modSld">
      <pc:chgData name="ELVIRA VALENZUELA, JOSE LUIS" userId="e19aec6b-46d0-4f6b-8f07-8e7d115ec735" providerId="ADAL" clId="{7E8BB563-05FC-4242-995F-5E8C63F602C0}" dt="2018-12-18T23:52:19.452" v="59" actId="14100"/>
      <pc:docMkLst>
        <pc:docMk/>
      </pc:docMkLst>
      <pc:sldChg chg="addSp delSp modSp">
        <pc:chgData name="ELVIRA VALENZUELA, JOSE LUIS" userId="e19aec6b-46d0-4f6b-8f07-8e7d115ec735" providerId="ADAL" clId="{7E8BB563-05FC-4242-995F-5E8C63F602C0}" dt="2018-12-18T23:52:19.452" v="59" actId="14100"/>
        <pc:sldMkLst>
          <pc:docMk/>
          <pc:sldMk cId="0" sldId="256"/>
        </pc:sldMkLst>
        <pc:spChg chg="add del mod">
          <ac:chgData name="ELVIRA VALENZUELA, JOSE LUIS" userId="e19aec6b-46d0-4f6b-8f07-8e7d115ec735" providerId="ADAL" clId="{7E8BB563-05FC-4242-995F-5E8C63F602C0}" dt="2018-12-13T18:24:29.071" v="30" actId="27636"/>
          <ac:spMkLst>
            <pc:docMk/>
            <pc:sldMk cId="0" sldId="256"/>
            <ac:spMk id="3" creationId="{39DAF605-E02F-40A6-9FEF-C176E3B20571}"/>
          </ac:spMkLst>
        </pc:spChg>
        <pc:spChg chg="add del mod">
          <ac:chgData name="ELVIRA VALENZUELA, JOSE LUIS" userId="e19aec6b-46d0-4f6b-8f07-8e7d115ec735" providerId="ADAL" clId="{7E8BB563-05FC-4242-995F-5E8C63F602C0}" dt="2018-12-13T18:24:29.071" v="30" actId="27636"/>
          <ac:spMkLst>
            <pc:docMk/>
            <pc:sldMk cId="0" sldId="256"/>
            <ac:spMk id="4" creationId="{449D066D-C0D8-496E-BB10-7A3E7B3A6BD7}"/>
          </ac:spMkLst>
        </pc:spChg>
        <pc:spChg chg="add del mod">
          <ac:chgData name="ELVIRA VALENZUELA, JOSE LUIS" userId="e19aec6b-46d0-4f6b-8f07-8e7d115ec735" providerId="ADAL" clId="{7E8BB563-05FC-4242-995F-5E8C63F602C0}" dt="2018-12-13T18:24:29.071" v="30" actId="27636"/>
          <ac:spMkLst>
            <pc:docMk/>
            <pc:sldMk cId="0" sldId="256"/>
            <ac:spMk id="5" creationId="{1FFB20F2-73AB-4E79-9AC5-1715747BC692}"/>
          </ac:spMkLst>
        </pc:spChg>
        <pc:spChg chg="add del mod">
          <ac:chgData name="ELVIRA VALENZUELA, JOSE LUIS" userId="e19aec6b-46d0-4f6b-8f07-8e7d115ec735" providerId="ADAL" clId="{7E8BB563-05FC-4242-995F-5E8C63F602C0}" dt="2018-12-13T18:24:29.071" v="30" actId="27636"/>
          <ac:spMkLst>
            <pc:docMk/>
            <pc:sldMk cId="0" sldId="256"/>
            <ac:spMk id="9" creationId="{34ACC18B-1333-46AB-AF22-99D5D89BADDA}"/>
          </ac:spMkLst>
        </pc:spChg>
        <pc:spChg chg="add del mod">
          <ac:chgData name="ELVIRA VALENZUELA, JOSE LUIS" userId="e19aec6b-46d0-4f6b-8f07-8e7d115ec735" providerId="ADAL" clId="{7E8BB563-05FC-4242-995F-5E8C63F602C0}" dt="2018-12-13T18:24:29.071" v="30" actId="27636"/>
          <ac:spMkLst>
            <pc:docMk/>
            <pc:sldMk cId="0" sldId="256"/>
            <ac:spMk id="10" creationId="{917BEEA5-E497-4215-BCA5-B02C7B1B6D6D}"/>
          </ac:spMkLst>
        </pc:spChg>
        <pc:spChg chg="add del mod">
          <ac:chgData name="ELVIRA VALENZUELA, JOSE LUIS" userId="e19aec6b-46d0-4f6b-8f07-8e7d115ec735" providerId="ADAL" clId="{7E8BB563-05FC-4242-995F-5E8C63F602C0}" dt="2018-12-13T18:24:30.447" v="31" actId="27636"/>
          <ac:spMkLst>
            <pc:docMk/>
            <pc:sldMk cId="0" sldId="256"/>
            <ac:spMk id="11" creationId="{605A8D38-01E9-4141-BE50-B5A488A3A087}"/>
          </ac:spMkLst>
        </pc:spChg>
        <pc:spChg chg="add del mod">
          <ac:chgData name="ELVIRA VALENZUELA, JOSE LUIS" userId="e19aec6b-46d0-4f6b-8f07-8e7d115ec735" providerId="ADAL" clId="{7E8BB563-05FC-4242-995F-5E8C63F602C0}" dt="2018-12-13T18:24:30.447" v="31" actId="27636"/>
          <ac:spMkLst>
            <pc:docMk/>
            <pc:sldMk cId="0" sldId="256"/>
            <ac:spMk id="12" creationId="{AA95467D-7F64-4527-B03A-012573721488}"/>
          </ac:spMkLst>
        </pc:spChg>
        <pc:spChg chg="add del mod">
          <ac:chgData name="ELVIRA VALENZUELA, JOSE LUIS" userId="e19aec6b-46d0-4f6b-8f07-8e7d115ec735" providerId="ADAL" clId="{7E8BB563-05FC-4242-995F-5E8C63F602C0}" dt="2018-12-13T18:24:30.447" v="31" actId="27636"/>
          <ac:spMkLst>
            <pc:docMk/>
            <pc:sldMk cId="0" sldId="256"/>
            <ac:spMk id="13" creationId="{B484CFF5-8CF7-4236-8943-F56DAB4ECBAE}"/>
          </ac:spMkLst>
        </pc:spChg>
        <pc:spChg chg="add del mod">
          <ac:chgData name="ELVIRA VALENZUELA, JOSE LUIS" userId="e19aec6b-46d0-4f6b-8f07-8e7d115ec735" providerId="ADAL" clId="{7E8BB563-05FC-4242-995F-5E8C63F602C0}" dt="2018-12-13T18:24:30.447" v="31" actId="27636"/>
          <ac:spMkLst>
            <pc:docMk/>
            <pc:sldMk cId="0" sldId="256"/>
            <ac:spMk id="14" creationId="{AD15CB0C-1713-4616-BB3E-1BBB26AAC880}"/>
          </ac:spMkLst>
        </pc:spChg>
        <pc:spChg chg="add del mod">
          <ac:chgData name="ELVIRA VALENZUELA, JOSE LUIS" userId="e19aec6b-46d0-4f6b-8f07-8e7d115ec735" providerId="ADAL" clId="{7E8BB563-05FC-4242-995F-5E8C63F602C0}" dt="2018-12-13T18:24:30.447" v="31" actId="27636"/>
          <ac:spMkLst>
            <pc:docMk/>
            <pc:sldMk cId="0" sldId="256"/>
            <ac:spMk id="15" creationId="{1DA863AF-DE2A-4614-A4B7-CF351E8BBF9B}"/>
          </ac:spMkLst>
        </pc:spChg>
        <pc:spChg chg="add mod">
          <ac:chgData name="ELVIRA VALENZUELA, JOSE LUIS" userId="e19aec6b-46d0-4f6b-8f07-8e7d115ec735" providerId="ADAL" clId="{7E8BB563-05FC-4242-995F-5E8C63F602C0}" dt="2018-12-18T23:50:42.581" v="40" actId="14100"/>
          <ac:spMkLst>
            <pc:docMk/>
            <pc:sldMk cId="0" sldId="256"/>
            <ac:spMk id="16" creationId="{76719CF3-0804-49ED-8DBD-980E2B0BFFF5}"/>
          </ac:spMkLst>
        </pc:spChg>
        <pc:spChg chg="mod">
          <ac:chgData name="ELVIRA VALENZUELA, JOSE LUIS" userId="e19aec6b-46d0-4f6b-8f07-8e7d115ec735" providerId="ADAL" clId="{7E8BB563-05FC-4242-995F-5E8C63F602C0}" dt="2018-12-18T23:50:49.584" v="41" actId="20577"/>
          <ac:spMkLst>
            <pc:docMk/>
            <pc:sldMk cId="0" sldId="256"/>
            <ac:spMk id="2050" creationId="{00000000-0000-0000-0000-000000000000}"/>
          </ac:spMkLst>
        </pc:spChg>
        <pc:spChg chg="del">
          <ac:chgData name="ELVIRA VALENZUELA, JOSE LUIS" userId="e19aec6b-46d0-4f6b-8f07-8e7d115ec735" providerId="ADAL" clId="{7E8BB563-05FC-4242-995F-5E8C63F602C0}" dt="2018-12-13T18:23:52.256" v="29" actId="27636"/>
          <ac:spMkLst>
            <pc:docMk/>
            <pc:sldMk cId="0" sldId="256"/>
            <ac:spMk id="2051" creationId="{00000000-0000-0000-0000-000000000000}"/>
          </ac:spMkLst>
        </pc:spChg>
        <pc:picChg chg="mod ord">
          <ac:chgData name="ELVIRA VALENZUELA, JOSE LUIS" userId="e19aec6b-46d0-4f6b-8f07-8e7d115ec735" providerId="ADAL" clId="{7E8BB563-05FC-4242-995F-5E8C63F602C0}" dt="2018-12-18T23:52:19.452" v="59" actId="14100"/>
          <ac:picMkLst>
            <pc:docMk/>
            <pc:sldMk cId="0" sldId="256"/>
            <ac:picMk id="2" creationId="{00000000-0000-0000-0000-000000000000}"/>
          </ac:picMkLst>
        </pc:picChg>
      </pc:sldChg>
      <pc:sldChg chg="addSp delSp modSp">
        <pc:chgData name="ELVIRA VALENZUELA, JOSE LUIS" userId="e19aec6b-46d0-4f6b-8f07-8e7d115ec735" providerId="ADAL" clId="{7E8BB563-05FC-4242-995F-5E8C63F602C0}" dt="2018-12-13T22:17:29.359" v="38" actId="27636"/>
        <pc:sldMkLst>
          <pc:docMk/>
          <pc:sldMk cId="0" sldId="257"/>
        </pc:sldMkLst>
        <pc:spChg chg="add del mod">
          <ac:chgData name="ELVIRA VALENZUELA, JOSE LUIS" userId="e19aec6b-46d0-4f6b-8f07-8e7d115ec735" providerId="ADAL" clId="{7E8BB563-05FC-4242-995F-5E8C63F602C0}" dt="2018-12-13T18:24:35.047" v="32" actId="27636"/>
          <ac:spMkLst>
            <pc:docMk/>
            <pc:sldMk cId="0" sldId="257"/>
            <ac:spMk id="2" creationId="{281D28D7-5383-4E56-8316-1DC7462F060C}"/>
          </ac:spMkLst>
        </pc:spChg>
        <pc:spChg chg="add del mod">
          <ac:chgData name="ELVIRA VALENZUELA, JOSE LUIS" userId="e19aec6b-46d0-4f6b-8f07-8e7d115ec735" providerId="ADAL" clId="{7E8BB563-05FC-4242-995F-5E8C63F602C0}" dt="2018-12-13T18:24:35.047" v="32" actId="27636"/>
          <ac:spMkLst>
            <pc:docMk/>
            <pc:sldMk cId="0" sldId="257"/>
            <ac:spMk id="3" creationId="{86604E68-46E8-4443-958A-F79CCA167B95}"/>
          </ac:spMkLst>
        </pc:spChg>
        <pc:spChg chg="add del mod">
          <ac:chgData name="ELVIRA VALENZUELA, JOSE LUIS" userId="e19aec6b-46d0-4f6b-8f07-8e7d115ec735" providerId="ADAL" clId="{7E8BB563-05FC-4242-995F-5E8C63F602C0}" dt="2018-12-13T18:24:35.047" v="32" actId="27636"/>
          <ac:spMkLst>
            <pc:docMk/>
            <pc:sldMk cId="0" sldId="257"/>
            <ac:spMk id="4" creationId="{E00CED41-DAA8-4959-BF0C-6AA74B0B9E8F}"/>
          </ac:spMkLst>
        </pc:spChg>
        <pc:spChg chg="add del mod">
          <ac:chgData name="ELVIRA VALENZUELA, JOSE LUIS" userId="e19aec6b-46d0-4f6b-8f07-8e7d115ec735" providerId="ADAL" clId="{7E8BB563-05FC-4242-995F-5E8C63F602C0}" dt="2018-12-13T18:24:35.047" v="32" actId="27636"/>
          <ac:spMkLst>
            <pc:docMk/>
            <pc:sldMk cId="0" sldId="257"/>
            <ac:spMk id="5" creationId="{EAAAC622-4B1D-48C0-8FFD-DB41C362FD2E}"/>
          </ac:spMkLst>
        </pc:spChg>
        <pc:spChg chg="add del mod">
          <ac:chgData name="ELVIRA VALENZUELA, JOSE LUIS" userId="e19aec6b-46d0-4f6b-8f07-8e7d115ec735" providerId="ADAL" clId="{7E8BB563-05FC-4242-995F-5E8C63F602C0}" dt="2018-12-13T18:24:35.047" v="32" actId="27636"/>
          <ac:spMkLst>
            <pc:docMk/>
            <pc:sldMk cId="0" sldId="257"/>
            <ac:spMk id="9" creationId="{A39580B4-D13C-41C4-B1D8-984C94FD2BF7}"/>
          </ac:spMkLst>
        </pc:spChg>
        <pc:spChg chg="add del mod">
          <ac:chgData name="ELVIRA VALENZUELA, JOSE LUIS" userId="e19aec6b-46d0-4f6b-8f07-8e7d115ec735" providerId="ADAL" clId="{7E8BB563-05FC-4242-995F-5E8C63F602C0}" dt="2018-12-13T18:24:35.968" v="34" actId="27636"/>
          <ac:spMkLst>
            <pc:docMk/>
            <pc:sldMk cId="0" sldId="257"/>
            <ac:spMk id="10" creationId="{58DAF745-AE72-4F6A-A8A8-F28D239F1F0F}"/>
          </ac:spMkLst>
        </pc:spChg>
        <pc:spChg chg="add del mod">
          <ac:chgData name="ELVIRA VALENZUELA, JOSE LUIS" userId="e19aec6b-46d0-4f6b-8f07-8e7d115ec735" providerId="ADAL" clId="{7E8BB563-05FC-4242-995F-5E8C63F602C0}" dt="2018-12-13T18:24:35.968" v="34" actId="27636"/>
          <ac:spMkLst>
            <pc:docMk/>
            <pc:sldMk cId="0" sldId="257"/>
            <ac:spMk id="11" creationId="{C1739D8A-9980-484E-8F9B-09BB3F110FD6}"/>
          </ac:spMkLst>
        </pc:spChg>
        <pc:spChg chg="add del mod">
          <ac:chgData name="ELVIRA VALENZUELA, JOSE LUIS" userId="e19aec6b-46d0-4f6b-8f07-8e7d115ec735" providerId="ADAL" clId="{7E8BB563-05FC-4242-995F-5E8C63F602C0}" dt="2018-12-13T18:24:35.968" v="34" actId="27636"/>
          <ac:spMkLst>
            <pc:docMk/>
            <pc:sldMk cId="0" sldId="257"/>
            <ac:spMk id="12" creationId="{0B22A92B-77CB-4F45-AF4D-BD3C9D22B859}"/>
          </ac:spMkLst>
        </pc:spChg>
        <pc:spChg chg="add del mod">
          <ac:chgData name="ELVIRA VALENZUELA, JOSE LUIS" userId="e19aec6b-46d0-4f6b-8f07-8e7d115ec735" providerId="ADAL" clId="{7E8BB563-05FC-4242-995F-5E8C63F602C0}" dt="2018-12-13T18:24:35.968" v="34" actId="27636"/>
          <ac:spMkLst>
            <pc:docMk/>
            <pc:sldMk cId="0" sldId="257"/>
            <ac:spMk id="13" creationId="{DF6B7A9F-132E-429F-9CF8-0250EFC18DA3}"/>
          </ac:spMkLst>
        </pc:spChg>
        <pc:spChg chg="add del mod">
          <ac:chgData name="ELVIRA VALENZUELA, JOSE LUIS" userId="e19aec6b-46d0-4f6b-8f07-8e7d115ec735" providerId="ADAL" clId="{7E8BB563-05FC-4242-995F-5E8C63F602C0}" dt="2018-12-13T18:24:35.968" v="34" actId="27636"/>
          <ac:spMkLst>
            <pc:docMk/>
            <pc:sldMk cId="0" sldId="257"/>
            <ac:spMk id="14" creationId="{B5B18557-8B3B-4628-8045-97240F098CDF}"/>
          </ac:spMkLst>
        </pc:spChg>
        <pc:spChg chg="add del mod">
          <ac:chgData name="ELVIRA VALENZUELA, JOSE LUIS" userId="e19aec6b-46d0-4f6b-8f07-8e7d115ec735" providerId="ADAL" clId="{7E8BB563-05FC-4242-995F-5E8C63F602C0}" dt="2018-12-13T18:24:36.592" v="36" actId="27636"/>
          <ac:spMkLst>
            <pc:docMk/>
            <pc:sldMk cId="0" sldId="257"/>
            <ac:spMk id="15" creationId="{458AE489-3125-45CD-B077-15352D5E234A}"/>
          </ac:spMkLst>
        </pc:spChg>
        <pc:spChg chg="add del mod">
          <ac:chgData name="ELVIRA VALENZUELA, JOSE LUIS" userId="e19aec6b-46d0-4f6b-8f07-8e7d115ec735" providerId="ADAL" clId="{7E8BB563-05FC-4242-995F-5E8C63F602C0}" dt="2018-12-13T18:24:36.592" v="36" actId="27636"/>
          <ac:spMkLst>
            <pc:docMk/>
            <pc:sldMk cId="0" sldId="257"/>
            <ac:spMk id="16" creationId="{1EB243AF-655F-4A9F-8319-DC0BB114E222}"/>
          </ac:spMkLst>
        </pc:spChg>
        <pc:spChg chg="add del mod">
          <ac:chgData name="ELVIRA VALENZUELA, JOSE LUIS" userId="e19aec6b-46d0-4f6b-8f07-8e7d115ec735" providerId="ADAL" clId="{7E8BB563-05FC-4242-995F-5E8C63F602C0}" dt="2018-12-13T18:24:36.592" v="36" actId="27636"/>
          <ac:spMkLst>
            <pc:docMk/>
            <pc:sldMk cId="0" sldId="257"/>
            <ac:spMk id="17" creationId="{DC2400E7-F186-4E66-865A-EF0B8C101E9C}"/>
          </ac:spMkLst>
        </pc:spChg>
        <pc:spChg chg="add del mod">
          <ac:chgData name="ELVIRA VALENZUELA, JOSE LUIS" userId="e19aec6b-46d0-4f6b-8f07-8e7d115ec735" providerId="ADAL" clId="{7E8BB563-05FC-4242-995F-5E8C63F602C0}" dt="2018-12-13T18:24:36.592" v="36" actId="27636"/>
          <ac:spMkLst>
            <pc:docMk/>
            <pc:sldMk cId="0" sldId="257"/>
            <ac:spMk id="18" creationId="{72CB92A4-4566-4E74-AD50-EF9AD1BEEAA5}"/>
          </ac:spMkLst>
        </pc:spChg>
        <pc:spChg chg="add del mod">
          <ac:chgData name="ELVIRA VALENZUELA, JOSE LUIS" userId="e19aec6b-46d0-4f6b-8f07-8e7d115ec735" providerId="ADAL" clId="{7E8BB563-05FC-4242-995F-5E8C63F602C0}" dt="2018-12-13T18:24:36.592" v="36" actId="27636"/>
          <ac:spMkLst>
            <pc:docMk/>
            <pc:sldMk cId="0" sldId="257"/>
            <ac:spMk id="19" creationId="{32E6DD9B-4F65-4690-8A44-F594F1D59DFE}"/>
          </ac:spMkLst>
        </pc:spChg>
        <pc:spChg chg="mod">
          <ac:chgData name="ELVIRA VALENZUELA, JOSE LUIS" userId="e19aec6b-46d0-4f6b-8f07-8e7d115ec735" providerId="ADAL" clId="{7E8BB563-05FC-4242-995F-5E8C63F602C0}" dt="2018-12-13T22:17:29.359" v="38" actId="27636"/>
          <ac:spMkLst>
            <pc:docMk/>
            <pc:sldMk cId="0" sldId="257"/>
            <ac:spMk id="3074" creationId="{00000000-0000-0000-0000-000000000000}"/>
          </ac:spMkLst>
        </pc:spChg>
      </pc:sldChg>
      <pc:sldChg chg="modSp">
        <pc:chgData name="ELVIRA VALENZUELA, JOSE LUIS" userId="e19aec6b-46d0-4f6b-8f07-8e7d115ec735" providerId="ADAL" clId="{7E8BB563-05FC-4242-995F-5E8C63F602C0}" dt="2018-12-11T19:31:59.580" v="28" actId="692"/>
        <pc:sldMkLst>
          <pc:docMk/>
          <pc:sldMk cId="0" sldId="258"/>
        </pc:sldMkLst>
        <pc:spChg chg="mod">
          <ac:chgData name="ELVIRA VALENZUELA, JOSE LUIS" userId="e19aec6b-46d0-4f6b-8f07-8e7d115ec735" providerId="ADAL" clId="{7E8BB563-05FC-4242-995F-5E8C63F602C0}" dt="2018-12-11T19:31:59.580" v="28" actId="692"/>
          <ac:spMkLst>
            <pc:docMk/>
            <pc:sldMk cId="0" sldId="258"/>
            <ac:spMk id="6148" creationId="{00000000-0000-0000-0000-000000000000}"/>
          </ac:spMkLst>
        </pc:spChg>
        <pc:spChg chg="mod">
          <ac:chgData name="ELVIRA VALENZUELA, JOSE LUIS" userId="e19aec6b-46d0-4f6b-8f07-8e7d115ec735" providerId="ADAL" clId="{7E8BB563-05FC-4242-995F-5E8C63F602C0}" dt="2018-12-11T19:31:32.692" v="24" actId="207"/>
          <ac:spMkLst>
            <pc:docMk/>
            <pc:sldMk cId="0" sldId="258"/>
            <ac:spMk id="6149" creationId="{00000000-0000-0000-0000-000000000000}"/>
          </ac:spMkLst>
        </pc:spChg>
        <pc:spChg chg="mod">
          <ac:chgData name="ELVIRA VALENZUELA, JOSE LUIS" userId="e19aec6b-46d0-4f6b-8f07-8e7d115ec735" providerId="ADAL" clId="{7E8BB563-05FC-4242-995F-5E8C63F602C0}" dt="2018-12-11T19:31:37.276" v="25" actId="207"/>
          <ac:spMkLst>
            <pc:docMk/>
            <pc:sldMk cId="0" sldId="258"/>
            <ac:spMk id="6150" creationId="{00000000-0000-0000-0000-000000000000}"/>
          </ac:spMkLst>
        </pc:spChg>
        <pc:spChg chg="mod">
          <ac:chgData name="ELVIRA VALENZUELA, JOSE LUIS" userId="e19aec6b-46d0-4f6b-8f07-8e7d115ec735" providerId="ADAL" clId="{7E8BB563-05FC-4242-995F-5E8C63F602C0}" dt="2018-12-11T19:31:32.692" v="24" actId="207"/>
          <ac:spMkLst>
            <pc:docMk/>
            <pc:sldMk cId="0" sldId="258"/>
            <ac:spMk id="6151" creationId="{00000000-0000-0000-0000-000000000000}"/>
          </ac:spMkLst>
        </pc:spChg>
        <pc:spChg chg="mod">
          <ac:chgData name="ELVIRA VALENZUELA, JOSE LUIS" userId="e19aec6b-46d0-4f6b-8f07-8e7d115ec735" providerId="ADAL" clId="{7E8BB563-05FC-4242-995F-5E8C63F602C0}" dt="2018-12-11T19:31:32.692" v="24" actId="207"/>
          <ac:spMkLst>
            <pc:docMk/>
            <pc:sldMk cId="0" sldId="258"/>
            <ac:spMk id="6152" creationId="{00000000-0000-0000-0000-000000000000}"/>
          </ac:spMkLst>
        </pc:spChg>
        <pc:spChg chg="mod">
          <ac:chgData name="ELVIRA VALENZUELA, JOSE LUIS" userId="e19aec6b-46d0-4f6b-8f07-8e7d115ec735" providerId="ADAL" clId="{7E8BB563-05FC-4242-995F-5E8C63F602C0}" dt="2018-12-11T19:31:54.328" v="27" actId="692"/>
          <ac:spMkLst>
            <pc:docMk/>
            <pc:sldMk cId="0" sldId="258"/>
            <ac:spMk id="6153" creationId="{00000000-0000-0000-0000-000000000000}"/>
          </ac:spMkLst>
        </pc:spChg>
        <pc:spChg chg="mod">
          <ac:chgData name="ELVIRA VALENZUELA, JOSE LUIS" userId="e19aec6b-46d0-4f6b-8f07-8e7d115ec735" providerId="ADAL" clId="{7E8BB563-05FC-4242-995F-5E8C63F602C0}" dt="2018-12-11T19:31:43.342" v="26" actId="207"/>
          <ac:spMkLst>
            <pc:docMk/>
            <pc:sldMk cId="0" sldId="258"/>
            <ac:spMk id="6154" creationId="{00000000-0000-0000-0000-000000000000}"/>
          </ac:spMkLst>
        </pc:spChg>
        <pc:spChg chg="mod">
          <ac:chgData name="ELVIRA VALENZUELA, JOSE LUIS" userId="e19aec6b-46d0-4f6b-8f07-8e7d115ec735" providerId="ADAL" clId="{7E8BB563-05FC-4242-995F-5E8C63F602C0}" dt="2018-12-11T19:31:43.342" v="26" actId="207"/>
          <ac:spMkLst>
            <pc:docMk/>
            <pc:sldMk cId="0" sldId="258"/>
            <ac:spMk id="6155" creationId="{00000000-0000-0000-0000-000000000000}"/>
          </ac:spMkLst>
        </pc:spChg>
        <pc:spChg chg="mod">
          <ac:chgData name="ELVIRA VALENZUELA, JOSE LUIS" userId="e19aec6b-46d0-4f6b-8f07-8e7d115ec735" providerId="ADAL" clId="{7E8BB563-05FC-4242-995F-5E8C63F602C0}" dt="2018-12-11T19:31:43.342" v="26" actId="207"/>
          <ac:spMkLst>
            <pc:docMk/>
            <pc:sldMk cId="0" sldId="258"/>
            <ac:spMk id="6156" creationId="{00000000-0000-0000-0000-000000000000}"/>
          </ac:spMkLst>
        </pc:spChg>
        <pc:spChg chg="mod">
          <ac:chgData name="ELVIRA VALENZUELA, JOSE LUIS" userId="e19aec6b-46d0-4f6b-8f07-8e7d115ec735" providerId="ADAL" clId="{7E8BB563-05FC-4242-995F-5E8C63F602C0}" dt="2018-12-11T19:31:43.342" v="26" actId="207"/>
          <ac:spMkLst>
            <pc:docMk/>
            <pc:sldMk cId="0" sldId="258"/>
            <ac:spMk id="6157" creationId="{00000000-0000-0000-0000-000000000000}"/>
          </ac:spMkLst>
        </pc:spChg>
        <pc:spChg chg="mod">
          <ac:chgData name="ELVIRA VALENZUELA, JOSE LUIS" userId="e19aec6b-46d0-4f6b-8f07-8e7d115ec735" providerId="ADAL" clId="{7E8BB563-05FC-4242-995F-5E8C63F602C0}" dt="2018-12-11T19:31:43.342" v="26" actId="207"/>
          <ac:spMkLst>
            <pc:docMk/>
            <pc:sldMk cId="0" sldId="258"/>
            <ac:spMk id="6159" creationId="{00000000-0000-0000-0000-000000000000}"/>
          </ac:spMkLst>
        </pc:spChg>
        <pc:spChg chg="mod">
          <ac:chgData name="ELVIRA VALENZUELA, JOSE LUIS" userId="e19aec6b-46d0-4f6b-8f07-8e7d115ec735" providerId="ADAL" clId="{7E8BB563-05FC-4242-995F-5E8C63F602C0}" dt="2018-12-11T19:31:43.342" v="26" actId="207"/>
          <ac:spMkLst>
            <pc:docMk/>
            <pc:sldMk cId="0" sldId="258"/>
            <ac:spMk id="6162" creationId="{00000000-0000-0000-0000-000000000000}"/>
          </ac:spMkLst>
        </pc:spChg>
        <pc:spChg chg="mod">
          <ac:chgData name="ELVIRA VALENZUELA, JOSE LUIS" userId="e19aec6b-46d0-4f6b-8f07-8e7d115ec735" providerId="ADAL" clId="{7E8BB563-05FC-4242-995F-5E8C63F602C0}" dt="2018-12-11T19:31:43.342" v="26" actId="207"/>
          <ac:spMkLst>
            <pc:docMk/>
            <pc:sldMk cId="0" sldId="258"/>
            <ac:spMk id="6163" creationId="{00000000-0000-0000-0000-000000000000}"/>
          </ac:spMkLst>
        </pc:spChg>
        <pc:spChg chg="mod">
          <ac:chgData name="ELVIRA VALENZUELA, JOSE LUIS" userId="e19aec6b-46d0-4f6b-8f07-8e7d115ec735" providerId="ADAL" clId="{7E8BB563-05FC-4242-995F-5E8C63F602C0}" dt="2018-12-11T19:31:43.342" v="26" actId="207"/>
          <ac:spMkLst>
            <pc:docMk/>
            <pc:sldMk cId="0" sldId="258"/>
            <ac:spMk id="6164" creationId="{00000000-0000-0000-0000-000000000000}"/>
          </ac:spMkLst>
        </pc:spChg>
        <pc:spChg chg="mod">
          <ac:chgData name="ELVIRA VALENZUELA, JOSE LUIS" userId="e19aec6b-46d0-4f6b-8f07-8e7d115ec735" providerId="ADAL" clId="{7E8BB563-05FC-4242-995F-5E8C63F602C0}" dt="2018-12-11T19:31:43.342" v="26" actId="207"/>
          <ac:spMkLst>
            <pc:docMk/>
            <pc:sldMk cId="0" sldId="258"/>
            <ac:spMk id="6165" creationId="{00000000-0000-0000-0000-000000000000}"/>
          </ac:spMkLst>
        </pc:spChg>
      </pc:sldChg>
      <pc:sldChg chg="modSp">
        <pc:chgData name="ELVIRA VALENZUELA, JOSE LUIS" userId="e19aec6b-46d0-4f6b-8f07-8e7d115ec735" providerId="ADAL" clId="{7E8BB563-05FC-4242-995F-5E8C63F602C0}" dt="2018-12-11T19:27:18.407" v="3" actId="207"/>
        <pc:sldMkLst>
          <pc:docMk/>
          <pc:sldMk cId="0" sldId="259"/>
        </pc:sldMkLst>
        <pc:spChg chg="mod">
          <ac:chgData name="ELVIRA VALENZUELA, JOSE LUIS" userId="e19aec6b-46d0-4f6b-8f07-8e7d115ec735" providerId="ADAL" clId="{7E8BB563-05FC-4242-995F-5E8C63F602C0}" dt="2018-12-11T19:27:18.407" v="3" actId="207"/>
          <ac:spMkLst>
            <pc:docMk/>
            <pc:sldMk cId="0" sldId="259"/>
            <ac:spMk id="8194" creationId="{00000000-0000-0000-0000-000000000000}"/>
          </ac:spMkLst>
        </pc:spChg>
        <pc:spChg chg="mod">
          <ac:chgData name="ELVIRA VALENZUELA, JOSE LUIS" userId="e19aec6b-46d0-4f6b-8f07-8e7d115ec735" providerId="ADAL" clId="{7E8BB563-05FC-4242-995F-5E8C63F602C0}" dt="2018-12-11T19:27:18.407" v="3" actId="207"/>
          <ac:spMkLst>
            <pc:docMk/>
            <pc:sldMk cId="0" sldId="259"/>
            <ac:spMk id="8195" creationId="{00000000-0000-0000-0000-000000000000}"/>
          </ac:spMkLst>
        </pc:spChg>
        <pc:spChg chg="mod">
          <ac:chgData name="ELVIRA VALENZUELA, JOSE LUIS" userId="e19aec6b-46d0-4f6b-8f07-8e7d115ec735" providerId="ADAL" clId="{7E8BB563-05FC-4242-995F-5E8C63F602C0}" dt="2018-12-11T19:27:18.407" v="3" actId="207"/>
          <ac:spMkLst>
            <pc:docMk/>
            <pc:sldMk cId="0" sldId="259"/>
            <ac:spMk id="8196" creationId="{00000000-0000-0000-0000-000000000000}"/>
          </ac:spMkLst>
        </pc:spChg>
      </pc:sldChg>
      <pc:sldChg chg="modSp">
        <pc:chgData name="ELVIRA VALENZUELA, JOSE LUIS" userId="e19aec6b-46d0-4f6b-8f07-8e7d115ec735" providerId="ADAL" clId="{7E8BB563-05FC-4242-995F-5E8C63F602C0}" dt="2018-12-11T19:27:26.713" v="4" actId="207"/>
        <pc:sldMkLst>
          <pc:docMk/>
          <pc:sldMk cId="0" sldId="260"/>
        </pc:sldMkLst>
        <pc:spChg chg="mod">
          <ac:chgData name="ELVIRA VALENZUELA, JOSE LUIS" userId="e19aec6b-46d0-4f6b-8f07-8e7d115ec735" providerId="ADAL" clId="{7E8BB563-05FC-4242-995F-5E8C63F602C0}" dt="2018-12-11T19:27:26.713" v="4" actId="207"/>
          <ac:spMkLst>
            <pc:docMk/>
            <pc:sldMk cId="0" sldId="260"/>
            <ac:spMk id="10252" creationId="{00000000-0000-0000-0000-000000000000}"/>
          </ac:spMkLst>
        </pc:spChg>
        <pc:spChg chg="mod">
          <ac:chgData name="ELVIRA VALENZUELA, JOSE LUIS" userId="e19aec6b-46d0-4f6b-8f07-8e7d115ec735" providerId="ADAL" clId="{7E8BB563-05FC-4242-995F-5E8C63F602C0}" dt="2018-12-11T19:27:26.713" v="4" actId="207"/>
          <ac:spMkLst>
            <pc:docMk/>
            <pc:sldMk cId="0" sldId="260"/>
            <ac:spMk id="10253" creationId="{00000000-0000-0000-0000-000000000000}"/>
          </ac:spMkLst>
        </pc:spChg>
      </pc:sldChg>
      <pc:sldChg chg="modSp">
        <pc:chgData name="ELVIRA VALENZUELA, JOSE LUIS" userId="e19aec6b-46d0-4f6b-8f07-8e7d115ec735" providerId="ADAL" clId="{7E8BB563-05FC-4242-995F-5E8C63F602C0}" dt="2018-12-11T19:27:36.400" v="5" actId="207"/>
        <pc:sldMkLst>
          <pc:docMk/>
          <pc:sldMk cId="0" sldId="261"/>
        </pc:sldMkLst>
        <pc:spChg chg="mod">
          <ac:chgData name="ELVIRA VALENZUELA, JOSE LUIS" userId="e19aec6b-46d0-4f6b-8f07-8e7d115ec735" providerId="ADAL" clId="{7E8BB563-05FC-4242-995F-5E8C63F602C0}" dt="2018-12-11T19:27:36.400" v="5" actId="207"/>
          <ac:spMkLst>
            <pc:docMk/>
            <pc:sldMk cId="0" sldId="261"/>
            <ac:spMk id="11267" creationId="{00000000-0000-0000-0000-000000000000}"/>
          </ac:spMkLst>
        </pc:spChg>
        <pc:spChg chg="mod">
          <ac:chgData name="ELVIRA VALENZUELA, JOSE LUIS" userId="e19aec6b-46d0-4f6b-8f07-8e7d115ec735" providerId="ADAL" clId="{7E8BB563-05FC-4242-995F-5E8C63F602C0}" dt="2018-12-11T19:27:36.400" v="5" actId="207"/>
          <ac:spMkLst>
            <pc:docMk/>
            <pc:sldMk cId="0" sldId="261"/>
            <ac:spMk id="11268" creationId="{00000000-0000-0000-0000-000000000000}"/>
          </ac:spMkLst>
        </pc:spChg>
        <pc:spChg chg="mod">
          <ac:chgData name="ELVIRA VALENZUELA, JOSE LUIS" userId="e19aec6b-46d0-4f6b-8f07-8e7d115ec735" providerId="ADAL" clId="{7E8BB563-05FC-4242-995F-5E8C63F602C0}" dt="2018-12-11T19:27:36.400" v="5" actId="207"/>
          <ac:spMkLst>
            <pc:docMk/>
            <pc:sldMk cId="0" sldId="261"/>
            <ac:spMk id="11269" creationId="{00000000-0000-0000-0000-000000000000}"/>
          </ac:spMkLst>
        </pc:spChg>
        <pc:spChg chg="mod">
          <ac:chgData name="ELVIRA VALENZUELA, JOSE LUIS" userId="e19aec6b-46d0-4f6b-8f07-8e7d115ec735" providerId="ADAL" clId="{7E8BB563-05FC-4242-995F-5E8C63F602C0}" dt="2018-12-11T19:27:36.400" v="5" actId="207"/>
          <ac:spMkLst>
            <pc:docMk/>
            <pc:sldMk cId="0" sldId="261"/>
            <ac:spMk id="11274" creationId="{00000000-0000-0000-0000-000000000000}"/>
          </ac:spMkLst>
        </pc:spChg>
        <pc:spChg chg="mod">
          <ac:chgData name="ELVIRA VALENZUELA, JOSE LUIS" userId="e19aec6b-46d0-4f6b-8f07-8e7d115ec735" providerId="ADAL" clId="{7E8BB563-05FC-4242-995F-5E8C63F602C0}" dt="2018-12-11T19:27:36.400" v="5" actId="207"/>
          <ac:spMkLst>
            <pc:docMk/>
            <pc:sldMk cId="0" sldId="261"/>
            <ac:spMk id="11276" creationId="{00000000-0000-0000-0000-000000000000}"/>
          </ac:spMkLst>
        </pc:spChg>
        <pc:spChg chg="mod">
          <ac:chgData name="ELVIRA VALENZUELA, JOSE LUIS" userId="e19aec6b-46d0-4f6b-8f07-8e7d115ec735" providerId="ADAL" clId="{7E8BB563-05FC-4242-995F-5E8C63F602C0}" dt="2018-12-11T19:27:36.400" v="5" actId="207"/>
          <ac:spMkLst>
            <pc:docMk/>
            <pc:sldMk cId="0" sldId="261"/>
            <ac:spMk id="11277" creationId="{00000000-0000-0000-0000-000000000000}"/>
          </ac:spMkLst>
        </pc:spChg>
        <pc:spChg chg="mod">
          <ac:chgData name="ELVIRA VALENZUELA, JOSE LUIS" userId="e19aec6b-46d0-4f6b-8f07-8e7d115ec735" providerId="ADAL" clId="{7E8BB563-05FC-4242-995F-5E8C63F602C0}" dt="2018-12-11T19:27:36.400" v="5" actId="207"/>
          <ac:spMkLst>
            <pc:docMk/>
            <pc:sldMk cId="0" sldId="261"/>
            <ac:spMk id="11278" creationId="{00000000-0000-0000-0000-000000000000}"/>
          </ac:spMkLst>
        </pc:spChg>
        <pc:spChg chg="mod">
          <ac:chgData name="ELVIRA VALENZUELA, JOSE LUIS" userId="e19aec6b-46d0-4f6b-8f07-8e7d115ec735" providerId="ADAL" clId="{7E8BB563-05FC-4242-995F-5E8C63F602C0}" dt="2018-12-11T19:27:36.400" v="5" actId="207"/>
          <ac:spMkLst>
            <pc:docMk/>
            <pc:sldMk cId="0" sldId="261"/>
            <ac:spMk id="11279" creationId="{00000000-0000-0000-0000-000000000000}"/>
          </ac:spMkLst>
        </pc:spChg>
        <pc:spChg chg="mod">
          <ac:chgData name="ELVIRA VALENZUELA, JOSE LUIS" userId="e19aec6b-46d0-4f6b-8f07-8e7d115ec735" providerId="ADAL" clId="{7E8BB563-05FC-4242-995F-5E8C63F602C0}" dt="2018-12-11T19:27:36.400" v="5" actId="207"/>
          <ac:spMkLst>
            <pc:docMk/>
            <pc:sldMk cId="0" sldId="261"/>
            <ac:spMk id="11280" creationId="{00000000-0000-0000-0000-000000000000}"/>
          </ac:spMkLst>
        </pc:spChg>
        <pc:cxnChg chg="mod">
          <ac:chgData name="ELVIRA VALENZUELA, JOSE LUIS" userId="e19aec6b-46d0-4f6b-8f07-8e7d115ec735" providerId="ADAL" clId="{7E8BB563-05FC-4242-995F-5E8C63F602C0}" dt="2018-12-11T19:27:36.400" v="5" actId="207"/>
          <ac:cxnSpMkLst>
            <pc:docMk/>
            <pc:sldMk cId="0" sldId="261"/>
            <ac:cxnSpMk id="20" creationId="{00000000-0000-0000-0000-000000000000}"/>
          </ac:cxnSpMkLst>
        </pc:cxnChg>
        <pc:cxnChg chg="mod">
          <ac:chgData name="ELVIRA VALENZUELA, JOSE LUIS" userId="e19aec6b-46d0-4f6b-8f07-8e7d115ec735" providerId="ADAL" clId="{7E8BB563-05FC-4242-995F-5E8C63F602C0}" dt="2018-12-11T19:27:36.400" v="5" actId="207"/>
          <ac:cxnSpMkLst>
            <pc:docMk/>
            <pc:sldMk cId="0" sldId="261"/>
            <ac:cxnSpMk id="21" creationId="{00000000-0000-0000-0000-000000000000}"/>
          </ac:cxnSpMkLst>
        </pc:cxnChg>
      </pc:sldChg>
      <pc:sldChg chg="modSp">
        <pc:chgData name="ELVIRA VALENZUELA, JOSE LUIS" userId="e19aec6b-46d0-4f6b-8f07-8e7d115ec735" providerId="ADAL" clId="{7E8BB563-05FC-4242-995F-5E8C63F602C0}" dt="2018-12-11T19:27:42.364" v="6" actId="207"/>
        <pc:sldMkLst>
          <pc:docMk/>
          <pc:sldMk cId="0" sldId="262"/>
        </pc:sldMkLst>
        <pc:spChg chg="mod">
          <ac:chgData name="ELVIRA VALENZUELA, JOSE LUIS" userId="e19aec6b-46d0-4f6b-8f07-8e7d115ec735" providerId="ADAL" clId="{7E8BB563-05FC-4242-995F-5E8C63F602C0}" dt="2018-12-11T19:27:42.364" v="6" actId="207"/>
          <ac:spMkLst>
            <pc:docMk/>
            <pc:sldMk cId="0" sldId="262"/>
            <ac:spMk id="12290" creationId="{00000000-0000-0000-0000-000000000000}"/>
          </ac:spMkLst>
        </pc:spChg>
        <pc:spChg chg="mod">
          <ac:chgData name="ELVIRA VALENZUELA, JOSE LUIS" userId="e19aec6b-46d0-4f6b-8f07-8e7d115ec735" providerId="ADAL" clId="{7E8BB563-05FC-4242-995F-5E8C63F602C0}" dt="2018-12-11T19:27:42.364" v="6" actId="207"/>
          <ac:spMkLst>
            <pc:docMk/>
            <pc:sldMk cId="0" sldId="262"/>
            <ac:spMk id="12291" creationId="{00000000-0000-0000-0000-000000000000}"/>
          </ac:spMkLst>
        </pc:spChg>
        <pc:spChg chg="mod">
          <ac:chgData name="ELVIRA VALENZUELA, JOSE LUIS" userId="e19aec6b-46d0-4f6b-8f07-8e7d115ec735" providerId="ADAL" clId="{7E8BB563-05FC-4242-995F-5E8C63F602C0}" dt="2018-12-11T19:27:42.364" v="6" actId="207"/>
          <ac:spMkLst>
            <pc:docMk/>
            <pc:sldMk cId="0" sldId="262"/>
            <ac:spMk id="12292" creationId="{00000000-0000-0000-0000-000000000000}"/>
          </ac:spMkLst>
        </pc:spChg>
      </pc:sldChg>
      <pc:sldChg chg="modSp">
        <pc:chgData name="ELVIRA VALENZUELA, JOSE LUIS" userId="e19aec6b-46d0-4f6b-8f07-8e7d115ec735" providerId="ADAL" clId="{7E8BB563-05FC-4242-995F-5E8C63F602C0}" dt="2018-12-11T19:30:14.509" v="13" actId="207"/>
        <pc:sldMkLst>
          <pc:docMk/>
          <pc:sldMk cId="0" sldId="268"/>
        </pc:sldMkLst>
        <pc:spChg chg="mod">
          <ac:chgData name="ELVIRA VALENZUELA, JOSE LUIS" userId="e19aec6b-46d0-4f6b-8f07-8e7d115ec735" providerId="ADAL" clId="{7E8BB563-05FC-4242-995F-5E8C63F602C0}" dt="2018-12-11T19:30:00.871" v="11" actId="692"/>
          <ac:spMkLst>
            <pc:docMk/>
            <pc:sldMk cId="0" sldId="268"/>
            <ac:spMk id="28676" creationId="{00000000-0000-0000-0000-000000000000}"/>
          </ac:spMkLst>
        </pc:spChg>
        <pc:spChg chg="mod">
          <ac:chgData name="ELVIRA VALENZUELA, JOSE LUIS" userId="e19aec6b-46d0-4f6b-8f07-8e7d115ec735" providerId="ADAL" clId="{7E8BB563-05FC-4242-995F-5E8C63F602C0}" dt="2018-12-11T19:30:00.871" v="11" actId="692"/>
          <ac:spMkLst>
            <pc:docMk/>
            <pc:sldMk cId="0" sldId="268"/>
            <ac:spMk id="28677" creationId="{00000000-0000-0000-0000-000000000000}"/>
          </ac:spMkLst>
        </pc:spChg>
        <pc:spChg chg="mod">
          <ac:chgData name="ELVIRA VALENZUELA, JOSE LUIS" userId="e19aec6b-46d0-4f6b-8f07-8e7d115ec735" providerId="ADAL" clId="{7E8BB563-05FC-4242-995F-5E8C63F602C0}" dt="2018-12-11T19:30:14.509" v="13" actId="207"/>
          <ac:spMkLst>
            <pc:docMk/>
            <pc:sldMk cId="0" sldId="268"/>
            <ac:spMk id="28680" creationId="{00000000-0000-0000-0000-000000000000}"/>
          </ac:spMkLst>
        </pc:spChg>
        <pc:spChg chg="mod">
          <ac:chgData name="ELVIRA VALENZUELA, JOSE LUIS" userId="e19aec6b-46d0-4f6b-8f07-8e7d115ec735" providerId="ADAL" clId="{7E8BB563-05FC-4242-995F-5E8C63F602C0}" dt="2018-12-11T19:30:14.509" v="13" actId="207"/>
          <ac:spMkLst>
            <pc:docMk/>
            <pc:sldMk cId="0" sldId="268"/>
            <ac:spMk id="28681" creationId="{00000000-0000-0000-0000-000000000000}"/>
          </ac:spMkLst>
        </pc:spChg>
        <pc:cxnChg chg="mod">
          <ac:chgData name="ELVIRA VALENZUELA, JOSE LUIS" userId="e19aec6b-46d0-4f6b-8f07-8e7d115ec735" providerId="ADAL" clId="{7E8BB563-05FC-4242-995F-5E8C63F602C0}" dt="2018-12-11T19:30:00.871" v="11" actId="692"/>
          <ac:cxnSpMkLst>
            <pc:docMk/>
            <pc:sldMk cId="0" sldId="268"/>
            <ac:cxnSpMk id="28678" creationId="{00000000-0000-0000-0000-000000000000}"/>
          </ac:cxnSpMkLst>
        </pc:cxnChg>
        <pc:cxnChg chg="mod">
          <ac:chgData name="ELVIRA VALENZUELA, JOSE LUIS" userId="e19aec6b-46d0-4f6b-8f07-8e7d115ec735" providerId="ADAL" clId="{7E8BB563-05FC-4242-995F-5E8C63F602C0}" dt="2018-12-11T19:30:00.871" v="11" actId="692"/>
          <ac:cxnSpMkLst>
            <pc:docMk/>
            <pc:sldMk cId="0" sldId="268"/>
            <ac:cxnSpMk id="28679" creationId="{00000000-0000-0000-0000-000000000000}"/>
          </ac:cxnSpMkLst>
        </pc:cxnChg>
      </pc:sldChg>
      <pc:sldChg chg="modSp">
        <pc:chgData name="ELVIRA VALENZUELA, JOSE LUIS" userId="e19aec6b-46d0-4f6b-8f07-8e7d115ec735" providerId="ADAL" clId="{7E8BB563-05FC-4242-995F-5E8C63F602C0}" dt="2018-12-11T19:30:28.728" v="14" actId="692"/>
        <pc:sldMkLst>
          <pc:docMk/>
          <pc:sldMk cId="0" sldId="271"/>
        </pc:sldMkLst>
        <pc:spChg chg="mod">
          <ac:chgData name="ELVIRA VALENZUELA, JOSE LUIS" userId="e19aec6b-46d0-4f6b-8f07-8e7d115ec735" providerId="ADAL" clId="{7E8BB563-05FC-4242-995F-5E8C63F602C0}" dt="2018-12-11T19:30:28.728" v="14" actId="692"/>
          <ac:spMkLst>
            <pc:docMk/>
            <pc:sldMk cId="0" sldId="271"/>
            <ac:spMk id="34823" creationId="{00000000-0000-0000-0000-000000000000}"/>
          </ac:spMkLst>
        </pc:spChg>
        <pc:spChg chg="mod">
          <ac:chgData name="ELVIRA VALENZUELA, JOSE LUIS" userId="e19aec6b-46d0-4f6b-8f07-8e7d115ec735" providerId="ADAL" clId="{7E8BB563-05FC-4242-995F-5E8C63F602C0}" dt="2018-12-11T19:30:28.728" v="14" actId="692"/>
          <ac:spMkLst>
            <pc:docMk/>
            <pc:sldMk cId="0" sldId="271"/>
            <ac:spMk id="34824" creationId="{00000000-0000-0000-0000-000000000000}"/>
          </ac:spMkLst>
        </pc:spChg>
      </pc:sldChg>
      <pc:sldChg chg="modSp">
        <pc:chgData name="ELVIRA VALENZUELA, JOSE LUIS" userId="e19aec6b-46d0-4f6b-8f07-8e7d115ec735" providerId="ADAL" clId="{7E8BB563-05FC-4242-995F-5E8C63F602C0}" dt="2018-12-11T19:27:55.320" v="7" actId="207"/>
        <pc:sldMkLst>
          <pc:docMk/>
          <pc:sldMk cId="0" sldId="273"/>
        </pc:sldMkLst>
        <pc:spChg chg="mod">
          <ac:chgData name="ELVIRA VALENZUELA, JOSE LUIS" userId="e19aec6b-46d0-4f6b-8f07-8e7d115ec735" providerId="ADAL" clId="{7E8BB563-05FC-4242-995F-5E8C63F602C0}" dt="2018-12-11T19:27:55.320" v="7" actId="207"/>
          <ac:spMkLst>
            <pc:docMk/>
            <pc:sldMk cId="0" sldId="273"/>
            <ac:spMk id="38930" creationId="{00000000-0000-0000-0000-000000000000}"/>
          </ac:spMkLst>
        </pc:spChg>
        <pc:spChg chg="mod">
          <ac:chgData name="ELVIRA VALENZUELA, JOSE LUIS" userId="e19aec6b-46d0-4f6b-8f07-8e7d115ec735" providerId="ADAL" clId="{7E8BB563-05FC-4242-995F-5E8C63F602C0}" dt="2018-12-11T19:27:55.320" v="7" actId="207"/>
          <ac:spMkLst>
            <pc:docMk/>
            <pc:sldMk cId="0" sldId="273"/>
            <ac:spMk id="38938" creationId="{00000000-0000-0000-0000-000000000000}"/>
          </ac:spMkLst>
        </pc:spChg>
        <pc:spChg chg="mod">
          <ac:chgData name="ELVIRA VALENZUELA, JOSE LUIS" userId="e19aec6b-46d0-4f6b-8f07-8e7d115ec735" providerId="ADAL" clId="{7E8BB563-05FC-4242-995F-5E8C63F602C0}" dt="2018-12-11T19:27:55.320" v="7" actId="207"/>
          <ac:spMkLst>
            <pc:docMk/>
            <pc:sldMk cId="0" sldId="273"/>
            <ac:spMk id="38939" creationId="{00000000-0000-0000-0000-000000000000}"/>
          </ac:spMkLst>
        </pc:spChg>
        <pc:spChg chg="mod">
          <ac:chgData name="ELVIRA VALENZUELA, JOSE LUIS" userId="e19aec6b-46d0-4f6b-8f07-8e7d115ec735" providerId="ADAL" clId="{7E8BB563-05FC-4242-995F-5E8C63F602C0}" dt="2018-12-11T19:27:55.320" v="7" actId="207"/>
          <ac:spMkLst>
            <pc:docMk/>
            <pc:sldMk cId="0" sldId="273"/>
            <ac:spMk id="38940" creationId="{00000000-0000-0000-0000-000000000000}"/>
          </ac:spMkLst>
        </pc:spChg>
        <pc:grpChg chg="mod">
          <ac:chgData name="ELVIRA VALENZUELA, JOSE LUIS" userId="e19aec6b-46d0-4f6b-8f07-8e7d115ec735" providerId="ADAL" clId="{7E8BB563-05FC-4242-995F-5E8C63F602C0}" dt="2018-12-11T19:27:55.320" v="7" actId="207"/>
          <ac:grpSpMkLst>
            <pc:docMk/>
            <pc:sldMk cId="0" sldId="273"/>
            <ac:grpSpMk id="38925" creationId="{00000000-0000-0000-0000-000000000000}"/>
          </ac:grpSpMkLst>
        </pc:grpChg>
        <pc:grpChg chg="mod">
          <ac:chgData name="ELVIRA VALENZUELA, JOSE LUIS" userId="e19aec6b-46d0-4f6b-8f07-8e7d115ec735" providerId="ADAL" clId="{7E8BB563-05FC-4242-995F-5E8C63F602C0}" dt="2018-12-11T19:27:55.320" v="7" actId="207"/>
          <ac:grpSpMkLst>
            <pc:docMk/>
            <pc:sldMk cId="0" sldId="273"/>
            <ac:grpSpMk id="38931" creationId="{00000000-0000-0000-0000-000000000000}"/>
          </ac:grpSpMkLst>
        </pc:grpChg>
      </pc:sldChg>
      <pc:sldChg chg="modSp">
        <pc:chgData name="ELVIRA VALENZUELA, JOSE LUIS" userId="e19aec6b-46d0-4f6b-8f07-8e7d115ec735" providerId="ADAL" clId="{7E8BB563-05FC-4242-995F-5E8C63F602C0}" dt="2018-12-11T19:31:07.962" v="23" actId="207"/>
        <pc:sldMkLst>
          <pc:docMk/>
          <pc:sldMk cId="0" sldId="275"/>
        </pc:sldMkLst>
        <pc:grpChg chg="mod">
          <ac:chgData name="ELVIRA VALENZUELA, JOSE LUIS" userId="e19aec6b-46d0-4f6b-8f07-8e7d115ec735" providerId="ADAL" clId="{7E8BB563-05FC-4242-995F-5E8C63F602C0}" dt="2018-12-11T19:31:07.962" v="23" actId="207"/>
          <ac:grpSpMkLst>
            <pc:docMk/>
            <pc:sldMk cId="0" sldId="275"/>
            <ac:grpSpMk id="43011" creationId="{00000000-0000-0000-0000-00000000000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7BC6C0-D355-4238-B5A7-B19BBF976F44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98057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BFD2C4-D1E2-4B5F-AE09-8C77354A8F9F}" type="slidenum">
              <a:rPr lang="es-ES"/>
              <a:pPr/>
              <a:t>2</a:t>
            </a:fld>
            <a:endParaRPr lang="es-E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801595-D6F2-44C7-A666-B2965E54BDDD}" type="slidenum">
              <a:rPr lang="es-ES"/>
              <a:pPr/>
              <a:t>13</a:t>
            </a:fld>
            <a:endParaRPr lang="es-E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78E627-DDB0-4976-B196-9DAD5EABF25F}" type="slidenum">
              <a:rPr lang="es-ES"/>
              <a:pPr/>
              <a:t>14</a:t>
            </a:fld>
            <a:endParaRPr lang="es-E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7FA976-51B4-4A0B-9A55-918FC14A4FE3}" type="slidenum">
              <a:rPr lang="es-ES"/>
              <a:pPr/>
              <a:t>15</a:t>
            </a:fld>
            <a:endParaRPr lang="es-E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0994F2-5FA1-46C6-A471-5713DA2C72CE}" type="slidenum">
              <a:rPr lang="es-ES"/>
              <a:pPr/>
              <a:t>16</a:t>
            </a:fld>
            <a:endParaRPr lang="es-E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84B6CC-3611-4A6A-A7F0-444F733CF512}" type="slidenum">
              <a:rPr lang="es-ES"/>
              <a:pPr/>
              <a:t>17</a:t>
            </a:fld>
            <a:endParaRPr lang="es-E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57A6EA-1274-4DB5-A01F-629BAAE8A349}" type="slidenum">
              <a:rPr lang="es-ES"/>
              <a:pPr/>
              <a:t>18</a:t>
            </a:fld>
            <a:endParaRPr lang="es-E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6388"/>
          </a:xfrm>
        </p:spPr>
        <p:txBody>
          <a:bodyPr/>
          <a:lstStyle/>
          <a:p>
            <a:pPr>
              <a:buFontTx/>
              <a:buChar char="•"/>
            </a:pPr>
            <a:r>
              <a:rPr lang="es-MX" sz="1000"/>
              <a:t>Registro base</a:t>
            </a:r>
          </a:p>
          <a:p>
            <a:pPr lvl="1">
              <a:buFontTx/>
              <a:buChar char="•"/>
            </a:pPr>
            <a:r>
              <a:rPr lang="es-MX" sz="1000"/>
              <a:t>dirección inicial del proceso</a:t>
            </a:r>
          </a:p>
          <a:p>
            <a:pPr>
              <a:buFontTx/>
              <a:buChar char="•"/>
            </a:pPr>
            <a:r>
              <a:rPr lang="es-MX" sz="1000"/>
              <a:t>Registro límite</a:t>
            </a:r>
          </a:p>
          <a:p>
            <a:pPr lvl="1">
              <a:buFontTx/>
              <a:buChar char="•"/>
            </a:pPr>
            <a:r>
              <a:rPr lang="es-MX" sz="1000"/>
              <a:t>posición final del proceso</a:t>
            </a:r>
          </a:p>
          <a:p>
            <a:pPr>
              <a:buFontTx/>
              <a:buChar char="•"/>
            </a:pPr>
            <a:r>
              <a:rPr lang="es-MX" sz="1000"/>
              <a:t>Estos valores se establecen cuando el proceso se carga y cuando el proceso se trae de un intercambio</a:t>
            </a:r>
          </a:p>
          <a:p>
            <a:pPr>
              <a:buFontTx/>
              <a:buChar char="•"/>
            </a:pPr>
            <a:r>
              <a:rPr lang="es-MX" sz="1000"/>
              <a:t>El valor del registro base se suma a la dirección relativa para producir una dirección absoluta</a:t>
            </a:r>
          </a:p>
          <a:p>
            <a:pPr>
              <a:buFontTx/>
              <a:buChar char="•"/>
            </a:pPr>
            <a:r>
              <a:rPr lang="es-MX" sz="1000"/>
              <a:t>La dirección resultante se compara con el valor del regsitro límite</a:t>
            </a:r>
          </a:p>
          <a:p>
            <a:pPr>
              <a:buFontTx/>
              <a:buChar char="•"/>
            </a:pPr>
            <a:r>
              <a:rPr lang="es-MX" sz="1000"/>
              <a:t>Si la dirección no está dentro de los límites, se genera una interrupción al SO</a:t>
            </a:r>
          </a:p>
          <a:p>
            <a:pPr>
              <a:buFontTx/>
              <a:buChar char="•"/>
            </a:pPr>
            <a:endParaRPr lang="es-MX" sz="10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605C4C-8786-43D8-9942-F765C8AE9FBB}" type="slidenum">
              <a:rPr lang="es-ES"/>
              <a:pPr/>
              <a:t>19</a:t>
            </a:fld>
            <a:endParaRPr lang="es-E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5EE444-2C0D-4CFC-B336-6E0A4F47EC29}" type="slidenum">
              <a:rPr lang="es-ES"/>
              <a:pPr/>
              <a:t>20</a:t>
            </a:fld>
            <a:endParaRPr lang="es-E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DFD3C5-613D-41A1-BA4A-534440148F8F}" type="slidenum">
              <a:rPr lang="es-ES"/>
              <a:pPr/>
              <a:t>3</a:t>
            </a:fld>
            <a:endParaRPr lang="es-E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72000" cy="3429000"/>
          </a:xfrm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6575"/>
            <a:ext cx="5027612" cy="4111625"/>
          </a:xfrm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1060BB-F7A2-4193-BE67-10B198218963}" type="slidenum">
              <a:rPr lang="es-ES"/>
              <a:pPr/>
              <a:t>4</a:t>
            </a:fld>
            <a:endParaRPr lang="es-E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72000" cy="342900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6575"/>
            <a:ext cx="5027612" cy="4111625"/>
          </a:xfrm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A97D4F-F838-4BB7-9777-A3A533B46894}" type="slidenum">
              <a:rPr lang="es-ES"/>
              <a:pPr/>
              <a:t>7</a:t>
            </a:fld>
            <a:endParaRPr lang="es-E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72000" cy="3429000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6575"/>
            <a:ext cx="5027612" cy="4111625"/>
          </a:xfrm>
        </p:spPr>
        <p:txBody>
          <a:bodyPr/>
          <a:lstStyle/>
          <a:p>
            <a:r>
              <a:rPr lang="en-US"/>
              <a:t>Practica en el procesador virtual con tareas ejemplo y sacando estadisticas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09DD8B-0D7F-495D-B8B3-1CFD225C6C2F}" type="slidenum">
              <a:rPr lang="es-ES"/>
              <a:pPr/>
              <a:t>8</a:t>
            </a:fld>
            <a:endParaRPr lang="es-E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CE42F9-611C-442F-A34B-55C0B59DE532}" type="slidenum">
              <a:rPr lang="es-ES"/>
              <a:pPr/>
              <a:t>9</a:t>
            </a:fld>
            <a:endParaRPr lang="es-E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2A7203-B2E9-461A-8F73-8EF0309EA7F6}" type="slidenum">
              <a:rPr lang="es-ES"/>
              <a:pPr/>
              <a:t>10</a:t>
            </a:fld>
            <a:endParaRPr lang="es-E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D08662-D404-4CA0-B0E2-8F5745C791C9}" type="slidenum">
              <a:rPr lang="es-ES"/>
              <a:pPr/>
              <a:t>11</a:t>
            </a:fld>
            <a:endParaRPr lang="es-E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300F8A-9997-4331-8937-E5195221786F}" type="slidenum">
              <a:rPr lang="es-ES"/>
              <a:pPr/>
              <a:t>12</a:t>
            </a:fld>
            <a:endParaRPr lang="es-E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2"/>
          <p:cNvGrpSpPr>
            <a:grpSpLocks/>
          </p:cNvGrpSpPr>
          <p:nvPr/>
        </p:nvGrpSpPr>
        <p:grpSpPr bwMode="auto">
          <a:xfrm>
            <a:off x="0" y="2133600"/>
            <a:ext cx="9144000" cy="1676400"/>
            <a:chOff x="0" y="1344"/>
            <a:chExt cx="5760" cy="1056"/>
          </a:xfrm>
        </p:grpSpPr>
        <p:sp>
          <p:nvSpPr>
            <p:cNvPr id="16387" name="Rectangle 3"/>
            <p:cNvSpPr>
              <a:spLocks noChangeArrowheads="1"/>
            </p:cNvSpPr>
            <p:nvPr/>
          </p:nvSpPr>
          <p:spPr bwMode="auto">
            <a:xfrm>
              <a:off x="0" y="1344"/>
              <a:ext cx="5760" cy="88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388" name="Rectangle 4"/>
            <p:cNvSpPr>
              <a:spLocks noChangeArrowheads="1"/>
            </p:cNvSpPr>
            <p:nvPr/>
          </p:nvSpPr>
          <p:spPr bwMode="auto">
            <a:xfrm>
              <a:off x="0" y="2224"/>
              <a:ext cx="5760" cy="176"/>
            </a:xfrm>
            <a:prstGeom prst="rect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638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cambiar el estilo de título	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476375" y="4005263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s-ES"/>
              <a:t>Haga clic para modificar el estilo de subtítulo del patrón</a:t>
            </a:r>
          </a:p>
        </p:txBody>
      </p:sp>
      <p:pic>
        <p:nvPicPr>
          <p:cNvPr id="16391" name="Picture 7" descr="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152400"/>
            <a:ext cx="1527175" cy="1828800"/>
          </a:xfrm>
          <a:prstGeom prst="rect">
            <a:avLst/>
          </a:prstGeom>
          <a:noFill/>
        </p:spPr>
      </p:pic>
      <p:sp>
        <p:nvSpPr>
          <p:cNvPr id="16392" name="Rectangle 8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Resumen Capítulos 1 y 2</a:t>
            </a:r>
            <a:endParaRPr lang="es-ES"/>
          </a:p>
        </p:txBody>
      </p:sp>
      <p:sp>
        <p:nvSpPr>
          <p:cNvPr id="16393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Sistemas Operativos</a:t>
            </a:r>
          </a:p>
        </p:txBody>
      </p:sp>
      <p:sp>
        <p:nvSpPr>
          <p:cNvPr id="16394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40B1567-E815-46F4-B288-E685456F7AAC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Resumen Capítulos 1 y 2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1D8954-FD5B-4228-8556-6CEB84059C3E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61938"/>
            <a:ext cx="2057400" cy="58642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61938"/>
            <a:ext cx="6019800" cy="58642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Resumen Capítulos 1 y 2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BB062D-A9D0-4A13-AFDE-471468FDEF7B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E61A31DA-048B-4A77-9A4E-2279D0223FF6}"/>
              </a:ext>
            </a:extLst>
          </p:cNvPr>
          <p:cNvSpPr/>
          <p:nvPr/>
        </p:nvSpPr>
        <p:spPr>
          <a:xfrm>
            <a:off x="0" y="3362574"/>
            <a:ext cx="9144000" cy="288506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000">
                <a:srgbClr val="7030A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1" y="136525"/>
            <a:ext cx="8470232" cy="3226049"/>
          </a:xfrm>
        </p:spPr>
        <p:txBody>
          <a:bodyPr anchor="ctr" anchorCtr="0">
            <a:normAutofit/>
          </a:bodyPr>
          <a:lstStyle>
            <a:lvl1pPr algn="ctr">
              <a:defRPr sz="6000" b="0">
                <a:solidFill>
                  <a:srgbClr val="7030A0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97196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Resumen Capítulos 1 y 2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1567-E815-46F4-B288-E685456F7AAC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E439AB3-129B-4F05-9537-5C89BB660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850" y="4729630"/>
            <a:ext cx="1698300" cy="133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51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Resumen Capítulos 1 y 2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51E5-3F0E-4F9D-9F43-7626FB93707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46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Resumen Capítulos 1 y 2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DABF-2909-4A41-90CE-9CF6F8447E8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0228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Resumen Capítulos 1 y 2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8DEF5-DF03-4CDA-A506-8B9F22530EE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2249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40538"/>
            <a:ext cx="7886700" cy="12551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Resumen Capítulos 1 y 2</a:t>
            </a:r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4C608-F8A8-4431-A614-A60C8365FFD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69764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Resumen Capítulos 1 y 2</a:t>
            </a:r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4CF76-184F-4E3F-87B4-D67B9FBA513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0373850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Resumen Capítulos 1 y 2</a:t>
            </a:r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1CE5-BF7A-41CB-A049-D6A6358ADEC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78766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8B520315-3473-4889-B0C1-0BDF9DBB2294}"/>
              </a:ext>
            </a:extLst>
          </p:cNvPr>
          <p:cNvSpPr/>
          <p:nvPr/>
        </p:nvSpPr>
        <p:spPr>
          <a:xfrm>
            <a:off x="0" y="-1"/>
            <a:ext cx="3887391" cy="2057401"/>
          </a:xfrm>
          <a:prstGeom prst="rect">
            <a:avLst/>
          </a:prstGeom>
          <a:gradFill>
            <a:gsLst>
              <a:gs pos="0">
                <a:schemeClr val="bg1"/>
              </a:gs>
              <a:gs pos="7000">
                <a:srgbClr val="7030A0"/>
              </a:gs>
              <a:gs pos="100000">
                <a:srgbClr val="7030A0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ctr" anchorCtr="0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Resumen Capítulos 1 y 2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6314-2930-4EE4-87E8-CDEB0CE65C85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4C07764-80F3-4767-AB51-D8FF178FC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339" y="5696160"/>
            <a:ext cx="655301" cy="114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95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Resumen Capítulos 1 y 2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A851E5-3F0E-4F9D-9F43-7626FB937071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03052FCF-783B-422E-BA49-08AB003B5E6F}"/>
              </a:ext>
            </a:extLst>
          </p:cNvPr>
          <p:cNvSpPr/>
          <p:nvPr/>
        </p:nvSpPr>
        <p:spPr>
          <a:xfrm>
            <a:off x="0" y="-1"/>
            <a:ext cx="3887391" cy="1934821"/>
          </a:xfrm>
          <a:prstGeom prst="rect">
            <a:avLst/>
          </a:prstGeom>
          <a:gradFill>
            <a:gsLst>
              <a:gs pos="0">
                <a:schemeClr val="bg1"/>
              </a:gs>
              <a:gs pos="7000">
                <a:srgbClr val="7030A0"/>
              </a:gs>
              <a:gs pos="100000">
                <a:srgbClr val="7030A0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ctr" anchorCtr="0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Resumen Capítulos 1 y 2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DA61F-7BE9-46A8-B40C-A7C7A8B3B156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92D2C39-88D8-46EC-BBB7-BE7B77F66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339" y="5696160"/>
            <a:ext cx="655301" cy="114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04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Resumen Capítulos 1 y 2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8954-FD5B-4228-8556-6CEB84059C3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67888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00450667-53EB-4BCB-8EC6-7A28EF7D9FAA}"/>
              </a:ext>
            </a:extLst>
          </p:cNvPr>
          <p:cNvSpPr/>
          <p:nvPr/>
        </p:nvSpPr>
        <p:spPr>
          <a:xfrm rot="5400000">
            <a:off x="4608511" y="1820865"/>
            <a:ext cx="6356351" cy="2714624"/>
          </a:xfrm>
          <a:prstGeom prst="rect">
            <a:avLst/>
          </a:prstGeom>
          <a:gradFill>
            <a:gsLst>
              <a:gs pos="0">
                <a:schemeClr val="bg1"/>
              </a:gs>
              <a:gs pos="7000">
                <a:srgbClr val="7030A0"/>
              </a:gs>
              <a:gs pos="100000">
                <a:srgbClr val="7030A0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Resumen Capítulos 1 y 2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062D-A9D0-4A13-AFDE-471468FDEF7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69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Resumen Capítulos 1 y 2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EDABF-2909-4A41-90CE-9CF6F8447E80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Resumen Capítulos 1 y 2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Sistemas Operativos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B8DEF5-DF03-4CDA-A506-8B9F22530EEC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Resumen Capítulos 1 y 2</a:t>
            </a:r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Sistemas Operativos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B4C608-F8A8-4431-A614-A60C8365FFD8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Resumen Capítulos 1 y 2</a:t>
            </a: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Sistemas Operativos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FEF695-926C-4A97-9026-5A39FF105BF5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Resumen Capítulos 1 y 2</a:t>
            </a:r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Sistemas Operativos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E81CE5-BF7A-41CB-A049-D6A6358ADECA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Resumen Capítulos 1 y 2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Sistemas Operativos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EE6314-2930-4EE4-87E8-CDEB0CE65C85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Resumen Capítulos 1 y 2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Sistemas Operativos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5DA61F-7BE9-46A8-B40C-A7C7A8B3B156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2"/>
          <p:cNvGrpSpPr>
            <a:grpSpLocks/>
          </p:cNvGrpSpPr>
          <p:nvPr/>
        </p:nvGrpSpPr>
        <p:grpSpPr bwMode="auto">
          <a:xfrm>
            <a:off x="0" y="215900"/>
            <a:ext cx="9144000" cy="1189038"/>
            <a:chOff x="0" y="136"/>
            <a:chExt cx="5760" cy="749"/>
          </a:xfrm>
        </p:grpSpPr>
        <p:sp>
          <p:nvSpPr>
            <p:cNvPr id="15363" name="Rectangle 3"/>
            <p:cNvSpPr>
              <a:spLocks noChangeArrowheads="1"/>
            </p:cNvSpPr>
            <p:nvPr/>
          </p:nvSpPr>
          <p:spPr bwMode="auto">
            <a:xfrm>
              <a:off x="0" y="136"/>
              <a:ext cx="5760" cy="624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auto">
            <a:xfrm>
              <a:off x="0" y="760"/>
              <a:ext cx="5760" cy="125"/>
            </a:xfrm>
            <a:prstGeom prst="rect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536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1938"/>
            <a:ext cx="8229600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pic>
        <p:nvPicPr>
          <p:cNvPr id="15367" name="Picture 7" descr="logo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8100" y="6172200"/>
            <a:ext cx="573088" cy="685800"/>
          </a:xfrm>
          <a:prstGeom prst="rect">
            <a:avLst/>
          </a:prstGeom>
          <a:noFill/>
        </p:spPr>
      </p:pic>
      <p:sp>
        <p:nvSpPr>
          <p:cNvPr id="153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4213" y="6453188"/>
            <a:ext cx="21336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bg2"/>
                </a:solidFill>
                <a:latin typeface="Arial Narrow" pitchFamily="34" charset="0"/>
              </a:defRPr>
            </a:lvl1pPr>
          </a:lstStyle>
          <a:p>
            <a:r>
              <a:rPr lang="es-MX"/>
              <a:t>Resumen Capítulos 1 y 2</a:t>
            </a:r>
            <a:endParaRPr lang="es-ES"/>
          </a:p>
        </p:txBody>
      </p:sp>
      <p:sp>
        <p:nvSpPr>
          <p:cNvPr id="1536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3575" y="6453188"/>
            <a:ext cx="28956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2"/>
                </a:solidFill>
                <a:latin typeface="Arial Narrow" pitchFamily="34" charset="0"/>
              </a:defRPr>
            </a:lvl1pPr>
          </a:lstStyle>
          <a:p>
            <a:r>
              <a:rPr lang="es-ES"/>
              <a:t>Sistemas Operativos</a:t>
            </a:r>
          </a:p>
        </p:txBody>
      </p:sp>
      <p:sp>
        <p:nvSpPr>
          <p:cNvPr id="1537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2"/>
                </a:solidFill>
                <a:latin typeface="Arial Narrow" pitchFamily="34" charset="0"/>
              </a:defRPr>
            </a:lvl1pPr>
          </a:lstStyle>
          <a:p>
            <a:fld id="{F3B4CF76-184F-4E3F-87B4-D67B9FBA5135}" type="slidenum">
              <a:rPr lang="es-ES"/>
              <a:pPr/>
              <a:t>‹Nº›</a:t>
            </a:fld>
            <a:endParaRPr lang="es-ES"/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5076825" y="0"/>
            <a:ext cx="4067175" cy="274638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algn="l"/>
            <a:r>
              <a:rPr lang="es-MX" sz="1200" b="1">
                <a:solidFill>
                  <a:schemeClr val="bg2"/>
                </a:solidFill>
              </a:rPr>
              <a:t>Departamento de Electrónica, Sistemas e Informática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C74A6FDB-1E00-46BE-854A-28857737EB82}"/>
              </a:ext>
            </a:extLst>
          </p:cNvPr>
          <p:cNvSpPr/>
          <p:nvPr/>
        </p:nvSpPr>
        <p:spPr>
          <a:xfrm>
            <a:off x="0" y="-1"/>
            <a:ext cx="9144000" cy="1636295"/>
          </a:xfrm>
          <a:prstGeom prst="rect">
            <a:avLst/>
          </a:prstGeom>
          <a:gradFill>
            <a:gsLst>
              <a:gs pos="0">
                <a:schemeClr val="bg1"/>
              </a:gs>
              <a:gs pos="7000">
                <a:srgbClr val="7030A0"/>
              </a:gs>
              <a:gs pos="100000">
                <a:srgbClr val="7030A0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40538"/>
            <a:ext cx="7886700" cy="1268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636295"/>
            <a:ext cx="7886700" cy="454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7030A0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s-MX"/>
              <a:t>Resumen Capítulos 1 y 2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72278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7030A0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s-ES"/>
              <a:t>Sistemas Operativos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28564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7030A0"/>
                </a:solidFill>
                <a:latin typeface="Arial Narrow" panose="020B0606020202030204" pitchFamily="34" charset="0"/>
              </a:defRPr>
            </a:lvl1pPr>
          </a:lstStyle>
          <a:p>
            <a:fld id="{F3B4CF76-184F-4E3F-87B4-D67B9FBA5135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7F3A451-EF19-4633-BFE3-B476648A58B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339" y="5696160"/>
            <a:ext cx="655301" cy="114099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214975A4-858D-4C93-A74B-9DF460863546}"/>
              </a:ext>
            </a:extLst>
          </p:cNvPr>
          <p:cNvSpPr txBox="1"/>
          <p:nvPr/>
        </p:nvSpPr>
        <p:spPr>
          <a:xfrm>
            <a:off x="5971733" y="-68230"/>
            <a:ext cx="3179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solidFill>
                  <a:schemeClr val="bg1"/>
                </a:solidFill>
                <a:latin typeface="Arial Narrow" panose="020B0606020202030204" pitchFamily="34" charset="0"/>
              </a:rPr>
              <a:t>Departamento de Electrónica, Sistemas e Informática</a:t>
            </a:r>
          </a:p>
        </p:txBody>
      </p:sp>
    </p:spTree>
    <p:extLst>
      <p:ext uri="{BB962C8B-B14F-4D97-AF65-F5344CB8AC3E}">
        <p14:creationId xmlns:p14="http://schemas.microsoft.com/office/powerpoint/2010/main" val="231550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7030A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7030A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31" y="93962"/>
            <a:ext cx="5814837" cy="3266359"/>
          </a:xfrm>
          <a:prstGeom prst="rect">
            <a:avLst/>
          </a:prstGeom>
        </p:spPr>
      </p:pic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16" name="Subtítulo 15">
            <a:extLst>
              <a:ext uri="{FF2B5EF4-FFF2-40B4-BE49-F238E27FC236}">
                <a16:creationId xmlns:a16="http://schemas.microsoft.com/office/drawing/2014/main" id="{76719CF3-0804-49ED-8DBD-980E2B0BFF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Resumen capítulos 1 y 2</a:t>
            </a:r>
            <a:endParaRPr lang="es-MX" dirty="0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Resumen Capítulos 1 y 2</a:t>
            </a:r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1567-E815-46F4-B288-E685456F7AAC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Jerarquía de Memoria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Los sistemas de almacenamiento organizados en jerarquías</a:t>
            </a:r>
          </a:p>
          <a:p>
            <a:pPr lvl="1"/>
            <a:r>
              <a:rPr lang="es-ES"/>
              <a:t>Velocidad</a:t>
            </a:r>
          </a:p>
          <a:p>
            <a:pPr lvl="1"/>
            <a:r>
              <a:rPr lang="es-ES"/>
              <a:t>Costo</a:t>
            </a:r>
          </a:p>
          <a:p>
            <a:pPr lvl="1"/>
            <a:r>
              <a:rPr lang="es-ES"/>
              <a:t>Volatilidad</a:t>
            </a:r>
          </a:p>
          <a:p>
            <a:r>
              <a:rPr lang="es-ES" i="1"/>
              <a:t>Caching</a:t>
            </a:r>
            <a:r>
              <a:rPr lang="es-ES"/>
              <a:t> – copiar información a un sistema de almacenamiento más rápido; la memoria principal puede ser vista como una última caché del almacenamiento secundario.</a:t>
            </a:r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Resumen Capítulos 1 y 2</a:t>
            </a:r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51E5-3F0E-4F9D-9F43-7626FB937071}" type="slidenum">
              <a:rPr lang="es-ES" smtClean="0"/>
              <a:pPr/>
              <a:t>10</a:t>
            </a:fld>
            <a:endParaRPr lang="es-E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Jerarquía de los dispositivos de almacenamiento</a:t>
            </a:r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dirty="0"/>
              <a:t>Resumen Capítulos 1 y 2</a:t>
            </a:r>
            <a:endParaRPr lang="es-ES" dirty="0"/>
          </a:p>
        </p:txBody>
      </p:sp>
      <p:sp>
        <p:nvSpPr>
          <p:cNvPr id="27" name="2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26" name="2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EF695-926C-4A97-9026-5A39FF105BF5}" type="slidenum">
              <a:rPr lang="es-ES" smtClean="0"/>
              <a:pPr/>
              <a:t>11</a:t>
            </a:fld>
            <a:endParaRPr lang="es-ES"/>
          </a:p>
        </p:txBody>
      </p:sp>
      <p:grpSp>
        <p:nvGrpSpPr>
          <p:cNvPr id="43011" name="Group 3"/>
          <p:cNvGrpSpPr>
            <a:grpSpLocks/>
          </p:cNvGrpSpPr>
          <p:nvPr/>
        </p:nvGrpSpPr>
        <p:grpSpPr bwMode="auto">
          <a:xfrm>
            <a:off x="1403648" y="2032147"/>
            <a:ext cx="6048375" cy="3726787"/>
            <a:chOff x="975" y="890"/>
            <a:chExt cx="3810" cy="2540"/>
          </a:xfrm>
          <a:solidFill>
            <a:srgbClr val="7030A0"/>
          </a:solidFill>
        </p:grpSpPr>
        <p:sp>
          <p:nvSpPr>
            <p:cNvPr id="43012" name="Rectangle 4"/>
            <p:cNvSpPr>
              <a:spLocks noChangeArrowheads="1"/>
            </p:cNvSpPr>
            <p:nvPr/>
          </p:nvSpPr>
          <p:spPr bwMode="auto">
            <a:xfrm>
              <a:off x="2200" y="890"/>
              <a:ext cx="1315" cy="272"/>
            </a:xfrm>
            <a:prstGeom prst="rect">
              <a:avLst/>
            </a:prstGeom>
            <a:grpFill/>
            <a:ln w="3175" algn="ctr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s-ES">
                  <a:solidFill>
                    <a:schemeClr val="bg1"/>
                  </a:solidFill>
                </a:rPr>
                <a:t>Registros</a:t>
              </a:r>
            </a:p>
          </p:txBody>
        </p:sp>
        <p:sp>
          <p:nvSpPr>
            <p:cNvPr id="43013" name="Rectangle 5"/>
            <p:cNvSpPr>
              <a:spLocks noChangeArrowheads="1"/>
            </p:cNvSpPr>
            <p:nvPr/>
          </p:nvSpPr>
          <p:spPr bwMode="auto">
            <a:xfrm>
              <a:off x="2018" y="1343"/>
              <a:ext cx="1678" cy="272"/>
            </a:xfrm>
            <a:prstGeom prst="rect">
              <a:avLst/>
            </a:prstGeom>
            <a:grpFill/>
            <a:ln w="3175" algn="ctr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s-ES">
                  <a:solidFill>
                    <a:schemeClr val="bg1"/>
                  </a:solidFill>
                </a:rPr>
                <a:t>Caché</a:t>
              </a:r>
            </a:p>
          </p:txBody>
        </p:sp>
        <p:sp>
          <p:nvSpPr>
            <p:cNvPr id="43014" name="Rectangle 6"/>
            <p:cNvSpPr>
              <a:spLocks noChangeArrowheads="1"/>
            </p:cNvSpPr>
            <p:nvPr/>
          </p:nvSpPr>
          <p:spPr bwMode="auto">
            <a:xfrm>
              <a:off x="1837" y="1797"/>
              <a:ext cx="2059" cy="272"/>
            </a:xfrm>
            <a:prstGeom prst="rect">
              <a:avLst/>
            </a:prstGeom>
            <a:grpFill/>
            <a:ln w="3175" algn="ctr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s-ES">
                  <a:solidFill>
                    <a:schemeClr val="bg1"/>
                  </a:solidFill>
                </a:rPr>
                <a:t>Memoria principal</a:t>
              </a:r>
            </a:p>
          </p:txBody>
        </p:sp>
        <p:sp>
          <p:nvSpPr>
            <p:cNvPr id="43015" name="Rectangle 7"/>
            <p:cNvSpPr>
              <a:spLocks noChangeArrowheads="1"/>
            </p:cNvSpPr>
            <p:nvPr/>
          </p:nvSpPr>
          <p:spPr bwMode="auto">
            <a:xfrm>
              <a:off x="1567" y="2250"/>
              <a:ext cx="2628" cy="272"/>
            </a:xfrm>
            <a:prstGeom prst="rect">
              <a:avLst/>
            </a:prstGeom>
            <a:grpFill/>
            <a:ln w="3175" algn="ctr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s-ES">
                  <a:solidFill>
                    <a:schemeClr val="bg1"/>
                  </a:solidFill>
                </a:rPr>
                <a:t>Disco electrónico</a:t>
              </a:r>
            </a:p>
          </p:txBody>
        </p:sp>
        <p:sp>
          <p:nvSpPr>
            <p:cNvPr id="43016" name="Rectangle 8"/>
            <p:cNvSpPr>
              <a:spLocks noChangeArrowheads="1"/>
            </p:cNvSpPr>
            <p:nvPr/>
          </p:nvSpPr>
          <p:spPr bwMode="auto">
            <a:xfrm>
              <a:off x="1315" y="2704"/>
              <a:ext cx="3105" cy="272"/>
            </a:xfrm>
            <a:prstGeom prst="rect">
              <a:avLst/>
            </a:prstGeom>
            <a:grpFill/>
            <a:ln w="3175" algn="ctr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s-ES">
                  <a:solidFill>
                    <a:schemeClr val="bg1"/>
                  </a:solidFill>
                </a:rPr>
                <a:t>Disco magnético</a:t>
              </a:r>
            </a:p>
          </p:txBody>
        </p:sp>
        <p:sp>
          <p:nvSpPr>
            <p:cNvPr id="43017" name="Rectangle 9"/>
            <p:cNvSpPr>
              <a:spLocks noChangeArrowheads="1"/>
            </p:cNvSpPr>
            <p:nvPr/>
          </p:nvSpPr>
          <p:spPr bwMode="auto">
            <a:xfrm>
              <a:off x="975" y="3158"/>
              <a:ext cx="3810" cy="272"/>
            </a:xfrm>
            <a:prstGeom prst="rect">
              <a:avLst/>
            </a:prstGeom>
            <a:grpFill/>
            <a:ln w="3175" algn="ctr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s-ES" dirty="0">
                  <a:solidFill>
                    <a:schemeClr val="bg1"/>
                  </a:solidFill>
                </a:rPr>
                <a:t>Nube</a:t>
              </a:r>
            </a:p>
          </p:txBody>
        </p:sp>
        <p:sp>
          <p:nvSpPr>
            <p:cNvPr id="43019" name="AutoShape 11"/>
            <p:cNvSpPr>
              <a:spLocks noChangeArrowheads="1"/>
            </p:cNvSpPr>
            <p:nvPr/>
          </p:nvSpPr>
          <p:spPr bwMode="auto">
            <a:xfrm>
              <a:off x="2563" y="1162"/>
              <a:ext cx="226" cy="182"/>
            </a:xfrm>
            <a:prstGeom prst="upArrow">
              <a:avLst>
                <a:gd name="adj1" fmla="val 50000"/>
                <a:gd name="adj2" fmla="val 25000"/>
              </a:avLst>
            </a:prstGeom>
            <a:grpFill/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>
                <a:solidFill>
                  <a:schemeClr val="bg1"/>
                </a:solidFill>
              </a:endParaRPr>
            </a:p>
          </p:txBody>
        </p:sp>
        <p:sp>
          <p:nvSpPr>
            <p:cNvPr id="43020" name="AutoShape 12"/>
            <p:cNvSpPr>
              <a:spLocks noChangeArrowheads="1"/>
            </p:cNvSpPr>
            <p:nvPr/>
          </p:nvSpPr>
          <p:spPr bwMode="auto">
            <a:xfrm>
              <a:off x="2925" y="1162"/>
              <a:ext cx="227" cy="182"/>
            </a:xfrm>
            <a:prstGeom prst="downArrow">
              <a:avLst>
                <a:gd name="adj1" fmla="val 50000"/>
                <a:gd name="adj2" fmla="val 25000"/>
              </a:avLst>
            </a:prstGeom>
            <a:grpFill/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>
                <a:solidFill>
                  <a:schemeClr val="bg1"/>
                </a:solidFill>
              </a:endParaRPr>
            </a:p>
          </p:txBody>
        </p:sp>
        <p:sp>
          <p:nvSpPr>
            <p:cNvPr id="43021" name="AutoShape 13"/>
            <p:cNvSpPr>
              <a:spLocks noChangeArrowheads="1"/>
            </p:cNvSpPr>
            <p:nvPr/>
          </p:nvSpPr>
          <p:spPr bwMode="auto">
            <a:xfrm>
              <a:off x="2563" y="1616"/>
              <a:ext cx="226" cy="182"/>
            </a:xfrm>
            <a:prstGeom prst="upArrow">
              <a:avLst>
                <a:gd name="adj1" fmla="val 50000"/>
                <a:gd name="adj2" fmla="val 25000"/>
              </a:avLst>
            </a:prstGeom>
            <a:grpFill/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>
                <a:solidFill>
                  <a:schemeClr val="bg1"/>
                </a:solidFill>
              </a:endParaRPr>
            </a:p>
          </p:txBody>
        </p:sp>
        <p:sp>
          <p:nvSpPr>
            <p:cNvPr id="43022" name="AutoShape 14"/>
            <p:cNvSpPr>
              <a:spLocks noChangeArrowheads="1"/>
            </p:cNvSpPr>
            <p:nvPr/>
          </p:nvSpPr>
          <p:spPr bwMode="auto">
            <a:xfrm>
              <a:off x="2925" y="1616"/>
              <a:ext cx="227" cy="182"/>
            </a:xfrm>
            <a:prstGeom prst="downArrow">
              <a:avLst>
                <a:gd name="adj1" fmla="val 50000"/>
                <a:gd name="adj2" fmla="val 25000"/>
              </a:avLst>
            </a:prstGeom>
            <a:grpFill/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>
                <a:solidFill>
                  <a:schemeClr val="bg1"/>
                </a:solidFill>
              </a:endParaRPr>
            </a:p>
          </p:txBody>
        </p:sp>
        <p:sp>
          <p:nvSpPr>
            <p:cNvPr id="43023" name="AutoShape 15"/>
            <p:cNvSpPr>
              <a:spLocks noChangeArrowheads="1"/>
            </p:cNvSpPr>
            <p:nvPr/>
          </p:nvSpPr>
          <p:spPr bwMode="auto">
            <a:xfrm>
              <a:off x="2563" y="2069"/>
              <a:ext cx="226" cy="182"/>
            </a:xfrm>
            <a:prstGeom prst="upArrow">
              <a:avLst>
                <a:gd name="adj1" fmla="val 50000"/>
                <a:gd name="adj2" fmla="val 25000"/>
              </a:avLst>
            </a:prstGeom>
            <a:grpFill/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>
                <a:solidFill>
                  <a:schemeClr val="bg1"/>
                </a:solidFill>
              </a:endParaRPr>
            </a:p>
          </p:txBody>
        </p:sp>
        <p:sp>
          <p:nvSpPr>
            <p:cNvPr id="43024" name="AutoShape 16"/>
            <p:cNvSpPr>
              <a:spLocks noChangeArrowheads="1"/>
            </p:cNvSpPr>
            <p:nvPr/>
          </p:nvSpPr>
          <p:spPr bwMode="auto">
            <a:xfrm>
              <a:off x="2925" y="2069"/>
              <a:ext cx="227" cy="182"/>
            </a:xfrm>
            <a:prstGeom prst="downArrow">
              <a:avLst>
                <a:gd name="adj1" fmla="val 50000"/>
                <a:gd name="adj2" fmla="val 25000"/>
              </a:avLst>
            </a:prstGeom>
            <a:grpFill/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>
                <a:solidFill>
                  <a:schemeClr val="bg1"/>
                </a:solidFill>
              </a:endParaRPr>
            </a:p>
          </p:txBody>
        </p:sp>
        <p:sp>
          <p:nvSpPr>
            <p:cNvPr id="43025" name="AutoShape 17"/>
            <p:cNvSpPr>
              <a:spLocks noChangeArrowheads="1"/>
            </p:cNvSpPr>
            <p:nvPr/>
          </p:nvSpPr>
          <p:spPr bwMode="auto">
            <a:xfrm>
              <a:off x="2563" y="2522"/>
              <a:ext cx="226" cy="182"/>
            </a:xfrm>
            <a:prstGeom prst="upArrow">
              <a:avLst>
                <a:gd name="adj1" fmla="val 50000"/>
                <a:gd name="adj2" fmla="val 25000"/>
              </a:avLst>
            </a:prstGeom>
            <a:grpFill/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>
                <a:solidFill>
                  <a:schemeClr val="bg1"/>
                </a:solidFill>
              </a:endParaRPr>
            </a:p>
          </p:txBody>
        </p:sp>
        <p:sp>
          <p:nvSpPr>
            <p:cNvPr id="43026" name="AutoShape 18"/>
            <p:cNvSpPr>
              <a:spLocks noChangeArrowheads="1"/>
            </p:cNvSpPr>
            <p:nvPr/>
          </p:nvSpPr>
          <p:spPr bwMode="auto">
            <a:xfrm>
              <a:off x="2925" y="2522"/>
              <a:ext cx="227" cy="182"/>
            </a:xfrm>
            <a:prstGeom prst="downArrow">
              <a:avLst>
                <a:gd name="adj1" fmla="val 50000"/>
                <a:gd name="adj2" fmla="val 25000"/>
              </a:avLst>
            </a:prstGeom>
            <a:grpFill/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>
                <a:solidFill>
                  <a:schemeClr val="bg1"/>
                </a:solidFill>
              </a:endParaRPr>
            </a:p>
          </p:txBody>
        </p:sp>
        <p:sp>
          <p:nvSpPr>
            <p:cNvPr id="43027" name="AutoShape 19"/>
            <p:cNvSpPr>
              <a:spLocks noChangeArrowheads="1"/>
            </p:cNvSpPr>
            <p:nvPr/>
          </p:nvSpPr>
          <p:spPr bwMode="auto">
            <a:xfrm>
              <a:off x="2563" y="2976"/>
              <a:ext cx="226" cy="182"/>
            </a:xfrm>
            <a:prstGeom prst="upArrow">
              <a:avLst>
                <a:gd name="adj1" fmla="val 50000"/>
                <a:gd name="adj2" fmla="val 25000"/>
              </a:avLst>
            </a:prstGeom>
            <a:grpFill/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>
                <a:solidFill>
                  <a:schemeClr val="bg1"/>
                </a:solidFill>
              </a:endParaRPr>
            </a:p>
          </p:txBody>
        </p:sp>
        <p:sp>
          <p:nvSpPr>
            <p:cNvPr id="43028" name="AutoShape 20"/>
            <p:cNvSpPr>
              <a:spLocks noChangeArrowheads="1"/>
            </p:cNvSpPr>
            <p:nvPr/>
          </p:nvSpPr>
          <p:spPr bwMode="auto">
            <a:xfrm>
              <a:off x="2925" y="2976"/>
              <a:ext cx="227" cy="182"/>
            </a:xfrm>
            <a:prstGeom prst="downArrow">
              <a:avLst>
                <a:gd name="adj1" fmla="val 50000"/>
                <a:gd name="adj2" fmla="val 25000"/>
              </a:avLst>
            </a:prstGeom>
            <a:grpFill/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Llamadas al sistema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Las llamadas al sistema proveen la interfase entre los programas en ejecución y el sistema operativo</a:t>
            </a:r>
          </a:p>
          <a:p>
            <a:pPr lvl="1"/>
            <a:r>
              <a:rPr lang="es-ES"/>
              <a:t>Generalmente disponibles como instrucciones en ensamblador</a:t>
            </a:r>
          </a:p>
          <a:p>
            <a:pPr lvl="2"/>
            <a:r>
              <a:rPr lang="es-ES"/>
              <a:t>Ejemplo: </a:t>
            </a:r>
            <a:r>
              <a:rPr lang="es-ES" b="1">
                <a:latin typeface="Courier New" pitchFamily="49" charset="0"/>
              </a:rPr>
              <a:t>int </a:t>
            </a:r>
            <a:r>
              <a:rPr lang="es-ES" b="1" i="1">
                <a:latin typeface="Courier New" pitchFamily="49" charset="0"/>
              </a:rPr>
              <a:t>xxx</a:t>
            </a:r>
          </a:p>
          <a:p>
            <a:pPr lvl="1"/>
            <a:r>
              <a:rPr lang="es-ES"/>
              <a:t>Los lenguajes de alto nivel proveen funciones para hacer llamadas al sistema</a:t>
            </a:r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Resumen Capítulos 1 y 2</a:t>
            </a:r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51E5-3F0E-4F9D-9F43-7626FB937071}" type="slidenum">
              <a:rPr lang="es-ES" smtClean="0"/>
              <a:pPr/>
              <a:t>12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Protección de Hardware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Dos modos de operación</a:t>
            </a:r>
          </a:p>
          <a:p>
            <a:r>
              <a:rPr lang="es-ES"/>
              <a:t>Protección de E/S</a:t>
            </a:r>
          </a:p>
          <a:p>
            <a:r>
              <a:rPr lang="es-ES"/>
              <a:t>Protección de memoria</a:t>
            </a:r>
          </a:p>
          <a:p>
            <a:r>
              <a:rPr lang="es-ES"/>
              <a:t>Protección del CPU</a:t>
            </a:r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Resumen Capítulos 1 y 2</a:t>
            </a:r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51E5-3F0E-4F9D-9F43-7626FB937071}" type="slidenum">
              <a:rPr lang="es-ES" smtClean="0"/>
              <a:pPr/>
              <a:t>13</a:t>
            </a:fld>
            <a:endParaRPr lang="es-E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Dos modos de operación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Los sistemas que comparten recursos requieren sistemas operativos que aseguran que un programa no cause que otros se ejecuten incorrectamente</a:t>
            </a:r>
          </a:p>
          <a:p>
            <a:endParaRPr lang="es-ES"/>
          </a:p>
          <a:p>
            <a:r>
              <a:rPr lang="es-ES"/>
              <a:t>Proveen hardware para soportar diferencias entre dos modos de operación</a:t>
            </a:r>
          </a:p>
          <a:p>
            <a:pPr lvl="1"/>
            <a:r>
              <a:rPr lang="es-ES"/>
              <a:t>Modo usuario – ejecución por parte del usuario</a:t>
            </a:r>
          </a:p>
          <a:p>
            <a:pPr lvl="1"/>
            <a:r>
              <a:rPr lang="es-ES"/>
              <a:t>Modo supervisor – ejecución por parte del sistema operativo</a:t>
            </a:r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Resumen Capítulos 1 y 2</a:t>
            </a:r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51E5-3F0E-4F9D-9F43-7626FB937071}" type="slidenum">
              <a:rPr lang="es-ES" smtClean="0"/>
              <a:pPr/>
              <a:t>14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Dos modos de operación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Bit de modo en el CPU:  supervisor (0) o usuario (1)</a:t>
            </a:r>
          </a:p>
          <a:p>
            <a:r>
              <a:rPr lang="es-ES"/>
              <a:t>Las instrucciones privilegiadas solo pueden ejecutarse en modo supervisor</a:t>
            </a:r>
          </a:p>
        </p:txBody>
      </p:sp>
      <p:sp>
        <p:nvSpPr>
          <p:cNvPr id="16" name="1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Resumen Capítulos 1 y 2</a:t>
            </a:r>
            <a:endParaRPr lang="es-ES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17" name="1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51E5-3F0E-4F9D-9F43-7626FB937071}" type="slidenum">
              <a:rPr lang="es-ES" smtClean="0"/>
              <a:pPr/>
              <a:t>15</a:t>
            </a:fld>
            <a:endParaRPr lang="es-ES"/>
          </a:p>
        </p:txBody>
      </p:sp>
      <p:sp>
        <p:nvSpPr>
          <p:cNvPr id="28676" name="Oval 4"/>
          <p:cNvSpPr>
            <a:spLocks noChangeArrowheads="1"/>
          </p:cNvSpPr>
          <p:nvPr/>
        </p:nvSpPr>
        <p:spPr bwMode="auto">
          <a:xfrm>
            <a:off x="2155825" y="3894138"/>
            <a:ext cx="1230313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>
                <a:latin typeface="Helvetica" pitchFamily="34" charset="0"/>
              </a:rPr>
              <a:t>supervisor</a:t>
            </a:r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5584825" y="3894138"/>
            <a:ext cx="10668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>
                <a:latin typeface="Helvetica" pitchFamily="34" charset="0"/>
              </a:rPr>
              <a:t>usuario</a:t>
            </a:r>
          </a:p>
        </p:txBody>
      </p:sp>
      <p:cxnSp>
        <p:nvCxnSpPr>
          <p:cNvPr id="28678" name="AutoShape 6"/>
          <p:cNvCxnSpPr>
            <a:cxnSpLocks noChangeShapeType="1"/>
            <a:stCxn id="28677" idx="0"/>
            <a:endCxn id="28676" idx="0"/>
          </p:cNvCxnSpPr>
          <p:nvPr/>
        </p:nvCxnSpPr>
        <p:spPr bwMode="auto">
          <a:xfrm rot="16200000" flipH="1" flipV="1">
            <a:off x="4444206" y="2221707"/>
            <a:ext cx="1587" cy="3346450"/>
          </a:xfrm>
          <a:prstGeom prst="curvedConnector3">
            <a:avLst>
              <a:gd name="adj1" fmla="val -14400000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8679" name="AutoShape 7"/>
          <p:cNvCxnSpPr>
            <a:cxnSpLocks noChangeShapeType="1"/>
            <a:stCxn id="28676" idx="4"/>
            <a:endCxn id="28677" idx="4"/>
          </p:cNvCxnSpPr>
          <p:nvPr/>
        </p:nvCxnSpPr>
        <p:spPr bwMode="auto">
          <a:xfrm rot="16200000" flipH="1">
            <a:off x="4444206" y="3364707"/>
            <a:ext cx="1587" cy="3346450"/>
          </a:xfrm>
          <a:prstGeom prst="curvedConnector3">
            <a:avLst>
              <a:gd name="adj1" fmla="val 14400000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2771775" y="3284538"/>
            <a:ext cx="3346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Helvetica" pitchFamily="34" charset="0"/>
              </a:rPr>
              <a:t>Interrupción,llamada al sistema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3089275" y="4732338"/>
            <a:ext cx="2711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Helvetica" pitchFamily="34" charset="0"/>
              </a:rPr>
              <a:t>Establecer modo usuario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0" grpId="0"/>
      <p:bldP spid="2868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Protección de E/S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Todas las instrucciones de E/S son instrucciones privilegiadas</a:t>
            </a:r>
          </a:p>
          <a:p>
            <a:r>
              <a:rPr lang="es-ES"/>
              <a:t>Los programas de usuario no deben obtener el control de la computadora en modo supervisor</a:t>
            </a:r>
          </a:p>
          <a:p>
            <a:pPr lvl="1"/>
            <a:r>
              <a:rPr lang="es-ES"/>
              <a:t>Ejemplo: un programa de usuario modifica un vector de interrupción</a:t>
            </a:r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Resumen Capítulos 1 y 2</a:t>
            </a:r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51E5-3F0E-4F9D-9F43-7626FB937071}" type="slidenum">
              <a:rPr lang="es-ES" smtClean="0"/>
              <a:pPr/>
              <a:t>16</a:t>
            </a:fld>
            <a:endParaRPr lang="es-E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Protección de memoria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Al menos para la tabla de vectores de interrupción y rutinas de servicio de interrupción</a:t>
            </a:r>
          </a:p>
          <a:p>
            <a:r>
              <a:rPr lang="es-ES"/>
              <a:t>Se añaden dos registros para determinar el rango de direcciones que un programa puede accesar</a:t>
            </a:r>
          </a:p>
          <a:p>
            <a:pPr lvl="1"/>
            <a:r>
              <a:rPr lang="es-ES"/>
              <a:t>Registro base</a:t>
            </a:r>
          </a:p>
          <a:p>
            <a:pPr lvl="1"/>
            <a:r>
              <a:rPr lang="es-ES"/>
              <a:t>Registro Límite</a:t>
            </a:r>
          </a:p>
          <a:p>
            <a:r>
              <a:rPr lang="es-ES"/>
              <a:t>La memoria fuera de este rango está protegida</a:t>
            </a:r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Resumen Capítulos 1 y 2</a:t>
            </a:r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51E5-3F0E-4F9D-9F43-7626FB937071}" type="slidenum">
              <a:rPr lang="es-ES" smtClean="0"/>
              <a:pPr/>
              <a:t>17</a:t>
            </a:fld>
            <a:endParaRPr lang="es-E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395288" y="2060575"/>
            <a:ext cx="3600450" cy="280828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Soporte del hardware para la recolocación</a:t>
            </a:r>
          </a:p>
        </p:txBody>
      </p:sp>
      <p:sp>
        <p:nvSpPr>
          <p:cNvPr id="16" name="1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Resumen Capítulos 1 y 2</a:t>
            </a:r>
            <a:endParaRPr lang="es-ES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17" name="1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EF695-926C-4A97-9026-5A39FF105BF5}" type="slidenum">
              <a:rPr lang="es-ES" smtClean="0"/>
              <a:pPr/>
              <a:t>18</a:t>
            </a:fld>
            <a:endParaRPr lang="es-E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684213" y="2443163"/>
            <a:ext cx="1612900" cy="254000"/>
          </a:xfrm>
          <a:prstGeom prst="rect">
            <a:avLst/>
          </a:prstGeom>
          <a:solidFill>
            <a:srgbClr val="CCFF66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MX"/>
              <a:t>Registro base</a:t>
            </a:r>
            <a:endParaRPr lang="en-US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684213" y="2997200"/>
            <a:ext cx="1612900" cy="254000"/>
          </a:xfrm>
          <a:prstGeom prst="rect">
            <a:avLst/>
          </a:prstGeom>
          <a:solidFill>
            <a:srgbClr val="CCFF66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MX"/>
              <a:t>Registro límite</a:t>
            </a:r>
            <a:endParaRPr lang="en-US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6011863" y="2359025"/>
            <a:ext cx="1739900" cy="4222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MX">
                <a:solidFill>
                  <a:schemeClr val="bg1"/>
                </a:solidFill>
              </a:rPr>
              <a:t>Proceso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6172410" y="5661025"/>
            <a:ext cx="1598194" cy="30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s-MX" sz="1400">
                <a:solidFill>
                  <a:schemeClr val="bg1"/>
                </a:solidFill>
              </a:rPr>
              <a:t>Memoria principal</a:t>
            </a:r>
          </a:p>
        </p:txBody>
      </p:sp>
      <p:sp>
        <p:nvSpPr>
          <p:cNvPr id="34823" name="Line 7"/>
          <p:cNvSpPr>
            <a:spLocks noChangeShapeType="1"/>
          </p:cNvSpPr>
          <p:nvPr/>
        </p:nvSpPr>
        <p:spPr bwMode="auto">
          <a:xfrm>
            <a:off x="2339975" y="2565400"/>
            <a:ext cx="3671888" cy="2159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34824" name="Line 8"/>
          <p:cNvSpPr>
            <a:spLocks noChangeShapeType="1"/>
          </p:cNvSpPr>
          <p:nvPr/>
        </p:nvSpPr>
        <p:spPr bwMode="auto">
          <a:xfrm>
            <a:off x="2339975" y="3141663"/>
            <a:ext cx="3671888" cy="6477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6011863" y="2781300"/>
            <a:ext cx="1739900" cy="1008063"/>
          </a:xfrm>
          <a:prstGeom prst="rect">
            <a:avLst/>
          </a:prstGeom>
          <a:solidFill>
            <a:srgbClr val="CCFF66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MX"/>
              <a:t>Proceso</a:t>
            </a:r>
            <a:endParaRPr lang="en-US"/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6011863" y="3789363"/>
            <a:ext cx="1739900" cy="647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MX">
                <a:solidFill>
                  <a:schemeClr val="bg1"/>
                </a:solidFill>
              </a:rPr>
              <a:t>Proceso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6011863" y="4437063"/>
            <a:ext cx="1739900" cy="647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MX">
                <a:solidFill>
                  <a:schemeClr val="bg1"/>
                </a:solidFill>
              </a:rPr>
              <a:t>Proceso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539750" y="4005263"/>
            <a:ext cx="2343150" cy="366712"/>
          </a:xfrm>
          <a:prstGeom prst="rect">
            <a:avLst/>
          </a:prstGeom>
          <a:noFill/>
          <a:ln w="38100" algn="ctr">
            <a:noFill/>
            <a:prstDash val="sysDot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MX">
                <a:solidFill>
                  <a:schemeClr val="bg1"/>
                </a:solidFill>
              </a:rPr>
              <a:t>Contexto del proceso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3" grpId="0" animBg="1"/>
      <p:bldP spid="348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Llamadas al sistema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Métodos empleados para pasar parámetros entre un programa en ejecución y el sistema operativo</a:t>
            </a:r>
          </a:p>
          <a:p>
            <a:pPr lvl="1"/>
            <a:r>
              <a:rPr lang="es-ES"/>
              <a:t>Registros</a:t>
            </a:r>
          </a:p>
          <a:p>
            <a:pPr lvl="1"/>
            <a:r>
              <a:rPr lang="es-ES"/>
              <a:t>En una tabla en memoria</a:t>
            </a:r>
          </a:p>
          <a:p>
            <a:pPr lvl="2"/>
            <a:r>
              <a:rPr lang="es-ES"/>
              <a:t>La dirección de la tabla se pasa como un parámetro en un registro</a:t>
            </a:r>
          </a:p>
          <a:p>
            <a:pPr lvl="1"/>
            <a:r>
              <a:rPr lang="es-ES"/>
              <a:t>Stack</a:t>
            </a:r>
          </a:p>
          <a:p>
            <a:pPr lvl="2"/>
            <a:r>
              <a:rPr lang="es-ES"/>
              <a:t>Guarda los parámetros en el stack, y la llamada al sistema lee los parámetros del stack</a:t>
            </a:r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Resumen Capítulos 1 y 2</a:t>
            </a:r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51E5-3F0E-4F9D-9F43-7626FB937071}" type="slidenum">
              <a:rPr lang="es-ES" smtClean="0"/>
              <a:pPr/>
              <a:t>19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/>
              <a:t>Requerimientos del Sistemas Operativo para la multiprogramación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Rutinas de E/S provistas por el sistema.</a:t>
            </a:r>
          </a:p>
          <a:p>
            <a:r>
              <a:rPr lang="es-ES"/>
              <a:t>Manejo de la memoria </a:t>
            </a:r>
          </a:p>
          <a:p>
            <a:pPr lvl="1"/>
            <a:r>
              <a:rPr lang="es-ES"/>
              <a:t>Asignar memoria a varios trabajos.</a:t>
            </a:r>
          </a:p>
          <a:p>
            <a:r>
              <a:rPr lang="es-ES"/>
              <a:t>Planificación del CPU </a:t>
            </a:r>
          </a:p>
          <a:p>
            <a:pPr lvl="1"/>
            <a:r>
              <a:rPr lang="es-ES"/>
              <a:t>Escoger un proceso para ejecutar entre varios que están listos para ejecución.</a:t>
            </a:r>
          </a:p>
          <a:p>
            <a:r>
              <a:rPr lang="es-ES"/>
              <a:t>Asignación de dispositivos.</a:t>
            </a:r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Resumen Capítulos 1 y 2</a:t>
            </a:r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51E5-3F0E-4F9D-9F43-7626FB937071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5262563" y="2946400"/>
            <a:ext cx="1563687" cy="10588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s-MX" sz="140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Paso de parámetros como una tabla</a:t>
            </a:r>
          </a:p>
        </p:txBody>
      </p:sp>
      <p:sp>
        <p:nvSpPr>
          <p:cNvPr id="26" name="2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Resumen Capítulos 1 y 2</a:t>
            </a:r>
            <a:endParaRPr lang="es-ES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EF695-926C-4A97-9026-5A39FF105BF5}" type="slidenum">
              <a:rPr lang="es-ES" smtClean="0"/>
              <a:pPr/>
              <a:t>20</a:t>
            </a:fld>
            <a:endParaRPr lang="es-ES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1131888" y="2122488"/>
            <a:ext cx="1444625" cy="26019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s-ES" dirty="0"/>
              <a:t>X: parámetros para una llamada</a:t>
            </a:r>
          </a:p>
          <a:p>
            <a:endParaRPr lang="es-ES" dirty="0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5265738" y="2325688"/>
            <a:ext cx="1563687" cy="2451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3344863" y="2165350"/>
            <a:ext cx="1166812" cy="490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3424238" y="2719388"/>
            <a:ext cx="1035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ES" dirty="0">
                <a:solidFill>
                  <a:schemeClr val="bg1"/>
                </a:solidFill>
              </a:rPr>
              <a:t>Registro</a:t>
            </a:r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>
            <a:off x="2562225" y="3875088"/>
            <a:ext cx="47783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 flipV="1">
            <a:off x="3040063" y="2457450"/>
            <a:ext cx="0" cy="14176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3040063" y="24574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>
            <a:off x="4524375" y="2417763"/>
            <a:ext cx="3841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40" name="Line 12"/>
          <p:cNvSpPr>
            <a:spLocks noChangeShapeType="1"/>
          </p:cNvSpPr>
          <p:nvPr/>
        </p:nvSpPr>
        <p:spPr bwMode="auto">
          <a:xfrm>
            <a:off x="4908550" y="2417763"/>
            <a:ext cx="0" cy="14303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5275263" y="2955925"/>
            <a:ext cx="1547812" cy="105886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s-MX" sz="1400"/>
          </a:p>
        </p:txBody>
      </p:sp>
      <p:sp>
        <p:nvSpPr>
          <p:cNvPr id="22542" name="Line 14"/>
          <p:cNvSpPr>
            <a:spLocks noChangeShapeType="1"/>
          </p:cNvSpPr>
          <p:nvPr/>
        </p:nvSpPr>
        <p:spPr bwMode="auto">
          <a:xfrm>
            <a:off x="4921250" y="3848100"/>
            <a:ext cx="147161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1158875" y="3473450"/>
            <a:ext cx="14001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ES">
                <a:solidFill>
                  <a:srgbClr val="FF0000"/>
                </a:solidFill>
              </a:rPr>
              <a:t>Carga la dirección X</a:t>
            </a:r>
          </a:p>
        </p:txBody>
      </p:sp>
      <p:sp>
        <p:nvSpPr>
          <p:cNvPr id="22544" name="Text Box 16"/>
          <p:cNvSpPr txBox="1">
            <a:spLocks noChangeArrowheads="1"/>
          </p:cNvSpPr>
          <p:nvPr/>
        </p:nvSpPr>
        <p:spPr bwMode="auto">
          <a:xfrm>
            <a:off x="5267325" y="2944813"/>
            <a:ext cx="1368425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ES" sz="1400">
                <a:solidFill>
                  <a:schemeClr val="tx2"/>
                </a:solidFill>
              </a:rPr>
              <a:t>Uso de parámetros de la tabla x</a:t>
            </a:r>
          </a:p>
        </p:txBody>
      </p:sp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3756025" y="2214563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ES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2546" name="AutoShape 18"/>
          <p:cNvSpPr>
            <a:spLocks/>
          </p:cNvSpPr>
          <p:nvPr/>
        </p:nvSpPr>
        <p:spPr bwMode="auto">
          <a:xfrm>
            <a:off x="7059613" y="2951163"/>
            <a:ext cx="176212" cy="1060450"/>
          </a:xfrm>
          <a:prstGeom prst="rightBrace">
            <a:avLst>
              <a:gd name="adj1" fmla="val 501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22547" name="Text Box 19"/>
          <p:cNvSpPr txBox="1">
            <a:spLocks noChangeArrowheads="1"/>
          </p:cNvSpPr>
          <p:nvPr/>
        </p:nvSpPr>
        <p:spPr bwMode="auto">
          <a:xfrm>
            <a:off x="7254875" y="2892425"/>
            <a:ext cx="13112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ES" dirty="0">
                <a:solidFill>
                  <a:schemeClr val="bg1"/>
                </a:solidFill>
              </a:rPr>
              <a:t>Código de la llamada al sistema 13</a:t>
            </a:r>
          </a:p>
        </p:txBody>
      </p:sp>
      <p:sp>
        <p:nvSpPr>
          <p:cNvPr id="22548" name="Line 20"/>
          <p:cNvSpPr>
            <a:spLocks noChangeShapeType="1"/>
          </p:cNvSpPr>
          <p:nvPr/>
        </p:nvSpPr>
        <p:spPr bwMode="auto">
          <a:xfrm>
            <a:off x="2566988" y="4476750"/>
            <a:ext cx="7048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 flipV="1">
            <a:off x="3271838" y="4059238"/>
            <a:ext cx="1300162" cy="4333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50" name="Line 22"/>
          <p:cNvSpPr>
            <a:spLocks noChangeShapeType="1"/>
          </p:cNvSpPr>
          <p:nvPr/>
        </p:nvSpPr>
        <p:spPr bwMode="auto">
          <a:xfrm flipV="1">
            <a:off x="4572000" y="3978275"/>
            <a:ext cx="688975" cy="968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51" name="Text Box 23"/>
          <p:cNvSpPr txBox="1">
            <a:spLocks noChangeArrowheads="1"/>
          </p:cNvSpPr>
          <p:nvPr/>
        </p:nvSpPr>
        <p:spPr bwMode="auto">
          <a:xfrm>
            <a:off x="1127125" y="4240213"/>
            <a:ext cx="1377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ES">
                <a:solidFill>
                  <a:srgbClr val="FF0000"/>
                </a:solidFill>
              </a:rPr>
              <a:t>Llamada 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6" grpId="0" animBg="1"/>
      <p:bldP spid="22537" grpId="0" animBg="1"/>
      <p:bldP spid="22538" grpId="0" animBg="1"/>
      <p:bldP spid="22539" grpId="0" animBg="1"/>
      <p:bldP spid="22540" grpId="0" animBg="1"/>
      <p:bldP spid="22542" grpId="0" animBg="1"/>
      <p:bldP spid="22543" grpId="0"/>
      <p:bldP spid="22543" grpId="1"/>
      <p:bldP spid="22544" grpId="0"/>
      <p:bldP spid="22545" grpId="0"/>
      <p:bldP spid="22548" grpId="0" animBg="1"/>
      <p:bldP spid="22549" grpId="0" animBg="1"/>
      <p:bldP spid="22550" grpId="0" animBg="1"/>
      <p:bldP spid="225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Multiprogramación</a:t>
            </a:r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Resumen Capítulos 1 y 2</a:t>
            </a:r>
            <a:endParaRPr lang="es-ES"/>
          </a:p>
        </p:txBody>
      </p:sp>
      <p:sp>
        <p:nvSpPr>
          <p:cNvPr id="26" name="2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25" name="2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EF695-926C-4A97-9026-5A39FF105BF5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457200" y="2133600"/>
            <a:ext cx="57308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s-MX"/>
              <a:t>Permite al procesador ejecutar otro programa mientras</a:t>
            </a:r>
          </a:p>
          <a:p>
            <a:pPr algn="l" eaLnBrk="0" hangingPunct="0"/>
            <a:r>
              <a:rPr lang="es-MX"/>
              <a:t>un programa debe esperar por un dispositivo de E/S.</a:t>
            </a: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1042988" y="3500438"/>
            <a:ext cx="7323137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2916238" y="3225800"/>
            <a:ext cx="753412" cy="274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s-MX" sz="1200" b="1"/>
              <a:t>Esperar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1681163" y="3609975"/>
            <a:ext cx="728214" cy="274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s-MX" sz="1200" b="1"/>
              <a:t>Tiempo</a:t>
            </a:r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>
            <a:off x="2444750" y="3802063"/>
            <a:ext cx="435451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6378575" y="3225800"/>
            <a:ext cx="753412" cy="274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s-MX" sz="1200" b="1"/>
              <a:t>Esperar</a:t>
            </a:r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1058863" y="5527675"/>
            <a:ext cx="7323137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3673475" y="5207000"/>
            <a:ext cx="753412" cy="274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s-MX" sz="1200" b="1"/>
              <a:t>Esperar</a:t>
            </a:r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1693863" y="5592763"/>
            <a:ext cx="728214" cy="274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s-MX" sz="1200" b="1"/>
              <a:t>Tiempo</a:t>
            </a:r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>
            <a:off x="2460625" y="5784850"/>
            <a:ext cx="435451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7383463" y="5207000"/>
            <a:ext cx="753412" cy="274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s-MX" sz="1200" b="1"/>
              <a:t>Esperar</a:t>
            </a:r>
          </a:p>
        </p:txBody>
      </p: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3903663" y="3979863"/>
            <a:ext cx="1368425" cy="244475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s-MX" sz="1000" b="1">
                <a:solidFill>
                  <a:schemeClr val="bg1"/>
                </a:solidFill>
              </a:rPr>
              <a:t>Monoprogramación</a:t>
            </a:r>
          </a:p>
        </p:txBody>
      </p:sp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3095625" y="5937250"/>
            <a:ext cx="2535238" cy="244475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s-MX" sz="1000" b="1"/>
              <a:t>Multiprogramación con dos programas</a:t>
            </a:r>
          </a:p>
        </p:txBody>
      </p:sp>
      <p:sp>
        <p:nvSpPr>
          <p:cNvPr id="6160" name="Rectangle 16"/>
          <p:cNvSpPr>
            <a:spLocks noChangeArrowheads="1"/>
          </p:cNvSpPr>
          <p:nvPr/>
        </p:nvSpPr>
        <p:spPr bwMode="auto">
          <a:xfrm>
            <a:off x="5435600" y="2781300"/>
            <a:ext cx="863600" cy="719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r>
              <a:rPr lang="es-ES"/>
              <a:t>Ejecutar</a:t>
            </a:r>
          </a:p>
        </p:txBody>
      </p:sp>
      <p:sp>
        <p:nvSpPr>
          <p:cNvPr id="6161" name="Rectangle 17"/>
          <p:cNvSpPr>
            <a:spLocks noChangeArrowheads="1"/>
          </p:cNvSpPr>
          <p:nvPr/>
        </p:nvSpPr>
        <p:spPr bwMode="auto">
          <a:xfrm>
            <a:off x="1042988" y="2781300"/>
            <a:ext cx="863600" cy="719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r>
              <a:rPr lang="es-ES"/>
              <a:t>Ejecutar</a:t>
            </a:r>
          </a:p>
        </p:txBody>
      </p:sp>
      <p:sp>
        <p:nvSpPr>
          <p:cNvPr id="6162" name="Rectangle 18"/>
          <p:cNvSpPr>
            <a:spLocks noChangeArrowheads="1"/>
          </p:cNvSpPr>
          <p:nvPr/>
        </p:nvSpPr>
        <p:spPr bwMode="auto">
          <a:xfrm>
            <a:off x="1042988" y="4797425"/>
            <a:ext cx="863600" cy="719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r>
              <a:rPr lang="es-ES"/>
              <a:t>Ejecutar</a:t>
            </a:r>
          </a:p>
          <a:p>
            <a:r>
              <a:rPr lang="es-ES"/>
              <a:t>A</a:t>
            </a:r>
          </a:p>
        </p:txBody>
      </p:sp>
      <p:sp>
        <p:nvSpPr>
          <p:cNvPr id="6163" name="Rectangle 19"/>
          <p:cNvSpPr>
            <a:spLocks noChangeArrowheads="1"/>
          </p:cNvSpPr>
          <p:nvPr/>
        </p:nvSpPr>
        <p:spPr bwMode="auto">
          <a:xfrm>
            <a:off x="1908175" y="4797425"/>
            <a:ext cx="863600" cy="719138"/>
          </a:xfrm>
          <a:prstGeom prst="rect">
            <a:avLst/>
          </a:prstGeom>
          <a:solidFill>
            <a:srgbClr val="FFFF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r>
              <a:rPr lang="es-ES"/>
              <a:t>Ejecutar</a:t>
            </a:r>
          </a:p>
          <a:p>
            <a:r>
              <a:rPr lang="es-ES"/>
              <a:t>B</a:t>
            </a:r>
          </a:p>
        </p:txBody>
      </p:sp>
      <p:sp>
        <p:nvSpPr>
          <p:cNvPr id="6164" name="Rectangle 20"/>
          <p:cNvSpPr>
            <a:spLocks noChangeArrowheads="1"/>
          </p:cNvSpPr>
          <p:nvPr/>
        </p:nvSpPr>
        <p:spPr bwMode="auto">
          <a:xfrm>
            <a:off x="5435600" y="4797425"/>
            <a:ext cx="863600" cy="719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r>
              <a:rPr lang="es-ES"/>
              <a:t>Ejecutar</a:t>
            </a:r>
          </a:p>
          <a:p>
            <a:r>
              <a:rPr lang="es-ES"/>
              <a:t>A</a:t>
            </a:r>
          </a:p>
        </p:txBody>
      </p:sp>
      <p:sp>
        <p:nvSpPr>
          <p:cNvPr id="6165" name="Rectangle 21"/>
          <p:cNvSpPr>
            <a:spLocks noChangeArrowheads="1"/>
          </p:cNvSpPr>
          <p:nvPr/>
        </p:nvSpPr>
        <p:spPr bwMode="auto">
          <a:xfrm>
            <a:off x="6300788" y="4797425"/>
            <a:ext cx="863600" cy="719138"/>
          </a:xfrm>
          <a:prstGeom prst="rect">
            <a:avLst/>
          </a:prstGeom>
          <a:solidFill>
            <a:srgbClr val="FFFF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r>
              <a:rPr lang="es-ES"/>
              <a:t>Ejecutar</a:t>
            </a:r>
          </a:p>
          <a:p>
            <a:r>
              <a:rPr lang="es-ES"/>
              <a:t>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/>
      <p:bldP spid="6151" grpId="0" animBg="1"/>
      <p:bldP spid="6152" grpId="0"/>
      <p:bldP spid="6154" grpId="0"/>
      <p:bldP spid="6156" grpId="0" animBg="1"/>
      <p:bldP spid="6157" grpId="0"/>
      <p:bldP spid="6160" grpId="0" animBg="1"/>
      <p:bldP spid="6161" grpId="0" animBg="1"/>
      <p:bldP spid="6162" grpId="0" animBg="1"/>
      <p:bldP spid="6163" grpId="0" animBg="1"/>
      <p:bldP spid="6164" grpId="0" animBg="1"/>
      <p:bldP spid="616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1068388" y="2287588"/>
            <a:ext cx="7159625" cy="2244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 eaLnBrk="0" hangingPunct="0">
              <a:spcBef>
                <a:spcPct val="50000"/>
              </a:spcBef>
              <a:tabLst>
                <a:tab pos="2190750" algn="l"/>
                <a:tab pos="4000500" algn="l"/>
                <a:tab pos="5524500" algn="l"/>
              </a:tabLst>
            </a:pPr>
            <a:r>
              <a:rPr lang="es-MX" sz="1400" b="1"/>
              <a:t>	TRABAJO1	TRABAJO2	TRABAJO3</a:t>
            </a:r>
          </a:p>
          <a:p>
            <a:pPr algn="l" eaLnBrk="0" hangingPunct="0">
              <a:spcBef>
                <a:spcPct val="50000"/>
              </a:spcBef>
              <a:tabLst>
                <a:tab pos="2190750" algn="l"/>
                <a:tab pos="4000500" algn="l"/>
                <a:tab pos="5524500" algn="l"/>
              </a:tabLst>
            </a:pPr>
            <a:r>
              <a:rPr lang="es-MX" sz="1400" b="1"/>
              <a:t>Tipo de trabajo	Cálculo intensivo	E/S intensiva	E/S intensiva</a:t>
            </a:r>
          </a:p>
          <a:p>
            <a:pPr algn="l" eaLnBrk="0" hangingPunct="0">
              <a:spcBef>
                <a:spcPct val="50000"/>
              </a:spcBef>
              <a:tabLst>
                <a:tab pos="2190750" algn="l"/>
                <a:tab pos="4000500" algn="l"/>
                <a:tab pos="5524500" algn="l"/>
              </a:tabLst>
            </a:pPr>
            <a:r>
              <a:rPr lang="es-MX" sz="1400" b="1"/>
              <a:t>Duración	5 min.	15 min.	10 min.</a:t>
            </a:r>
          </a:p>
          <a:p>
            <a:pPr algn="l" eaLnBrk="0" hangingPunct="0">
              <a:spcBef>
                <a:spcPct val="50000"/>
              </a:spcBef>
              <a:tabLst>
                <a:tab pos="2190750" algn="l"/>
                <a:tab pos="4000500" algn="l"/>
                <a:tab pos="5524500" algn="l"/>
              </a:tabLst>
            </a:pPr>
            <a:r>
              <a:rPr lang="es-MX" sz="1400" b="1"/>
              <a:t>Memoria requerida	50K	100 K	80 K</a:t>
            </a:r>
          </a:p>
          <a:p>
            <a:pPr algn="l" eaLnBrk="0" hangingPunct="0">
              <a:spcBef>
                <a:spcPct val="50000"/>
              </a:spcBef>
              <a:tabLst>
                <a:tab pos="2190750" algn="l"/>
                <a:tab pos="4000500" algn="l"/>
                <a:tab pos="5524500" algn="l"/>
              </a:tabLst>
            </a:pPr>
            <a:r>
              <a:rPr lang="es-MX" sz="1400" b="1"/>
              <a:t>¿Necesita disco?	No	No	Si</a:t>
            </a:r>
          </a:p>
          <a:p>
            <a:pPr algn="l" eaLnBrk="0" hangingPunct="0">
              <a:spcBef>
                <a:spcPct val="50000"/>
              </a:spcBef>
              <a:tabLst>
                <a:tab pos="2190750" algn="l"/>
                <a:tab pos="4000500" algn="l"/>
                <a:tab pos="5524500" algn="l"/>
              </a:tabLst>
            </a:pPr>
            <a:r>
              <a:rPr lang="es-MX" sz="1400" b="1"/>
              <a:t>¿Necesita terminal?	No	Si	No</a:t>
            </a:r>
          </a:p>
          <a:p>
            <a:pPr algn="l" eaLnBrk="0" hangingPunct="0">
              <a:spcBef>
                <a:spcPct val="50000"/>
              </a:spcBef>
              <a:tabLst>
                <a:tab pos="2190750" algn="l"/>
                <a:tab pos="4000500" algn="l"/>
                <a:tab pos="5524500" algn="l"/>
              </a:tabLst>
            </a:pPr>
            <a:r>
              <a:rPr lang="es-MX" sz="1400" b="1"/>
              <a:t>¿Necesita impresora?	No	No	Si</a:t>
            </a:r>
          </a:p>
        </p:txBody>
      </p:sp>
      <p:sp>
        <p:nvSpPr>
          <p:cNvPr id="8195" name="Line 3"/>
          <p:cNvSpPr>
            <a:spLocks noChangeShapeType="1"/>
          </p:cNvSpPr>
          <p:nvPr/>
        </p:nvSpPr>
        <p:spPr bwMode="auto">
          <a:xfrm>
            <a:off x="1143000" y="2590800"/>
            <a:ext cx="6773863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96" name="Line 4"/>
          <p:cNvSpPr>
            <a:spLocks noChangeShapeType="1"/>
          </p:cNvSpPr>
          <p:nvPr/>
        </p:nvSpPr>
        <p:spPr bwMode="auto">
          <a:xfrm>
            <a:off x="1150938" y="2286000"/>
            <a:ext cx="6773862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Ejemplo</a:t>
            </a:r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Resumen Capítulos 1 y 2</a:t>
            </a:r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EF695-926C-4A97-9026-5A39FF105BF5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Con monoprogramación</a:t>
            </a:r>
          </a:p>
        </p:txBody>
      </p:sp>
      <p:sp>
        <p:nvSpPr>
          <p:cNvPr id="16" name="1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Resumen Capítulos 1 y 2</a:t>
            </a:r>
            <a:endParaRPr lang="es-ES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17" name="1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EF695-926C-4A97-9026-5A39FF105BF5}" type="slidenum">
              <a:rPr lang="es-ES" smtClean="0"/>
              <a:pPr/>
              <a:t>5</a:t>
            </a:fld>
            <a:endParaRPr lang="es-ES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95288" y="2708275"/>
            <a:ext cx="1368425" cy="1296988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r>
              <a:rPr lang="es-ES" sz="1400"/>
              <a:t>CPU=100%</a:t>
            </a:r>
          </a:p>
          <a:p>
            <a:r>
              <a:rPr lang="es-ES" sz="1400"/>
              <a:t>Memoria=50 Kb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5940425" y="2708275"/>
            <a:ext cx="2808288" cy="12969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r>
              <a:rPr lang="es-ES" sz="1400"/>
              <a:t>Memoria=80 Kb</a:t>
            </a:r>
          </a:p>
          <a:p>
            <a:r>
              <a:rPr lang="es-ES" sz="1400"/>
              <a:t>Uso de disco</a:t>
            </a:r>
          </a:p>
          <a:p>
            <a:r>
              <a:rPr lang="es-ES" sz="1400"/>
              <a:t>Uso de la impresora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763713" y="2708275"/>
            <a:ext cx="4176712" cy="1296988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r>
              <a:rPr lang="es-ES" sz="1400"/>
              <a:t>Memoria=100 Kb</a:t>
            </a:r>
          </a:p>
          <a:p>
            <a:r>
              <a:rPr lang="es-ES" sz="1400"/>
              <a:t>Uso de terminal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304800" y="1936750"/>
            <a:ext cx="309998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s-E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1619250" y="1916113"/>
            <a:ext cx="309998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s-ES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5705475" y="1936750"/>
            <a:ext cx="438238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s-ES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8585200" y="1936750"/>
            <a:ext cx="438238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s-ES">
                <a:solidFill>
                  <a:schemeClr val="bg1"/>
                </a:solidFill>
              </a:rPr>
              <a:t>30</a:t>
            </a:r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395288" y="2420938"/>
            <a:ext cx="8424862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3041650" y="1936750"/>
            <a:ext cx="942607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s-ES">
                <a:solidFill>
                  <a:schemeClr val="bg1"/>
                </a:solidFill>
              </a:rPr>
              <a:t>Tiempo</a:t>
            </a: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467544" y="4581128"/>
            <a:ext cx="4103687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/>
            <a:r>
              <a:rPr lang="es-ES" dirty="0"/>
              <a:t>CPU= 5 de 30 </a:t>
            </a:r>
            <a:r>
              <a:rPr lang="es-ES" dirty="0" err="1"/>
              <a:t>mins</a:t>
            </a:r>
            <a:r>
              <a:rPr lang="es-ES" dirty="0"/>
              <a:t> = 16.6 %</a:t>
            </a:r>
          </a:p>
          <a:p>
            <a:pPr algn="l"/>
            <a:r>
              <a:rPr lang="es-ES" dirty="0"/>
              <a:t>Terminal = 15 de 30 </a:t>
            </a:r>
            <a:r>
              <a:rPr lang="es-ES" dirty="0" err="1"/>
              <a:t>mins</a:t>
            </a:r>
            <a:r>
              <a:rPr lang="es-ES" dirty="0"/>
              <a:t> = 50 %</a:t>
            </a:r>
          </a:p>
          <a:p>
            <a:pPr algn="l"/>
            <a:r>
              <a:rPr lang="es-ES" dirty="0"/>
              <a:t>Disco = 10 de 30 </a:t>
            </a:r>
            <a:r>
              <a:rPr lang="es-ES" dirty="0" err="1"/>
              <a:t>mins</a:t>
            </a:r>
            <a:r>
              <a:rPr lang="es-ES" dirty="0"/>
              <a:t> = 33 %</a:t>
            </a:r>
          </a:p>
          <a:p>
            <a:pPr algn="l"/>
            <a:r>
              <a:rPr lang="es-ES" dirty="0"/>
              <a:t>Impresora = 10 de 30 </a:t>
            </a:r>
            <a:r>
              <a:rPr lang="es-ES" dirty="0" err="1"/>
              <a:t>mins</a:t>
            </a:r>
            <a:r>
              <a:rPr lang="es-ES" dirty="0"/>
              <a:t> = 33 %</a:t>
            </a:r>
          </a:p>
          <a:p>
            <a:pPr algn="l"/>
            <a:endParaRPr lang="es-ES" dirty="0"/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5345113" y="4600575"/>
            <a:ext cx="1882775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s-ES"/>
              <a:t>Memoria</a:t>
            </a:r>
          </a:p>
          <a:p>
            <a:pPr algn="l"/>
            <a:r>
              <a:rPr lang="es-ES"/>
              <a:t>50 Kb x 5 mins</a:t>
            </a:r>
          </a:p>
          <a:p>
            <a:pPr algn="l"/>
            <a:r>
              <a:rPr lang="es-ES"/>
              <a:t>100 Kb x 15mins</a:t>
            </a:r>
          </a:p>
          <a:p>
            <a:pPr algn="l"/>
            <a:r>
              <a:rPr lang="es-ES"/>
              <a:t>80 Kb x 10 mins</a:t>
            </a:r>
          </a:p>
          <a:p>
            <a:pPr algn="l"/>
            <a:r>
              <a:rPr lang="es-ES"/>
              <a:t>Promedio 85 Kb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nimBg="1"/>
      <p:bldP spid="10244" grpId="0" animBg="1"/>
      <p:bldP spid="10245" grpId="0" animBg="1"/>
      <p:bldP spid="10252" grpId="0"/>
      <p:bldP spid="102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Con multiprogramación</a:t>
            </a:r>
          </a:p>
        </p:txBody>
      </p:sp>
      <p:sp>
        <p:nvSpPr>
          <p:cNvPr id="22" name="2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Resumen Capítulos 1 y 2</a:t>
            </a:r>
            <a:endParaRPr lang="es-ES"/>
          </a:p>
        </p:txBody>
      </p:sp>
      <p:sp>
        <p:nvSpPr>
          <p:cNvPr id="24" name="2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EF695-926C-4A97-9026-5A39FF105BF5}" type="slidenum">
              <a:rPr lang="es-ES" smtClean="0"/>
              <a:pPr/>
              <a:t>6</a:t>
            </a:fld>
            <a:endParaRPr lang="es-ES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95288" y="2348756"/>
            <a:ext cx="1368425" cy="1008013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r>
              <a:rPr lang="es-ES" sz="1400" dirty="0"/>
              <a:t>CPU=100%</a:t>
            </a:r>
          </a:p>
          <a:p>
            <a:r>
              <a:rPr lang="es-ES" sz="1400" dirty="0"/>
              <a:t>Memoria=50 Kb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95288" y="4365104"/>
            <a:ext cx="2808287" cy="100801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r>
              <a:rPr lang="es-ES" sz="1400"/>
              <a:t>Memoria=80 Kb</a:t>
            </a:r>
          </a:p>
          <a:p>
            <a:r>
              <a:rPr lang="es-ES" sz="1400"/>
              <a:t>Uso de disco</a:t>
            </a:r>
          </a:p>
          <a:p>
            <a:r>
              <a:rPr lang="es-ES" sz="1400"/>
              <a:t>Uso de la impresora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395288" y="3356992"/>
            <a:ext cx="4176712" cy="1008014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r>
              <a:rPr lang="es-ES" sz="1400"/>
              <a:t>Memoria=100 Kb</a:t>
            </a:r>
          </a:p>
          <a:p>
            <a:r>
              <a:rPr lang="es-ES" sz="1400"/>
              <a:t>Uso de terminal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304800" y="1649438"/>
            <a:ext cx="309998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s-E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1619250" y="1628800"/>
            <a:ext cx="309998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s-ES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 flipH="1">
            <a:off x="4427538" y="1649438"/>
            <a:ext cx="504825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/>
            <a:r>
              <a:rPr lang="es-ES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2916238" y="1628800"/>
            <a:ext cx="438238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s-ES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1274" name="Line 10"/>
          <p:cNvSpPr>
            <a:spLocks noChangeShapeType="1"/>
          </p:cNvSpPr>
          <p:nvPr/>
        </p:nvSpPr>
        <p:spPr bwMode="auto">
          <a:xfrm>
            <a:off x="395288" y="2133625"/>
            <a:ext cx="8424862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endParaRPr lang="es-MX"/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6084888" y="1628800"/>
            <a:ext cx="942607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s-ES">
                <a:solidFill>
                  <a:schemeClr val="bg1"/>
                </a:solidFill>
              </a:rPr>
              <a:t>Tiempo</a:t>
            </a:r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4787900" y="2179762"/>
            <a:ext cx="4103688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/>
            <a:r>
              <a:rPr lang="es-ES" dirty="0"/>
              <a:t>CPU= 5 de 15 </a:t>
            </a:r>
            <a:r>
              <a:rPr lang="es-ES" dirty="0" err="1"/>
              <a:t>mins</a:t>
            </a:r>
            <a:r>
              <a:rPr lang="es-ES" dirty="0"/>
              <a:t> = 33 %</a:t>
            </a:r>
          </a:p>
          <a:p>
            <a:pPr algn="l"/>
            <a:r>
              <a:rPr lang="es-ES" dirty="0"/>
              <a:t>Terminal = 15 de 15 </a:t>
            </a:r>
            <a:r>
              <a:rPr lang="es-ES" dirty="0" err="1"/>
              <a:t>mins</a:t>
            </a:r>
            <a:r>
              <a:rPr lang="es-ES" dirty="0"/>
              <a:t> = 100 %</a:t>
            </a:r>
          </a:p>
          <a:p>
            <a:pPr algn="l"/>
            <a:r>
              <a:rPr lang="es-ES" dirty="0"/>
              <a:t>Disco = 10 de 15 </a:t>
            </a:r>
            <a:r>
              <a:rPr lang="es-ES" dirty="0" err="1"/>
              <a:t>mins</a:t>
            </a:r>
            <a:r>
              <a:rPr lang="es-ES" dirty="0"/>
              <a:t> = 66 %</a:t>
            </a:r>
          </a:p>
          <a:p>
            <a:pPr algn="l"/>
            <a:r>
              <a:rPr lang="es-ES" dirty="0"/>
              <a:t>Impresora = 10 de 15 </a:t>
            </a:r>
            <a:r>
              <a:rPr lang="es-ES" dirty="0" err="1"/>
              <a:t>mins</a:t>
            </a:r>
            <a:r>
              <a:rPr lang="es-ES" dirty="0"/>
              <a:t> = 66 %</a:t>
            </a:r>
          </a:p>
          <a:p>
            <a:pPr algn="l"/>
            <a:endParaRPr lang="es-ES" dirty="0"/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5795963" y="4221088"/>
            <a:ext cx="2009775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s-ES" dirty="0"/>
              <a:t>Memoria</a:t>
            </a:r>
          </a:p>
          <a:p>
            <a:pPr algn="l"/>
            <a:r>
              <a:rPr lang="es-ES" dirty="0"/>
              <a:t>230 Kb x 5 </a:t>
            </a:r>
            <a:r>
              <a:rPr lang="es-ES" dirty="0" err="1"/>
              <a:t>mins</a:t>
            </a:r>
            <a:endParaRPr lang="es-ES" dirty="0"/>
          </a:p>
          <a:p>
            <a:pPr algn="l"/>
            <a:r>
              <a:rPr lang="es-ES" dirty="0"/>
              <a:t>180 Kb x 5mins</a:t>
            </a:r>
          </a:p>
          <a:p>
            <a:pPr algn="l"/>
            <a:r>
              <a:rPr lang="es-ES" dirty="0"/>
              <a:t>100 Kb x 5 </a:t>
            </a:r>
            <a:r>
              <a:rPr lang="es-ES" dirty="0" err="1"/>
              <a:t>mins</a:t>
            </a:r>
            <a:endParaRPr lang="es-ES" dirty="0"/>
          </a:p>
          <a:p>
            <a:pPr algn="l"/>
            <a:r>
              <a:rPr lang="es-ES" dirty="0"/>
              <a:t>Promedio 170 Kb </a:t>
            </a:r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395288" y="5451574"/>
            <a:ext cx="912727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s-ES"/>
              <a:t>230 Kb</a:t>
            </a:r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1908175" y="5451574"/>
            <a:ext cx="912727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s-ES"/>
              <a:t>180 Kb</a:t>
            </a:r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3635375" y="5445224"/>
            <a:ext cx="912727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s-ES"/>
              <a:t>100 Kb</a:t>
            </a:r>
          </a:p>
        </p:txBody>
      </p:sp>
      <p:cxnSp>
        <p:nvCxnSpPr>
          <p:cNvPr id="20" name="19 Conector recto"/>
          <p:cNvCxnSpPr/>
          <p:nvPr/>
        </p:nvCxnSpPr>
        <p:spPr>
          <a:xfrm rot="5400000">
            <a:off x="35496" y="4077072"/>
            <a:ext cx="3456384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 rot="5400000">
            <a:off x="1475655" y="4077072"/>
            <a:ext cx="3456384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nimBg="1"/>
      <p:bldP spid="11268" grpId="0" animBg="1"/>
      <p:bldP spid="11269" grpId="0" animBg="1"/>
      <p:bldP spid="11276" grpId="0"/>
      <p:bldP spid="11277" grpId="0"/>
      <p:bldP spid="11278" grpId="0"/>
      <p:bldP spid="11279" grpId="0"/>
      <p:bldP spid="1128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687388" y="2135188"/>
            <a:ext cx="7540625" cy="290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 defTabSz="915988" eaLnBrk="0" hangingPunct="0">
              <a:spcBef>
                <a:spcPct val="50000"/>
              </a:spcBef>
              <a:tabLst>
                <a:tab pos="3238500" algn="l"/>
                <a:tab pos="5334000" algn="l"/>
              </a:tabLst>
            </a:pPr>
            <a:r>
              <a:rPr lang="es-MX" sz="1600" b="1"/>
              <a:t>	Uniprogramación	Multiprogramación</a:t>
            </a:r>
          </a:p>
          <a:p>
            <a:pPr algn="l" defTabSz="915988" eaLnBrk="0" hangingPunct="0">
              <a:spcBef>
                <a:spcPct val="50000"/>
              </a:spcBef>
              <a:tabLst>
                <a:tab pos="3238500" algn="l"/>
                <a:tab pos="5334000" algn="l"/>
              </a:tabLst>
            </a:pPr>
            <a:r>
              <a:rPr lang="es-MX" sz="1600" b="1"/>
              <a:t>Uso del procesador	17%	33%</a:t>
            </a:r>
          </a:p>
          <a:p>
            <a:pPr algn="l" defTabSz="915988" eaLnBrk="0" hangingPunct="0">
              <a:spcBef>
                <a:spcPct val="50000"/>
              </a:spcBef>
              <a:tabLst>
                <a:tab pos="3238500" algn="l"/>
                <a:tab pos="5334000" algn="l"/>
              </a:tabLst>
            </a:pPr>
            <a:r>
              <a:rPr lang="es-MX" sz="1600" b="1"/>
              <a:t>Uso de la memoria	85 Kb	170 Kb</a:t>
            </a:r>
          </a:p>
          <a:p>
            <a:pPr algn="l" defTabSz="915988" eaLnBrk="0" hangingPunct="0">
              <a:spcBef>
                <a:spcPct val="50000"/>
              </a:spcBef>
              <a:tabLst>
                <a:tab pos="3238500" algn="l"/>
                <a:tab pos="5334000" algn="l"/>
              </a:tabLst>
            </a:pPr>
            <a:r>
              <a:rPr lang="es-MX" sz="1600" b="1"/>
              <a:t>Uso del disco	33%	67%</a:t>
            </a:r>
          </a:p>
          <a:p>
            <a:pPr algn="l" defTabSz="915988" eaLnBrk="0" hangingPunct="0">
              <a:spcBef>
                <a:spcPct val="50000"/>
              </a:spcBef>
              <a:tabLst>
                <a:tab pos="3238500" algn="l"/>
                <a:tab pos="5334000" algn="l"/>
              </a:tabLst>
            </a:pPr>
            <a:r>
              <a:rPr lang="es-MX" sz="1600" b="1"/>
              <a:t>Uso de la impresora	33%	67%</a:t>
            </a:r>
          </a:p>
          <a:p>
            <a:pPr algn="l" defTabSz="915988" eaLnBrk="0" hangingPunct="0">
              <a:spcBef>
                <a:spcPct val="50000"/>
              </a:spcBef>
              <a:tabLst>
                <a:tab pos="3238500" algn="l"/>
                <a:tab pos="5334000" algn="l"/>
              </a:tabLst>
            </a:pPr>
            <a:r>
              <a:rPr lang="es-MX" sz="1600" b="1"/>
              <a:t>Tiempo transcurrido	30 min.	15 min.</a:t>
            </a:r>
          </a:p>
          <a:p>
            <a:pPr algn="l" defTabSz="915988" eaLnBrk="0" hangingPunct="0">
              <a:spcBef>
                <a:spcPct val="50000"/>
              </a:spcBef>
              <a:tabLst>
                <a:tab pos="3238500" algn="l"/>
                <a:tab pos="5334000" algn="l"/>
              </a:tabLst>
            </a:pPr>
            <a:r>
              <a:rPr lang="es-MX" sz="1600" b="1"/>
              <a:t>Tasa de productividad/trabajos	6 trabajos/hr	12 trabajos/hr</a:t>
            </a:r>
          </a:p>
          <a:p>
            <a:pPr algn="l" defTabSz="915988" eaLnBrk="0" hangingPunct="0">
              <a:spcBef>
                <a:spcPct val="50000"/>
              </a:spcBef>
              <a:tabLst>
                <a:tab pos="3238500" algn="l"/>
                <a:tab pos="5334000" algn="l"/>
              </a:tabLst>
            </a:pPr>
            <a:r>
              <a:rPr lang="es-MX" sz="1600" b="1"/>
              <a:t>Tiempo promedio de respuesta	18 min.	10 min.</a:t>
            </a:r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769938" y="2514600"/>
            <a:ext cx="7154862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>
            <a:off x="769938" y="2057400"/>
            <a:ext cx="7154862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Efectos de la multiprogramación</a:t>
            </a:r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Resumen Capítulos 1 y 2</a:t>
            </a:r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EF695-926C-4A97-9026-5A39FF105BF5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Estructura del DMA (Direct Memory Access)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Usada para dispositivos de E/S de alta velocidad para transmitir información casi a la velocidad de la memoria</a:t>
            </a:r>
          </a:p>
          <a:p>
            <a:r>
              <a:rPr lang="es-ES"/>
              <a:t>El controlador de dispositivo transfiere bloques de datos del buffer directamente a la memoria principal sin intervención del CPU</a:t>
            </a:r>
          </a:p>
          <a:p>
            <a:r>
              <a:rPr lang="es-ES"/>
              <a:t>Solo se genera una interrupción por bloque en vez de una interrupción por byte</a:t>
            </a:r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Resumen Capítulos 1 y 2</a:t>
            </a:r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51E5-3F0E-4F9D-9F43-7626FB937071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Operación del DMA</a:t>
            </a:r>
          </a:p>
        </p:txBody>
      </p:sp>
      <p:sp>
        <p:nvSpPr>
          <p:cNvPr id="31" name="30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Resumen Capítulos 1 y 2</a:t>
            </a:r>
            <a:endParaRPr lang="es-ES"/>
          </a:p>
        </p:txBody>
      </p:sp>
      <p:sp>
        <p:nvSpPr>
          <p:cNvPr id="33" name="3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32" name="3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EF695-926C-4A97-9026-5A39FF105BF5}" type="slidenum">
              <a:rPr lang="es-ES" smtClean="0"/>
              <a:pPr/>
              <a:t>9</a:t>
            </a:fld>
            <a:endParaRPr lang="es-ES"/>
          </a:p>
        </p:txBody>
      </p:sp>
      <p:grpSp>
        <p:nvGrpSpPr>
          <p:cNvPr id="38915" name="Group 3"/>
          <p:cNvGrpSpPr>
            <a:grpSpLocks/>
          </p:cNvGrpSpPr>
          <p:nvPr/>
        </p:nvGrpSpPr>
        <p:grpSpPr bwMode="auto">
          <a:xfrm>
            <a:off x="468313" y="2060575"/>
            <a:ext cx="8207375" cy="3889375"/>
            <a:chOff x="295" y="1389"/>
            <a:chExt cx="5170" cy="2450"/>
          </a:xfrm>
        </p:grpSpPr>
        <p:sp>
          <p:nvSpPr>
            <p:cNvPr id="38916" name="Rectangle 4"/>
            <p:cNvSpPr>
              <a:spLocks noChangeArrowheads="1"/>
            </p:cNvSpPr>
            <p:nvPr/>
          </p:nvSpPr>
          <p:spPr bwMode="auto">
            <a:xfrm>
              <a:off x="612" y="2341"/>
              <a:ext cx="907" cy="54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eaLnBrk="0" hangingPunct="0"/>
              <a:r>
                <a:rPr lang="es-ES" sz="2400">
                  <a:latin typeface="Times New Roman" pitchFamily="18" charset="0"/>
                </a:rPr>
                <a:t>CPU</a:t>
              </a:r>
            </a:p>
          </p:txBody>
        </p:sp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2517" y="1389"/>
              <a:ext cx="907" cy="154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eaLnBrk="0" hangingPunct="0"/>
              <a:r>
                <a:rPr lang="es-ES" sz="2400">
                  <a:latin typeface="Times New Roman" pitchFamily="18" charset="0"/>
                </a:rPr>
                <a:t>Memoria</a:t>
              </a:r>
            </a:p>
          </p:txBody>
        </p:sp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4286" y="2386"/>
              <a:ext cx="907" cy="54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eaLnBrk="0" hangingPunct="0"/>
              <a:r>
                <a:rPr lang="es-ES" sz="2400">
                  <a:latin typeface="Times New Roman" pitchFamily="18" charset="0"/>
                </a:rPr>
                <a:t>E/S</a:t>
              </a:r>
            </a:p>
          </p:txBody>
        </p:sp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3742" y="3294"/>
              <a:ext cx="907" cy="54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eaLnBrk="0" hangingPunct="0"/>
              <a:r>
                <a:rPr lang="es-ES" sz="2400">
                  <a:latin typeface="Times New Roman" pitchFamily="18" charset="0"/>
                </a:rPr>
                <a:t>DMA</a:t>
              </a:r>
            </a:p>
          </p:txBody>
        </p:sp>
        <p:sp>
          <p:nvSpPr>
            <p:cNvPr id="38920" name="Line 8"/>
            <p:cNvSpPr>
              <a:spLocks noChangeShapeType="1"/>
            </p:cNvSpPr>
            <p:nvPr/>
          </p:nvSpPr>
          <p:spPr bwMode="auto">
            <a:xfrm>
              <a:off x="295" y="3158"/>
              <a:ext cx="5170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</p:spPr>
          <p:txBody>
            <a:bodyPr lIns="90000" tIns="46800" rIns="90000" bIns="46800"/>
            <a:lstStyle/>
            <a:p>
              <a:endParaRPr lang="es-MX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38921" name="Line 9"/>
            <p:cNvSpPr>
              <a:spLocks noChangeShapeType="1"/>
            </p:cNvSpPr>
            <p:nvPr/>
          </p:nvSpPr>
          <p:spPr bwMode="auto">
            <a:xfrm flipH="1">
              <a:off x="1066" y="2886"/>
              <a:ext cx="0" cy="272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</p:spPr>
          <p:txBody>
            <a:bodyPr lIns="90000" tIns="46800" rIns="90000" bIns="46800"/>
            <a:lstStyle/>
            <a:p>
              <a:endParaRPr lang="es-MX"/>
            </a:p>
          </p:txBody>
        </p:sp>
        <p:sp>
          <p:nvSpPr>
            <p:cNvPr id="38922" name="Line 10"/>
            <p:cNvSpPr>
              <a:spLocks noChangeShapeType="1"/>
            </p:cNvSpPr>
            <p:nvPr/>
          </p:nvSpPr>
          <p:spPr bwMode="auto">
            <a:xfrm>
              <a:off x="2971" y="2931"/>
              <a:ext cx="0" cy="227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</p:spPr>
          <p:txBody>
            <a:bodyPr lIns="90000" tIns="46800" rIns="90000" bIns="46800"/>
            <a:lstStyle/>
            <a:p>
              <a:endParaRPr lang="es-MX"/>
            </a:p>
          </p:txBody>
        </p:sp>
        <p:sp>
          <p:nvSpPr>
            <p:cNvPr id="38923" name="Line 11"/>
            <p:cNvSpPr>
              <a:spLocks noChangeShapeType="1"/>
            </p:cNvSpPr>
            <p:nvPr/>
          </p:nvSpPr>
          <p:spPr bwMode="auto">
            <a:xfrm>
              <a:off x="4740" y="2931"/>
              <a:ext cx="0" cy="227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</p:spPr>
          <p:txBody>
            <a:bodyPr lIns="90000" tIns="46800" rIns="90000" bIns="46800"/>
            <a:lstStyle/>
            <a:p>
              <a:endParaRPr lang="es-MX"/>
            </a:p>
          </p:txBody>
        </p:sp>
        <p:sp>
          <p:nvSpPr>
            <p:cNvPr id="38924" name="Line 12"/>
            <p:cNvSpPr>
              <a:spLocks noChangeShapeType="1"/>
            </p:cNvSpPr>
            <p:nvPr/>
          </p:nvSpPr>
          <p:spPr bwMode="auto">
            <a:xfrm flipH="1">
              <a:off x="4150" y="3158"/>
              <a:ext cx="0" cy="136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</p:spPr>
          <p:txBody>
            <a:bodyPr lIns="90000" tIns="46800" rIns="90000" bIns="46800"/>
            <a:lstStyle/>
            <a:p>
              <a:endParaRPr lang="es-MX"/>
            </a:p>
          </p:txBody>
        </p:sp>
      </p:grpSp>
      <p:grpSp>
        <p:nvGrpSpPr>
          <p:cNvPr id="38925" name="Group 13"/>
          <p:cNvGrpSpPr>
            <a:grpSpLocks/>
          </p:cNvGrpSpPr>
          <p:nvPr/>
        </p:nvGrpSpPr>
        <p:grpSpPr bwMode="auto">
          <a:xfrm>
            <a:off x="1692275" y="4437063"/>
            <a:ext cx="4895850" cy="647700"/>
            <a:chOff x="1066" y="2886"/>
            <a:chExt cx="3084" cy="408"/>
          </a:xfrm>
        </p:grpSpPr>
        <p:sp>
          <p:nvSpPr>
            <p:cNvPr id="38926" name="Line 14"/>
            <p:cNvSpPr>
              <a:spLocks noChangeShapeType="1"/>
            </p:cNvSpPr>
            <p:nvPr/>
          </p:nvSpPr>
          <p:spPr bwMode="auto">
            <a:xfrm>
              <a:off x="1066" y="2886"/>
              <a:ext cx="0" cy="27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lIns="90000" tIns="46800" rIns="90000" bIns="46800"/>
            <a:lstStyle/>
            <a:p>
              <a:endParaRPr lang="es-MX"/>
            </a:p>
          </p:txBody>
        </p:sp>
        <p:sp>
          <p:nvSpPr>
            <p:cNvPr id="38927" name="Line 15"/>
            <p:cNvSpPr>
              <a:spLocks noChangeShapeType="1"/>
            </p:cNvSpPr>
            <p:nvPr/>
          </p:nvSpPr>
          <p:spPr bwMode="auto">
            <a:xfrm>
              <a:off x="1066" y="3158"/>
              <a:ext cx="3084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lIns="90000" tIns="46800" rIns="90000" bIns="46800"/>
            <a:lstStyle/>
            <a:p>
              <a:endParaRPr lang="es-MX"/>
            </a:p>
          </p:txBody>
        </p:sp>
        <p:sp>
          <p:nvSpPr>
            <p:cNvPr id="38928" name="Line 16"/>
            <p:cNvSpPr>
              <a:spLocks noChangeShapeType="1"/>
            </p:cNvSpPr>
            <p:nvPr/>
          </p:nvSpPr>
          <p:spPr bwMode="auto">
            <a:xfrm>
              <a:off x="4150" y="3158"/>
              <a:ext cx="0" cy="13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lg" len="lg"/>
            </a:ln>
            <a:effectLst/>
          </p:spPr>
          <p:txBody>
            <a:bodyPr lIns="90000" tIns="46800" rIns="90000" bIns="46800"/>
            <a:lstStyle/>
            <a:p>
              <a:endParaRPr lang="es-MX"/>
            </a:p>
          </p:txBody>
        </p:sp>
      </p:grpSp>
      <p:sp>
        <p:nvSpPr>
          <p:cNvPr id="38929" name="Rectangle 17"/>
          <p:cNvSpPr>
            <a:spLocks noChangeArrowheads="1"/>
          </p:cNvSpPr>
          <p:nvPr/>
        </p:nvSpPr>
        <p:spPr bwMode="auto">
          <a:xfrm>
            <a:off x="3995738" y="2205038"/>
            <a:ext cx="1439862" cy="863600"/>
          </a:xfrm>
          <a:prstGeom prst="rect">
            <a:avLst/>
          </a:prstGeom>
          <a:solidFill>
            <a:srgbClr val="CCFF66"/>
          </a:soli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s-MX"/>
          </a:p>
        </p:txBody>
      </p:sp>
      <p:sp>
        <p:nvSpPr>
          <p:cNvPr id="38930" name="Rectangle 18"/>
          <p:cNvSpPr>
            <a:spLocks noChangeArrowheads="1"/>
          </p:cNvSpPr>
          <p:nvPr/>
        </p:nvSpPr>
        <p:spPr bwMode="auto">
          <a:xfrm>
            <a:off x="6804025" y="3644900"/>
            <a:ext cx="1439863" cy="863600"/>
          </a:xfrm>
          <a:prstGeom prst="rect">
            <a:avLst/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eaLnBrk="0" hangingPunct="0"/>
            <a:r>
              <a:rPr lang="es-ES" sz="2400">
                <a:latin typeface="Times New Roman" pitchFamily="18" charset="0"/>
              </a:rPr>
              <a:t>E/S</a:t>
            </a:r>
          </a:p>
        </p:txBody>
      </p:sp>
      <p:grpSp>
        <p:nvGrpSpPr>
          <p:cNvPr id="38931" name="Group 19"/>
          <p:cNvGrpSpPr>
            <a:grpSpLocks/>
          </p:cNvGrpSpPr>
          <p:nvPr/>
        </p:nvGrpSpPr>
        <p:grpSpPr bwMode="auto">
          <a:xfrm>
            <a:off x="4714875" y="4508500"/>
            <a:ext cx="2809875" cy="576263"/>
            <a:chOff x="2970" y="2931"/>
            <a:chExt cx="1770" cy="363"/>
          </a:xfrm>
        </p:grpSpPr>
        <p:sp>
          <p:nvSpPr>
            <p:cNvPr id="38932" name="Line 20"/>
            <p:cNvSpPr>
              <a:spLocks noChangeShapeType="1"/>
            </p:cNvSpPr>
            <p:nvPr/>
          </p:nvSpPr>
          <p:spPr bwMode="auto">
            <a:xfrm>
              <a:off x="4241" y="3158"/>
              <a:ext cx="0" cy="13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lIns="90000" tIns="46800" rIns="90000" bIns="46800"/>
            <a:lstStyle/>
            <a:p>
              <a:endParaRPr lang="es-MX"/>
            </a:p>
          </p:txBody>
        </p:sp>
        <p:sp>
          <p:nvSpPr>
            <p:cNvPr id="38933" name="Line 21"/>
            <p:cNvSpPr>
              <a:spLocks noChangeShapeType="1"/>
            </p:cNvSpPr>
            <p:nvPr/>
          </p:nvSpPr>
          <p:spPr bwMode="auto">
            <a:xfrm>
              <a:off x="4740" y="2931"/>
              <a:ext cx="0" cy="227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lIns="90000" tIns="46800" rIns="90000" bIns="46800"/>
            <a:lstStyle/>
            <a:p>
              <a:endParaRPr lang="es-MX"/>
            </a:p>
          </p:txBody>
        </p:sp>
        <p:sp>
          <p:nvSpPr>
            <p:cNvPr id="38934" name="Line 22"/>
            <p:cNvSpPr>
              <a:spLocks noChangeShapeType="1"/>
            </p:cNvSpPr>
            <p:nvPr/>
          </p:nvSpPr>
          <p:spPr bwMode="auto">
            <a:xfrm flipH="1">
              <a:off x="4241" y="3158"/>
              <a:ext cx="499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lIns="90000" tIns="46800" rIns="90000" bIns="46800"/>
            <a:lstStyle/>
            <a:p>
              <a:endParaRPr lang="es-MX"/>
            </a:p>
          </p:txBody>
        </p:sp>
        <p:sp>
          <p:nvSpPr>
            <p:cNvPr id="38935" name="Line 23"/>
            <p:cNvSpPr>
              <a:spLocks noChangeShapeType="1"/>
            </p:cNvSpPr>
            <p:nvPr/>
          </p:nvSpPr>
          <p:spPr bwMode="auto">
            <a:xfrm flipV="1">
              <a:off x="4059" y="3158"/>
              <a:ext cx="0" cy="13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lIns="90000" tIns="46800" rIns="90000" bIns="46800"/>
            <a:lstStyle/>
            <a:p>
              <a:endParaRPr lang="es-MX"/>
            </a:p>
          </p:txBody>
        </p:sp>
        <p:sp>
          <p:nvSpPr>
            <p:cNvPr id="38936" name="Line 24"/>
            <p:cNvSpPr>
              <a:spLocks noChangeShapeType="1"/>
            </p:cNvSpPr>
            <p:nvPr/>
          </p:nvSpPr>
          <p:spPr bwMode="auto">
            <a:xfrm flipH="1">
              <a:off x="2970" y="3158"/>
              <a:ext cx="1089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lIns="90000" tIns="46800" rIns="90000" bIns="46800"/>
            <a:lstStyle/>
            <a:p>
              <a:endParaRPr lang="es-MX"/>
            </a:p>
          </p:txBody>
        </p:sp>
        <p:sp>
          <p:nvSpPr>
            <p:cNvPr id="38937" name="Line 25"/>
            <p:cNvSpPr>
              <a:spLocks noChangeShapeType="1"/>
            </p:cNvSpPr>
            <p:nvPr/>
          </p:nvSpPr>
          <p:spPr bwMode="auto">
            <a:xfrm flipV="1">
              <a:off x="2971" y="2931"/>
              <a:ext cx="0" cy="227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lIns="90000" tIns="46800" rIns="90000" bIns="46800"/>
            <a:lstStyle/>
            <a:p>
              <a:endParaRPr lang="es-MX"/>
            </a:p>
          </p:txBody>
        </p:sp>
      </p:grpSp>
      <p:sp>
        <p:nvSpPr>
          <p:cNvPr id="38938" name="Text Box 26"/>
          <p:cNvSpPr txBox="1">
            <a:spLocks noChangeArrowheads="1"/>
          </p:cNvSpPr>
          <p:nvPr/>
        </p:nvSpPr>
        <p:spPr bwMode="auto">
          <a:xfrm>
            <a:off x="1331913" y="5084763"/>
            <a:ext cx="3616994" cy="120251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 eaLnBrk="0" hangingPunct="0"/>
            <a:r>
              <a:rPr lang="en-GB" sz="1200" b="1" dirty="0">
                <a:latin typeface="Times New Roman" pitchFamily="18" charset="0"/>
              </a:rPr>
              <a:t>El CPU le </a:t>
            </a:r>
            <a:r>
              <a:rPr lang="en-GB" sz="1200" b="1" dirty="0" err="1">
                <a:latin typeface="Times New Roman" pitchFamily="18" charset="0"/>
              </a:rPr>
              <a:t>indica</a:t>
            </a:r>
            <a:r>
              <a:rPr lang="en-GB" sz="1200" b="1" dirty="0">
                <a:latin typeface="Times New Roman" pitchFamily="18" charset="0"/>
              </a:rPr>
              <a:t> al </a:t>
            </a:r>
            <a:r>
              <a:rPr lang="en-GB" sz="1200" b="1" dirty="0" err="1">
                <a:latin typeface="Times New Roman" pitchFamily="18" charset="0"/>
              </a:rPr>
              <a:t>controlador</a:t>
            </a:r>
            <a:r>
              <a:rPr lang="en-GB" sz="1200" b="1" dirty="0">
                <a:latin typeface="Times New Roman" pitchFamily="18" charset="0"/>
              </a:rPr>
              <a:t> de DMA</a:t>
            </a:r>
          </a:p>
          <a:p>
            <a:pPr lvl="1" algn="l" eaLnBrk="0" hangingPunct="0"/>
            <a:r>
              <a:rPr lang="en-GB" sz="1200" dirty="0" err="1">
                <a:latin typeface="Times New Roman" pitchFamily="18" charset="0"/>
              </a:rPr>
              <a:t>Lectura</a:t>
            </a:r>
            <a:r>
              <a:rPr lang="en-GB" sz="1200" dirty="0">
                <a:latin typeface="Times New Roman" pitchFamily="18" charset="0"/>
              </a:rPr>
              <a:t> o </a:t>
            </a:r>
            <a:r>
              <a:rPr lang="en-GB" sz="1200" dirty="0" err="1">
                <a:latin typeface="Times New Roman" pitchFamily="18" charset="0"/>
              </a:rPr>
              <a:t>Escritura</a:t>
            </a:r>
            <a:endParaRPr lang="en-GB" sz="1200" dirty="0">
              <a:latin typeface="Times New Roman" pitchFamily="18" charset="0"/>
            </a:endParaRPr>
          </a:p>
          <a:p>
            <a:pPr lvl="1" algn="l" eaLnBrk="0" hangingPunct="0"/>
            <a:r>
              <a:rPr lang="en-GB" sz="1200" dirty="0" err="1">
                <a:latin typeface="Times New Roman" pitchFamily="18" charset="0"/>
              </a:rPr>
              <a:t>Dirección</a:t>
            </a:r>
            <a:r>
              <a:rPr lang="en-GB" sz="1200" dirty="0">
                <a:latin typeface="Times New Roman" pitchFamily="18" charset="0"/>
              </a:rPr>
              <a:t> del </a:t>
            </a:r>
            <a:r>
              <a:rPr lang="en-GB" sz="1200" dirty="0" err="1">
                <a:latin typeface="Times New Roman" pitchFamily="18" charset="0"/>
              </a:rPr>
              <a:t>dispositivo</a:t>
            </a:r>
            <a:endParaRPr lang="en-GB" sz="1200" dirty="0">
              <a:latin typeface="Times New Roman" pitchFamily="18" charset="0"/>
            </a:endParaRPr>
          </a:p>
          <a:p>
            <a:pPr lvl="1" algn="l" eaLnBrk="0" hangingPunct="0"/>
            <a:r>
              <a:rPr lang="en-GB" sz="1200" dirty="0" err="1">
                <a:latin typeface="Times New Roman" pitchFamily="18" charset="0"/>
              </a:rPr>
              <a:t>Dirección</a:t>
            </a:r>
            <a:r>
              <a:rPr lang="en-GB" sz="1200" dirty="0">
                <a:latin typeface="Times New Roman" pitchFamily="18" charset="0"/>
              </a:rPr>
              <a:t> </a:t>
            </a:r>
            <a:r>
              <a:rPr lang="en-GB" sz="1200" dirty="0" err="1">
                <a:latin typeface="Times New Roman" pitchFamily="18" charset="0"/>
              </a:rPr>
              <a:t>inicial</a:t>
            </a:r>
            <a:r>
              <a:rPr lang="en-GB" sz="1200" dirty="0">
                <a:latin typeface="Times New Roman" pitchFamily="18" charset="0"/>
              </a:rPr>
              <a:t> del </a:t>
            </a:r>
            <a:r>
              <a:rPr lang="en-GB" sz="1200" dirty="0" err="1">
                <a:latin typeface="Times New Roman" pitchFamily="18" charset="0"/>
              </a:rPr>
              <a:t>bloque</a:t>
            </a:r>
            <a:r>
              <a:rPr lang="en-GB" sz="1200" dirty="0">
                <a:latin typeface="Times New Roman" pitchFamily="18" charset="0"/>
              </a:rPr>
              <a:t> de </a:t>
            </a:r>
            <a:r>
              <a:rPr lang="en-GB" sz="1200" dirty="0" err="1">
                <a:latin typeface="Times New Roman" pitchFamily="18" charset="0"/>
              </a:rPr>
              <a:t>memoria</a:t>
            </a:r>
            <a:r>
              <a:rPr lang="en-GB" sz="1200" dirty="0">
                <a:latin typeface="Times New Roman" pitchFamily="18" charset="0"/>
              </a:rPr>
              <a:t> o </a:t>
            </a:r>
            <a:r>
              <a:rPr lang="en-GB" sz="1200" dirty="0" err="1">
                <a:latin typeface="Times New Roman" pitchFamily="18" charset="0"/>
              </a:rPr>
              <a:t>datos</a:t>
            </a:r>
            <a:endParaRPr lang="en-GB" sz="1200" dirty="0">
              <a:latin typeface="Times New Roman" pitchFamily="18" charset="0"/>
            </a:endParaRPr>
          </a:p>
          <a:p>
            <a:pPr lvl="1" algn="l" eaLnBrk="0" hangingPunct="0"/>
            <a:r>
              <a:rPr lang="en-GB" sz="1200" dirty="0" err="1">
                <a:latin typeface="Times New Roman" pitchFamily="18" charset="0"/>
              </a:rPr>
              <a:t>Cantidad</a:t>
            </a:r>
            <a:r>
              <a:rPr lang="en-GB" sz="1200" dirty="0">
                <a:latin typeface="Times New Roman" pitchFamily="18" charset="0"/>
              </a:rPr>
              <a:t> de </a:t>
            </a:r>
            <a:r>
              <a:rPr lang="en-GB" sz="1200" dirty="0" err="1">
                <a:latin typeface="Times New Roman" pitchFamily="18" charset="0"/>
              </a:rPr>
              <a:t>datos</a:t>
            </a:r>
            <a:r>
              <a:rPr lang="en-GB" sz="1200" dirty="0">
                <a:latin typeface="Times New Roman" pitchFamily="18" charset="0"/>
              </a:rPr>
              <a:t> a ser </a:t>
            </a:r>
            <a:r>
              <a:rPr lang="en-GB" sz="1200" dirty="0" err="1">
                <a:latin typeface="Times New Roman" pitchFamily="18" charset="0"/>
              </a:rPr>
              <a:t>transferidos</a:t>
            </a:r>
            <a:endParaRPr lang="en-GB" sz="1200" dirty="0">
              <a:latin typeface="Times New Roman" pitchFamily="18" charset="0"/>
            </a:endParaRPr>
          </a:p>
          <a:p>
            <a:pPr algn="l" eaLnBrk="0" hangingPunct="0"/>
            <a:endParaRPr lang="es-ES" sz="1200" dirty="0">
              <a:latin typeface="Times New Roman" pitchFamily="18" charset="0"/>
            </a:endParaRPr>
          </a:p>
        </p:txBody>
      </p:sp>
      <p:sp>
        <p:nvSpPr>
          <p:cNvPr id="38939" name="Text Box 27"/>
          <p:cNvSpPr txBox="1">
            <a:spLocks noChangeArrowheads="1"/>
          </p:cNvSpPr>
          <p:nvPr/>
        </p:nvSpPr>
        <p:spPr bwMode="auto">
          <a:xfrm>
            <a:off x="468313" y="2708275"/>
            <a:ext cx="3019971" cy="648512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 eaLnBrk="0" hangingPunct="0"/>
            <a:r>
              <a:rPr lang="en-GB" sz="1200" b="1">
                <a:latin typeface="Times New Roman" pitchFamily="18" charset="0"/>
              </a:rPr>
              <a:t>El CPU puede ponerse a hacer otro trabajo</a:t>
            </a:r>
          </a:p>
          <a:p>
            <a:pPr algn="l" eaLnBrk="0" hangingPunct="0"/>
            <a:r>
              <a:rPr lang="en-GB" sz="1200" b="1">
                <a:latin typeface="Times New Roman" pitchFamily="18" charset="0"/>
              </a:rPr>
              <a:t>El controlador DMA trata la transferencia</a:t>
            </a:r>
          </a:p>
          <a:p>
            <a:pPr algn="l" eaLnBrk="0" hangingPunct="0"/>
            <a:endParaRPr lang="es-ES" sz="1200">
              <a:latin typeface="Times New Roman" pitchFamily="18" charset="0"/>
            </a:endParaRPr>
          </a:p>
        </p:txBody>
      </p:sp>
      <p:sp>
        <p:nvSpPr>
          <p:cNvPr id="38940" name="Text Box 28"/>
          <p:cNvSpPr txBox="1">
            <a:spLocks noChangeArrowheads="1"/>
          </p:cNvSpPr>
          <p:nvPr/>
        </p:nvSpPr>
        <p:spPr bwMode="auto">
          <a:xfrm>
            <a:off x="4572000" y="5949950"/>
            <a:ext cx="4167272" cy="463846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 eaLnBrk="0" hangingPunct="0">
              <a:spcBef>
                <a:spcPct val="20000"/>
              </a:spcBef>
            </a:pPr>
            <a:r>
              <a:rPr lang="en-GB" sz="1200" b="1">
                <a:latin typeface="Times New Roman" pitchFamily="18" charset="0"/>
              </a:rPr>
              <a:t>El controlador DMA emite una interrupción cuando termina</a:t>
            </a:r>
          </a:p>
          <a:p>
            <a:pPr algn="l" eaLnBrk="0" hangingPunct="0"/>
            <a:endParaRPr lang="es-ES" sz="12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9" grpId="0" animBg="1"/>
      <p:bldP spid="38929" grpId="1" animBg="1"/>
      <p:bldP spid="38930" grpId="0" animBg="1"/>
      <p:bldP spid="38930" grpId="1" animBg="1"/>
      <p:bldP spid="38938" grpId="0"/>
      <p:bldP spid="38938" grpId="1"/>
      <p:bldP spid="38939" grpId="0"/>
      <p:bldP spid="38939" grpId="1"/>
      <p:bldP spid="38940" grpId="0"/>
      <p:bldP spid="38940" grpId="1"/>
    </p:bldLst>
  </p:timing>
</p:sld>
</file>

<file path=ppt/theme/theme1.xml><?xml version="1.0" encoding="utf-8"?>
<a:theme xmlns:a="http://schemas.openxmlformats.org/drawingml/2006/main" name="2_iteso2005">
  <a:themeElements>
    <a:clrScheme name="2_iteso2005 10">
      <a:dk1>
        <a:srgbClr val="000000"/>
      </a:dk1>
      <a:lt1>
        <a:srgbClr val="FFFFFF"/>
      </a:lt1>
      <a:dk2>
        <a:srgbClr val="FFFFFF"/>
      </a:dk2>
      <a:lt2>
        <a:srgbClr val="0063D0"/>
      </a:lt2>
      <a:accent1>
        <a:srgbClr val="CCCCFF"/>
      </a:accent1>
      <a:accent2>
        <a:srgbClr val="80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730000"/>
      </a:accent6>
      <a:hlink>
        <a:srgbClr val="009999"/>
      </a:hlink>
      <a:folHlink>
        <a:srgbClr val="99CC00"/>
      </a:folHlink>
    </a:clrScheme>
    <a:fontScheme name="2_iteso200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iteso2005 1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teso2005 2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teso2005 3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FF9933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E78A2D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teso2005 4">
        <a:dk1>
          <a:srgbClr val="000000"/>
        </a:dk1>
        <a:lt1>
          <a:srgbClr val="FFFFFF"/>
        </a:lt1>
        <a:dk2>
          <a:srgbClr val="000099"/>
        </a:dk2>
        <a:lt2>
          <a:srgbClr val="808080"/>
        </a:lt2>
        <a:accent1>
          <a:srgbClr val="CCCCFF"/>
        </a:accent1>
        <a:accent2>
          <a:srgbClr val="80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73000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teso2005 5">
        <a:dk1>
          <a:srgbClr val="003366"/>
        </a:dk1>
        <a:lt1>
          <a:srgbClr val="FFFFFF"/>
        </a:lt1>
        <a:dk2>
          <a:srgbClr val="000099"/>
        </a:dk2>
        <a:lt2>
          <a:srgbClr val="FF9900"/>
        </a:lt2>
        <a:accent1>
          <a:srgbClr val="3366CC"/>
        </a:accent1>
        <a:accent2>
          <a:srgbClr val="FDC703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E5B402"/>
        </a:accent6>
        <a:hlink>
          <a:srgbClr val="66CCFF"/>
        </a:hlink>
        <a:folHlink>
          <a:srgbClr val="27FC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teso2005 6">
        <a:dk1>
          <a:srgbClr val="000000"/>
        </a:dk1>
        <a:lt1>
          <a:srgbClr val="DEF6F1"/>
        </a:lt1>
        <a:dk2>
          <a:srgbClr val="9933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teso2005 7">
        <a:dk1>
          <a:srgbClr val="777777"/>
        </a:dk1>
        <a:lt1>
          <a:srgbClr val="FFFFFF"/>
        </a:lt1>
        <a:dk2>
          <a:srgbClr val="686B5D"/>
        </a:dk2>
        <a:lt2>
          <a:srgbClr val="FFCC00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teso2005 8">
        <a:dk1>
          <a:srgbClr val="336699"/>
        </a:dk1>
        <a:lt1>
          <a:srgbClr val="FFFFFF"/>
        </a:lt1>
        <a:dk2>
          <a:srgbClr val="000000"/>
        </a:dk2>
        <a:lt2>
          <a:srgbClr val="FF9933"/>
        </a:lt2>
        <a:accent1>
          <a:srgbClr val="000066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AAAAB8"/>
        </a:accent5>
        <a:accent6>
          <a:srgbClr val="E78A00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teso2005 9">
        <a:dk1>
          <a:srgbClr val="99CCFF"/>
        </a:dk1>
        <a:lt1>
          <a:srgbClr val="FFFFFF"/>
        </a:lt1>
        <a:dk2>
          <a:srgbClr val="000099"/>
        </a:dk2>
        <a:lt2>
          <a:srgbClr val="990000"/>
        </a:lt2>
        <a:accent1>
          <a:srgbClr val="0099FF"/>
        </a:accent1>
        <a:accent2>
          <a:srgbClr val="FDC703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E5B402"/>
        </a:accent6>
        <a:hlink>
          <a:srgbClr val="66CCFF"/>
        </a:hlink>
        <a:folHlink>
          <a:srgbClr val="27FC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teso2005 10">
        <a:dk1>
          <a:srgbClr val="000000"/>
        </a:dk1>
        <a:lt1>
          <a:srgbClr val="FFFFFF"/>
        </a:lt1>
        <a:dk2>
          <a:srgbClr val="FFFFFF"/>
        </a:dk2>
        <a:lt2>
          <a:srgbClr val="0063D0"/>
        </a:lt2>
        <a:accent1>
          <a:srgbClr val="CCCCFF"/>
        </a:accent1>
        <a:accent2>
          <a:srgbClr val="80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73000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TESO 2019b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ESO 2019b.potx" id="{161B53D2-EE3D-4C4A-8F78-F80EE92292CC}" vid="{047FD4F9-D193-4065-9D6F-ABF4072112F9}"/>
    </a:ext>
  </a:ext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Iteso50b</Template>
  <TotalTime>245</TotalTime>
  <Words>1058</Words>
  <Application>Microsoft Office PowerPoint</Application>
  <PresentationFormat>Presentación en pantalla (4:3)</PresentationFormat>
  <Paragraphs>267</Paragraphs>
  <Slides>20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20</vt:i4>
      </vt:variant>
    </vt:vector>
  </HeadingPairs>
  <TitlesOfParts>
    <vt:vector size="28" baseType="lpstr">
      <vt:lpstr>Arial</vt:lpstr>
      <vt:lpstr>Arial Narrow</vt:lpstr>
      <vt:lpstr>Calibri</vt:lpstr>
      <vt:lpstr>Courier New</vt:lpstr>
      <vt:lpstr>Helvetica</vt:lpstr>
      <vt:lpstr>Times New Roman</vt:lpstr>
      <vt:lpstr>2_iteso2005</vt:lpstr>
      <vt:lpstr>ITESO 2019b</vt:lpstr>
      <vt:lpstr>Presentación de PowerPoint</vt:lpstr>
      <vt:lpstr>Requerimientos del Sistemas Operativo para la multiprogramación</vt:lpstr>
      <vt:lpstr>Multiprogramación</vt:lpstr>
      <vt:lpstr>Ejemplo</vt:lpstr>
      <vt:lpstr>Con monoprogramación</vt:lpstr>
      <vt:lpstr>Con multiprogramación</vt:lpstr>
      <vt:lpstr>Efectos de la multiprogramación</vt:lpstr>
      <vt:lpstr>Estructura del DMA (Direct Memory Access)</vt:lpstr>
      <vt:lpstr>Operación del DMA</vt:lpstr>
      <vt:lpstr>Jerarquía de Memoria</vt:lpstr>
      <vt:lpstr>Jerarquía de los dispositivos de almacenamiento</vt:lpstr>
      <vt:lpstr>Llamadas al sistema</vt:lpstr>
      <vt:lpstr>Protección de Hardware</vt:lpstr>
      <vt:lpstr>Dos modos de operación</vt:lpstr>
      <vt:lpstr>Dos modos de operación</vt:lpstr>
      <vt:lpstr>Protección de E/S</vt:lpstr>
      <vt:lpstr>Protección de memoria</vt:lpstr>
      <vt:lpstr>Soporte del hardware para la recolocación</vt:lpstr>
      <vt:lpstr>Llamadas al sistema</vt:lpstr>
      <vt:lpstr>Paso de parámetros como una tabla</vt:lpstr>
    </vt:vector>
  </TitlesOfParts>
  <Company>ITESO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Resumen capítulos 1 y 2</dc:title>
  <dc:creator>usuario</dc:creator>
  <cp:lastModifiedBy>José Luis Elvira</cp:lastModifiedBy>
  <cp:revision>8</cp:revision>
  <dcterms:created xsi:type="dcterms:W3CDTF">2009-08-25T17:26:54Z</dcterms:created>
  <dcterms:modified xsi:type="dcterms:W3CDTF">2018-12-19T17:27:02Z</dcterms:modified>
</cp:coreProperties>
</file>