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1" r:id="rId1"/>
  </p:sldMasterIdLst>
  <p:notesMasterIdLst>
    <p:notesMasterId r:id="rId20"/>
  </p:notesMasterIdLst>
  <p:handoutMasterIdLst>
    <p:handoutMasterId r:id="rId21"/>
  </p:handoutMasterIdLst>
  <p:sldIdLst>
    <p:sldId id="285" r:id="rId2"/>
    <p:sldId id="311" r:id="rId3"/>
    <p:sldId id="264" r:id="rId4"/>
    <p:sldId id="312" r:id="rId5"/>
    <p:sldId id="318" r:id="rId6"/>
    <p:sldId id="320" r:id="rId7"/>
    <p:sldId id="319" r:id="rId8"/>
    <p:sldId id="257" r:id="rId9"/>
    <p:sldId id="317" r:id="rId10"/>
    <p:sldId id="258" r:id="rId11"/>
    <p:sldId id="259" r:id="rId12"/>
    <p:sldId id="284" r:id="rId13"/>
    <p:sldId id="328" r:id="rId14"/>
    <p:sldId id="309" r:id="rId15"/>
    <p:sldId id="310" r:id="rId16"/>
    <p:sldId id="327" r:id="rId17"/>
    <p:sldId id="326" r:id="rId18"/>
    <p:sldId id="325" r:id="rId19"/>
  </p:sldIdLst>
  <p:sldSz cx="9144000" cy="6858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FF0000"/>
    <a:srgbClr val="FF9966"/>
    <a:srgbClr val="CCFFFF"/>
    <a:srgbClr val="CCFFCC"/>
    <a:srgbClr val="CCFF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280" autoAdjust="0"/>
  </p:normalViewPr>
  <p:slideViewPr>
    <p:cSldViewPr snapToGrid="0">
      <p:cViewPr varScale="1">
        <p:scale>
          <a:sx n="54" d="100"/>
          <a:sy n="54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8" y="124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3EDB2A5D-6D11-4ADE-9536-58C228809A18}"/>
    <pc:docChg chg="undo modSld">
      <pc:chgData name="ELVIRA VALENZUELA, JOSE LUIS" userId="e19aec6b-46d0-4f6b-8f07-8e7d115ec735" providerId="ADAL" clId="{3EDB2A5D-6D11-4ADE-9536-58C228809A18}" dt="2018-12-13T21:47:25.810" v="59" actId="207"/>
      <pc:docMkLst>
        <pc:docMk/>
      </pc:docMkLst>
      <pc:sldChg chg="modSp">
        <pc:chgData name="ELVIRA VALENZUELA, JOSE LUIS" userId="e19aec6b-46d0-4f6b-8f07-8e7d115ec735" providerId="ADAL" clId="{3EDB2A5D-6D11-4ADE-9536-58C228809A18}" dt="2018-12-13T17:38:59.839" v="25" actId="692"/>
        <pc:sldMkLst>
          <pc:docMk/>
          <pc:sldMk cId="0" sldId="257"/>
        </pc:sldMkLst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5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5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5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5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5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5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5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5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5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6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9.839" v="25" actId="692"/>
          <ac:spMkLst>
            <pc:docMk/>
            <pc:sldMk cId="0" sldId="257"/>
            <ac:spMk id="31761" creationId="{00000000-0000-0000-0000-000000000000}"/>
          </ac:spMkLst>
        </pc:spChg>
      </pc:sldChg>
      <pc:sldChg chg="modSp">
        <pc:chgData name="ELVIRA VALENZUELA, JOSE LUIS" userId="e19aec6b-46d0-4f6b-8f07-8e7d115ec735" providerId="ADAL" clId="{3EDB2A5D-6D11-4ADE-9536-58C228809A18}" dt="2018-12-13T17:40:30.600" v="34" actId="2085"/>
        <pc:sldMkLst>
          <pc:docMk/>
          <pc:sldMk cId="0" sldId="258"/>
        </pc:sldMkLst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7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7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8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8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8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8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8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9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9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9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9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15.625" v="32" actId="692"/>
          <ac:spMkLst>
            <pc:docMk/>
            <pc:sldMk cId="0" sldId="258"/>
            <ac:spMk id="3279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0.600" v="34" actId="2085"/>
          <ac:spMkLst>
            <pc:docMk/>
            <pc:sldMk cId="0" sldId="258"/>
            <ac:spMk id="3279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0.600" v="34" actId="2085"/>
          <ac:spMkLst>
            <pc:docMk/>
            <pc:sldMk cId="0" sldId="258"/>
            <ac:spMk id="32796" creationId="{00000000-0000-0000-0000-000000000000}"/>
          </ac:spMkLst>
        </pc:spChg>
        <pc:grpChg chg="mod">
          <ac:chgData name="ELVIRA VALENZUELA, JOSE LUIS" userId="e19aec6b-46d0-4f6b-8f07-8e7d115ec735" providerId="ADAL" clId="{3EDB2A5D-6D11-4ADE-9536-58C228809A18}" dt="2018-12-13T17:40:23.322" v="33" actId="207"/>
          <ac:grpSpMkLst>
            <pc:docMk/>
            <pc:sldMk cId="0" sldId="258"/>
            <ac:grpSpMk id="32797" creationId="{00000000-0000-0000-0000-000000000000}"/>
          </ac:grpSpMkLst>
        </pc:grpChg>
      </pc:sldChg>
      <pc:sldChg chg="modSp">
        <pc:chgData name="ELVIRA VALENZUELA, JOSE LUIS" userId="e19aec6b-46d0-4f6b-8f07-8e7d115ec735" providerId="ADAL" clId="{3EDB2A5D-6D11-4ADE-9536-58C228809A18}" dt="2018-12-13T17:40:43.584" v="37" actId="2085"/>
        <pc:sldMkLst>
          <pc:docMk/>
          <pc:sldMk cId="0" sldId="259"/>
        </pc:sldMkLst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79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0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0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0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0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0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0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0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0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0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0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1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1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1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1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43.584" v="37" actId="2085"/>
          <ac:spMkLst>
            <pc:docMk/>
            <pc:sldMk cId="0" sldId="259"/>
            <ac:spMk id="3381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43.584" v="37" actId="2085"/>
          <ac:spMkLst>
            <pc:docMk/>
            <pc:sldMk cId="0" sldId="259"/>
            <ac:spMk id="3381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1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37.281" v="35" actId="692"/>
          <ac:spMkLst>
            <pc:docMk/>
            <pc:sldMk cId="0" sldId="259"/>
            <ac:spMk id="33817" creationId="{00000000-0000-0000-0000-000000000000}"/>
          </ac:spMkLst>
        </pc:spChg>
        <pc:grpChg chg="mod">
          <ac:chgData name="ELVIRA VALENZUELA, JOSE LUIS" userId="e19aec6b-46d0-4f6b-8f07-8e7d115ec735" providerId="ADAL" clId="{3EDB2A5D-6D11-4ADE-9536-58C228809A18}" dt="2018-12-13T17:40:40.005" v="36" actId="207"/>
          <ac:grpSpMkLst>
            <pc:docMk/>
            <pc:sldMk cId="0" sldId="259"/>
            <ac:grpSpMk id="33818" creationId="{00000000-0000-0000-0000-000000000000}"/>
          </ac:grpSpMkLst>
        </pc:grpChg>
      </pc:sldChg>
      <pc:sldChg chg="modSp">
        <pc:chgData name="ELVIRA VALENZUELA, JOSE LUIS" userId="e19aec6b-46d0-4f6b-8f07-8e7d115ec735" providerId="ADAL" clId="{3EDB2A5D-6D11-4ADE-9536-58C228809A18}" dt="2018-12-13T17:36:19.249" v="9" actId="692"/>
        <pc:sldMkLst>
          <pc:docMk/>
          <pc:sldMk cId="0" sldId="264"/>
        </pc:sldMkLst>
        <pc:spChg chg="mod">
          <ac:chgData name="ELVIRA VALENZUELA, JOSE LUIS" userId="e19aec6b-46d0-4f6b-8f07-8e7d115ec735" providerId="ADAL" clId="{3EDB2A5D-6D11-4ADE-9536-58C228809A18}" dt="2018-12-13T17:36:08.449" v="8" actId="692"/>
          <ac:spMkLst>
            <pc:docMk/>
            <pc:sldMk cId="0" sldId="264"/>
            <ac:spMk id="4096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08.449" v="8" actId="692"/>
          <ac:spMkLst>
            <pc:docMk/>
            <pc:sldMk cId="0" sldId="264"/>
            <ac:spMk id="4096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08.449" v="8" actId="692"/>
          <ac:spMkLst>
            <pc:docMk/>
            <pc:sldMk cId="0" sldId="264"/>
            <ac:spMk id="4096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08.449" v="8" actId="692"/>
          <ac:spMkLst>
            <pc:docMk/>
            <pc:sldMk cId="0" sldId="264"/>
            <ac:spMk id="4096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08.449" v="8" actId="692"/>
          <ac:spMkLst>
            <pc:docMk/>
            <pc:sldMk cId="0" sldId="264"/>
            <ac:spMk id="4096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08.449" v="8" actId="692"/>
          <ac:spMkLst>
            <pc:docMk/>
            <pc:sldMk cId="0" sldId="264"/>
            <ac:spMk id="4097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08.449" v="8" actId="692"/>
          <ac:spMkLst>
            <pc:docMk/>
            <pc:sldMk cId="0" sldId="264"/>
            <ac:spMk id="4097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08.449" v="8" actId="692"/>
          <ac:spMkLst>
            <pc:docMk/>
            <pc:sldMk cId="0" sldId="264"/>
            <ac:spMk id="4097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08.449" v="8" actId="692"/>
          <ac:spMkLst>
            <pc:docMk/>
            <pc:sldMk cId="0" sldId="264"/>
            <ac:spMk id="4097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08.449" v="8" actId="692"/>
          <ac:spMkLst>
            <pc:docMk/>
            <pc:sldMk cId="0" sldId="264"/>
            <ac:spMk id="4097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55.097" v="7" actId="207"/>
          <ac:spMkLst>
            <pc:docMk/>
            <pc:sldMk cId="0" sldId="264"/>
            <ac:spMk id="4097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55.097" v="7" actId="207"/>
          <ac:spMkLst>
            <pc:docMk/>
            <pc:sldMk cId="0" sldId="264"/>
            <ac:spMk id="4097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55.097" v="7" actId="207"/>
          <ac:spMkLst>
            <pc:docMk/>
            <pc:sldMk cId="0" sldId="264"/>
            <ac:spMk id="4097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55.097" v="7" actId="207"/>
          <ac:spMkLst>
            <pc:docMk/>
            <pc:sldMk cId="0" sldId="264"/>
            <ac:spMk id="4097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55.097" v="7" actId="207"/>
          <ac:spMkLst>
            <pc:docMk/>
            <pc:sldMk cId="0" sldId="264"/>
            <ac:spMk id="4098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55.097" v="7" actId="207"/>
          <ac:spMkLst>
            <pc:docMk/>
            <pc:sldMk cId="0" sldId="264"/>
            <ac:spMk id="4098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19.249" v="9" actId="692"/>
          <ac:spMkLst>
            <pc:docMk/>
            <pc:sldMk cId="0" sldId="264"/>
            <ac:spMk id="4098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6:19.249" v="9" actId="692"/>
          <ac:spMkLst>
            <pc:docMk/>
            <pc:sldMk cId="0" sldId="264"/>
            <ac:spMk id="4098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55.097" v="7" actId="207"/>
          <ac:spMkLst>
            <pc:docMk/>
            <pc:sldMk cId="0" sldId="264"/>
            <ac:spMk id="4098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55.097" v="7" actId="207"/>
          <ac:spMkLst>
            <pc:docMk/>
            <pc:sldMk cId="0" sldId="264"/>
            <ac:spMk id="40986" creationId="{00000000-0000-0000-0000-000000000000}"/>
          </ac:spMkLst>
        </pc:spChg>
        <pc:grpChg chg="mod">
          <ac:chgData name="ELVIRA VALENZUELA, JOSE LUIS" userId="e19aec6b-46d0-4f6b-8f07-8e7d115ec735" providerId="ADAL" clId="{3EDB2A5D-6D11-4ADE-9536-58C228809A18}" dt="2018-12-13T17:35:55.097" v="7" actId="207"/>
          <ac:grpSpMkLst>
            <pc:docMk/>
            <pc:sldMk cId="0" sldId="264"/>
            <ac:grpSpMk id="40988" creationId="{00000000-0000-0000-0000-000000000000}"/>
          </ac:grpSpMkLst>
        </pc:grpChg>
        <pc:grpChg chg="mod">
          <ac:chgData name="ELVIRA VALENZUELA, JOSE LUIS" userId="e19aec6b-46d0-4f6b-8f07-8e7d115ec735" providerId="ADAL" clId="{3EDB2A5D-6D11-4ADE-9536-58C228809A18}" dt="2018-12-13T17:35:55.097" v="7" actId="207"/>
          <ac:grpSpMkLst>
            <pc:docMk/>
            <pc:sldMk cId="0" sldId="264"/>
            <ac:grpSpMk id="40989" creationId="{00000000-0000-0000-0000-000000000000}"/>
          </ac:grpSpMkLst>
        </pc:grpChg>
      </pc:sldChg>
      <pc:sldChg chg="addSp delSp modSp">
        <pc:chgData name="ELVIRA VALENZUELA, JOSE LUIS" userId="e19aec6b-46d0-4f6b-8f07-8e7d115ec735" providerId="ADAL" clId="{3EDB2A5D-6D11-4ADE-9536-58C228809A18}" dt="2018-12-13T18:26:40.534" v="58" actId="207"/>
        <pc:sldMkLst>
          <pc:docMk/>
          <pc:sldMk cId="0" sldId="284"/>
        </pc:sldMkLst>
        <pc:spChg chg="add del mod">
          <ac:chgData name="ELVIRA VALENZUELA, JOSE LUIS" userId="e19aec6b-46d0-4f6b-8f07-8e7d115ec735" providerId="ADAL" clId="{3EDB2A5D-6D11-4ADE-9536-58C228809A18}" dt="2018-12-13T18:26:39.551" v="57" actId="207"/>
          <ac:spMkLst>
            <pc:docMk/>
            <pc:sldMk cId="0" sldId="284"/>
            <ac:spMk id="2" creationId="{D07066F9-5D28-4BD0-BC3C-DEAEF1A5A85C}"/>
          </ac:spMkLst>
        </pc:spChg>
        <pc:spChg chg="add del mod">
          <ac:chgData name="ELVIRA VALENZUELA, JOSE LUIS" userId="e19aec6b-46d0-4f6b-8f07-8e7d115ec735" providerId="ADAL" clId="{3EDB2A5D-6D11-4ADE-9536-58C228809A18}" dt="2018-12-13T18:26:39.551" v="57" actId="207"/>
          <ac:spMkLst>
            <pc:docMk/>
            <pc:sldMk cId="0" sldId="284"/>
            <ac:spMk id="3" creationId="{7DC2EF59-9D4D-492C-927C-0D2C95CA0C32}"/>
          </ac:spMkLst>
        </pc:spChg>
        <pc:spChg chg="add del mod">
          <ac:chgData name="ELVIRA VALENZUELA, JOSE LUIS" userId="e19aec6b-46d0-4f6b-8f07-8e7d115ec735" providerId="ADAL" clId="{3EDB2A5D-6D11-4ADE-9536-58C228809A18}" dt="2018-12-13T18:26:39.551" v="57" actId="207"/>
          <ac:spMkLst>
            <pc:docMk/>
            <pc:sldMk cId="0" sldId="284"/>
            <ac:spMk id="4" creationId="{8B76B350-045D-400D-988C-536BB48A3712}"/>
          </ac:spMkLst>
        </pc:spChg>
        <pc:spChg chg="add del mod">
          <ac:chgData name="ELVIRA VALENZUELA, JOSE LUIS" userId="e19aec6b-46d0-4f6b-8f07-8e7d115ec735" providerId="ADAL" clId="{3EDB2A5D-6D11-4ADE-9536-58C228809A18}" dt="2018-12-13T18:26:39.551" v="57" actId="207"/>
          <ac:spMkLst>
            <pc:docMk/>
            <pc:sldMk cId="0" sldId="284"/>
            <ac:spMk id="5" creationId="{4AC2F950-C0B4-4E4E-BA0D-D315CAD6B20C}"/>
          </ac:spMkLst>
        </pc:spChg>
        <pc:spChg chg="add del mod">
          <ac:chgData name="ELVIRA VALENZUELA, JOSE LUIS" userId="e19aec6b-46d0-4f6b-8f07-8e7d115ec735" providerId="ADAL" clId="{3EDB2A5D-6D11-4ADE-9536-58C228809A18}" dt="2018-12-13T18:26:40.534" v="58" actId="207"/>
          <ac:spMkLst>
            <pc:docMk/>
            <pc:sldMk cId="0" sldId="284"/>
            <ac:spMk id="6" creationId="{E9FEBFA8-B8AB-49AD-AD82-57ED8C874C9A}"/>
          </ac:spMkLst>
        </pc:spChg>
        <pc:spChg chg="add del mod">
          <ac:chgData name="ELVIRA VALENZUELA, JOSE LUIS" userId="e19aec6b-46d0-4f6b-8f07-8e7d115ec735" providerId="ADAL" clId="{3EDB2A5D-6D11-4ADE-9536-58C228809A18}" dt="2018-12-13T18:26:40.534" v="58" actId="207"/>
          <ac:spMkLst>
            <pc:docMk/>
            <pc:sldMk cId="0" sldId="284"/>
            <ac:spMk id="7" creationId="{57FF58D1-B1CF-4D18-A5ED-D25F9AD7C29F}"/>
          </ac:spMkLst>
        </pc:spChg>
        <pc:spChg chg="add del mod">
          <ac:chgData name="ELVIRA VALENZUELA, JOSE LUIS" userId="e19aec6b-46d0-4f6b-8f07-8e7d115ec735" providerId="ADAL" clId="{3EDB2A5D-6D11-4ADE-9536-58C228809A18}" dt="2018-12-13T18:26:40.534" v="58" actId="207"/>
          <ac:spMkLst>
            <pc:docMk/>
            <pc:sldMk cId="0" sldId="284"/>
            <ac:spMk id="8" creationId="{4825CED8-F110-428B-8FB9-BA1D482886E3}"/>
          </ac:spMkLst>
        </pc:spChg>
        <pc:spChg chg="add del mod">
          <ac:chgData name="ELVIRA VALENZUELA, JOSE LUIS" userId="e19aec6b-46d0-4f6b-8f07-8e7d115ec735" providerId="ADAL" clId="{3EDB2A5D-6D11-4ADE-9536-58C228809A18}" dt="2018-12-13T18:26:40.534" v="58" actId="207"/>
          <ac:spMkLst>
            <pc:docMk/>
            <pc:sldMk cId="0" sldId="284"/>
            <ac:spMk id="9" creationId="{EBB21383-1BFD-460A-9053-A6925A3C02D5}"/>
          </ac:spMkLst>
        </pc:spChg>
        <pc:spChg chg="mod">
          <ac:chgData name="ELVIRA VALENZUELA, JOSE LUIS" userId="e19aec6b-46d0-4f6b-8f07-8e7d115ec735" providerId="ADAL" clId="{3EDB2A5D-6D11-4ADE-9536-58C228809A18}" dt="2018-12-13T17:40:51.109" v="38" actId="207"/>
          <ac:spMkLst>
            <pc:docMk/>
            <pc:sldMk cId="0" sldId="284"/>
            <ac:spMk id="7885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51.109" v="38" actId="207"/>
          <ac:spMkLst>
            <pc:docMk/>
            <pc:sldMk cId="0" sldId="284"/>
            <ac:spMk id="7885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51.109" v="38" actId="207"/>
          <ac:spMkLst>
            <pc:docMk/>
            <pc:sldMk cId="0" sldId="284"/>
            <ac:spMk id="7885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18.384" v="39" actId="692"/>
          <ac:spMkLst>
            <pc:docMk/>
            <pc:sldMk cId="0" sldId="284"/>
            <ac:spMk id="7887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3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3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3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3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2:09.741" v="41" actId="692"/>
          <ac:spMkLst>
            <pc:docMk/>
            <pc:sldMk cId="0" sldId="284"/>
            <ac:spMk id="7893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3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2:09.741" v="41" actId="692"/>
          <ac:spMkLst>
            <pc:docMk/>
            <pc:sldMk cId="0" sldId="284"/>
            <ac:spMk id="7893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3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3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4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4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4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4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4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4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49.806" v="40" actId="692"/>
          <ac:spMkLst>
            <pc:docMk/>
            <pc:sldMk cId="0" sldId="284"/>
            <ac:spMk id="7894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2:23.349" v="42" actId="692"/>
          <ac:spMkLst>
            <pc:docMk/>
            <pc:sldMk cId="0" sldId="284"/>
            <ac:spMk id="7894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2:09.741" v="41" actId="692"/>
          <ac:spMkLst>
            <pc:docMk/>
            <pc:sldMk cId="0" sldId="284"/>
            <ac:spMk id="7895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2:09.741" v="41" actId="692"/>
          <ac:spMkLst>
            <pc:docMk/>
            <pc:sldMk cId="0" sldId="284"/>
            <ac:spMk id="7895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2:09.741" v="41" actId="692"/>
          <ac:spMkLst>
            <pc:docMk/>
            <pc:sldMk cId="0" sldId="284"/>
            <ac:spMk id="7896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2:09.741" v="41" actId="692"/>
          <ac:spMkLst>
            <pc:docMk/>
            <pc:sldMk cId="0" sldId="284"/>
            <ac:spMk id="7896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2:23.349" v="42" actId="692"/>
          <ac:spMkLst>
            <pc:docMk/>
            <pc:sldMk cId="0" sldId="284"/>
            <ac:spMk id="7896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1:18.384" v="39" actId="692"/>
          <ac:spMkLst>
            <pc:docMk/>
            <pc:sldMk cId="0" sldId="284"/>
            <ac:spMk id="7896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51.109" v="38" actId="207"/>
          <ac:spMkLst>
            <pc:docMk/>
            <pc:sldMk cId="0" sldId="284"/>
            <ac:spMk id="7896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51.109" v="38" actId="207"/>
          <ac:spMkLst>
            <pc:docMk/>
            <pc:sldMk cId="0" sldId="284"/>
            <ac:spMk id="7896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51.109" v="38" actId="207"/>
          <ac:spMkLst>
            <pc:docMk/>
            <pc:sldMk cId="0" sldId="284"/>
            <ac:spMk id="7896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51.109" v="38" actId="207"/>
          <ac:spMkLst>
            <pc:docMk/>
            <pc:sldMk cId="0" sldId="284"/>
            <ac:spMk id="7896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0:51.109" v="38" actId="207"/>
          <ac:spMkLst>
            <pc:docMk/>
            <pc:sldMk cId="0" sldId="284"/>
            <ac:spMk id="78968" creationId="{00000000-0000-0000-0000-000000000000}"/>
          </ac:spMkLst>
        </pc:spChg>
        <pc:grpChg chg="mod">
          <ac:chgData name="ELVIRA VALENZUELA, JOSE LUIS" userId="e19aec6b-46d0-4f6b-8f07-8e7d115ec735" providerId="ADAL" clId="{3EDB2A5D-6D11-4ADE-9536-58C228809A18}" dt="2018-12-13T17:40:51.109" v="38" actId="207"/>
          <ac:grpSpMkLst>
            <pc:docMk/>
            <pc:sldMk cId="0" sldId="284"/>
            <ac:grpSpMk id="78970" creationId="{00000000-0000-0000-0000-000000000000}"/>
          </ac:grpSpMkLst>
        </pc:grpChg>
      </pc:sldChg>
      <pc:sldChg chg="modSp">
        <pc:chgData name="ELVIRA VALENZUELA, JOSE LUIS" userId="e19aec6b-46d0-4f6b-8f07-8e7d115ec735" providerId="ADAL" clId="{3EDB2A5D-6D11-4ADE-9536-58C228809A18}" dt="2018-12-13T17:42:53.080" v="44" actId="207"/>
        <pc:sldMkLst>
          <pc:docMk/>
          <pc:sldMk cId="0" sldId="309"/>
        </pc:sldMkLst>
        <pc:spChg chg="mod">
          <ac:chgData name="ELVIRA VALENZUELA, JOSE LUIS" userId="e19aec6b-46d0-4f6b-8f07-8e7d115ec735" providerId="ADAL" clId="{3EDB2A5D-6D11-4ADE-9536-58C228809A18}" dt="2018-12-13T17:42:53.080" v="44" actId="207"/>
          <ac:spMkLst>
            <pc:docMk/>
            <pc:sldMk cId="0" sldId="309"/>
            <ac:spMk id="143363" creationId="{00000000-0000-0000-0000-000000000000}"/>
          </ac:spMkLst>
        </pc:spChg>
      </pc:sldChg>
      <pc:sldChg chg="modSp">
        <pc:chgData name="ELVIRA VALENZUELA, JOSE LUIS" userId="e19aec6b-46d0-4f6b-8f07-8e7d115ec735" providerId="ADAL" clId="{3EDB2A5D-6D11-4ADE-9536-58C228809A18}" dt="2018-12-13T17:43:07.858" v="46" actId="207"/>
        <pc:sldMkLst>
          <pc:docMk/>
          <pc:sldMk cId="0" sldId="310"/>
        </pc:sldMkLst>
        <pc:spChg chg="mod">
          <ac:chgData name="ELVIRA VALENZUELA, JOSE LUIS" userId="e19aec6b-46d0-4f6b-8f07-8e7d115ec735" providerId="ADAL" clId="{3EDB2A5D-6D11-4ADE-9536-58C228809A18}" dt="2018-12-13T17:43:07.858" v="46" actId="207"/>
          <ac:spMkLst>
            <pc:docMk/>
            <pc:sldMk cId="0" sldId="310"/>
            <ac:spMk id="145411" creationId="{00000000-0000-0000-0000-000000000000}"/>
          </ac:spMkLst>
        </pc:spChg>
      </pc:sldChg>
      <pc:sldChg chg="modSp">
        <pc:chgData name="ELVIRA VALENZUELA, JOSE LUIS" userId="e19aec6b-46d0-4f6b-8f07-8e7d115ec735" providerId="ADAL" clId="{3EDB2A5D-6D11-4ADE-9536-58C228809A18}" dt="2018-12-13T18:26:10.533" v="56" actId="1036"/>
        <pc:sldMkLst>
          <pc:docMk/>
          <pc:sldMk cId="0" sldId="311"/>
        </pc:sldMkLst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5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6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6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6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6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6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6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6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6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6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6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7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7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7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7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7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7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7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7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7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8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5:41.595" v="6" actId="692"/>
          <ac:spMkLst>
            <pc:docMk/>
            <pc:sldMk cId="0" sldId="311"/>
            <ac:spMk id="147482" creationId="{00000000-0000-0000-0000-000000000000}"/>
          </ac:spMkLst>
        </pc:spChg>
        <pc:grpChg chg="mod">
          <ac:chgData name="ELVIRA VALENZUELA, JOSE LUIS" userId="e19aec6b-46d0-4f6b-8f07-8e7d115ec735" providerId="ADAL" clId="{3EDB2A5D-6D11-4ADE-9536-58C228809A18}" dt="2018-12-13T18:26:10.533" v="56" actId="1036"/>
          <ac:grpSpMkLst>
            <pc:docMk/>
            <pc:sldMk cId="0" sldId="311"/>
            <ac:grpSpMk id="147484" creationId="{00000000-0000-0000-0000-000000000000}"/>
          </ac:grpSpMkLst>
        </pc:grpChg>
        <pc:grpChg chg="mod">
          <ac:chgData name="ELVIRA VALENZUELA, JOSE LUIS" userId="e19aec6b-46d0-4f6b-8f07-8e7d115ec735" providerId="ADAL" clId="{3EDB2A5D-6D11-4ADE-9536-58C228809A18}" dt="2018-12-13T18:26:10.533" v="56" actId="1036"/>
          <ac:grpSpMkLst>
            <pc:docMk/>
            <pc:sldMk cId="0" sldId="311"/>
            <ac:grpSpMk id="147485" creationId="{00000000-0000-0000-0000-000000000000}"/>
          </ac:grpSpMkLst>
        </pc:grpChg>
        <pc:grpChg chg="mod">
          <ac:chgData name="ELVIRA VALENZUELA, JOSE LUIS" userId="e19aec6b-46d0-4f6b-8f07-8e7d115ec735" providerId="ADAL" clId="{3EDB2A5D-6D11-4ADE-9536-58C228809A18}" dt="2018-12-13T17:35:02.663" v="0" actId="207"/>
          <ac:grpSpMkLst>
            <pc:docMk/>
            <pc:sldMk cId="0" sldId="311"/>
            <ac:grpSpMk id="147486" creationId="{00000000-0000-0000-0000-000000000000}"/>
          </ac:grpSpMkLst>
        </pc:grpChg>
        <pc:grpChg chg="mod">
          <ac:chgData name="ELVIRA VALENZUELA, JOSE LUIS" userId="e19aec6b-46d0-4f6b-8f07-8e7d115ec735" providerId="ADAL" clId="{3EDB2A5D-6D11-4ADE-9536-58C228809A18}" dt="2018-12-13T17:35:02.663" v="0" actId="207"/>
          <ac:grpSpMkLst>
            <pc:docMk/>
            <pc:sldMk cId="0" sldId="311"/>
            <ac:grpSpMk id="147487" creationId="{00000000-0000-0000-0000-000000000000}"/>
          </ac:grpSpMkLst>
        </pc:grpChg>
      </pc:sldChg>
      <pc:sldChg chg="modSp">
        <pc:chgData name="ELVIRA VALENZUELA, JOSE LUIS" userId="e19aec6b-46d0-4f6b-8f07-8e7d115ec735" providerId="ADAL" clId="{3EDB2A5D-6D11-4ADE-9536-58C228809A18}" dt="2018-12-13T17:39:45.942" v="31" actId="207"/>
        <pc:sldMkLst>
          <pc:docMk/>
          <pc:sldMk cId="0" sldId="317"/>
        </pc:sldMkLst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6998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6999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6999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6999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24.637" v="27" actId="207"/>
          <ac:spMkLst>
            <pc:docMk/>
            <pc:sldMk cId="0" sldId="317"/>
            <ac:spMk id="17000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24.637" v="27" actId="207"/>
          <ac:spMkLst>
            <pc:docMk/>
            <pc:sldMk cId="0" sldId="317"/>
            <ac:spMk id="17000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24.637" v="27" actId="207"/>
          <ac:spMkLst>
            <pc:docMk/>
            <pc:sldMk cId="0" sldId="317"/>
            <ac:spMk id="17000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0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0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0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0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0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0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0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45.942" v="31" actId="207"/>
          <ac:spMkLst>
            <pc:docMk/>
            <pc:sldMk cId="0" sldId="317"/>
            <ac:spMk id="17001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1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1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39.744" v="30" actId="2085"/>
          <ac:spMkLst>
            <pc:docMk/>
            <pc:sldMk cId="0" sldId="317"/>
            <ac:spMk id="17001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39.744" v="30" actId="2085"/>
          <ac:spMkLst>
            <pc:docMk/>
            <pc:sldMk cId="0" sldId="317"/>
            <ac:spMk id="17001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1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24.637" v="27" actId="207"/>
          <ac:spMkLst>
            <pc:docMk/>
            <pc:sldMk cId="0" sldId="317"/>
            <ac:spMk id="17001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24.637" v="27" actId="207"/>
          <ac:spMkLst>
            <pc:docMk/>
            <pc:sldMk cId="0" sldId="317"/>
            <ac:spMk id="17001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16.483" v="26" actId="692"/>
          <ac:spMkLst>
            <pc:docMk/>
            <pc:sldMk cId="0" sldId="317"/>
            <ac:spMk id="17001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24.637" v="27" actId="207"/>
          <ac:spMkLst>
            <pc:docMk/>
            <pc:sldMk cId="0" sldId="317"/>
            <ac:spMk id="17001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24.637" v="27" actId="207"/>
          <ac:spMkLst>
            <pc:docMk/>
            <pc:sldMk cId="0" sldId="317"/>
            <ac:spMk id="17002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24.637" v="27" actId="207"/>
          <ac:spMkLst>
            <pc:docMk/>
            <pc:sldMk cId="0" sldId="317"/>
            <ac:spMk id="17002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24.637" v="27" actId="207"/>
          <ac:spMkLst>
            <pc:docMk/>
            <pc:sldMk cId="0" sldId="317"/>
            <ac:spMk id="17002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39.744" v="30" actId="2085"/>
          <ac:spMkLst>
            <pc:docMk/>
            <pc:sldMk cId="0" sldId="317"/>
            <ac:spMk id="17002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39.744" v="30" actId="2085"/>
          <ac:spMkLst>
            <pc:docMk/>
            <pc:sldMk cId="0" sldId="317"/>
            <ac:spMk id="17002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24.637" v="27" actId="207"/>
          <ac:spMkLst>
            <pc:docMk/>
            <pc:sldMk cId="0" sldId="317"/>
            <ac:spMk id="17002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39.744" v="30" actId="2085"/>
          <ac:spMkLst>
            <pc:docMk/>
            <pc:sldMk cId="0" sldId="317"/>
            <ac:spMk id="17002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9:39.744" v="30" actId="2085"/>
          <ac:spMkLst>
            <pc:docMk/>
            <pc:sldMk cId="0" sldId="317"/>
            <ac:spMk id="170028" creationId="{00000000-0000-0000-0000-000000000000}"/>
          </ac:spMkLst>
        </pc:spChg>
      </pc:sldChg>
      <pc:sldChg chg="modSp">
        <pc:chgData name="ELVIRA VALENZUELA, JOSE LUIS" userId="e19aec6b-46d0-4f6b-8f07-8e7d115ec735" providerId="ADAL" clId="{3EDB2A5D-6D11-4ADE-9536-58C228809A18}" dt="2018-12-13T17:37:49.145" v="17" actId="14100"/>
        <pc:sldMkLst>
          <pc:docMk/>
          <pc:sldMk cId="0" sldId="318"/>
        </pc:sldMkLst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1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35.427" v="15" actId="1076"/>
          <ac:spMkLst>
            <pc:docMk/>
            <pc:sldMk cId="0" sldId="318"/>
            <ac:spMk id="17101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35.427" v="15" actId="1076"/>
          <ac:spMkLst>
            <pc:docMk/>
            <pc:sldMk cId="0" sldId="318"/>
            <ac:spMk id="17101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1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1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1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2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2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2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2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2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2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2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2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2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2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35.427" v="15" actId="1076"/>
          <ac:spMkLst>
            <pc:docMk/>
            <pc:sldMk cId="0" sldId="318"/>
            <ac:spMk id="17103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3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35.427" v="15" actId="1076"/>
          <ac:spMkLst>
            <pc:docMk/>
            <pc:sldMk cId="0" sldId="318"/>
            <ac:spMk id="17103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3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3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7:49.145" v="17" actId="14100"/>
          <ac:spMkLst>
            <pc:docMk/>
            <pc:sldMk cId="0" sldId="318"/>
            <ac:spMk id="171039" creationId="{00000000-0000-0000-0000-000000000000}"/>
          </ac:spMkLst>
        </pc:spChg>
      </pc:sldChg>
      <pc:sldChg chg="modSp">
        <pc:chgData name="ELVIRA VALENZUELA, JOSE LUIS" userId="e19aec6b-46d0-4f6b-8f07-8e7d115ec735" providerId="ADAL" clId="{3EDB2A5D-6D11-4ADE-9536-58C228809A18}" dt="2018-12-13T17:38:50.032" v="24" actId="2085"/>
        <pc:sldMkLst>
          <pc:docMk/>
          <pc:sldMk cId="0" sldId="319"/>
        </pc:sldMkLst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5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6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0.032" v="24" actId="2085"/>
          <ac:spMkLst>
            <pc:docMk/>
            <pc:sldMk cId="0" sldId="319"/>
            <ac:spMk id="17306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0.032" v="24" actId="2085"/>
          <ac:spMkLst>
            <pc:docMk/>
            <pc:sldMk cId="0" sldId="319"/>
            <ac:spMk id="17306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6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6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6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7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7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7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7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0.032" v="24" actId="2085"/>
          <ac:spMkLst>
            <pc:docMk/>
            <pc:sldMk cId="0" sldId="319"/>
            <ac:spMk id="17307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7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7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7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7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50.032" v="24" actId="2085"/>
          <ac:spMkLst>
            <pc:docMk/>
            <pc:sldMk cId="0" sldId="319"/>
            <ac:spMk id="17308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8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8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8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8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44.881" v="23" actId="207"/>
          <ac:spMkLst>
            <pc:docMk/>
            <pc:sldMk cId="0" sldId="319"/>
            <ac:spMk id="173085" creationId="{00000000-0000-0000-0000-000000000000}"/>
          </ac:spMkLst>
        </pc:spChg>
      </pc:sldChg>
      <pc:sldChg chg="modSp">
        <pc:chgData name="ELVIRA VALENZUELA, JOSE LUIS" userId="e19aec6b-46d0-4f6b-8f07-8e7d115ec735" providerId="ADAL" clId="{3EDB2A5D-6D11-4ADE-9536-58C228809A18}" dt="2018-12-13T17:38:35.050" v="21" actId="1076"/>
        <pc:sldMkLst>
          <pc:docMk/>
          <pc:sldMk cId="0" sldId="320"/>
        </pc:sldMkLst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8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8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8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8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8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8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8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9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9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9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9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9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9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9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09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10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10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10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10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38:35.050" v="21" actId="1076"/>
          <ac:spMkLst>
            <pc:docMk/>
            <pc:sldMk cId="0" sldId="320"/>
            <ac:spMk id="174104" creationId="{00000000-0000-0000-0000-000000000000}"/>
          </ac:spMkLst>
        </pc:spChg>
      </pc:sldChg>
      <pc:sldChg chg="modSp">
        <pc:chgData name="ELVIRA VALENZUELA, JOSE LUIS" userId="e19aec6b-46d0-4f6b-8f07-8e7d115ec735" providerId="ADAL" clId="{3EDB2A5D-6D11-4ADE-9536-58C228809A18}" dt="2018-12-13T21:47:25.810" v="59" actId="207"/>
        <pc:sldMkLst>
          <pc:docMk/>
          <pc:sldMk cId="0" sldId="327"/>
        </pc:sldMkLst>
        <pc:spChg chg="mod">
          <ac:chgData name="ELVIRA VALENZUELA, JOSE LUIS" userId="e19aec6b-46d0-4f6b-8f07-8e7d115ec735" providerId="ADAL" clId="{3EDB2A5D-6D11-4ADE-9536-58C228809A18}" dt="2018-12-13T21:47:25.810" v="59" actId="207"/>
          <ac:spMkLst>
            <pc:docMk/>
            <pc:sldMk cId="0" sldId="327"/>
            <ac:spMk id="18432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21:47:25.810" v="59" actId="207"/>
          <ac:spMkLst>
            <pc:docMk/>
            <pc:sldMk cId="0" sldId="327"/>
            <ac:spMk id="18432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4:07.410" v="51" actId="207"/>
          <ac:spMkLst>
            <pc:docMk/>
            <pc:sldMk cId="0" sldId="327"/>
            <ac:spMk id="18432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25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26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27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28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29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30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31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32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33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34" creationId="{00000000-0000-0000-0000-000000000000}"/>
          </ac:spMkLst>
        </pc:spChg>
        <pc:spChg chg="mod">
          <ac:chgData name="ELVIRA VALENZUELA, JOSE LUIS" userId="e19aec6b-46d0-4f6b-8f07-8e7d115ec735" providerId="ADAL" clId="{3EDB2A5D-6D11-4ADE-9536-58C228809A18}" dt="2018-12-13T17:43:25.061" v="47" actId="207"/>
          <ac:spMkLst>
            <pc:docMk/>
            <pc:sldMk cId="0" sldId="327"/>
            <ac:spMk id="18433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52" tIns="47526" rIns="95052" bIns="47526" numCol="1" anchor="ctr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52" tIns="47526" rIns="95052" bIns="47526" numCol="1" anchor="ctr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42413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Helvetica" pitchFamily="34" charset="0"/>
              </a:defRPr>
            </a:lvl1pPr>
          </a:lstStyle>
          <a:p>
            <a:fld id="{D1DBCBF1-87A1-4E39-B37F-8AA6DB31C63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8" tIns="48329" rIns="96658" bIns="48329" numCol="1" anchor="ctr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8" tIns="48329" rIns="96658" bIns="48329" numCol="1" anchor="ctr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8" tIns="48329" rIns="96658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pitchFamily="18" charset="0"/>
              </a:defRPr>
            </a:lvl1pPr>
          </a:lstStyle>
          <a:p>
            <a:fld id="{5359B9E5-4158-413F-8EFD-E341C1D4013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9FB8B-E535-4061-A667-B6F70037CBD9}" type="slidenum">
              <a:rPr lang="en-US"/>
              <a:pPr/>
              <a:t>1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C05E4-3953-4E91-800A-94A52366A57A}" type="slidenum">
              <a:rPr lang="en-US"/>
              <a:pPr/>
              <a:t>12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E27A9-044B-450B-8859-72E71CD10169}" type="slidenum">
              <a:rPr lang="en-US"/>
              <a:pPr/>
              <a:t>14</a:t>
            </a:fld>
            <a:endParaRPr lang="en-US"/>
          </a:p>
        </p:txBody>
      </p:sp>
      <p:sp>
        <p:nvSpPr>
          <p:cNvPr id="1443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000" b="1">
                <a:latin typeface="Courier New" pitchFamily="49" charset="0"/>
              </a:rPr>
              <a:t>#include &lt;pthread.h&gt;</a:t>
            </a:r>
          </a:p>
          <a:p>
            <a:endParaRPr lang="es-MX" sz="1000" b="1">
              <a:latin typeface="Courier New" pitchFamily="49" charset="0"/>
            </a:endParaRPr>
          </a:p>
          <a:p>
            <a:r>
              <a:rPr lang="es-MX" sz="1000" b="1">
                <a:latin typeface="Courier New" pitchFamily="49" charset="0"/>
              </a:rPr>
              <a:t>int pthread_create(pthread_t *tid, const pthread_attr_t *attr, void *(*start_routine)(void *), void *arg);</a:t>
            </a:r>
          </a:p>
          <a:p>
            <a:endParaRPr lang="es-MX" sz="1000" b="1">
              <a:latin typeface="Courier New" pitchFamily="49" charset="0"/>
            </a:endParaRPr>
          </a:p>
          <a:p>
            <a:pPr>
              <a:buFontTx/>
              <a:buChar char="•"/>
            </a:pPr>
            <a:r>
              <a:rPr lang="es-MX" sz="1000" b="1">
                <a:latin typeface="Courier New" pitchFamily="49" charset="0"/>
              </a:rPr>
              <a:t>pthread_create</a:t>
            </a:r>
            <a:r>
              <a:rPr lang="es-MX" sz="1000"/>
              <a:t> crea un hilo y lo coloca en la cola de hilos.</a:t>
            </a:r>
          </a:p>
          <a:p>
            <a:pPr>
              <a:buFontTx/>
              <a:buChar char="•"/>
            </a:pPr>
            <a:r>
              <a:rPr lang="es-MX" sz="1000" b="1">
                <a:latin typeface="Courier New" pitchFamily="49" charset="0"/>
              </a:rPr>
              <a:t>tid</a:t>
            </a:r>
            <a:r>
              <a:rPr lang="es-MX" sz="1000"/>
              <a:t> apunta al ID del hilo que se crea.</a:t>
            </a:r>
          </a:p>
          <a:p>
            <a:pPr>
              <a:buFontTx/>
              <a:buChar char="•"/>
            </a:pPr>
            <a:r>
              <a:rPr lang="es-MX" sz="1000"/>
              <a:t>Los atributos del hilo se encapsulan en el objeto atributo al que apunta </a:t>
            </a:r>
            <a:r>
              <a:rPr lang="es-MX" sz="1000" b="1">
                <a:latin typeface="Courier New" pitchFamily="49" charset="0"/>
              </a:rPr>
              <a:t>attr</a:t>
            </a:r>
            <a:r>
              <a:rPr lang="es-MX" sz="1000"/>
              <a:t> si este es </a:t>
            </a:r>
            <a:r>
              <a:rPr lang="es-MX" sz="1000" b="1">
                <a:latin typeface="Courier New" pitchFamily="49" charset="0"/>
              </a:rPr>
              <a:t>null</a:t>
            </a:r>
            <a:r>
              <a:rPr lang="es-MX" sz="1000"/>
              <a:t>, el nuevo hilo tendrá los atributos por omisión.</a:t>
            </a:r>
          </a:p>
          <a:p>
            <a:pPr>
              <a:buFontTx/>
              <a:buChar char="•"/>
            </a:pPr>
            <a:r>
              <a:rPr lang="es-MX" sz="1000" b="1">
                <a:latin typeface="Courier New" pitchFamily="49" charset="0"/>
              </a:rPr>
              <a:t>start_routine</a:t>
            </a:r>
            <a:r>
              <a:rPr lang="es-MX" sz="1000"/>
              <a:t>, es el nombre de una rutina a la que el hilo invoca.</a:t>
            </a:r>
          </a:p>
          <a:p>
            <a:pPr>
              <a:buFontTx/>
              <a:buChar char="•"/>
            </a:pPr>
            <a:r>
              <a:rPr lang="es-MX" sz="1000"/>
              <a:t>El parámetro que se le especifica a </a:t>
            </a:r>
            <a:r>
              <a:rPr lang="es-MX" sz="1000" b="1">
                <a:latin typeface="Courier New" pitchFamily="49" charset="0"/>
              </a:rPr>
              <a:t>start_routine </a:t>
            </a:r>
            <a:r>
              <a:rPr lang="es-MX" sz="1000"/>
              <a:t>es </a:t>
            </a:r>
            <a:r>
              <a:rPr lang="es-MX" sz="1000" b="1">
                <a:latin typeface="Courier New" pitchFamily="49" charset="0"/>
              </a:rPr>
              <a:t>arg</a:t>
            </a:r>
            <a:r>
              <a:rPr lang="es-MX" sz="1000"/>
              <a:t>.</a:t>
            </a:r>
          </a:p>
          <a:p>
            <a:pPr>
              <a:buFontTx/>
              <a:buChar char="•"/>
            </a:pPr>
            <a:endParaRPr lang="es-MX" sz="1000"/>
          </a:p>
          <a:p>
            <a:r>
              <a:rPr lang="es-MX" sz="1000" b="1">
                <a:latin typeface="Courier New" pitchFamily="49" charset="0"/>
              </a:rPr>
              <a:t>#include &lt;pthread.h&gt;</a:t>
            </a:r>
          </a:p>
          <a:p>
            <a:endParaRPr lang="es-MX" sz="1000" b="1">
              <a:latin typeface="Courier New" pitchFamily="49" charset="0"/>
            </a:endParaRPr>
          </a:p>
          <a:p>
            <a:r>
              <a:rPr lang="es-MX" sz="1000" b="1">
                <a:latin typeface="Courier New" pitchFamily="49" charset="0"/>
              </a:rPr>
              <a:t>void pthread_exit(void *value_ptr);</a:t>
            </a:r>
          </a:p>
          <a:p>
            <a:endParaRPr lang="es-MX" sz="1000" b="1">
              <a:latin typeface="Courier New" pitchFamily="49" charset="0"/>
            </a:endParaRPr>
          </a:p>
          <a:p>
            <a:r>
              <a:rPr lang="es-MX" sz="1000"/>
              <a:t>La función </a:t>
            </a:r>
            <a:r>
              <a:rPr lang="es-MX" sz="1000" b="1">
                <a:latin typeface="Courier New" pitchFamily="49" charset="0"/>
              </a:rPr>
              <a:t>pthread_exit</a:t>
            </a:r>
            <a:r>
              <a:rPr lang="es-MX" sz="1000"/>
              <a:t> termina el hilo que la invoca. </a:t>
            </a:r>
          </a:p>
          <a:p>
            <a:r>
              <a:rPr lang="es-MX" sz="1000"/>
              <a:t>El valor del parámetro </a:t>
            </a:r>
            <a:r>
              <a:rPr lang="es-MX" sz="1000" b="1">
                <a:latin typeface="Courier New" pitchFamily="49" charset="0"/>
              </a:rPr>
              <a:t>value_ptr </a:t>
            </a:r>
            <a:r>
              <a:rPr lang="es-MX" sz="1000"/>
              <a:t>queda disponible para </a:t>
            </a:r>
            <a:r>
              <a:rPr lang="es-MX" sz="1000" b="1">
                <a:latin typeface="Courier New" pitchFamily="49" charset="0"/>
              </a:rPr>
              <a:t>pthread_join</a:t>
            </a:r>
            <a:r>
              <a:rPr lang="es-MX" sz="1000"/>
              <a:t>.</a:t>
            </a:r>
            <a:endParaRPr lang="es-ES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CA91C-5C77-45D8-8298-05AF1164FA25}" type="slidenum">
              <a:rPr lang="en-US"/>
              <a:pPr/>
              <a:t>15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2575" cy="4321175"/>
          </a:xfrm>
        </p:spPr>
        <p:txBody>
          <a:bodyPr/>
          <a:lstStyle/>
          <a:p>
            <a:r>
              <a:rPr lang="es-MX" sz="500" b="1">
                <a:latin typeface="Courier New" pitchFamily="49" charset="0"/>
              </a:rPr>
              <a:t>#include &lt;stdio.h&gt;</a:t>
            </a:r>
          </a:p>
          <a:p>
            <a:r>
              <a:rPr lang="es-MX" sz="500" b="1">
                <a:latin typeface="Courier New" pitchFamily="49" charset="0"/>
              </a:rPr>
              <a:t>#include &lt;unistd.h&gt;</a:t>
            </a:r>
          </a:p>
          <a:p>
            <a:r>
              <a:rPr lang="es-MX" sz="500" b="1">
                <a:latin typeface="Courier New" pitchFamily="49" charset="0"/>
              </a:rPr>
              <a:t>#include &lt;stdlib.h&gt;</a:t>
            </a:r>
          </a:p>
          <a:p>
            <a:r>
              <a:rPr lang="es-MX" sz="500" b="1">
                <a:latin typeface="Courier New" pitchFamily="49" charset="0"/>
              </a:rPr>
              <a:t>#include &lt;pthread.h&gt;</a:t>
            </a:r>
          </a:p>
          <a:p>
            <a:endParaRPr lang="es-MX" sz="500" b="1">
              <a:latin typeface="Courier New" pitchFamily="49" charset="0"/>
            </a:endParaRPr>
          </a:p>
          <a:p>
            <a:r>
              <a:rPr lang="es-MX" sz="500" b="1">
                <a:latin typeface="Courier New" pitchFamily="49" charset="0"/>
              </a:rPr>
              <a:t>void *thread_function(void *arg);</a:t>
            </a:r>
          </a:p>
          <a:p>
            <a:endParaRPr lang="es-MX" sz="500" b="1">
              <a:latin typeface="Courier New" pitchFamily="49" charset="0"/>
            </a:endParaRPr>
          </a:p>
          <a:p>
            <a:r>
              <a:rPr lang="es-MX" sz="500" b="1">
                <a:latin typeface="Courier New" pitchFamily="49" charset="0"/>
              </a:rPr>
              <a:t>char message[] = "Hola mundo";</a:t>
            </a:r>
          </a:p>
          <a:p>
            <a:endParaRPr lang="es-MX" sz="500" b="1">
              <a:latin typeface="Courier New" pitchFamily="49" charset="0"/>
            </a:endParaRPr>
          </a:p>
          <a:p>
            <a:r>
              <a:rPr lang="es-MX" sz="500" b="1">
                <a:latin typeface="Courier New" pitchFamily="49" charset="0"/>
              </a:rPr>
              <a:t>int main() {</a:t>
            </a:r>
          </a:p>
          <a:p>
            <a:r>
              <a:rPr lang="es-MX" sz="500" b="1">
                <a:latin typeface="Courier New" pitchFamily="49" charset="0"/>
              </a:rPr>
              <a:t>    int res;</a:t>
            </a:r>
          </a:p>
          <a:p>
            <a:r>
              <a:rPr lang="es-MX" sz="500" b="1">
                <a:latin typeface="Courier New" pitchFamily="49" charset="0"/>
              </a:rPr>
              <a:t>    pthread_t a_thread;</a:t>
            </a:r>
          </a:p>
          <a:p>
            <a:r>
              <a:rPr lang="es-MX" sz="500" b="1">
                <a:latin typeface="Courier New" pitchFamily="49" charset="0"/>
              </a:rPr>
              <a:t>    void *thread_result;</a:t>
            </a:r>
          </a:p>
          <a:p>
            <a:r>
              <a:rPr lang="es-MX" sz="500" b="1">
                <a:latin typeface="Courier New" pitchFamily="49" charset="0"/>
              </a:rPr>
              <a:t>    /* Aquí se crea el hilo */</a:t>
            </a:r>
          </a:p>
          <a:p>
            <a:r>
              <a:rPr lang="es-MX" sz="500" b="1">
                <a:latin typeface="Courier New" pitchFamily="49" charset="0"/>
              </a:rPr>
              <a:t>    res = pthread_create(&amp;a_thread, NULL, </a:t>
            </a:r>
            <a:r>
              <a:rPr lang="es-MX" sz="500" b="1">
                <a:solidFill>
                  <a:schemeClr val="tx2"/>
                </a:solidFill>
                <a:latin typeface="Courier New" pitchFamily="49" charset="0"/>
              </a:rPr>
              <a:t>thread_function</a:t>
            </a:r>
            <a:r>
              <a:rPr lang="es-MX" sz="500" b="1">
                <a:latin typeface="Courier New" pitchFamily="49" charset="0"/>
              </a:rPr>
              <a:t>, (void *)message);</a:t>
            </a:r>
          </a:p>
          <a:p>
            <a:r>
              <a:rPr lang="es-MX" sz="500" b="1">
                <a:latin typeface="Courier New" pitchFamily="49" charset="0"/>
              </a:rPr>
              <a:t>    if (res != 0) {</a:t>
            </a:r>
          </a:p>
          <a:p>
            <a:r>
              <a:rPr lang="es-MX" sz="500" b="1">
                <a:latin typeface="Courier New" pitchFamily="49" charset="0"/>
              </a:rPr>
              <a:t>        perror("Thread creation failed");</a:t>
            </a:r>
          </a:p>
          <a:p>
            <a:r>
              <a:rPr lang="es-MX" sz="500" b="1">
                <a:latin typeface="Courier New" pitchFamily="49" charset="0"/>
              </a:rPr>
              <a:t>        exit(EXIT_FAILURE);</a:t>
            </a:r>
          </a:p>
          <a:p>
            <a:r>
              <a:rPr lang="es-MX" sz="500" b="1">
                <a:latin typeface="Courier New" pitchFamily="49" charset="0"/>
              </a:rPr>
              <a:t>    }</a:t>
            </a:r>
          </a:p>
          <a:p>
            <a:r>
              <a:rPr lang="es-MX" sz="500" b="1">
                <a:latin typeface="Courier New" pitchFamily="49" charset="0"/>
              </a:rPr>
              <a:t>    printf("Esperando que el hilo termine...\n");</a:t>
            </a:r>
          </a:p>
          <a:p>
            <a:r>
              <a:rPr lang="es-MX" sz="500" b="1">
                <a:latin typeface="Courier New" pitchFamily="49" charset="0"/>
              </a:rPr>
              <a:t>    res = pthread_join(a_thread, &amp;thread_result);</a:t>
            </a:r>
          </a:p>
          <a:p>
            <a:r>
              <a:rPr lang="es-MX" sz="500" b="1">
                <a:latin typeface="Courier New" pitchFamily="49" charset="0"/>
              </a:rPr>
              <a:t>if (res != 0) {</a:t>
            </a:r>
          </a:p>
          <a:p>
            <a:r>
              <a:rPr lang="es-MX" sz="500" b="1">
                <a:latin typeface="Courier New" pitchFamily="49" charset="0"/>
              </a:rPr>
              <a:t>        perror("La unión del hilo ha fallado");</a:t>
            </a:r>
          </a:p>
          <a:p>
            <a:r>
              <a:rPr lang="es-MX" sz="500" b="1">
                <a:latin typeface="Courier New" pitchFamily="49" charset="0"/>
              </a:rPr>
              <a:t>        exit(EXIT_FAILURE);</a:t>
            </a:r>
          </a:p>
          <a:p>
            <a:r>
              <a:rPr lang="es-MX" sz="500" b="1">
                <a:latin typeface="Courier New" pitchFamily="49" charset="0"/>
              </a:rPr>
              <a:t>    }</a:t>
            </a:r>
          </a:p>
          <a:p>
            <a:r>
              <a:rPr lang="es-MX" sz="500" b="1">
                <a:latin typeface="Courier New" pitchFamily="49" charset="0"/>
              </a:rPr>
              <a:t>    printf("Hilo unido, regresó %s\n", (char *)thread_result);</a:t>
            </a:r>
          </a:p>
          <a:p>
            <a:r>
              <a:rPr lang="es-MX" sz="500" b="1">
                <a:latin typeface="Courier New" pitchFamily="49" charset="0"/>
              </a:rPr>
              <a:t>    printf("El mensaje es %s\n", message);</a:t>
            </a:r>
          </a:p>
          <a:p>
            <a:r>
              <a:rPr lang="es-MX" sz="500" b="1">
                <a:latin typeface="Courier New" pitchFamily="49" charset="0"/>
              </a:rPr>
              <a:t>    exit(EXIT_SUCCESS);</a:t>
            </a:r>
          </a:p>
          <a:p>
            <a:r>
              <a:rPr lang="es-MX" sz="500" b="1">
                <a:latin typeface="Courier New" pitchFamily="49" charset="0"/>
              </a:rPr>
              <a:t>}</a:t>
            </a:r>
          </a:p>
          <a:p>
            <a:r>
              <a:rPr lang="es-MX" sz="500" b="1">
                <a:solidFill>
                  <a:schemeClr val="tx2"/>
                </a:solidFill>
                <a:latin typeface="Courier New" pitchFamily="49" charset="0"/>
              </a:rPr>
              <a:t>void *thread_function(void *arg) </a:t>
            </a:r>
          </a:p>
          <a:p>
            <a:r>
              <a:rPr lang="es-MX" sz="5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r>
              <a:rPr lang="es-MX" sz="500" b="1">
                <a:solidFill>
                  <a:schemeClr val="tx2"/>
                </a:solidFill>
                <a:latin typeface="Courier New" pitchFamily="49" charset="0"/>
              </a:rPr>
              <a:t>    printf("la función del hilo está corriendo. El Argumento fué %s\n", (char *) arg);</a:t>
            </a:r>
          </a:p>
          <a:p>
            <a:r>
              <a:rPr lang="es-MX" sz="500" b="1">
                <a:solidFill>
                  <a:schemeClr val="tx2"/>
                </a:solidFill>
                <a:latin typeface="Courier New" pitchFamily="49" charset="0"/>
              </a:rPr>
              <a:t>    sleep(3);</a:t>
            </a:r>
          </a:p>
          <a:p>
            <a:r>
              <a:rPr lang="es-MX" sz="500" b="1">
                <a:solidFill>
                  <a:schemeClr val="tx2"/>
                </a:solidFill>
                <a:latin typeface="Courier New" pitchFamily="49" charset="0"/>
              </a:rPr>
              <a:t>    strcpy(message, "Adios!");</a:t>
            </a:r>
          </a:p>
          <a:p>
            <a:r>
              <a:rPr lang="es-MX" sz="500" b="1">
                <a:solidFill>
                  <a:schemeClr val="tx2"/>
                </a:solidFill>
                <a:latin typeface="Courier New" pitchFamily="49" charset="0"/>
              </a:rPr>
              <a:t>    pthread_exit("Gracias por el tiempo del CPU");</a:t>
            </a:r>
          </a:p>
          <a:p>
            <a:r>
              <a:rPr lang="es-MX" sz="5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64C42-45D9-46D1-8299-29ED38BEEB18}" type="slidenum">
              <a:rPr lang="en-US"/>
              <a:pPr/>
              <a:t>18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800"/>
              <a:t>#include &lt;stdio.h&gt;</a:t>
            </a:r>
          </a:p>
          <a:p>
            <a:pPr>
              <a:lnSpc>
                <a:spcPct val="80000"/>
              </a:lnSpc>
            </a:pPr>
            <a:r>
              <a:rPr lang="es-ES" sz="800"/>
              <a:t>#include &lt;unistd.h&gt;</a:t>
            </a:r>
          </a:p>
          <a:p>
            <a:pPr>
              <a:lnSpc>
                <a:spcPct val="80000"/>
              </a:lnSpc>
            </a:pPr>
            <a:r>
              <a:rPr lang="es-ES" sz="800"/>
              <a:t>#include &lt;stdlib.h&gt;</a:t>
            </a:r>
          </a:p>
          <a:p>
            <a:pPr>
              <a:lnSpc>
                <a:spcPct val="80000"/>
              </a:lnSpc>
            </a:pPr>
            <a:r>
              <a:rPr lang="es-ES" sz="800"/>
              <a:t>#include &lt;pthread.h&gt;  // Definen funciones para manejo de hilos</a:t>
            </a:r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r>
              <a:rPr lang="es-ES" sz="800"/>
              <a:t>void *thread_function(void *arg);  // Función donde inicia el hilo</a:t>
            </a:r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r>
              <a:rPr lang="es-ES" sz="800"/>
              <a:t>int cont=0;   // Es la misma para ambos hilos</a:t>
            </a:r>
          </a:p>
          <a:p>
            <a:pPr>
              <a:lnSpc>
                <a:spcPct val="80000"/>
              </a:lnSpc>
            </a:pPr>
            <a:r>
              <a:rPr lang="es-ES" sz="800"/>
              <a:t>              // Global está en el segmento de datos</a:t>
            </a:r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r>
              <a:rPr lang="es-ES" sz="800"/>
              <a:t>int main() </a:t>
            </a:r>
          </a:p>
          <a:p>
            <a:pPr>
              <a:lnSpc>
                <a:spcPct val="80000"/>
              </a:lnSpc>
            </a:pPr>
            <a:r>
              <a:rPr lang="es-ES" sz="800"/>
              <a:t>{</a:t>
            </a:r>
          </a:p>
          <a:p>
            <a:pPr>
              <a:lnSpc>
                <a:spcPct val="80000"/>
              </a:lnSpc>
            </a:pPr>
            <a:r>
              <a:rPr lang="es-ES" sz="800"/>
              <a:t>    // Definición de variables</a:t>
            </a:r>
          </a:p>
          <a:p>
            <a:pPr>
              <a:lnSpc>
                <a:spcPct val="80000"/>
              </a:lnSpc>
            </a:pPr>
            <a:r>
              <a:rPr lang="es-ES" sz="800"/>
              <a:t>    int res;</a:t>
            </a:r>
          </a:p>
          <a:p>
            <a:pPr>
              <a:lnSpc>
                <a:spcPct val="80000"/>
              </a:lnSpc>
            </a:pPr>
            <a:r>
              <a:rPr lang="es-ES" sz="800"/>
              <a:t>    pthread_t a_thread;     // Identificador del hilo</a:t>
            </a:r>
          </a:p>
          <a:p>
            <a:pPr>
              <a:lnSpc>
                <a:spcPct val="80000"/>
              </a:lnSpc>
            </a:pPr>
            <a:r>
              <a:rPr lang="es-ES" sz="800"/>
              <a:t>    void *thread_result;</a:t>
            </a:r>
          </a:p>
          <a:p>
            <a:pPr>
              <a:lnSpc>
                <a:spcPct val="80000"/>
              </a:lnSpc>
            </a:pPr>
            <a:r>
              <a:rPr lang="es-ES" sz="800"/>
              <a:t>    int i;                  // Es local, por lo tanto está en el segmento de stack de cada hilo</a:t>
            </a:r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r>
              <a:rPr lang="es-ES" sz="800"/>
              <a:t>    /* Aquí se crea el hilo */</a:t>
            </a:r>
          </a:p>
          <a:p>
            <a:pPr>
              <a:lnSpc>
                <a:spcPct val="80000"/>
              </a:lnSpc>
            </a:pPr>
            <a:r>
              <a:rPr lang="es-ES" sz="800"/>
              <a:t>    res = pthread_create(&amp;a_thread, NULL, thread_function,NULL);</a:t>
            </a:r>
          </a:p>
          <a:p>
            <a:pPr>
              <a:lnSpc>
                <a:spcPct val="80000"/>
              </a:lnSpc>
            </a:pPr>
            <a:r>
              <a:rPr lang="es-ES" sz="800"/>
              <a:t>    if (res != 0) {</a:t>
            </a:r>
          </a:p>
          <a:p>
            <a:pPr>
              <a:lnSpc>
                <a:spcPct val="80000"/>
              </a:lnSpc>
            </a:pPr>
            <a:r>
              <a:rPr lang="es-ES" sz="800"/>
              <a:t>        perror("Thread creation failed");</a:t>
            </a:r>
          </a:p>
          <a:p>
            <a:pPr>
              <a:lnSpc>
                <a:spcPct val="80000"/>
              </a:lnSpc>
            </a:pPr>
            <a:r>
              <a:rPr lang="es-ES" sz="800"/>
              <a:t>        exit(EXIT_FAILURE);</a:t>
            </a:r>
          </a:p>
          <a:p>
            <a:pPr>
              <a:lnSpc>
                <a:spcPct val="80000"/>
              </a:lnSpc>
            </a:pPr>
            <a:r>
              <a:rPr lang="es-ES" sz="800"/>
              <a:t>    }</a:t>
            </a:r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r>
              <a:rPr lang="es-ES" sz="800"/>
              <a:t>    // Hilo principal</a:t>
            </a:r>
          </a:p>
          <a:p>
            <a:pPr>
              <a:lnSpc>
                <a:spcPct val="80000"/>
              </a:lnSpc>
            </a:pPr>
            <a:r>
              <a:rPr lang="es-ES" sz="800"/>
              <a:t>    for(i=1;i&lt;=10;i++)</a:t>
            </a:r>
          </a:p>
          <a:p>
            <a:pPr>
              <a:lnSpc>
                <a:spcPct val="80000"/>
              </a:lnSpc>
            </a:pPr>
            <a:r>
              <a:rPr lang="es-ES" sz="800"/>
              <a:t>    {</a:t>
            </a:r>
          </a:p>
          <a:p>
            <a:pPr>
              <a:lnSpc>
                <a:spcPct val="80000"/>
              </a:lnSpc>
            </a:pPr>
            <a:r>
              <a:rPr lang="es-ES" sz="800"/>
              <a:t>         printf("%d\n",i);</a:t>
            </a:r>
          </a:p>
          <a:p>
            <a:pPr>
              <a:lnSpc>
                <a:spcPct val="80000"/>
              </a:lnSpc>
            </a:pPr>
            <a:r>
              <a:rPr lang="es-ES" sz="800"/>
              <a:t>         cont++;</a:t>
            </a:r>
          </a:p>
          <a:p>
            <a:pPr>
              <a:lnSpc>
                <a:spcPct val="80000"/>
              </a:lnSpc>
            </a:pPr>
            <a:r>
              <a:rPr lang="es-ES" sz="800"/>
              <a:t>         printf("Hilo principal dice cont=%d\n",cont);</a:t>
            </a:r>
          </a:p>
          <a:p>
            <a:pPr>
              <a:lnSpc>
                <a:spcPct val="80000"/>
              </a:lnSpc>
            </a:pPr>
            <a:r>
              <a:rPr lang="es-ES" sz="800"/>
              <a:t>         sleep(1);</a:t>
            </a:r>
          </a:p>
          <a:p>
            <a:pPr>
              <a:lnSpc>
                <a:spcPct val="80000"/>
              </a:lnSpc>
            </a:pPr>
            <a:r>
              <a:rPr lang="es-ES" sz="800"/>
              <a:t>    }</a:t>
            </a:r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r>
              <a:rPr lang="es-ES" sz="800"/>
              <a:t>    printf("Esperando que el hilo termine...\n");</a:t>
            </a:r>
          </a:p>
          <a:p>
            <a:pPr>
              <a:lnSpc>
                <a:spcPct val="80000"/>
              </a:lnSpc>
            </a:pPr>
            <a:r>
              <a:rPr lang="es-ES" sz="800"/>
              <a:t>    // Esperar a que termine el hilo cuyo identificador es a_thread</a:t>
            </a:r>
          </a:p>
          <a:p>
            <a:pPr>
              <a:lnSpc>
                <a:spcPct val="80000"/>
              </a:lnSpc>
            </a:pPr>
            <a:r>
              <a:rPr lang="es-ES" sz="800"/>
              <a:t>    res = pthread_join(a_thread, &amp;thread_result);</a:t>
            </a:r>
          </a:p>
          <a:p>
            <a:pPr>
              <a:lnSpc>
                <a:spcPct val="80000"/>
              </a:lnSpc>
            </a:pPr>
            <a:r>
              <a:rPr lang="es-ES" sz="800"/>
              <a:t>    if (res != 0) </a:t>
            </a:r>
          </a:p>
          <a:p>
            <a:pPr>
              <a:lnSpc>
                <a:spcPct val="80000"/>
              </a:lnSpc>
            </a:pPr>
            <a:r>
              <a:rPr lang="es-ES" sz="800"/>
              <a:t>    {</a:t>
            </a:r>
          </a:p>
          <a:p>
            <a:pPr>
              <a:lnSpc>
                <a:spcPct val="80000"/>
              </a:lnSpc>
            </a:pPr>
            <a:r>
              <a:rPr lang="es-ES" sz="800"/>
              <a:t>        perror("La unión del hilo ha fallado");</a:t>
            </a:r>
          </a:p>
          <a:p>
            <a:pPr>
              <a:lnSpc>
                <a:spcPct val="80000"/>
              </a:lnSpc>
            </a:pPr>
            <a:r>
              <a:rPr lang="es-ES" sz="800"/>
              <a:t>        exit(EXIT_FAILURE);</a:t>
            </a:r>
          </a:p>
          <a:p>
            <a:pPr>
              <a:lnSpc>
                <a:spcPct val="80000"/>
              </a:lnSpc>
            </a:pPr>
            <a:r>
              <a:rPr lang="es-ES" sz="800"/>
              <a:t>    }</a:t>
            </a:r>
          </a:p>
          <a:p>
            <a:pPr>
              <a:lnSpc>
                <a:spcPct val="80000"/>
              </a:lnSpc>
            </a:pPr>
            <a:r>
              <a:rPr lang="es-ES" sz="800"/>
              <a:t>    printf("Hilo unido, regresó %s\n", (char *)thread_result);</a:t>
            </a:r>
          </a:p>
          <a:p>
            <a:pPr>
              <a:lnSpc>
                <a:spcPct val="80000"/>
              </a:lnSpc>
            </a:pPr>
            <a:r>
              <a:rPr lang="es-ES" sz="800"/>
              <a:t>    exit(EXIT_SUCCESS);</a:t>
            </a:r>
          </a:p>
          <a:p>
            <a:pPr>
              <a:lnSpc>
                <a:spcPct val="80000"/>
              </a:lnSpc>
            </a:pPr>
            <a:r>
              <a:rPr lang="es-ES" sz="800"/>
              <a:t>}</a:t>
            </a:r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r>
              <a:rPr lang="es-ES" sz="800"/>
              <a:t>// Función donde inicia la ejecución el hilo secundario</a:t>
            </a:r>
          </a:p>
          <a:p>
            <a:pPr>
              <a:lnSpc>
                <a:spcPct val="80000"/>
              </a:lnSpc>
            </a:pPr>
            <a:r>
              <a:rPr lang="es-ES" sz="800"/>
              <a:t>void *thread_function(void *arg) </a:t>
            </a:r>
          </a:p>
          <a:p>
            <a:pPr>
              <a:lnSpc>
                <a:spcPct val="80000"/>
              </a:lnSpc>
            </a:pPr>
            <a:r>
              <a:rPr lang="es-ES" sz="800"/>
              <a:t>{</a:t>
            </a:r>
          </a:p>
          <a:p>
            <a:pPr>
              <a:lnSpc>
                <a:spcPct val="80000"/>
              </a:lnSpc>
            </a:pPr>
            <a:r>
              <a:rPr lang="es-ES" sz="800"/>
              <a:t>    int i;   // Es local, por lo tanto está en el segmento de stack de cada hilo</a:t>
            </a:r>
          </a:p>
          <a:p>
            <a:pPr>
              <a:lnSpc>
                <a:spcPct val="80000"/>
              </a:lnSpc>
            </a:pPr>
            <a:r>
              <a:rPr lang="es-ES" sz="800"/>
              <a:t>    for(i=10;i&gt;0;i--)</a:t>
            </a:r>
          </a:p>
          <a:p>
            <a:pPr>
              <a:lnSpc>
                <a:spcPct val="80000"/>
              </a:lnSpc>
            </a:pPr>
            <a:r>
              <a:rPr lang="es-ES" sz="800"/>
              <a:t>    {</a:t>
            </a:r>
          </a:p>
          <a:p>
            <a:pPr>
              <a:lnSpc>
                <a:spcPct val="80000"/>
              </a:lnSpc>
            </a:pPr>
            <a:r>
              <a:rPr lang="es-ES" sz="800"/>
              <a:t>         printf("%d\n",i);</a:t>
            </a:r>
          </a:p>
          <a:p>
            <a:pPr>
              <a:lnSpc>
                <a:spcPct val="80000"/>
              </a:lnSpc>
            </a:pPr>
            <a:r>
              <a:rPr lang="es-ES" sz="800"/>
              <a:t>         printf("Hilo secundario dice cont=%d\n",cont);</a:t>
            </a:r>
          </a:p>
          <a:p>
            <a:pPr>
              <a:lnSpc>
                <a:spcPct val="80000"/>
              </a:lnSpc>
            </a:pPr>
            <a:r>
              <a:rPr lang="es-ES" sz="800"/>
              <a:t>         sleep(1);</a:t>
            </a:r>
          </a:p>
          <a:p>
            <a:pPr>
              <a:lnSpc>
                <a:spcPct val="80000"/>
              </a:lnSpc>
            </a:pPr>
            <a:r>
              <a:rPr lang="es-ES" sz="800"/>
              <a:t>    }</a:t>
            </a:r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r>
              <a:rPr lang="es-ES" sz="800"/>
              <a:t>    pthread_exit("Gracias por el tiempo del CPU");</a:t>
            </a:r>
          </a:p>
          <a:p>
            <a:pPr>
              <a:lnSpc>
                <a:spcPct val="80000"/>
              </a:lnSpc>
            </a:pPr>
            <a:r>
              <a:rPr lang="es-ES" sz="800"/>
              <a:t>} </a:t>
            </a:r>
          </a:p>
          <a:p>
            <a:pPr>
              <a:lnSpc>
                <a:spcPct val="80000"/>
              </a:lnSpc>
            </a:pPr>
            <a:endParaRPr lang="es-ES" sz="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61A31DA-048B-4A77-9A4E-2279D0223FF6}"/>
              </a:ext>
            </a:extLst>
          </p:cNvPr>
          <p:cNvSpPr/>
          <p:nvPr/>
        </p:nvSpPr>
        <p:spPr>
          <a:xfrm>
            <a:off x="0" y="3362574"/>
            <a:ext cx="9144000" cy="28850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36525"/>
            <a:ext cx="8470232" cy="3226049"/>
          </a:xfrm>
        </p:spPr>
        <p:txBody>
          <a:bodyPr anchor="ctr" anchorCtr="0">
            <a:normAutofit/>
          </a:bodyPr>
          <a:lstStyle>
            <a:lvl1pPr algn="ctr">
              <a:defRPr sz="6000" b="0">
                <a:solidFill>
                  <a:srgbClr val="7030A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9719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DDFE-FFA4-440E-B6BE-E45D56BAA008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439AB3-129B-4F05-9537-5C89BB660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50" y="4729630"/>
            <a:ext cx="1698300" cy="13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3B0B-A60E-4B7A-9FE0-9CDCAC5868F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450667-53EB-4BCB-8EC6-7A28EF7D9FAA}"/>
              </a:ext>
            </a:extLst>
          </p:cNvPr>
          <p:cNvSpPr/>
          <p:nvPr/>
        </p:nvSpPr>
        <p:spPr>
          <a:xfrm rot="5400000">
            <a:off x="4608511" y="1820865"/>
            <a:ext cx="6356351" cy="2714624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9D-2B58-47BB-B705-98822DF295B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6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7645-C5DE-41CF-BE81-8956EDF65A8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74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2CCD-1CE7-42DA-AF3A-BF1D91711FD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34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A376-42E3-40C8-ADF0-5A44F09F596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26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0538"/>
            <a:ext cx="7886700" cy="12551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98F-5168-49D2-997B-625FC258CAE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74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C78-F9E3-4FF9-9063-BFD5EE79626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06997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31B4-8C35-4C6B-8427-8322CDBC98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44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520315-3473-4889-B0C1-0BDF9DBB2294}"/>
              </a:ext>
            </a:extLst>
          </p:cNvPr>
          <p:cNvSpPr/>
          <p:nvPr/>
        </p:nvSpPr>
        <p:spPr>
          <a:xfrm>
            <a:off x="0" y="-1"/>
            <a:ext cx="3887391" cy="205740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D54-F23E-4EA3-87DB-78DB8A20BF5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C07764-80F3-4767-AB51-D8FF178F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7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3052FCF-783B-422E-BA49-08AB003B5E6F}"/>
              </a:ext>
            </a:extLst>
          </p:cNvPr>
          <p:cNvSpPr/>
          <p:nvPr/>
        </p:nvSpPr>
        <p:spPr>
          <a:xfrm>
            <a:off x="0" y="-1"/>
            <a:ext cx="3887391" cy="193482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FD1F-796E-4AB0-830A-4B3E37168D9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2D2C39-88D8-46EC-BBB7-BE7B77F6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74A6FDB-1E00-46BE-854A-28857737EB82}"/>
              </a:ext>
            </a:extLst>
          </p:cNvPr>
          <p:cNvSpPr/>
          <p:nvPr/>
        </p:nvSpPr>
        <p:spPr>
          <a:xfrm>
            <a:off x="0" y="-1"/>
            <a:ext cx="9144000" cy="1636295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0538"/>
            <a:ext cx="7886700" cy="126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6295"/>
            <a:ext cx="7886700" cy="45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"/>
              <a:t>Hilos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27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56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fld id="{9F280C78-F9E3-4FF9-9063-BFD5EE79626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7F3A451-EF19-4633-BFE3-B476648A58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14975A4-858D-4C93-A74B-9DF460863546}"/>
              </a:ext>
            </a:extLst>
          </p:cNvPr>
          <p:cNvSpPr txBox="1"/>
          <p:nvPr/>
        </p:nvSpPr>
        <p:spPr>
          <a:xfrm>
            <a:off x="5971733" y="-68230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 Narrow" panose="020B0606020202030204" pitchFamily="34" charset="0"/>
              </a:rPr>
              <a:t>Departamento de Electrónica, Sistemas e Informática</a:t>
            </a:r>
          </a:p>
        </p:txBody>
      </p:sp>
    </p:spTree>
    <p:extLst>
      <p:ext uri="{BB962C8B-B14F-4D97-AF65-F5344CB8AC3E}">
        <p14:creationId xmlns:p14="http://schemas.microsoft.com/office/powerpoint/2010/main" val="347019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Capítulo 4</a:t>
            </a:r>
          </a:p>
          <a:p>
            <a:r>
              <a:rPr lang="es-ES" dirty="0" err="1"/>
              <a:t>Silberschatz</a:t>
            </a:r>
            <a:r>
              <a:rPr lang="es-ES" dirty="0"/>
              <a:t> </a:t>
            </a:r>
            <a:r>
              <a:rPr lang="es-ES" dirty="0" err="1"/>
              <a:t>Galvin</a:t>
            </a:r>
            <a:endParaRPr lang="es-E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040BE5-5780-415C-A3F4-804B3301E31D}" type="slidenum">
              <a:rPr lang="es-ES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 uno a uno</a:t>
            </a:r>
          </a:p>
        </p:txBody>
      </p:sp>
      <p:sp>
        <p:nvSpPr>
          <p:cNvPr id="18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19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D426-5849-41C3-AD13-17BDFD40A816}" type="slidenum">
              <a:rPr lang="es-ES"/>
              <a:pPr/>
              <a:t>10</a:t>
            </a:fld>
            <a:endParaRPr lang="es-ES"/>
          </a:p>
        </p:txBody>
      </p:sp>
      <p:grpSp>
        <p:nvGrpSpPr>
          <p:cNvPr id="32797" name="Group 29"/>
          <p:cNvGrpSpPr>
            <a:grpSpLocks/>
          </p:cNvGrpSpPr>
          <p:nvPr/>
        </p:nvGrpSpPr>
        <p:grpSpPr bwMode="auto">
          <a:xfrm>
            <a:off x="1574800" y="2587625"/>
            <a:ext cx="6173788" cy="2381250"/>
            <a:chOff x="1091" y="1208"/>
            <a:chExt cx="3889" cy="1500"/>
          </a:xfrm>
        </p:grpSpPr>
        <p:sp>
          <p:nvSpPr>
            <p:cNvPr id="32777" name="Freeform 9"/>
            <p:cNvSpPr>
              <a:spLocks/>
            </p:cNvSpPr>
            <p:nvPr/>
          </p:nvSpPr>
          <p:spPr bwMode="auto">
            <a:xfrm>
              <a:off x="1221" y="1292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1309" y="1574"/>
              <a:ext cx="4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2785" name="Oval 17"/>
            <p:cNvSpPr>
              <a:spLocks noChangeArrowheads="1"/>
            </p:cNvSpPr>
            <p:nvPr/>
          </p:nvSpPr>
          <p:spPr bwMode="auto">
            <a:xfrm>
              <a:off x="1091" y="2296"/>
              <a:ext cx="410" cy="4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/>
              <a:r>
                <a:rPr lang="es-ES"/>
                <a:t>k</a:t>
              </a:r>
            </a:p>
          </p:txBody>
        </p:sp>
        <p:sp>
          <p:nvSpPr>
            <p:cNvPr id="32786" name="Freeform 18"/>
            <p:cNvSpPr>
              <a:spLocks/>
            </p:cNvSpPr>
            <p:nvPr/>
          </p:nvSpPr>
          <p:spPr bwMode="auto">
            <a:xfrm>
              <a:off x="1933" y="1286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flipH="1">
              <a:off x="2021" y="1568"/>
              <a:ext cx="4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2788" name="Oval 20"/>
            <p:cNvSpPr>
              <a:spLocks noChangeArrowheads="1"/>
            </p:cNvSpPr>
            <p:nvPr/>
          </p:nvSpPr>
          <p:spPr bwMode="auto">
            <a:xfrm>
              <a:off x="1803" y="2290"/>
              <a:ext cx="410" cy="4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/>
              <a:r>
                <a:rPr lang="es-ES"/>
                <a:t>k</a:t>
              </a:r>
            </a:p>
          </p:txBody>
        </p:sp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2668" y="1303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flipH="1">
              <a:off x="2756" y="1585"/>
              <a:ext cx="4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2791" name="Oval 23"/>
            <p:cNvSpPr>
              <a:spLocks noChangeArrowheads="1"/>
            </p:cNvSpPr>
            <p:nvPr/>
          </p:nvSpPr>
          <p:spPr bwMode="auto">
            <a:xfrm>
              <a:off x="2538" y="2307"/>
              <a:ext cx="410" cy="4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/>
              <a:r>
                <a:rPr lang="es-ES"/>
                <a:t>k</a:t>
              </a:r>
            </a:p>
          </p:txBody>
        </p:sp>
        <p:sp>
          <p:nvSpPr>
            <p:cNvPr id="32792" name="Freeform 24"/>
            <p:cNvSpPr>
              <a:spLocks/>
            </p:cNvSpPr>
            <p:nvPr/>
          </p:nvSpPr>
          <p:spPr bwMode="auto">
            <a:xfrm>
              <a:off x="3380" y="1297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H="1">
              <a:off x="3468" y="1579"/>
              <a:ext cx="4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2794" name="Oval 26"/>
            <p:cNvSpPr>
              <a:spLocks noChangeArrowheads="1"/>
            </p:cNvSpPr>
            <p:nvPr/>
          </p:nvSpPr>
          <p:spPr bwMode="auto">
            <a:xfrm>
              <a:off x="3250" y="2301"/>
              <a:ext cx="410" cy="4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/>
              <a:r>
                <a:rPr lang="es-ES"/>
                <a:t>k</a:t>
              </a: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3741" y="1208"/>
              <a:ext cx="123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s-ES"/>
                <a:t>Hilo a nivel usuario</a:t>
              </a: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3733" y="2260"/>
              <a:ext cx="116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s-ES"/>
                <a:t>Hilo a nivel kérnel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 muchos a muchos</a:t>
            </a:r>
          </a:p>
        </p:txBody>
      </p:sp>
      <p:sp>
        <p:nvSpPr>
          <p:cNvPr id="2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2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CEF-916A-4B37-8FCE-B686181C298F}" type="slidenum">
              <a:rPr lang="es-ES"/>
              <a:pPr/>
              <a:t>11</a:t>
            </a:fld>
            <a:endParaRPr lang="es-ES"/>
          </a:p>
        </p:txBody>
      </p: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1319213" y="2120900"/>
            <a:ext cx="6343650" cy="3751263"/>
            <a:chOff x="1052" y="994"/>
            <a:chExt cx="3996" cy="2363"/>
          </a:xfrm>
        </p:grpSpPr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1754" y="1000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00" name="Freeform 8"/>
            <p:cNvSpPr>
              <a:spLocks/>
            </p:cNvSpPr>
            <p:nvPr/>
          </p:nvSpPr>
          <p:spPr bwMode="auto">
            <a:xfrm>
              <a:off x="2583" y="994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01" name="Freeform 9"/>
            <p:cNvSpPr>
              <a:spLocks/>
            </p:cNvSpPr>
            <p:nvPr/>
          </p:nvSpPr>
          <p:spPr bwMode="auto">
            <a:xfrm>
              <a:off x="1052" y="1424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3295" y="1458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1144" y="1706"/>
              <a:ext cx="1090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flipV="1">
              <a:off x="2217" y="1811"/>
              <a:ext cx="1047" cy="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H="1" flipV="1">
              <a:off x="1824" y="1331"/>
              <a:ext cx="402" cy="1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V="1">
              <a:off x="2234" y="1383"/>
              <a:ext cx="358" cy="1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07" name="Oval 15"/>
            <p:cNvSpPr>
              <a:spLocks noChangeArrowheads="1"/>
            </p:cNvSpPr>
            <p:nvPr/>
          </p:nvSpPr>
          <p:spPr bwMode="auto">
            <a:xfrm>
              <a:off x="2156" y="2491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2208" y="2605"/>
              <a:ext cx="0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>
              <a:off x="1999" y="2945"/>
              <a:ext cx="410" cy="4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/>
              <a:r>
                <a:rPr lang="es-ES"/>
                <a:t>k</a:t>
              </a:r>
            </a:p>
          </p:txBody>
        </p:sp>
        <p:sp>
          <p:nvSpPr>
            <p:cNvPr id="33810" name="Oval 18"/>
            <p:cNvSpPr>
              <a:spLocks noChangeArrowheads="1"/>
            </p:cNvSpPr>
            <p:nvPr/>
          </p:nvSpPr>
          <p:spPr bwMode="auto">
            <a:xfrm>
              <a:off x="2569" y="2948"/>
              <a:ext cx="410" cy="4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/>
              <a:r>
                <a:rPr lang="es-ES"/>
                <a:t>k</a:t>
              </a:r>
            </a:p>
          </p:txBody>
        </p:sp>
        <p:sp>
          <p:nvSpPr>
            <p:cNvPr id="33811" name="Oval 19"/>
            <p:cNvSpPr>
              <a:spLocks noChangeArrowheads="1"/>
            </p:cNvSpPr>
            <p:nvPr/>
          </p:nvSpPr>
          <p:spPr bwMode="auto">
            <a:xfrm>
              <a:off x="1452" y="2956"/>
              <a:ext cx="410" cy="4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/>
              <a:r>
                <a:rPr lang="es-ES"/>
                <a:t>k</a:t>
              </a:r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V="1">
              <a:off x="1744" y="2611"/>
              <a:ext cx="442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 flipH="1" flipV="1">
              <a:off x="2220" y="2611"/>
              <a:ext cx="467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809" y="1376"/>
              <a:ext cx="123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s-ES" dirty="0"/>
                <a:t>Hilo a nivel usuario</a:t>
              </a:r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auto">
            <a:xfrm>
              <a:off x="3722" y="2894"/>
              <a:ext cx="116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s-ES"/>
                <a:t>Hilo a nivel kérnel</a:t>
              </a:r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 flipH="1">
              <a:off x="3063" y="2993"/>
              <a:ext cx="66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 flipH="1">
              <a:off x="3500" y="1519"/>
              <a:ext cx="314" cy="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69" name="Rectangle 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la arquitectura multihilo de Solaris</a:t>
            </a:r>
          </a:p>
        </p:txBody>
      </p:sp>
      <p:sp>
        <p:nvSpPr>
          <p:cNvPr id="122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123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12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504F-8C5C-4CB5-BBD3-6F8F4B8CF7C2}" type="slidenum">
              <a:rPr lang="es-ES" smtClean="0"/>
              <a:pPr/>
              <a:t>12</a:t>
            </a:fld>
            <a:endParaRPr lang="es-ES" dirty="0"/>
          </a:p>
        </p:txBody>
      </p:sp>
      <p:grpSp>
        <p:nvGrpSpPr>
          <p:cNvPr id="78970" name="Group 122"/>
          <p:cNvGrpSpPr>
            <a:grpSpLocks/>
          </p:cNvGrpSpPr>
          <p:nvPr/>
        </p:nvGrpSpPr>
        <p:grpSpPr bwMode="auto">
          <a:xfrm>
            <a:off x="657225" y="1946275"/>
            <a:ext cx="7696200" cy="4114800"/>
            <a:chOff x="431" y="1253"/>
            <a:chExt cx="4848" cy="2592"/>
          </a:xfrm>
        </p:grpSpPr>
        <p:grpSp>
          <p:nvGrpSpPr>
            <p:cNvPr id="78851" name="Group 3"/>
            <p:cNvGrpSpPr>
              <a:grpSpLocks/>
            </p:cNvGrpSpPr>
            <p:nvPr/>
          </p:nvGrpSpPr>
          <p:grpSpPr bwMode="auto">
            <a:xfrm>
              <a:off x="3973" y="1482"/>
              <a:ext cx="1137" cy="699"/>
              <a:chOff x="384" y="192"/>
              <a:chExt cx="432" cy="1008"/>
            </a:xfrm>
          </p:grpSpPr>
          <p:sp>
            <p:nvSpPr>
              <p:cNvPr id="78852" name="Rectangle 4"/>
              <p:cNvSpPr>
                <a:spLocks noChangeArrowheads="1"/>
              </p:cNvSpPr>
              <p:nvPr/>
            </p:nvSpPr>
            <p:spPr bwMode="auto">
              <a:xfrm>
                <a:off x="384" y="864"/>
                <a:ext cx="432" cy="336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853" name="Rectangle 5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432" cy="672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431" y="1915"/>
              <a:ext cx="3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200" dirty="0"/>
                <a:t>Usuario</a:t>
              </a:r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434" y="2714"/>
              <a:ext cx="421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720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200"/>
                <a:t>Núcleo</a:t>
              </a:r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455" y="3274"/>
              <a:ext cx="59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200"/>
                <a:t>Hardware </a:t>
              </a: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4617" y="1982"/>
              <a:ext cx="32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ct val="65000"/>
                </a:lnSpc>
                <a:spcBef>
                  <a:spcPct val="50000"/>
                </a:spcBef>
              </a:pPr>
              <a:r>
                <a:rPr lang="es-ES" sz="1000" dirty="0"/>
                <a:t>Biblioteca</a:t>
              </a:r>
            </a:p>
            <a:p>
              <a:pPr algn="ctr" eaLnBrk="0" hangingPunct="0">
                <a:lnSpc>
                  <a:spcPct val="65000"/>
                </a:lnSpc>
                <a:spcBef>
                  <a:spcPct val="50000"/>
                </a:spcBef>
              </a:pPr>
              <a:r>
                <a:rPr lang="es-ES" sz="1000" dirty="0"/>
                <a:t>de hilos</a:t>
              </a:r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546" y="3695"/>
              <a:ext cx="77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000"/>
                <a:t>Hilo a nivel de usuario</a:t>
              </a:r>
              <a:r>
                <a:rPr lang="es-ES" sz="1200"/>
                <a:t> </a:t>
              </a:r>
            </a:p>
          </p:txBody>
        </p:sp>
        <p:sp>
          <p:nvSpPr>
            <p:cNvPr id="78859" name="Text Box 11"/>
            <p:cNvSpPr txBox="1">
              <a:spLocks noChangeArrowheads="1"/>
            </p:cNvSpPr>
            <p:nvPr/>
          </p:nvSpPr>
          <p:spPr bwMode="auto">
            <a:xfrm>
              <a:off x="1698" y="3712"/>
              <a:ext cx="71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000"/>
                <a:t>Hilo del núcleo</a:t>
              </a:r>
              <a:endParaRPr lang="es-ES" sz="1200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2835" y="3692"/>
              <a:ext cx="8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000"/>
                <a:t>Proceso ligero</a:t>
              </a:r>
              <a:r>
                <a:rPr lang="es-ES" sz="1200"/>
                <a:t> </a:t>
              </a:r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4227" y="3678"/>
              <a:ext cx="8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000"/>
                <a:t>Procesador</a:t>
              </a:r>
              <a:r>
                <a:rPr lang="es-ES" sz="1200"/>
                <a:t> </a:t>
              </a:r>
            </a:p>
          </p:txBody>
        </p:sp>
        <p:grpSp>
          <p:nvGrpSpPr>
            <p:cNvPr id="78862" name="Group 14"/>
            <p:cNvGrpSpPr>
              <a:grpSpLocks/>
            </p:cNvGrpSpPr>
            <p:nvPr/>
          </p:nvGrpSpPr>
          <p:grpSpPr bwMode="auto">
            <a:xfrm>
              <a:off x="770" y="1482"/>
              <a:ext cx="380" cy="699"/>
              <a:chOff x="384" y="192"/>
              <a:chExt cx="432" cy="1008"/>
            </a:xfrm>
          </p:grpSpPr>
          <p:sp>
            <p:nvSpPr>
              <p:cNvPr id="78863" name="Rectangle 15"/>
              <p:cNvSpPr>
                <a:spLocks noChangeArrowheads="1"/>
              </p:cNvSpPr>
              <p:nvPr/>
            </p:nvSpPr>
            <p:spPr bwMode="auto">
              <a:xfrm>
                <a:off x="384" y="864"/>
                <a:ext cx="432" cy="336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864" name="Rectangle 16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432" cy="672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8865" name="Group 17"/>
            <p:cNvGrpSpPr>
              <a:grpSpLocks/>
            </p:cNvGrpSpPr>
            <p:nvPr/>
          </p:nvGrpSpPr>
          <p:grpSpPr bwMode="auto">
            <a:xfrm>
              <a:off x="1276" y="1482"/>
              <a:ext cx="633" cy="699"/>
              <a:chOff x="384" y="192"/>
              <a:chExt cx="432" cy="1008"/>
            </a:xfrm>
          </p:grpSpPr>
          <p:sp>
            <p:nvSpPr>
              <p:cNvPr id="78866" name="Rectangle 18"/>
              <p:cNvSpPr>
                <a:spLocks noChangeArrowheads="1"/>
              </p:cNvSpPr>
              <p:nvPr/>
            </p:nvSpPr>
            <p:spPr bwMode="auto">
              <a:xfrm>
                <a:off x="384" y="864"/>
                <a:ext cx="432" cy="336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867" name="Rectangle 19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432" cy="672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8868" name="Group 20"/>
            <p:cNvGrpSpPr>
              <a:grpSpLocks/>
            </p:cNvGrpSpPr>
            <p:nvPr/>
          </p:nvGrpSpPr>
          <p:grpSpPr bwMode="auto">
            <a:xfrm>
              <a:off x="3131" y="1482"/>
              <a:ext cx="631" cy="699"/>
              <a:chOff x="384" y="192"/>
              <a:chExt cx="432" cy="1008"/>
            </a:xfrm>
          </p:grpSpPr>
          <p:sp>
            <p:nvSpPr>
              <p:cNvPr id="78869" name="Rectangle 21"/>
              <p:cNvSpPr>
                <a:spLocks noChangeArrowheads="1"/>
              </p:cNvSpPr>
              <p:nvPr/>
            </p:nvSpPr>
            <p:spPr bwMode="auto">
              <a:xfrm>
                <a:off x="384" y="864"/>
                <a:ext cx="432" cy="336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870" name="Rectangle 22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432" cy="672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8871" name="Group 23"/>
            <p:cNvGrpSpPr>
              <a:grpSpLocks/>
            </p:cNvGrpSpPr>
            <p:nvPr/>
          </p:nvGrpSpPr>
          <p:grpSpPr bwMode="auto">
            <a:xfrm>
              <a:off x="2076" y="1482"/>
              <a:ext cx="886" cy="699"/>
              <a:chOff x="384" y="192"/>
              <a:chExt cx="432" cy="1008"/>
            </a:xfrm>
          </p:grpSpPr>
          <p:sp>
            <p:nvSpPr>
              <p:cNvPr id="78872" name="Rectangle 24"/>
              <p:cNvSpPr>
                <a:spLocks noChangeArrowheads="1"/>
              </p:cNvSpPr>
              <p:nvPr/>
            </p:nvSpPr>
            <p:spPr bwMode="auto">
              <a:xfrm>
                <a:off x="384" y="864"/>
                <a:ext cx="432" cy="336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873" name="Rectangle 25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432" cy="672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s-ES" sz="2400"/>
              </a:p>
            </p:txBody>
          </p:sp>
        </p:grp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603" y="2181"/>
              <a:ext cx="46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75" name="Freeform 27"/>
            <p:cNvSpPr>
              <a:spLocks/>
            </p:cNvSpPr>
            <p:nvPr/>
          </p:nvSpPr>
          <p:spPr bwMode="auto">
            <a:xfrm>
              <a:off x="939" y="1549"/>
              <a:ext cx="42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76" name="Freeform 28"/>
            <p:cNvSpPr>
              <a:spLocks/>
            </p:cNvSpPr>
            <p:nvPr/>
          </p:nvSpPr>
          <p:spPr bwMode="auto">
            <a:xfrm>
              <a:off x="2793" y="1549"/>
              <a:ext cx="49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77" name="Freeform 29"/>
            <p:cNvSpPr>
              <a:spLocks/>
            </p:cNvSpPr>
            <p:nvPr/>
          </p:nvSpPr>
          <p:spPr bwMode="auto">
            <a:xfrm>
              <a:off x="1438" y="1549"/>
              <a:ext cx="49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78" name="Freeform 30"/>
            <p:cNvSpPr>
              <a:spLocks/>
            </p:cNvSpPr>
            <p:nvPr/>
          </p:nvSpPr>
          <p:spPr bwMode="auto">
            <a:xfrm>
              <a:off x="1740" y="1549"/>
              <a:ext cx="49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79" name="Freeform 31"/>
            <p:cNvSpPr>
              <a:spLocks/>
            </p:cNvSpPr>
            <p:nvPr/>
          </p:nvSpPr>
          <p:spPr bwMode="auto">
            <a:xfrm>
              <a:off x="3249" y="1549"/>
              <a:ext cx="50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80" name="Freeform 32"/>
            <p:cNvSpPr>
              <a:spLocks/>
            </p:cNvSpPr>
            <p:nvPr/>
          </p:nvSpPr>
          <p:spPr bwMode="auto">
            <a:xfrm>
              <a:off x="3551" y="1549"/>
              <a:ext cx="49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81" name="Freeform 33"/>
            <p:cNvSpPr>
              <a:spLocks/>
            </p:cNvSpPr>
            <p:nvPr/>
          </p:nvSpPr>
          <p:spPr bwMode="auto">
            <a:xfrm>
              <a:off x="4984" y="1549"/>
              <a:ext cx="49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82" name="Freeform 34"/>
            <p:cNvSpPr>
              <a:spLocks/>
            </p:cNvSpPr>
            <p:nvPr/>
          </p:nvSpPr>
          <p:spPr bwMode="auto">
            <a:xfrm>
              <a:off x="2196" y="1549"/>
              <a:ext cx="49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83" name="Freeform 35"/>
            <p:cNvSpPr>
              <a:spLocks/>
            </p:cNvSpPr>
            <p:nvPr/>
          </p:nvSpPr>
          <p:spPr bwMode="auto">
            <a:xfrm>
              <a:off x="2498" y="1549"/>
              <a:ext cx="49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981" y="1815"/>
              <a:ext cx="0" cy="36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3299" y="1815"/>
              <a:ext cx="0" cy="36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3593" y="1815"/>
              <a:ext cx="0" cy="36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5026" y="1782"/>
              <a:ext cx="0" cy="399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88" name="Oval 40"/>
            <p:cNvSpPr>
              <a:spLocks noChangeArrowheads="1"/>
            </p:cNvSpPr>
            <p:nvPr/>
          </p:nvSpPr>
          <p:spPr bwMode="auto">
            <a:xfrm>
              <a:off x="4942" y="2114"/>
              <a:ext cx="168" cy="13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 dirty="0"/>
                <a:t>L</a:t>
              </a:r>
              <a:endParaRPr lang="es-ES" dirty="0"/>
            </a:p>
          </p:txBody>
        </p:sp>
        <p:sp>
          <p:nvSpPr>
            <p:cNvPr id="78889" name="Oval 41"/>
            <p:cNvSpPr>
              <a:spLocks noChangeArrowheads="1"/>
            </p:cNvSpPr>
            <p:nvPr/>
          </p:nvSpPr>
          <p:spPr bwMode="auto">
            <a:xfrm>
              <a:off x="897" y="2114"/>
              <a:ext cx="168" cy="13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/>
                <a:t>L</a:t>
              </a:r>
              <a:endParaRPr lang="es-ES"/>
            </a:p>
          </p:txBody>
        </p:sp>
        <p:sp>
          <p:nvSpPr>
            <p:cNvPr id="78890" name="Oval 42"/>
            <p:cNvSpPr>
              <a:spLocks noChangeArrowheads="1"/>
            </p:cNvSpPr>
            <p:nvPr/>
          </p:nvSpPr>
          <p:spPr bwMode="auto">
            <a:xfrm>
              <a:off x="3215" y="2114"/>
              <a:ext cx="168" cy="13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/>
                <a:t>L</a:t>
              </a:r>
              <a:endParaRPr lang="es-ES"/>
            </a:p>
          </p:txBody>
        </p:sp>
        <p:sp>
          <p:nvSpPr>
            <p:cNvPr id="78891" name="Oval 43"/>
            <p:cNvSpPr>
              <a:spLocks noChangeArrowheads="1"/>
            </p:cNvSpPr>
            <p:nvPr/>
          </p:nvSpPr>
          <p:spPr bwMode="auto">
            <a:xfrm>
              <a:off x="3509" y="2114"/>
              <a:ext cx="169" cy="13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/>
                <a:t>L</a:t>
              </a:r>
              <a:endParaRPr lang="es-E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1445" y="1782"/>
              <a:ext cx="126" cy="199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93" name="Line 45"/>
            <p:cNvSpPr>
              <a:spLocks noChangeShapeType="1"/>
            </p:cNvSpPr>
            <p:nvPr/>
          </p:nvSpPr>
          <p:spPr bwMode="auto">
            <a:xfrm flipH="1">
              <a:off x="1571" y="1782"/>
              <a:ext cx="169" cy="199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94" name="Line 46"/>
            <p:cNvSpPr>
              <a:spLocks noChangeShapeType="1"/>
            </p:cNvSpPr>
            <p:nvPr/>
          </p:nvSpPr>
          <p:spPr bwMode="auto">
            <a:xfrm>
              <a:off x="1571" y="1981"/>
              <a:ext cx="0" cy="20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95" name="Oval 47"/>
            <p:cNvSpPr>
              <a:spLocks noChangeArrowheads="1"/>
            </p:cNvSpPr>
            <p:nvPr/>
          </p:nvSpPr>
          <p:spPr bwMode="auto">
            <a:xfrm>
              <a:off x="1487" y="2114"/>
              <a:ext cx="169" cy="13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/>
                <a:t>L</a:t>
              </a:r>
              <a:endParaRPr lang="es-ES"/>
            </a:p>
          </p:txBody>
        </p:sp>
        <p:sp>
          <p:nvSpPr>
            <p:cNvPr id="78896" name="Line 48"/>
            <p:cNvSpPr>
              <a:spLocks noChangeShapeType="1"/>
            </p:cNvSpPr>
            <p:nvPr/>
          </p:nvSpPr>
          <p:spPr bwMode="auto">
            <a:xfrm flipH="1">
              <a:off x="2456" y="1782"/>
              <a:ext cx="42" cy="199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2245" y="1782"/>
              <a:ext cx="211" cy="199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98" name="Line 50"/>
            <p:cNvSpPr>
              <a:spLocks noChangeShapeType="1"/>
            </p:cNvSpPr>
            <p:nvPr/>
          </p:nvSpPr>
          <p:spPr bwMode="auto">
            <a:xfrm flipV="1">
              <a:off x="2456" y="1782"/>
              <a:ext cx="337" cy="199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 flipH="1">
              <a:off x="2372" y="1981"/>
              <a:ext cx="84" cy="20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2456" y="1981"/>
              <a:ext cx="253" cy="20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01" name="Oval 53"/>
            <p:cNvSpPr>
              <a:spLocks noChangeArrowheads="1"/>
            </p:cNvSpPr>
            <p:nvPr/>
          </p:nvSpPr>
          <p:spPr bwMode="auto">
            <a:xfrm>
              <a:off x="2287" y="2114"/>
              <a:ext cx="169" cy="13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/>
                <a:t>L</a:t>
              </a:r>
              <a:endParaRPr lang="es-ES"/>
            </a:p>
          </p:txBody>
        </p:sp>
        <p:sp>
          <p:nvSpPr>
            <p:cNvPr id="78902" name="Oval 54"/>
            <p:cNvSpPr>
              <a:spLocks noChangeArrowheads="1"/>
            </p:cNvSpPr>
            <p:nvPr/>
          </p:nvSpPr>
          <p:spPr bwMode="auto">
            <a:xfrm>
              <a:off x="2625" y="2114"/>
              <a:ext cx="168" cy="13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/>
                <a:t>L</a:t>
              </a:r>
              <a:endParaRPr lang="es-ES"/>
            </a:p>
          </p:txBody>
        </p:sp>
        <p:sp>
          <p:nvSpPr>
            <p:cNvPr id="78903" name="Freeform 55"/>
            <p:cNvSpPr>
              <a:spLocks/>
            </p:cNvSpPr>
            <p:nvPr/>
          </p:nvSpPr>
          <p:spPr bwMode="auto">
            <a:xfrm>
              <a:off x="4640" y="1549"/>
              <a:ext cx="49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04" name="Freeform 56"/>
            <p:cNvSpPr>
              <a:spLocks/>
            </p:cNvSpPr>
            <p:nvPr/>
          </p:nvSpPr>
          <p:spPr bwMode="auto">
            <a:xfrm>
              <a:off x="4043" y="1549"/>
              <a:ext cx="49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05" name="Freeform 57"/>
            <p:cNvSpPr>
              <a:spLocks/>
            </p:cNvSpPr>
            <p:nvPr/>
          </p:nvSpPr>
          <p:spPr bwMode="auto">
            <a:xfrm>
              <a:off x="4345" y="1549"/>
              <a:ext cx="50" cy="1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 flipH="1">
              <a:off x="4303" y="1782"/>
              <a:ext cx="42" cy="199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4092" y="1782"/>
              <a:ext cx="211" cy="199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08" name="Line 60"/>
            <p:cNvSpPr>
              <a:spLocks noChangeShapeType="1"/>
            </p:cNvSpPr>
            <p:nvPr/>
          </p:nvSpPr>
          <p:spPr bwMode="auto">
            <a:xfrm flipV="1">
              <a:off x="4303" y="1782"/>
              <a:ext cx="337" cy="199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 flipH="1">
              <a:off x="4219" y="1981"/>
              <a:ext cx="84" cy="20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4303" y="1981"/>
              <a:ext cx="252" cy="20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11" name="Oval 63"/>
            <p:cNvSpPr>
              <a:spLocks noChangeArrowheads="1"/>
            </p:cNvSpPr>
            <p:nvPr/>
          </p:nvSpPr>
          <p:spPr bwMode="auto">
            <a:xfrm>
              <a:off x="4135" y="2114"/>
              <a:ext cx="168" cy="13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/>
                <a:t>L</a:t>
              </a:r>
              <a:endParaRPr lang="es-ES"/>
            </a:p>
          </p:txBody>
        </p:sp>
        <p:sp>
          <p:nvSpPr>
            <p:cNvPr id="78912" name="Oval 64"/>
            <p:cNvSpPr>
              <a:spLocks noChangeArrowheads="1"/>
            </p:cNvSpPr>
            <p:nvPr/>
          </p:nvSpPr>
          <p:spPr bwMode="auto">
            <a:xfrm>
              <a:off x="4471" y="2114"/>
              <a:ext cx="169" cy="13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/>
                <a:t>L</a:t>
              </a:r>
              <a:endParaRPr lang="es-ES"/>
            </a:p>
          </p:txBody>
        </p:sp>
        <p:sp>
          <p:nvSpPr>
            <p:cNvPr id="78913" name="Oval 65"/>
            <p:cNvSpPr>
              <a:spLocks noChangeArrowheads="1"/>
            </p:cNvSpPr>
            <p:nvPr/>
          </p:nvSpPr>
          <p:spPr bwMode="auto">
            <a:xfrm>
              <a:off x="855" y="2447"/>
              <a:ext cx="253" cy="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s-ES" sz="2000"/>
            </a:p>
          </p:txBody>
        </p:sp>
        <p:sp>
          <p:nvSpPr>
            <p:cNvPr id="78914" name="Freeform 66"/>
            <p:cNvSpPr>
              <a:spLocks/>
            </p:cNvSpPr>
            <p:nvPr/>
          </p:nvSpPr>
          <p:spPr bwMode="auto">
            <a:xfrm>
              <a:off x="981" y="2481"/>
              <a:ext cx="42" cy="16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12700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8915" name="Oval 67"/>
            <p:cNvSpPr>
              <a:spLocks noChangeArrowheads="1"/>
            </p:cNvSpPr>
            <p:nvPr/>
          </p:nvSpPr>
          <p:spPr bwMode="auto">
            <a:xfrm>
              <a:off x="1445" y="2447"/>
              <a:ext cx="253" cy="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s-ES" sz="2000"/>
            </a:p>
          </p:txBody>
        </p:sp>
        <p:sp>
          <p:nvSpPr>
            <p:cNvPr id="78916" name="Freeform 68"/>
            <p:cNvSpPr>
              <a:spLocks/>
            </p:cNvSpPr>
            <p:nvPr/>
          </p:nvSpPr>
          <p:spPr bwMode="auto">
            <a:xfrm>
              <a:off x="1571" y="2481"/>
              <a:ext cx="43" cy="16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solidFill>
              <a:srgbClr val="0070C0"/>
            </a:solidFill>
            <a:ln w="12700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8917" name="Oval 69"/>
            <p:cNvSpPr>
              <a:spLocks noChangeArrowheads="1"/>
            </p:cNvSpPr>
            <p:nvPr/>
          </p:nvSpPr>
          <p:spPr bwMode="auto">
            <a:xfrm>
              <a:off x="2245" y="2447"/>
              <a:ext cx="253" cy="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s-ES" sz="2000"/>
            </a:p>
          </p:txBody>
        </p:sp>
        <p:sp>
          <p:nvSpPr>
            <p:cNvPr id="78918" name="Freeform 70"/>
            <p:cNvSpPr>
              <a:spLocks/>
            </p:cNvSpPr>
            <p:nvPr/>
          </p:nvSpPr>
          <p:spPr bwMode="auto">
            <a:xfrm>
              <a:off x="2372" y="2481"/>
              <a:ext cx="42" cy="16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12700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8919" name="Oval 71"/>
            <p:cNvSpPr>
              <a:spLocks noChangeArrowheads="1"/>
            </p:cNvSpPr>
            <p:nvPr/>
          </p:nvSpPr>
          <p:spPr bwMode="auto">
            <a:xfrm>
              <a:off x="2582" y="2447"/>
              <a:ext cx="253" cy="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s-ES" sz="2000"/>
            </a:p>
          </p:txBody>
        </p:sp>
        <p:sp>
          <p:nvSpPr>
            <p:cNvPr id="78920" name="Freeform 72"/>
            <p:cNvSpPr>
              <a:spLocks/>
            </p:cNvSpPr>
            <p:nvPr/>
          </p:nvSpPr>
          <p:spPr bwMode="auto">
            <a:xfrm>
              <a:off x="2709" y="2481"/>
              <a:ext cx="42" cy="16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12700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8921" name="Oval 73"/>
            <p:cNvSpPr>
              <a:spLocks noChangeArrowheads="1"/>
            </p:cNvSpPr>
            <p:nvPr/>
          </p:nvSpPr>
          <p:spPr bwMode="auto">
            <a:xfrm>
              <a:off x="3173" y="2447"/>
              <a:ext cx="252" cy="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s-ES" sz="2000"/>
            </a:p>
          </p:txBody>
        </p:sp>
        <p:sp>
          <p:nvSpPr>
            <p:cNvPr id="78922" name="Freeform 74"/>
            <p:cNvSpPr>
              <a:spLocks/>
            </p:cNvSpPr>
            <p:nvPr/>
          </p:nvSpPr>
          <p:spPr bwMode="auto">
            <a:xfrm>
              <a:off x="3299" y="2481"/>
              <a:ext cx="41" cy="16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12700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8923" name="Oval 75"/>
            <p:cNvSpPr>
              <a:spLocks noChangeArrowheads="1"/>
            </p:cNvSpPr>
            <p:nvPr/>
          </p:nvSpPr>
          <p:spPr bwMode="auto">
            <a:xfrm>
              <a:off x="3467" y="2447"/>
              <a:ext cx="253" cy="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s-ES" sz="2000"/>
            </a:p>
          </p:txBody>
        </p:sp>
        <p:sp>
          <p:nvSpPr>
            <p:cNvPr id="78924" name="Freeform 76"/>
            <p:cNvSpPr>
              <a:spLocks/>
            </p:cNvSpPr>
            <p:nvPr/>
          </p:nvSpPr>
          <p:spPr bwMode="auto">
            <a:xfrm>
              <a:off x="3593" y="2481"/>
              <a:ext cx="43" cy="16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12700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8925" name="Oval 77"/>
            <p:cNvSpPr>
              <a:spLocks noChangeArrowheads="1"/>
            </p:cNvSpPr>
            <p:nvPr/>
          </p:nvSpPr>
          <p:spPr bwMode="auto">
            <a:xfrm>
              <a:off x="4099" y="2447"/>
              <a:ext cx="253" cy="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s-ES" sz="2000"/>
            </a:p>
          </p:txBody>
        </p:sp>
        <p:sp>
          <p:nvSpPr>
            <p:cNvPr id="78926" name="Freeform 78"/>
            <p:cNvSpPr>
              <a:spLocks/>
            </p:cNvSpPr>
            <p:nvPr/>
          </p:nvSpPr>
          <p:spPr bwMode="auto">
            <a:xfrm>
              <a:off x="4226" y="2481"/>
              <a:ext cx="42" cy="16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12700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8927" name="Oval 79"/>
            <p:cNvSpPr>
              <a:spLocks noChangeArrowheads="1"/>
            </p:cNvSpPr>
            <p:nvPr/>
          </p:nvSpPr>
          <p:spPr bwMode="auto">
            <a:xfrm>
              <a:off x="4437" y="2447"/>
              <a:ext cx="252" cy="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s-ES" sz="2000"/>
            </a:p>
          </p:txBody>
        </p:sp>
        <p:sp>
          <p:nvSpPr>
            <p:cNvPr id="78928" name="Freeform 80"/>
            <p:cNvSpPr>
              <a:spLocks/>
            </p:cNvSpPr>
            <p:nvPr/>
          </p:nvSpPr>
          <p:spPr bwMode="auto">
            <a:xfrm>
              <a:off x="4563" y="2481"/>
              <a:ext cx="42" cy="16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12700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8929" name="Oval 81"/>
            <p:cNvSpPr>
              <a:spLocks noChangeArrowheads="1"/>
            </p:cNvSpPr>
            <p:nvPr/>
          </p:nvSpPr>
          <p:spPr bwMode="auto">
            <a:xfrm>
              <a:off x="4900" y="2447"/>
              <a:ext cx="253" cy="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s-ES" sz="2000"/>
            </a:p>
          </p:txBody>
        </p:sp>
        <p:sp>
          <p:nvSpPr>
            <p:cNvPr id="78930" name="Freeform 82"/>
            <p:cNvSpPr>
              <a:spLocks/>
            </p:cNvSpPr>
            <p:nvPr/>
          </p:nvSpPr>
          <p:spPr bwMode="auto">
            <a:xfrm>
              <a:off x="5026" y="2481"/>
              <a:ext cx="42" cy="16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12700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8931" name="Line 83"/>
            <p:cNvSpPr>
              <a:spLocks noChangeShapeType="1"/>
            </p:cNvSpPr>
            <p:nvPr/>
          </p:nvSpPr>
          <p:spPr bwMode="auto">
            <a:xfrm>
              <a:off x="2709" y="2647"/>
              <a:ext cx="84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32" name="Line 84"/>
            <p:cNvSpPr>
              <a:spLocks noChangeShapeType="1"/>
            </p:cNvSpPr>
            <p:nvPr/>
          </p:nvSpPr>
          <p:spPr bwMode="auto">
            <a:xfrm>
              <a:off x="981" y="2647"/>
              <a:ext cx="1812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33" name="Line 85"/>
            <p:cNvSpPr>
              <a:spLocks noChangeShapeType="1"/>
            </p:cNvSpPr>
            <p:nvPr/>
          </p:nvSpPr>
          <p:spPr bwMode="auto">
            <a:xfrm>
              <a:off x="1614" y="2647"/>
              <a:ext cx="1179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34" name="Line 86"/>
            <p:cNvSpPr>
              <a:spLocks noChangeShapeType="1"/>
            </p:cNvSpPr>
            <p:nvPr/>
          </p:nvSpPr>
          <p:spPr bwMode="auto">
            <a:xfrm>
              <a:off x="2372" y="2647"/>
              <a:ext cx="421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35" name="Line 87"/>
            <p:cNvSpPr>
              <a:spLocks noChangeShapeType="1"/>
            </p:cNvSpPr>
            <p:nvPr/>
          </p:nvSpPr>
          <p:spPr bwMode="auto">
            <a:xfrm flipV="1">
              <a:off x="2793" y="2647"/>
              <a:ext cx="506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36" name="Line 88"/>
            <p:cNvSpPr>
              <a:spLocks noChangeShapeType="1"/>
            </p:cNvSpPr>
            <p:nvPr/>
          </p:nvSpPr>
          <p:spPr bwMode="auto">
            <a:xfrm flipV="1">
              <a:off x="2793" y="2647"/>
              <a:ext cx="758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37" name="Line 89"/>
            <p:cNvSpPr>
              <a:spLocks noChangeShapeType="1"/>
            </p:cNvSpPr>
            <p:nvPr/>
          </p:nvSpPr>
          <p:spPr bwMode="auto">
            <a:xfrm flipV="1">
              <a:off x="2793" y="2647"/>
              <a:ext cx="1433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38" name="Line 90"/>
            <p:cNvSpPr>
              <a:spLocks noChangeShapeType="1"/>
            </p:cNvSpPr>
            <p:nvPr/>
          </p:nvSpPr>
          <p:spPr bwMode="auto">
            <a:xfrm flipV="1">
              <a:off x="2793" y="2647"/>
              <a:ext cx="177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39" name="Line 91"/>
            <p:cNvSpPr>
              <a:spLocks noChangeShapeType="1"/>
            </p:cNvSpPr>
            <p:nvPr/>
          </p:nvSpPr>
          <p:spPr bwMode="auto">
            <a:xfrm>
              <a:off x="981" y="2248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40" name="Line 92"/>
            <p:cNvSpPr>
              <a:spLocks noChangeShapeType="1"/>
            </p:cNvSpPr>
            <p:nvPr/>
          </p:nvSpPr>
          <p:spPr bwMode="auto">
            <a:xfrm>
              <a:off x="1571" y="2248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41" name="Line 93"/>
            <p:cNvSpPr>
              <a:spLocks noChangeShapeType="1"/>
            </p:cNvSpPr>
            <p:nvPr/>
          </p:nvSpPr>
          <p:spPr bwMode="auto">
            <a:xfrm>
              <a:off x="2372" y="2248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42" name="Line 94"/>
            <p:cNvSpPr>
              <a:spLocks noChangeShapeType="1"/>
            </p:cNvSpPr>
            <p:nvPr/>
          </p:nvSpPr>
          <p:spPr bwMode="auto">
            <a:xfrm>
              <a:off x="2709" y="2248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43" name="Line 95"/>
            <p:cNvSpPr>
              <a:spLocks noChangeShapeType="1"/>
            </p:cNvSpPr>
            <p:nvPr/>
          </p:nvSpPr>
          <p:spPr bwMode="auto">
            <a:xfrm>
              <a:off x="3299" y="2248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44" name="Line 96"/>
            <p:cNvSpPr>
              <a:spLocks noChangeShapeType="1"/>
            </p:cNvSpPr>
            <p:nvPr/>
          </p:nvSpPr>
          <p:spPr bwMode="auto">
            <a:xfrm>
              <a:off x="3593" y="2248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45" name="Line 97"/>
            <p:cNvSpPr>
              <a:spLocks noChangeShapeType="1"/>
            </p:cNvSpPr>
            <p:nvPr/>
          </p:nvSpPr>
          <p:spPr bwMode="auto">
            <a:xfrm>
              <a:off x="4226" y="2248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46" name="Line 98"/>
            <p:cNvSpPr>
              <a:spLocks noChangeShapeType="1"/>
            </p:cNvSpPr>
            <p:nvPr/>
          </p:nvSpPr>
          <p:spPr bwMode="auto">
            <a:xfrm>
              <a:off x="4563" y="2248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47" name="Line 99"/>
            <p:cNvSpPr>
              <a:spLocks noChangeShapeType="1"/>
            </p:cNvSpPr>
            <p:nvPr/>
          </p:nvSpPr>
          <p:spPr bwMode="auto">
            <a:xfrm>
              <a:off x="5026" y="2248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48" name="Freeform 100"/>
            <p:cNvSpPr>
              <a:spLocks/>
            </p:cNvSpPr>
            <p:nvPr/>
          </p:nvSpPr>
          <p:spPr bwMode="auto">
            <a:xfrm>
              <a:off x="434" y="3645"/>
              <a:ext cx="42" cy="2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96"/>
                </a:cxn>
                <a:cxn ang="0">
                  <a:pos x="8" y="144"/>
                </a:cxn>
                <a:cxn ang="0">
                  <a:pos x="104" y="192"/>
                </a:cxn>
                <a:cxn ang="0">
                  <a:pos x="8" y="240"/>
                </a:cxn>
                <a:cxn ang="0">
                  <a:pos x="56" y="288"/>
                </a:cxn>
                <a:cxn ang="0">
                  <a:pos x="56" y="336"/>
                </a:cxn>
              </a:cxnLst>
              <a:rect l="0" t="0" r="r" b="b"/>
              <a:pathLst>
                <a:path w="112" h="336">
                  <a:moveTo>
                    <a:pt x="56" y="0"/>
                  </a:moveTo>
                  <a:cubicBezTo>
                    <a:pt x="84" y="36"/>
                    <a:pt x="112" y="72"/>
                    <a:pt x="104" y="96"/>
                  </a:cubicBezTo>
                  <a:cubicBezTo>
                    <a:pt x="96" y="120"/>
                    <a:pt x="8" y="128"/>
                    <a:pt x="8" y="144"/>
                  </a:cubicBezTo>
                  <a:cubicBezTo>
                    <a:pt x="8" y="160"/>
                    <a:pt x="104" y="176"/>
                    <a:pt x="104" y="192"/>
                  </a:cubicBezTo>
                  <a:cubicBezTo>
                    <a:pt x="104" y="208"/>
                    <a:pt x="16" y="224"/>
                    <a:pt x="8" y="240"/>
                  </a:cubicBezTo>
                  <a:cubicBezTo>
                    <a:pt x="0" y="256"/>
                    <a:pt x="48" y="272"/>
                    <a:pt x="56" y="288"/>
                  </a:cubicBezTo>
                  <a:cubicBezTo>
                    <a:pt x="64" y="304"/>
                    <a:pt x="60" y="320"/>
                    <a:pt x="56" y="336"/>
                  </a:cubicBezTo>
                </a:path>
              </a:pathLst>
            </a:cu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49" name="Oval 101"/>
            <p:cNvSpPr>
              <a:spLocks noChangeArrowheads="1"/>
            </p:cNvSpPr>
            <p:nvPr/>
          </p:nvSpPr>
          <p:spPr bwMode="auto">
            <a:xfrm>
              <a:off x="2582" y="3679"/>
              <a:ext cx="169" cy="133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/>
                <a:t>L</a:t>
              </a:r>
              <a:endParaRPr lang="es-ES"/>
            </a:p>
          </p:txBody>
        </p:sp>
        <p:sp>
          <p:nvSpPr>
            <p:cNvPr id="78950" name="Oval 102"/>
            <p:cNvSpPr>
              <a:spLocks noChangeArrowheads="1"/>
            </p:cNvSpPr>
            <p:nvPr/>
          </p:nvSpPr>
          <p:spPr bwMode="auto">
            <a:xfrm>
              <a:off x="1403" y="3645"/>
              <a:ext cx="253" cy="199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s-ES" sz="2000"/>
            </a:p>
          </p:txBody>
        </p:sp>
        <p:sp>
          <p:nvSpPr>
            <p:cNvPr id="78951" name="Freeform 103"/>
            <p:cNvSpPr>
              <a:spLocks/>
            </p:cNvSpPr>
            <p:nvPr/>
          </p:nvSpPr>
          <p:spPr bwMode="auto">
            <a:xfrm>
              <a:off x="1529" y="3678"/>
              <a:ext cx="42" cy="16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12700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8952" name="Rectangle 104"/>
            <p:cNvSpPr>
              <a:spLocks noChangeArrowheads="1"/>
            </p:cNvSpPr>
            <p:nvPr/>
          </p:nvSpPr>
          <p:spPr bwMode="auto">
            <a:xfrm>
              <a:off x="3931" y="3645"/>
              <a:ext cx="253" cy="167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 sz="2400"/>
                <a:t>P</a:t>
              </a:r>
              <a:endParaRPr lang="es-ES" sz="2400"/>
            </a:p>
          </p:txBody>
        </p:sp>
        <p:sp>
          <p:nvSpPr>
            <p:cNvPr id="78953" name="Rectangle 105"/>
            <p:cNvSpPr>
              <a:spLocks noChangeArrowheads="1"/>
            </p:cNvSpPr>
            <p:nvPr/>
          </p:nvSpPr>
          <p:spPr bwMode="auto">
            <a:xfrm>
              <a:off x="1951" y="3213"/>
              <a:ext cx="252" cy="166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 sz="2400" dirty="0"/>
                <a:t>P</a:t>
              </a:r>
              <a:endParaRPr lang="es-ES" sz="2400" dirty="0"/>
            </a:p>
          </p:txBody>
        </p:sp>
        <p:sp>
          <p:nvSpPr>
            <p:cNvPr id="78954" name="Rectangle 106"/>
            <p:cNvSpPr>
              <a:spLocks noChangeArrowheads="1"/>
            </p:cNvSpPr>
            <p:nvPr/>
          </p:nvSpPr>
          <p:spPr bwMode="auto">
            <a:xfrm>
              <a:off x="2667" y="3213"/>
              <a:ext cx="253" cy="166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 sz="2400" dirty="0"/>
                <a:t>P</a:t>
              </a:r>
              <a:endParaRPr lang="es-ES" sz="2400" dirty="0"/>
            </a:p>
          </p:txBody>
        </p:sp>
        <p:sp>
          <p:nvSpPr>
            <p:cNvPr id="78955" name="Rectangle 107"/>
            <p:cNvSpPr>
              <a:spLocks noChangeArrowheads="1"/>
            </p:cNvSpPr>
            <p:nvPr/>
          </p:nvSpPr>
          <p:spPr bwMode="auto">
            <a:xfrm>
              <a:off x="3257" y="3213"/>
              <a:ext cx="252" cy="166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 sz="2400"/>
                <a:t>P</a:t>
              </a:r>
              <a:endParaRPr lang="es-ES" sz="2400"/>
            </a:p>
          </p:txBody>
        </p:sp>
        <p:sp>
          <p:nvSpPr>
            <p:cNvPr id="78956" name="Rectangle 108"/>
            <p:cNvSpPr>
              <a:spLocks noChangeArrowheads="1"/>
            </p:cNvSpPr>
            <p:nvPr/>
          </p:nvSpPr>
          <p:spPr bwMode="auto">
            <a:xfrm>
              <a:off x="4015" y="3213"/>
              <a:ext cx="253" cy="166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 sz="2400"/>
                <a:t>P</a:t>
              </a:r>
              <a:endParaRPr lang="es-ES" sz="2400"/>
            </a:p>
          </p:txBody>
        </p:sp>
        <p:sp>
          <p:nvSpPr>
            <p:cNvPr id="78957" name="Rectangle 109"/>
            <p:cNvSpPr>
              <a:spLocks noChangeArrowheads="1"/>
            </p:cNvSpPr>
            <p:nvPr/>
          </p:nvSpPr>
          <p:spPr bwMode="auto">
            <a:xfrm>
              <a:off x="4942" y="3213"/>
              <a:ext cx="253" cy="166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s-MX" sz="2400"/>
                <a:t>P</a:t>
              </a:r>
              <a:endParaRPr lang="es-ES" sz="2400"/>
            </a:p>
          </p:txBody>
        </p:sp>
        <p:sp>
          <p:nvSpPr>
            <p:cNvPr id="78958" name="Line 110"/>
            <p:cNvSpPr>
              <a:spLocks noChangeShapeType="1"/>
            </p:cNvSpPr>
            <p:nvPr/>
          </p:nvSpPr>
          <p:spPr bwMode="auto">
            <a:xfrm flipV="1">
              <a:off x="2076" y="2880"/>
              <a:ext cx="71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59" name="Line 111"/>
            <p:cNvSpPr>
              <a:spLocks noChangeShapeType="1"/>
            </p:cNvSpPr>
            <p:nvPr/>
          </p:nvSpPr>
          <p:spPr bwMode="auto">
            <a:xfrm flipV="1">
              <a:off x="2793" y="2880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60" name="Line 112"/>
            <p:cNvSpPr>
              <a:spLocks noChangeShapeType="1"/>
            </p:cNvSpPr>
            <p:nvPr/>
          </p:nvSpPr>
          <p:spPr bwMode="auto">
            <a:xfrm flipH="1" flipV="1">
              <a:off x="2793" y="2880"/>
              <a:ext cx="59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61" name="Line 113"/>
            <p:cNvSpPr>
              <a:spLocks noChangeShapeType="1"/>
            </p:cNvSpPr>
            <p:nvPr/>
          </p:nvSpPr>
          <p:spPr bwMode="auto">
            <a:xfrm>
              <a:off x="2793" y="2880"/>
              <a:ext cx="1349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62" name="Line 114"/>
            <p:cNvSpPr>
              <a:spLocks noChangeShapeType="1"/>
            </p:cNvSpPr>
            <p:nvPr/>
          </p:nvSpPr>
          <p:spPr bwMode="auto">
            <a:xfrm>
              <a:off x="5026" y="2647"/>
              <a:ext cx="0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63" name="Line 115"/>
            <p:cNvSpPr>
              <a:spLocks noChangeShapeType="1"/>
            </p:cNvSpPr>
            <p:nvPr/>
          </p:nvSpPr>
          <p:spPr bwMode="auto">
            <a:xfrm>
              <a:off x="603" y="3213"/>
              <a:ext cx="46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78964" name="Text Box 116"/>
            <p:cNvSpPr txBox="1">
              <a:spLocks noChangeArrowheads="1"/>
            </p:cNvSpPr>
            <p:nvPr/>
          </p:nvSpPr>
          <p:spPr bwMode="auto">
            <a:xfrm>
              <a:off x="654" y="1259"/>
              <a:ext cx="50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200"/>
                <a:t>Proceso 1</a:t>
              </a:r>
            </a:p>
          </p:txBody>
        </p:sp>
        <p:sp>
          <p:nvSpPr>
            <p:cNvPr id="78965" name="Text Box 117"/>
            <p:cNvSpPr txBox="1">
              <a:spLocks noChangeArrowheads="1"/>
            </p:cNvSpPr>
            <p:nvPr/>
          </p:nvSpPr>
          <p:spPr bwMode="auto">
            <a:xfrm>
              <a:off x="1222" y="1253"/>
              <a:ext cx="50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200"/>
                <a:t>Proceso 2</a:t>
              </a:r>
            </a:p>
          </p:txBody>
        </p:sp>
        <p:sp>
          <p:nvSpPr>
            <p:cNvPr id="78966" name="Text Box 118"/>
            <p:cNvSpPr txBox="1">
              <a:spLocks noChangeArrowheads="1"/>
            </p:cNvSpPr>
            <p:nvPr/>
          </p:nvSpPr>
          <p:spPr bwMode="auto">
            <a:xfrm>
              <a:off x="2233" y="1253"/>
              <a:ext cx="50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200"/>
                <a:t>Proceso 3</a:t>
              </a:r>
            </a:p>
          </p:txBody>
        </p:sp>
        <p:sp>
          <p:nvSpPr>
            <p:cNvPr id="78967" name="Text Box 119"/>
            <p:cNvSpPr txBox="1">
              <a:spLocks noChangeArrowheads="1"/>
            </p:cNvSpPr>
            <p:nvPr/>
          </p:nvSpPr>
          <p:spPr bwMode="auto">
            <a:xfrm>
              <a:off x="3161" y="1253"/>
              <a:ext cx="50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200"/>
                <a:t>Proceso 4</a:t>
              </a:r>
            </a:p>
          </p:txBody>
        </p:sp>
        <p:sp>
          <p:nvSpPr>
            <p:cNvPr id="78968" name="Text Box 120"/>
            <p:cNvSpPr txBox="1">
              <a:spLocks noChangeArrowheads="1"/>
            </p:cNvSpPr>
            <p:nvPr/>
          </p:nvSpPr>
          <p:spPr bwMode="auto">
            <a:xfrm>
              <a:off x="4215" y="1253"/>
              <a:ext cx="50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200"/>
                <a:t>Proceso 5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APIs Para Programación con Hilos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Solo por mencionar algunas</a:t>
            </a:r>
          </a:p>
          <a:p>
            <a:pPr lvl="1"/>
            <a:r>
              <a:rPr lang="es-MX" dirty="0" err="1"/>
              <a:t>Posix</a:t>
            </a:r>
            <a:r>
              <a:rPr lang="es-MX" dirty="0"/>
              <a:t> </a:t>
            </a:r>
            <a:r>
              <a:rPr lang="es-MX" dirty="0" err="1"/>
              <a:t>Threads</a:t>
            </a:r>
            <a:endParaRPr lang="es-MX" dirty="0"/>
          </a:p>
          <a:p>
            <a:pPr lvl="1"/>
            <a:r>
              <a:rPr lang="es-MX" dirty="0" err="1"/>
              <a:t>Solaris</a:t>
            </a:r>
            <a:r>
              <a:rPr lang="es-MX" dirty="0"/>
              <a:t> </a:t>
            </a:r>
            <a:r>
              <a:rPr lang="es-MX" dirty="0" err="1"/>
              <a:t>Threads</a:t>
            </a:r>
            <a:endParaRPr lang="es-MX" dirty="0"/>
          </a:p>
          <a:p>
            <a:pPr lvl="1"/>
            <a:r>
              <a:rPr lang="es-MX" dirty="0"/>
              <a:t>Windows </a:t>
            </a:r>
            <a:r>
              <a:rPr lang="es-MX" dirty="0" err="1"/>
              <a:t>Threads</a:t>
            </a:r>
            <a:endParaRPr lang="es-MX" dirty="0"/>
          </a:p>
          <a:p>
            <a:pPr lvl="1"/>
            <a:r>
              <a:rPr lang="es-MX" dirty="0"/>
              <a:t>Java </a:t>
            </a:r>
            <a:r>
              <a:rPr lang="es-MX" dirty="0" err="1"/>
              <a:t>Threads</a:t>
            </a:r>
            <a:endParaRPr lang="es-MX" dirty="0"/>
          </a:p>
          <a:p>
            <a:pPr lvl="1"/>
            <a:r>
              <a:rPr lang="es-MX" dirty="0" err="1"/>
              <a:t>OpenMP</a:t>
            </a:r>
            <a:endParaRPr lang="es-MX" dirty="0"/>
          </a:p>
          <a:p>
            <a:pPr lvl="1"/>
            <a:r>
              <a:rPr lang="es-MX" dirty="0" err="1"/>
              <a:t>OpenCL</a:t>
            </a:r>
            <a:endParaRPr lang="es-MX" dirty="0"/>
          </a:p>
          <a:p>
            <a:pPr lvl="1"/>
            <a:r>
              <a:rPr lang="es-MX" dirty="0"/>
              <a:t>Intel </a:t>
            </a:r>
            <a:r>
              <a:rPr lang="es-MX" dirty="0" err="1"/>
              <a:t>Threading</a:t>
            </a:r>
            <a:r>
              <a:rPr lang="es-MX" dirty="0"/>
              <a:t> </a:t>
            </a:r>
            <a:r>
              <a:rPr lang="es-MX" dirty="0" err="1"/>
              <a:t>Building</a:t>
            </a:r>
            <a:r>
              <a:rPr lang="es-MX"/>
              <a:t> Blocks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C0D-60FE-468B-B17D-2A79F149D73E}" type="slidenum">
              <a:rPr lang="es-ES"/>
              <a:pPr/>
              <a:t>13</a:t>
            </a:fld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Gestión de hilos básica</a:t>
            </a:r>
            <a:br>
              <a:rPr lang="es-MX"/>
            </a:br>
            <a:r>
              <a:rPr lang="es-MX"/>
              <a:t>(POSIX)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dice que un hilo es dinámico si se puede crear en cualquier instante durante la ejecución.</a:t>
            </a:r>
          </a:p>
          <a:p>
            <a:r>
              <a:rPr lang="es-MX" dirty="0"/>
              <a:t>En POSIX :</a:t>
            </a:r>
          </a:p>
          <a:p>
            <a:pPr lvl="1"/>
            <a:r>
              <a:rPr lang="es-MX" dirty="0"/>
              <a:t>los hilos se crean dinámicamente con la función </a:t>
            </a:r>
            <a:r>
              <a:rPr lang="es-MX" dirty="0" err="1">
                <a:solidFill>
                  <a:srgbClr val="C00000"/>
                </a:solidFill>
                <a:latin typeface="Courier New" pitchFamily="49" charset="0"/>
              </a:rPr>
              <a:t>pthread_create</a:t>
            </a:r>
            <a:r>
              <a:rPr lang="es-MX" dirty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s-MX" dirty="0" err="1">
                <a:solidFill>
                  <a:srgbClr val="C00000"/>
                </a:solidFill>
                <a:latin typeface="Courier New" pitchFamily="49" charset="0"/>
              </a:rPr>
              <a:t>pthread_exit</a:t>
            </a:r>
            <a:r>
              <a:rPr lang="es-MX" dirty="0">
                <a:solidFill>
                  <a:srgbClr val="C00000"/>
                </a:solidFill>
              </a:rPr>
              <a:t> </a:t>
            </a:r>
            <a:r>
              <a:rPr lang="es-MX" dirty="0"/>
              <a:t>termina el hilo que la invoca.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D7D6-F544-4B08-8714-703DE9365AB6}" type="slidenum">
              <a:rPr lang="es-ES"/>
              <a:pPr/>
              <a:t>14</a:t>
            </a:fld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Gestión de hilos básica (POSIX), ejemplo: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Programa que crea un hilo donde muestra el mensaje “Hola Mundo”</a:t>
            </a:r>
          </a:p>
          <a:p>
            <a:endParaRPr lang="es-MX" dirty="0"/>
          </a:p>
          <a:p>
            <a:r>
              <a:rPr lang="es-MX" dirty="0"/>
              <a:t>Para compilar  el programa :</a:t>
            </a:r>
          </a:p>
          <a:p>
            <a:pPr lvl="1"/>
            <a:r>
              <a:rPr lang="es-MX" dirty="0">
                <a:latin typeface="Courier New" pitchFamily="49" charset="0"/>
              </a:rPr>
              <a:t>$ </a:t>
            </a:r>
            <a:r>
              <a:rPr lang="es-MX" b="1" dirty="0" err="1">
                <a:latin typeface="Courier New" pitchFamily="49" charset="0"/>
              </a:rPr>
              <a:t>cc</a:t>
            </a:r>
            <a:r>
              <a:rPr lang="es-MX" b="1" dirty="0">
                <a:latin typeface="Courier New" pitchFamily="49" charset="0"/>
              </a:rPr>
              <a:t> -D_REENTRANT thread2.c -o thread2 -</a:t>
            </a:r>
            <a:r>
              <a:rPr lang="es-MX" b="1" dirty="0" err="1">
                <a:latin typeface="Courier New" pitchFamily="49" charset="0"/>
              </a:rPr>
              <a:t>lpthread</a:t>
            </a:r>
            <a:endParaRPr lang="es-MX" dirty="0">
              <a:latin typeface="Courier New" pitchFamily="49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CD28-E081-45B3-AC20-B7677BD851B6}" type="slidenum">
              <a:rPr lang="es-ES"/>
              <a:pPr/>
              <a:t>15</a:t>
            </a:fld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755650" y="2708275"/>
            <a:ext cx="5905500" cy="50482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755650" y="1628775"/>
            <a:ext cx="5905500" cy="50482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85750" y="547688"/>
            <a:ext cx="5942013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b="1" dirty="0" err="1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s-ES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7030A0"/>
                </a:solidFill>
                <a:latin typeface="Courier New" pitchFamily="49" charset="0"/>
              </a:rPr>
              <a:t>main</a:t>
            </a:r>
            <a:r>
              <a:rPr lang="es-ES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</a:p>
          <a:p>
            <a:r>
              <a:rPr lang="es-ES" b="1" dirty="0">
                <a:solidFill>
                  <a:srgbClr val="7030A0"/>
                </a:solidFill>
                <a:latin typeface="Courier New" pitchFamily="49" charset="0"/>
              </a:rPr>
              <a:t>{</a:t>
            </a:r>
          </a:p>
          <a:p>
            <a:endParaRPr lang="es-ES" b="1" dirty="0">
              <a:solidFill>
                <a:srgbClr val="7030A0"/>
              </a:solidFill>
              <a:latin typeface="Courier New" pitchFamily="49" charset="0"/>
            </a:endParaRPr>
          </a:p>
          <a:p>
            <a:endParaRPr lang="es-ES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s-ES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s-ES" b="1" dirty="0" err="1">
                <a:solidFill>
                  <a:schemeClr val="bg1"/>
                </a:solidFill>
                <a:latin typeface="Courier New" pitchFamily="49" charset="0"/>
              </a:rPr>
              <a:t>pthread_create</a:t>
            </a:r>
            <a:r>
              <a:rPr lang="es-ES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s-ES" b="1" dirty="0" err="1">
                <a:solidFill>
                  <a:schemeClr val="bg1"/>
                </a:solidFill>
                <a:latin typeface="Courier New" pitchFamily="49" charset="0"/>
              </a:rPr>
              <a:t>a_thread,funcion_hilo</a:t>
            </a:r>
            <a:r>
              <a:rPr lang="es-ES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endParaRPr lang="es-ES" b="1" dirty="0">
              <a:solidFill>
                <a:srgbClr val="7030A0"/>
              </a:solidFill>
              <a:latin typeface="Courier New" pitchFamily="49" charset="0"/>
            </a:endParaRPr>
          </a:p>
          <a:p>
            <a:endParaRPr lang="es-ES" b="1" dirty="0">
              <a:solidFill>
                <a:srgbClr val="7030A0"/>
              </a:solidFill>
              <a:latin typeface="Courier New" pitchFamily="49" charset="0"/>
            </a:endParaRPr>
          </a:p>
          <a:p>
            <a:endParaRPr lang="es-ES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s-ES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s-ES" b="1" dirty="0" err="1">
                <a:solidFill>
                  <a:schemeClr val="bg1"/>
                </a:solidFill>
                <a:latin typeface="Courier New" pitchFamily="49" charset="0"/>
              </a:rPr>
              <a:t>pthread_join</a:t>
            </a:r>
            <a:r>
              <a:rPr lang="es-ES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s-ES" b="1" dirty="0" err="1">
                <a:solidFill>
                  <a:schemeClr val="bg1"/>
                </a:solidFill>
                <a:latin typeface="Courier New" pitchFamily="49" charset="0"/>
              </a:rPr>
              <a:t>a_thread</a:t>
            </a:r>
            <a:r>
              <a:rPr lang="es-ES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endParaRPr lang="es-ES" b="1" dirty="0">
              <a:solidFill>
                <a:srgbClr val="7030A0"/>
              </a:solidFill>
              <a:latin typeface="Courier New" pitchFamily="49" charset="0"/>
            </a:endParaRPr>
          </a:p>
          <a:p>
            <a:endParaRPr lang="es-ES" b="1" dirty="0">
              <a:solidFill>
                <a:srgbClr val="7030A0"/>
              </a:solidFill>
              <a:latin typeface="Courier New" pitchFamily="49" charset="0"/>
            </a:endParaRPr>
          </a:p>
          <a:p>
            <a:endParaRPr lang="es-ES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s-ES" b="1" dirty="0">
                <a:solidFill>
                  <a:srgbClr val="7030A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23850" y="4430713"/>
            <a:ext cx="2230438" cy="120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b="1" dirty="0" err="1">
                <a:solidFill>
                  <a:srgbClr val="7030A0"/>
                </a:solidFill>
                <a:latin typeface="Courier New" pitchFamily="49" charset="0"/>
              </a:rPr>
              <a:t>funcion_hilo</a:t>
            </a:r>
            <a:r>
              <a:rPr lang="es-ES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</a:p>
          <a:p>
            <a:r>
              <a:rPr lang="es-ES" b="1" dirty="0">
                <a:solidFill>
                  <a:srgbClr val="7030A0"/>
                </a:solidFill>
                <a:latin typeface="Courier New" pitchFamily="49" charset="0"/>
              </a:rPr>
              <a:t>{</a:t>
            </a:r>
          </a:p>
          <a:p>
            <a:r>
              <a:rPr lang="es-ES" b="1" dirty="0">
                <a:solidFill>
                  <a:srgbClr val="7030A0"/>
                </a:solidFill>
                <a:latin typeface="Courier New" pitchFamily="49" charset="0"/>
              </a:rPr>
              <a:t>   …</a:t>
            </a:r>
          </a:p>
          <a:p>
            <a:r>
              <a:rPr lang="es-ES" b="1" dirty="0">
                <a:solidFill>
                  <a:srgbClr val="7030A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26" name="Freeform 6"/>
          <p:cNvSpPr>
            <a:spLocks/>
          </p:cNvSpPr>
          <p:nvPr/>
        </p:nvSpPr>
        <p:spPr bwMode="auto">
          <a:xfrm>
            <a:off x="1860550" y="815975"/>
            <a:ext cx="368300" cy="1058863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5" y="212"/>
              </a:cxn>
              <a:cxn ang="0">
                <a:pos x="217" y="404"/>
              </a:cxn>
              <a:cxn ang="0">
                <a:pos x="96" y="667"/>
              </a:cxn>
            </a:cxnLst>
            <a:rect l="0" t="0" r="r" b="b"/>
            <a:pathLst>
              <a:path w="232" h="667">
                <a:moveTo>
                  <a:pt x="187" y="0"/>
                </a:moveTo>
                <a:cubicBezTo>
                  <a:pt x="93" y="72"/>
                  <a:pt x="0" y="145"/>
                  <a:pt x="5" y="212"/>
                </a:cubicBezTo>
                <a:cubicBezTo>
                  <a:pt x="10" y="279"/>
                  <a:pt x="202" y="328"/>
                  <a:pt x="217" y="404"/>
                </a:cubicBezTo>
                <a:cubicBezTo>
                  <a:pt x="232" y="480"/>
                  <a:pt x="116" y="623"/>
                  <a:pt x="96" y="66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184327" name="Freeform 7"/>
          <p:cNvSpPr>
            <a:spLocks/>
          </p:cNvSpPr>
          <p:nvPr/>
        </p:nvSpPr>
        <p:spPr bwMode="auto">
          <a:xfrm>
            <a:off x="1476375" y="4557713"/>
            <a:ext cx="288925" cy="1058862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5" y="212"/>
              </a:cxn>
              <a:cxn ang="0">
                <a:pos x="217" y="404"/>
              </a:cxn>
              <a:cxn ang="0">
                <a:pos x="96" y="667"/>
              </a:cxn>
            </a:cxnLst>
            <a:rect l="0" t="0" r="r" b="b"/>
            <a:pathLst>
              <a:path w="232" h="667">
                <a:moveTo>
                  <a:pt x="187" y="0"/>
                </a:moveTo>
                <a:cubicBezTo>
                  <a:pt x="93" y="72"/>
                  <a:pt x="0" y="145"/>
                  <a:pt x="5" y="212"/>
                </a:cubicBezTo>
                <a:cubicBezTo>
                  <a:pt x="10" y="279"/>
                  <a:pt x="202" y="328"/>
                  <a:pt x="217" y="404"/>
                </a:cubicBezTo>
                <a:cubicBezTo>
                  <a:pt x="232" y="480"/>
                  <a:pt x="116" y="623"/>
                  <a:pt x="96" y="667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184328" name="Freeform 8"/>
          <p:cNvSpPr>
            <a:spLocks/>
          </p:cNvSpPr>
          <p:nvPr/>
        </p:nvSpPr>
        <p:spPr bwMode="auto">
          <a:xfrm>
            <a:off x="1819275" y="1865313"/>
            <a:ext cx="368300" cy="1058862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5" y="212"/>
              </a:cxn>
              <a:cxn ang="0">
                <a:pos x="217" y="404"/>
              </a:cxn>
              <a:cxn ang="0">
                <a:pos x="96" y="667"/>
              </a:cxn>
            </a:cxnLst>
            <a:rect l="0" t="0" r="r" b="b"/>
            <a:pathLst>
              <a:path w="232" h="667">
                <a:moveTo>
                  <a:pt x="187" y="0"/>
                </a:moveTo>
                <a:cubicBezTo>
                  <a:pt x="93" y="72"/>
                  <a:pt x="0" y="145"/>
                  <a:pt x="5" y="212"/>
                </a:cubicBezTo>
                <a:cubicBezTo>
                  <a:pt x="10" y="279"/>
                  <a:pt x="202" y="328"/>
                  <a:pt x="217" y="404"/>
                </a:cubicBezTo>
                <a:cubicBezTo>
                  <a:pt x="232" y="480"/>
                  <a:pt x="116" y="623"/>
                  <a:pt x="96" y="66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184329" name="Freeform 9"/>
          <p:cNvSpPr>
            <a:spLocks/>
          </p:cNvSpPr>
          <p:nvPr/>
        </p:nvSpPr>
        <p:spPr bwMode="auto">
          <a:xfrm>
            <a:off x="1763713" y="2901950"/>
            <a:ext cx="368300" cy="1058863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5" y="212"/>
              </a:cxn>
              <a:cxn ang="0">
                <a:pos x="217" y="404"/>
              </a:cxn>
              <a:cxn ang="0">
                <a:pos x="96" y="667"/>
              </a:cxn>
            </a:cxnLst>
            <a:rect l="0" t="0" r="r" b="b"/>
            <a:pathLst>
              <a:path w="232" h="667">
                <a:moveTo>
                  <a:pt x="187" y="0"/>
                </a:moveTo>
                <a:cubicBezTo>
                  <a:pt x="93" y="72"/>
                  <a:pt x="0" y="145"/>
                  <a:pt x="5" y="212"/>
                </a:cubicBezTo>
                <a:cubicBezTo>
                  <a:pt x="10" y="279"/>
                  <a:pt x="202" y="328"/>
                  <a:pt x="217" y="404"/>
                </a:cubicBezTo>
                <a:cubicBezTo>
                  <a:pt x="232" y="480"/>
                  <a:pt x="116" y="623"/>
                  <a:pt x="96" y="66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829425" y="1557338"/>
            <a:ext cx="177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>
                <a:solidFill>
                  <a:srgbClr val="7030A0"/>
                </a:solidFill>
              </a:rPr>
              <a:t>Crea un hilo nuevo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804025" y="2584450"/>
            <a:ext cx="20351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>
                <a:solidFill>
                  <a:srgbClr val="7030A0"/>
                </a:solidFill>
              </a:rPr>
              <a:t>Espera a que termine el hilo creado</a:t>
            </a:r>
          </a:p>
        </p:txBody>
      </p:sp>
      <p:sp>
        <p:nvSpPr>
          <p:cNvPr id="184332" name="Freeform 12"/>
          <p:cNvSpPr>
            <a:spLocks/>
          </p:cNvSpPr>
          <p:nvPr/>
        </p:nvSpPr>
        <p:spPr bwMode="auto">
          <a:xfrm>
            <a:off x="5219700" y="5373688"/>
            <a:ext cx="288925" cy="1058862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5" y="212"/>
              </a:cxn>
              <a:cxn ang="0">
                <a:pos x="217" y="404"/>
              </a:cxn>
              <a:cxn ang="0">
                <a:pos x="96" y="667"/>
              </a:cxn>
            </a:cxnLst>
            <a:rect l="0" t="0" r="r" b="b"/>
            <a:pathLst>
              <a:path w="232" h="667">
                <a:moveTo>
                  <a:pt x="187" y="0"/>
                </a:moveTo>
                <a:cubicBezTo>
                  <a:pt x="93" y="72"/>
                  <a:pt x="0" y="145"/>
                  <a:pt x="5" y="212"/>
                </a:cubicBezTo>
                <a:cubicBezTo>
                  <a:pt x="10" y="279"/>
                  <a:pt x="202" y="328"/>
                  <a:pt x="217" y="404"/>
                </a:cubicBezTo>
                <a:cubicBezTo>
                  <a:pt x="232" y="480"/>
                  <a:pt x="116" y="623"/>
                  <a:pt x="96" y="667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184333" name="Freeform 13"/>
          <p:cNvSpPr>
            <a:spLocks/>
          </p:cNvSpPr>
          <p:nvPr/>
        </p:nvSpPr>
        <p:spPr bwMode="auto">
          <a:xfrm>
            <a:off x="5219700" y="4149725"/>
            <a:ext cx="368300" cy="1058863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5" y="212"/>
              </a:cxn>
              <a:cxn ang="0">
                <a:pos x="217" y="404"/>
              </a:cxn>
              <a:cxn ang="0">
                <a:pos x="96" y="667"/>
              </a:cxn>
            </a:cxnLst>
            <a:rect l="0" t="0" r="r" b="b"/>
            <a:pathLst>
              <a:path w="232" h="667">
                <a:moveTo>
                  <a:pt x="187" y="0"/>
                </a:moveTo>
                <a:cubicBezTo>
                  <a:pt x="93" y="72"/>
                  <a:pt x="0" y="145"/>
                  <a:pt x="5" y="212"/>
                </a:cubicBezTo>
                <a:cubicBezTo>
                  <a:pt x="10" y="279"/>
                  <a:pt x="202" y="328"/>
                  <a:pt x="217" y="404"/>
                </a:cubicBezTo>
                <a:cubicBezTo>
                  <a:pt x="232" y="480"/>
                  <a:pt x="116" y="623"/>
                  <a:pt x="96" y="66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848350" y="4456113"/>
            <a:ext cx="142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>
                <a:solidFill>
                  <a:srgbClr val="7030A0"/>
                </a:solidFill>
              </a:rPr>
              <a:t>Hilo principal</a:t>
            </a:r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5775325" y="5624513"/>
            <a:ext cx="304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 dirty="0">
                <a:solidFill>
                  <a:srgbClr val="7030A0"/>
                </a:solidFill>
              </a:rPr>
              <a:t>Hilo creado con la llamada </a:t>
            </a:r>
            <a:r>
              <a:rPr lang="es-MX" b="1" dirty="0" err="1">
                <a:solidFill>
                  <a:srgbClr val="7030A0"/>
                </a:solidFill>
                <a:latin typeface="Courier New" pitchFamily="49" charset="0"/>
              </a:rPr>
              <a:t>pthread_create</a:t>
            </a:r>
            <a:endParaRPr lang="es-MX" b="1" dirty="0">
              <a:solidFill>
                <a:srgbClr val="7030A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nimBg="1"/>
      <p:bldP spid="184323" grpId="0" animBg="1"/>
      <p:bldP spid="184326" grpId="0" animBg="1"/>
      <p:bldP spid="184327" grpId="0" animBg="1"/>
      <p:bldP spid="184328" grpId="0" animBg="1"/>
      <p:bldP spid="184329" grpId="0" animBg="1"/>
      <p:bldP spid="184330" grpId="0"/>
      <p:bldP spid="1843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Gestión de hilos básica</a:t>
            </a:r>
            <a:br>
              <a:rPr lang="es-MX"/>
            </a:br>
            <a:r>
              <a:rPr lang="es-MX"/>
              <a:t>(POSIX)</a:t>
            </a:r>
            <a:endParaRPr lang="es-E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Pthread_join()</a:t>
            </a:r>
          </a:p>
          <a:p>
            <a:pPr lvl="1"/>
            <a:r>
              <a:rPr lang="es-ES"/>
              <a:t>Hilo que ejecuta </a:t>
            </a:r>
            <a:r>
              <a:rPr lang="es-ES">
                <a:solidFill>
                  <a:srgbClr val="FF0000"/>
                </a:solidFill>
              </a:rPr>
              <a:t>pthread_join</a:t>
            </a:r>
            <a:r>
              <a:rPr lang="es-ES"/>
              <a:t>, espera a que termine otro hilo</a:t>
            </a:r>
          </a:p>
          <a:p>
            <a:r>
              <a:rPr lang="es-ES"/>
              <a:t>El hilo principal debe esperar a que terminen todos los hilos creados</a:t>
            </a:r>
          </a:p>
          <a:p>
            <a:pPr lvl="1"/>
            <a:r>
              <a:rPr lang="es-ES"/>
              <a:t>Si el hilo principal no espera a que terminen los hilos creados, al terminar termina el proceso con todos los hilos.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D4D5-D91A-4246-B346-6CCBAA60F533}" type="slidenum">
              <a:rPr lang="es-ES"/>
              <a:pPr/>
              <a:t>17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Hilos en memoria (LINUX)</a:t>
            </a:r>
          </a:p>
        </p:txBody>
      </p:sp>
      <p:sp>
        <p:nvSpPr>
          <p:cNvPr id="8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E8AF-BBA1-4AA3-81F4-A0A8EF002DE5}" type="slidenum">
              <a:rPr lang="es-ES"/>
              <a:pPr/>
              <a:t>18</a:t>
            </a:fld>
            <a:endParaRPr lang="es-ES"/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2422525" y="1957388"/>
            <a:ext cx="2117725" cy="3930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2422525" y="2597150"/>
            <a:ext cx="2117725" cy="7858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Código</a:t>
            </a:r>
          </a:p>
          <a:p>
            <a:pPr algn="ctr"/>
            <a:r>
              <a:rPr lang="es-ES"/>
              <a:t>(compartido)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2430463" y="3375025"/>
            <a:ext cx="2117725" cy="78581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Datos</a:t>
            </a:r>
          </a:p>
          <a:p>
            <a:pPr algn="ctr"/>
            <a:r>
              <a:rPr lang="es-ES"/>
              <a:t>(compartidos)</a:t>
            </a:r>
            <a:endParaRPr lang="es-ES" sz="1400" b="1"/>
          </a:p>
          <a:p>
            <a:pPr algn="ctr"/>
            <a:r>
              <a:rPr lang="es-ES" sz="1400" b="1"/>
              <a:t>Int cont=0 (var. Global)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2436813" y="4168775"/>
            <a:ext cx="2117725" cy="785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Stack (de cada hilo)</a:t>
            </a:r>
          </a:p>
          <a:p>
            <a:pPr algn="ctr"/>
            <a:r>
              <a:rPr lang="es-ES" b="1"/>
              <a:t>Int i</a:t>
            </a:r>
          </a:p>
          <a:p>
            <a:pPr algn="ctr"/>
            <a:r>
              <a:rPr lang="es-ES" b="1"/>
              <a:t>(var local)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2430463" y="4956175"/>
            <a:ext cx="2117725" cy="785813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Stack (de cada hilo)</a:t>
            </a:r>
          </a:p>
          <a:p>
            <a:pPr algn="ctr"/>
            <a:r>
              <a:rPr lang="es-ES" b="1"/>
              <a:t>Int i</a:t>
            </a:r>
          </a:p>
          <a:p>
            <a:pPr algn="ctr"/>
            <a:r>
              <a:rPr lang="es-ES" b="1"/>
              <a:t>(var local)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Hilos y procesos</a:t>
            </a:r>
            <a:endParaRPr lang="es-ES"/>
          </a:p>
        </p:txBody>
      </p:sp>
      <p:sp>
        <p:nvSpPr>
          <p:cNvPr id="29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30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31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E80-6F07-41F2-88A7-FBEC94637F2E}" type="slidenum">
              <a:rPr lang="es-ES"/>
              <a:pPr/>
              <a:t>2</a:t>
            </a:fld>
            <a:endParaRPr lang="es-ES"/>
          </a:p>
        </p:txBody>
      </p:sp>
      <p:grpSp>
        <p:nvGrpSpPr>
          <p:cNvPr id="147484" name="Group 28"/>
          <p:cNvGrpSpPr>
            <a:grpSpLocks/>
          </p:cNvGrpSpPr>
          <p:nvPr/>
        </p:nvGrpSpPr>
        <p:grpSpPr bwMode="auto">
          <a:xfrm>
            <a:off x="2133600" y="1853358"/>
            <a:ext cx="993775" cy="1512887"/>
            <a:chOff x="1344" y="1111"/>
            <a:chExt cx="626" cy="953"/>
          </a:xfrm>
        </p:grpSpPr>
        <p:sp>
          <p:nvSpPr>
            <p:cNvPr id="147459" name="Rectangle 3"/>
            <p:cNvSpPr>
              <a:spLocks noChangeArrowheads="1"/>
            </p:cNvSpPr>
            <p:nvPr/>
          </p:nvSpPr>
          <p:spPr bwMode="auto">
            <a:xfrm>
              <a:off x="1345" y="1111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MX"/>
            </a:p>
          </p:txBody>
        </p:sp>
        <p:sp>
          <p:nvSpPr>
            <p:cNvPr id="147468" name="Freeform 12"/>
            <p:cNvSpPr>
              <a:spLocks/>
            </p:cNvSpPr>
            <p:nvPr/>
          </p:nvSpPr>
          <p:spPr bwMode="auto">
            <a:xfrm>
              <a:off x="1639" y="1207"/>
              <a:ext cx="101" cy="43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75" name="Rectangle 19"/>
            <p:cNvSpPr>
              <a:spLocks noChangeArrowheads="1"/>
            </p:cNvSpPr>
            <p:nvPr/>
          </p:nvSpPr>
          <p:spPr bwMode="auto">
            <a:xfrm>
              <a:off x="1344" y="1734"/>
              <a:ext cx="6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MX" sz="1400"/>
                <a:t>un proceso</a:t>
              </a:r>
            </a:p>
            <a:p>
              <a:pPr eaLnBrk="0" hangingPunct="0"/>
              <a:r>
                <a:rPr lang="es-MX" sz="1400"/>
                <a:t>un hilo</a:t>
              </a:r>
            </a:p>
          </p:txBody>
        </p:sp>
      </p:grpSp>
      <p:grpSp>
        <p:nvGrpSpPr>
          <p:cNvPr id="147486" name="Group 30"/>
          <p:cNvGrpSpPr>
            <a:grpSpLocks/>
          </p:cNvGrpSpPr>
          <p:nvPr/>
        </p:nvGrpSpPr>
        <p:grpSpPr bwMode="auto">
          <a:xfrm>
            <a:off x="1106488" y="4344988"/>
            <a:ext cx="2568575" cy="1498600"/>
            <a:chOff x="697" y="2737"/>
            <a:chExt cx="1618" cy="944"/>
          </a:xfrm>
        </p:grpSpPr>
        <p:sp>
          <p:nvSpPr>
            <p:cNvPr id="147461" name="Rectangle 5"/>
            <p:cNvSpPr>
              <a:spLocks noChangeArrowheads="1"/>
            </p:cNvSpPr>
            <p:nvPr/>
          </p:nvSpPr>
          <p:spPr bwMode="auto">
            <a:xfrm>
              <a:off x="697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MX"/>
            </a:p>
          </p:txBody>
        </p:sp>
        <p:sp>
          <p:nvSpPr>
            <p:cNvPr id="147462" name="Rectangle 6"/>
            <p:cNvSpPr>
              <a:spLocks noChangeArrowheads="1"/>
            </p:cNvSpPr>
            <p:nvPr/>
          </p:nvSpPr>
          <p:spPr bwMode="auto">
            <a:xfrm>
              <a:off x="1693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MX"/>
            </a:p>
          </p:txBody>
        </p:sp>
        <p:sp>
          <p:nvSpPr>
            <p:cNvPr id="147466" name="Freeform 10"/>
            <p:cNvSpPr>
              <a:spLocks/>
            </p:cNvSpPr>
            <p:nvPr/>
          </p:nvSpPr>
          <p:spPr bwMode="auto">
            <a:xfrm>
              <a:off x="1938" y="2831"/>
              <a:ext cx="101" cy="43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1" y="6"/>
                </a:cxn>
                <a:cxn ang="0">
                  <a:pos x="89" y="16"/>
                </a:cxn>
                <a:cxn ang="0">
                  <a:pos x="96" y="27"/>
                </a:cxn>
                <a:cxn ang="0">
                  <a:pos x="100" y="37"/>
                </a:cxn>
                <a:cxn ang="0">
                  <a:pos x="96" y="47"/>
                </a:cxn>
                <a:cxn ang="0">
                  <a:pos x="89" y="63"/>
                </a:cxn>
                <a:cxn ang="0">
                  <a:pos x="79" y="79"/>
                </a:cxn>
                <a:cxn ang="0">
                  <a:pos x="46" y="121"/>
                </a:cxn>
                <a:cxn ang="0">
                  <a:pos x="32" y="141"/>
                </a:cxn>
                <a:cxn ang="0">
                  <a:pos x="18" y="162"/>
                </a:cxn>
                <a:cxn ang="0">
                  <a:pos x="7" y="178"/>
                </a:cxn>
                <a:cxn ang="0">
                  <a:pos x="4" y="194"/>
                </a:cxn>
                <a:cxn ang="0">
                  <a:pos x="7" y="204"/>
                </a:cxn>
                <a:cxn ang="0">
                  <a:pos x="18" y="209"/>
                </a:cxn>
                <a:cxn ang="0">
                  <a:pos x="32" y="215"/>
                </a:cxn>
                <a:cxn ang="0">
                  <a:pos x="50" y="220"/>
                </a:cxn>
                <a:cxn ang="0">
                  <a:pos x="68" y="220"/>
                </a:cxn>
                <a:cxn ang="0">
                  <a:pos x="82" y="225"/>
                </a:cxn>
                <a:cxn ang="0">
                  <a:pos x="93" y="230"/>
                </a:cxn>
                <a:cxn ang="0">
                  <a:pos x="96" y="241"/>
                </a:cxn>
                <a:cxn ang="0">
                  <a:pos x="93" y="256"/>
                </a:cxn>
                <a:cxn ang="0">
                  <a:pos x="82" y="272"/>
                </a:cxn>
                <a:cxn ang="0">
                  <a:pos x="68" y="293"/>
                </a:cxn>
                <a:cxn ang="0">
                  <a:pos x="54" y="314"/>
                </a:cxn>
                <a:cxn ang="0">
                  <a:pos x="22" y="356"/>
                </a:cxn>
                <a:cxn ang="0">
                  <a:pos x="11" y="371"/>
                </a:cxn>
                <a:cxn ang="0">
                  <a:pos x="4" y="387"/>
                </a:cxn>
                <a:cxn ang="0">
                  <a:pos x="0" y="397"/>
                </a:cxn>
                <a:cxn ang="0">
                  <a:pos x="4" y="408"/>
                </a:cxn>
                <a:cxn ang="0">
                  <a:pos x="11" y="418"/>
                </a:cxn>
                <a:cxn ang="0">
                  <a:pos x="29" y="429"/>
                </a:cxn>
                <a:cxn ang="0">
                  <a:pos x="50" y="434"/>
                </a:cxn>
              </a:cxnLst>
              <a:rect l="0" t="0" r="r" b="b"/>
              <a:pathLst>
                <a:path w="101" h="435">
                  <a:moveTo>
                    <a:pt x="50" y="0"/>
                  </a:moveTo>
                  <a:lnTo>
                    <a:pt x="71" y="6"/>
                  </a:lnTo>
                  <a:lnTo>
                    <a:pt x="89" y="16"/>
                  </a:lnTo>
                  <a:lnTo>
                    <a:pt x="96" y="27"/>
                  </a:lnTo>
                  <a:lnTo>
                    <a:pt x="100" y="37"/>
                  </a:lnTo>
                  <a:lnTo>
                    <a:pt x="96" y="47"/>
                  </a:lnTo>
                  <a:lnTo>
                    <a:pt x="89" y="63"/>
                  </a:lnTo>
                  <a:lnTo>
                    <a:pt x="79" y="79"/>
                  </a:lnTo>
                  <a:lnTo>
                    <a:pt x="46" y="121"/>
                  </a:lnTo>
                  <a:lnTo>
                    <a:pt x="32" y="141"/>
                  </a:lnTo>
                  <a:lnTo>
                    <a:pt x="18" y="162"/>
                  </a:lnTo>
                  <a:lnTo>
                    <a:pt x="7" y="178"/>
                  </a:lnTo>
                  <a:lnTo>
                    <a:pt x="4" y="194"/>
                  </a:lnTo>
                  <a:lnTo>
                    <a:pt x="7" y="204"/>
                  </a:lnTo>
                  <a:lnTo>
                    <a:pt x="18" y="209"/>
                  </a:lnTo>
                  <a:lnTo>
                    <a:pt x="32" y="215"/>
                  </a:lnTo>
                  <a:lnTo>
                    <a:pt x="50" y="220"/>
                  </a:lnTo>
                  <a:lnTo>
                    <a:pt x="68" y="220"/>
                  </a:lnTo>
                  <a:lnTo>
                    <a:pt x="82" y="225"/>
                  </a:lnTo>
                  <a:lnTo>
                    <a:pt x="93" y="230"/>
                  </a:lnTo>
                  <a:lnTo>
                    <a:pt x="96" y="241"/>
                  </a:lnTo>
                  <a:lnTo>
                    <a:pt x="93" y="256"/>
                  </a:lnTo>
                  <a:lnTo>
                    <a:pt x="82" y="272"/>
                  </a:lnTo>
                  <a:lnTo>
                    <a:pt x="68" y="293"/>
                  </a:lnTo>
                  <a:lnTo>
                    <a:pt x="54" y="314"/>
                  </a:lnTo>
                  <a:lnTo>
                    <a:pt x="22" y="356"/>
                  </a:lnTo>
                  <a:lnTo>
                    <a:pt x="11" y="371"/>
                  </a:lnTo>
                  <a:lnTo>
                    <a:pt x="4" y="387"/>
                  </a:lnTo>
                  <a:lnTo>
                    <a:pt x="0" y="397"/>
                  </a:lnTo>
                  <a:lnTo>
                    <a:pt x="4" y="408"/>
                  </a:lnTo>
                  <a:lnTo>
                    <a:pt x="11" y="418"/>
                  </a:lnTo>
                  <a:lnTo>
                    <a:pt x="29" y="429"/>
                  </a:lnTo>
                  <a:lnTo>
                    <a:pt x="50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67" name="Freeform 11"/>
            <p:cNvSpPr>
              <a:spLocks/>
            </p:cNvSpPr>
            <p:nvPr/>
          </p:nvSpPr>
          <p:spPr bwMode="auto">
            <a:xfrm>
              <a:off x="942" y="2831"/>
              <a:ext cx="101" cy="43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0" y="6"/>
                </a:cxn>
                <a:cxn ang="0">
                  <a:pos x="86" y="16"/>
                </a:cxn>
                <a:cxn ang="0">
                  <a:pos x="94" y="21"/>
                </a:cxn>
                <a:cxn ang="0">
                  <a:pos x="98" y="27"/>
                </a:cxn>
                <a:cxn ang="0">
                  <a:pos x="100" y="37"/>
                </a:cxn>
                <a:cxn ang="0">
                  <a:pos x="98" y="47"/>
                </a:cxn>
                <a:cxn ang="0">
                  <a:pos x="96" y="53"/>
                </a:cxn>
                <a:cxn ang="0">
                  <a:pos x="92" y="63"/>
                </a:cxn>
                <a:cxn ang="0">
                  <a:pos x="79" y="79"/>
                </a:cxn>
                <a:cxn ang="0">
                  <a:pos x="64" y="100"/>
                </a:cxn>
                <a:cxn ang="0">
                  <a:pos x="47" y="121"/>
                </a:cxn>
                <a:cxn ang="0">
                  <a:pos x="30" y="141"/>
                </a:cxn>
                <a:cxn ang="0">
                  <a:pos x="15" y="162"/>
                </a:cxn>
                <a:cxn ang="0">
                  <a:pos x="6" y="178"/>
                </a:cxn>
                <a:cxn ang="0">
                  <a:pos x="4" y="188"/>
                </a:cxn>
                <a:cxn ang="0">
                  <a:pos x="2" y="194"/>
                </a:cxn>
                <a:cxn ang="0">
                  <a:pos x="4" y="199"/>
                </a:cxn>
                <a:cxn ang="0">
                  <a:pos x="6" y="204"/>
                </a:cxn>
                <a:cxn ang="0">
                  <a:pos x="17" y="209"/>
                </a:cxn>
                <a:cxn ang="0">
                  <a:pos x="32" y="215"/>
                </a:cxn>
                <a:cxn ang="0">
                  <a:pos x="51" y="220"/>
                </a:cxn>
                <a:cxn ang="0">
                  <a:pos x="68" y="220"/>
                </a:cxn>
                <a:cxn ang="0">
                  <a:pos x="83" y="225"/>
                </a:cxn>
                <a:cxn ang="0">
                  <a:pos x="94" y="230"/>
                </a:cxn>
                <a:cxn ang="0">
                  <a:pos x="96" y="235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4" y="256"/>
                </a:cxn>
                <a:cxn ang="0">
                  <a:pos x="85" y="272"/>
                </a:cxn>
                <a:cxn ang="0">
                  <a:pos x="70" y="293"/>
                </a:cxn>
                <a:cxn ang="0">
                  <a:pos x="53" y="314"/>
                </a:cxn>
                <a:cxn ang="0">
                  <a:pos x="36" y="335"/>
                </a:cxn>
                <a:cxn ang="0">
                  <a:pos x="21" y="356"/>
                </a:cxn>
                <a:cxn ang="0">
                  <a:pos x="8" y="371"/>
                </a:cxn>
                <a:cxn ang="0">
                  <a:pos x="4" y="382"/>
                </a:cxn>
                <a:cxn ang="0">
                  <a:pos x="2" y="387"/>
                </a:cxn>
                <a:cxn ang="0">
                  <a:pos x="0" y="397"/>
                </a:cxn>
                <a:cxn ang="0">
                  <a:pos x="2" y="408"/>
                </a:cxn>
                <a:cxn ang="0">
                  <a:pos x="8" y="413"/>
                </a:cxn>
                <a:cxn ang="0">
                  <a:pos x="13" y="418"/>
                </a:cxn>
                <a:cxn ang="0">
                  <a:pos x="30" y="429"/>
                </a:cxn>
                <a:cxn ang="0">
                  <a:pos x="51" y="434"/>
                </a:cxn>
              </a:cxnLst>
              <a:rect l="0" t="0" r="r" b="b"/>
              <a:pathLst>
                <a:path w="101" h="435">
                  <a:moveTo>
                    <a:pt x="51" y="0"/>
                  </a:moveTo>
                  <a:lnTo>
                    <a:pt x="70" y="6"/>
                  </a:lnTo>
                  <a:lnTo>
                    <a:pt x="86" y="16"/>
                  </a:lnTo>
                  <a:lnTo>
                    <a:pt x="94" y="21"/>
                  </a:lnTo>
                  <a:lnTo>
                    <a:pt x="98" y="27"/>
                  </a:lnTo>
                  <a:lnTo>
                    <a:pt x="100" y="37"/>
                  </a:lnTo>
                  <a:lnTo>
                    <a:pt x="98" y="47"/>
                  </a:lnTo>
                  <a:lnTo>
                    <a:pt x="96" y="53"/>
                  </a:lnTo>
                  <a:lnTo>
                    <a:pt x="92" y="63"/>
                  </a:lnTo>
                  <a:lnTo>
                    <a:pt x="79" y="79"/>
                  </a:lnTo>
                  <a:lnTo>
                    <a:pt x="64" y="100"/>
                  </a:lnTo>
                  <a:lnTo>
                    <a:pt x="47" y="121"/>
                  </a:lnTo>
                  <a:lnTo>
                    <a:pt x="30" y="141"/>
                  </a:lnTo>
                  <a:lnTo>
                    <a:pt x="15" y="162"/>
                  </a:lnTo>
                  <a:lnTo>
                    <a:pt x="6" y="178"/>
                  </a:lnTo>
                  <a:lnTo>
                    <a:pt x="4" y="188"/>
                  </a:lnTo>
                  <a:lnTo>
                    <a:pt x="2" y="194"/>
                  </a:lnTo>
                  <a:lnTo>
                    <a:pt x="4" y="199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32" y="215"/>
                  </a:lnTo>
                  <a:lnTo>
                    <a:pt x="51" y="220"/>
                  </a:lnTo>
                  <a:lnTo>
                    <a:pt x="68" y="220"/>
                  </a:lnTo>
                  <a:lnTo>
                    <a:pt x="83" y="225"/>
                  </a:lnTo>
                  <a:lnTo>
                    <a:pt x="94" y="230"/>
                  </a:lnTo>
                  <a:lnTo>
                    <a:pt x="96" y="235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4" y="256"/>
                  </a:lnTo>
                  <a:lnTo>
                    <a:pt x="85" y="272"/>
                  </a:lnTo>
                  <a:lnTo>
                    <a:pt x="70" y="293"/>
                  </a:lnTo>
                  <a:lnTo>
                    <a:pt x="53" y="314"/>
                  </a:lnTo>
                  <a:lnTo>
                    <a:pt x="36" y="335"/>
                  </a:lnTo>
                  <a:lnTo>
                    <a:pt x="21" y="356"/>
                  </a:lnTo>
                  <a:lnTo>
                    <a:pt x="8" y="371"/>
                  </a:lnTo>
                  <a:lnTo>
                    <a:pt x="4" y="382"/>
                  </a:lnTo>
                  <a:lnTo>
                    <a:pt x="2" y="387"/>
                  </a:lnTo>
                  <a:lnTo>
                    <a:pt x="0" y="397"/>
                  </a:lnTo>
                  <a:lnTo>
                    <a:pt x="2" y="408"/>
                  </a:lnTo>
                  <a:lnTo>
                    <a:pt x="8" y="413"/>
                  </a:lnTo>
                  <a:lnTo>
                    <a:pt x="13" y="418"/>
                  </a:lnTo>
                  <a:lnTo>
                    <a:pt x="30" y="429"/>
                  </a:lnTo>
                  <a:lnTo>
                    <a:pt x="51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76" name="Rectangle 20"/>
            <p:cNvSpPr>
              <a:spLocks noChangeArrowheads="1"/>
            </p:cNvSpPr>
            <p:nvPr/>
          </p:nvSpPr>
          <p:spPr bwMode="auto">
            <a:xfrm>
              <a:off x="1049" y="3351"/>
              <a:ext cx="10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s-MX" sz="1400"/>
                <a:t>varios procesos</a:t>
              </a:r>
            </a:p>
            <a:p>
              <a:pPr algn="ctr" eaLnBrk="0" hangingPunct="0"/>
              <a:r>
                <a:rPr lang="es-MX" sz="1400"/>
                <a:t>un hilo por proceso</a:t>
              </a:r>
            </a:p>
          </p:txBody>
        </p:sp>
      </p:grpSp>
      <p:grpSp>
        <p:nvGrpSpPr>
          <p:cNvPr id="147487" name="Group 31"/>
          <p:cNvGrpSpPr>
            <a:grpSpLocks/>
          </p:cNvGrpSpPr>
          <p:nvPr/>
        </p:nvGrpSpPr>
        <p:grpSpPr bwMode="auto">
          <a:xfrm>
            <a:off x="5313363" y="4344988"/>
            <a:ext cx="2536825" cy="1512887"/>
            <a:chOff x="3347" y="2737"/>
            <a:chExt cx="1598" cy="953"/>
          </a:xfrm>
        </p:grpSpPr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3347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MX"/>
            </a:p>
          </p:txBody>
        </p:sp>
        <p:sp>
          <p:nvSpPr>
            <p:cNvPr id="147464" name="Rectangle 8"/>
            <p:cNvSpPr>
              <a:spLocks noChangeArrowheads="1"/>
            </p:cNvSpPr>
            <p:nvPr/>
          </p:nvSpPr>
          <p:spPr bwMode="auto">
            <a:xfrm>
              <a:off x="4323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MX"/>
            </a:p>
          </p:txBody>
        </p:sp>
        <p:sp>
          <p:nvSpPr>
            <p:cNvPr id="147465" name="Freeform 9"/>
            <p:cNvSpPr>
              <a:spLocks/>
            </p:cNvSpPr>
            <p:nvPr/>
          </p:nvSpPr>
          <p:spPr bwMode="auto">
            <a:xfrm>
              <a:off x="4377" y="2831"/>
              <a:ext cx="100" cy="43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85" y="16"/>
                </a:cxn>
                <a:cxn ang="0">
                  <a:pos x="99" y="27"/>
                </a:cxn>
                <a:cxn ang="0">
                  <a:pos x="99" y="47"/>
                </a:cxn>
                <a:cxn ang="0">
                  <a:pos x="92" y="63"/>
                </a:cxn>
                <a:cxn ang="0">
                  <a:pos x="78" y="79"/>
                </a:cxn>
                <a:cxn ang="0">
                  <a:pos x="49" y="121"/>
                </a:cxn>
                <a:cxn ang="0">
                  <a:pos x="14" y="162"/>
                </a:cxn>
                <a:cxn ang="0">
                  <a:pos x="7" y="178"/>
                </a:cxn>
                <a:cxn ang="0">
                  <a:pos x="0" y="194"/>
                </a:cxn>
                <a:cxn ang="0">
                  <a:pos x="7" y="204"/>
                </a:cxn>
                <a:cxn ang="0">
                  <a:pos x="14" y="209"/>
                </a:cxn>
                <a:cxn ang="0">
                  <a:pos x="49" y="220"/>
                </a:cxn>
                <a:cxn ang="0">
                  <a:pos x="85" y="225"/>
                </a:cxn>
                <a:cxn ang="0">
                  <a:pos x="92" y="230"/>
                </a:cxn>
                <a:cxn ang="0">
                  <a:pos x="99" y="241"/>
                </a:cxn>
                <a:cxn ang="0">
                  <a:pos x="92" y="256"/>
                </a:cxn>
                <a:cxn ang="0">
                  <a:pos x="85" y="272"/>
                </a:cxn>
                <a:cxn ang="0">
                  <a:pos x="49" y="314"/>
                </a:cxn>
                <a:cxn ang="0">
                  <a:pos x="21" y="356"/>
                </a:cxn>
                <a:cxn ang="0">
                  <a:pos x="7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14" y="418"/>
                </a:cxn>
                <a:cxn ang="0">
                  <a:pos x="49" y="434"/>
                </a:cxn>
              </a:cxnLst>
              <a:rect l="0" t="0" r="r" b="b"/>
              <a:pathLst>
                <a:path w="100" h="435">
                  <a:moveTo>
                    <a:pt x="49" y="0"/>
                  </a:moveTo>
                  <a:lnTo>
                    <a:pt x="85" y="16"/>
                  </a:lnTo>
                  <a:lnTo>
                    <a:pt x="99" y="27"/>
                  </a:lnTo>
                  <a:lnTo>
                    <a:pt x="99" y="47"/>
                  </a:lnTo>
                  <a:lnTo>
                    <a:pt x="92" y="63"/>
                  </a:lnTo>
                  <a:lnTo>
                    <a:pt x="78" y="79"/>
                  </a:lnTo>
                  <a:lnTo>
                    <a:pt x="49" y="121"/>
                  </a:lnTo>
                  <a:lnTo>
                    <a:pt x="14" y="162"/>
                  </a:lnTo>
                  <a:lnTo>
                    <a:pt x="7" y="178"/>
                  </a:lnTo>
                  <a:lnTo>
                    <a:pt x="0" y="194"/>
                  </a:lnTo>
                  <a:lnTo>
                    <a:pt x="7" y="204"/>
                  </a:lnTo>
                  <a:lnTo>
                    <a:pt x="14" y="209"/>
                  </a:lnTo>
                  <a:lnTo>
                    <a:pt x="49" y="220"/>
                  </a:lnTo>
                  <a:lnTo>
                    <a:pt x="85" y="225"/>
                  </a:lnTo>
                  <a:lnTo>
                    <a:pt x="92" y="230"/>
                  </a:lnTo>
                  <a:lnTo>
                    <a:pt x="99" y="241"/>
                  </a:lnTo>
                  <a:lnTo>
                    <a:pt x="92" y="256"/>
                  </a:lnTo>
                  <a:lnTo>
                    <a:pt x="85" y="272"/>
                  </a:lnTo>
                  <a:lnTo>
                    <a:pt x="49" y="314"/>
                  </a:lnTo>
                  <a:lnTo>
                    <a:pt x="21" y="356"/>
                  </a:lnTo>
                  <a:lnTo>
                    <a:pt x="7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4" y="418"/>
                  </a:lnTo>
                  <a:lnTo>
                    <a:pt x="49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70" name="Freeform 14"/>
            <p:cNvSpPr>
              <a:spLocks/>
            </p:cNvSpPr>
            <p:nvPr/>
          </p:nvSpPr>
          <p:spPr bwMode="auto">
            <a:xfrm>
              <a:off x="3404" y="2831"/>
              <a:ext cx="93" cy="4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65" y="6"/>
                </a:cxn>
                <a:cxn ang="0">
                  <a:pos x="87" y="16"/>
                </a:cxn>
                <a:cxn ang="0">
                  <a:pos x="92" y="27"/>
                </a:cxn>
                <a:cxn ang="0">
                  <a:pos x="92" y="47"/>
                </a:cxn>
                <a:cxn ang="0">
                  <a:pos x="87" y="63"/>
                </a:cxn>
                <a:cxn ang="0">
                  <a:pos x="76" y="79"/>
                </a:cxn>
                <a:cxn ang="0">
                  <a:pos x="44" y="121"/>
                </a:cxn>
                <a:cxn ang="0">
                  <a:pos x="17" y="162"/>
                </a:cxn>
                <a:cxn ang="0">
                  <a:pos x="6" y="178"/>
                </a:cxn>
                <a:cxn ang="0">
                  <a:pos x="0" y="194"/>
                </a:cxn>
                <a:cxn ang="0">
                  <a:pos x="6" y="204"/>
                </a:cxn>
                <a:cxn ang="0">
                  <a:pos x="17" y="209"/>
                </a:cxn>
                <a:cxn ang="0">
                  <a:pos x="49" y="220"/>
                </a:cxn>
                <a:cxn ang="0">
                  <a:pos x="76" y="225"/>
                </a:cxn>
                <a:cxn ang="0">
                  <a:pos x="87" y="230"/>
                </a:cxn>
                <a:cxn ang="0">
                  <a:pos x="92" y="241"/>
                </a:cxn>
                <a:cxn ang="0">
                  <a:pos x="87" y="256"/>
                </a:cxn>
                <a:cxn ang="0">
                  <a:pos x="81" y="272"/>
                </a:cxn>
                <a:cxn ang="0">
                  <a:pos x="49" y="314"/>
                </a:cxn>
                <a:cxn ang="0">
                  <a:pos x="17" y="356"/>
                </a:cxn>
                <a:cxn ang="0">
                  <a:pos x="6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6" y="418"/>
                </a:cxn>
                <a:cxn ang="0">
                  <a:pos x="22" y="429"/>
                </a:cxn>
                <a:cxn ang="0">
                  <a:pos x="44" y="434"/>
                </a:cxn>
              </a:cxnLst>
              <a:rect l="0" t="0" r="r" b="b"/>
              <a:pathLst>
                <a:path w="93" h="435">
                  <a:moveTo>
                    <a:pt x="44" y="0"/>
                  </a:moveTo>
                  <a:lnTo>
                    <a:pt x="65" y="6"/>
                  </a:lnTo>
                  <a:lnTo>
                    <a:pt x="87" y="16"/>
                  </a:lnTo>
                  <a:lnTo>
                    <a:pt x="92" y="27"/>
                  </a:lnTo>
                  <a:lnTo>
                    <a:pt x="92" y="47"/>
                  </a:lnTo>
                  <a:lnTo>
                    <a:pt x="87" y="63"/>
                  </a:lnTo>
                  <a:lnTo>
                    <a:pt x="76" y="79"/>
                  </a:lnTo>
                  <a:lnTo>
                    <a:pt x="44" y="121"/>
                  </a:lnTo>
                  <a:lnTo>
                    <a:pt x="17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49" y="220"/>
                  </a:lnTo>
                  <a:lnTo>
                    <a:pt x="76" y="225"/>
                  </a:lnTo>
                  <a:lnTo>
                    <a:pt x="87" y="230"/>
                  </a:lnTo>
                  <a:lnTo>
                    <a:pt x="92" y="241"/>
                  </a:lnTo>
                  <a:lnTo>
                    <a:pt x="87" y="256"/>
                  </a:lnTo>
                  <a:lnTo>
                    <a:pt x="81" y="272"/>
                  </a:lnTo>
                  <a:lnTo>
                    <a:pt x="49" y="314"/>
                  </a:lnTo>
                  <a:lnTo>
                    <a:pt x="17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2" y="429"/>
                  </a:lnTo>
                  <a:lnTo>
                    <a:pt x="44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71" name="Freeform 15"/>
            <p:cNvSpPr>
              <a:spLocks/>
            </p:cNvSpPr>
            <p:nvPr/>
          </p:nvSpPr>
          <p:spPr bwMode="auto">
            <a:xfrm>
              <a:off x="3596" y="2831"/>
              <a:ext cx="93" cy="43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9" y="6"/>
                </a:cxn>
                <a:cxn ang="0">
                  <a:pos x="86" y="16"/>
                </a:cxn>
                <a:cxn ang="0">
                  <a:pos x="92" y="27"/>
                </a:cxn>
                <a:cxn ang="0">
                  <a:pos x="92" y="47"/>
                </a:cxn>
                <a:cxn ang="0">
                  <a:pos x="86" y="63"/>
                </a:cxn>
                <a:cxn ang="0">
                  <a:pos x="74" y="79"/>
                </a:cxn>
                <a:cxn ang="0">
                  <a:pos x="46" y="121"/>
                </a:cxn>
                <a:cxn ang="0">
                  <a:pos x="12" y="162"/>
                </a:cxn>
                <a:cxn ang="0">
                  <a:pos x="6" y="178"/>
                </a:cxn>
                <a:cxn ang="0">
                  <a:pos x="0" y="194"/>
                </a:cxn>
                <a:cxn ang="0">
                  <a:pos x="6" y="204"/>
                </a:cxn>
                <a:cxn ang="0">
                  <a:pos x="17" y="209"/>
                </a:cxn>
                <a:cxn ang="0">
                  <a:pos x="46" y="220"/>
                </a:cxn>
                <a:cxn ang="0">
                  <a:pos x="80" y="225"/>
                </a:cxn>
                <a:cxn ang="0">
                  <a:pos x="86" y="230"/>
                </a:cxn>
                <a:cxn ang="0">
                  <a:pos x="92" y="241"/>
                </a:cxn>
                <a:cxn ang="0">
                  <a:pos x="86" y="256"/>
                </a:cxn>
                <a:cxn ang="0">
                  <a:pos x="80" y="272"/>
                </a:cxn>
                <a:cxn ang="0">
                  <a:pos x="46" y="314"/>
                </a:cxn>
                <a:cxn ang="0">
                  <a:pos x="17" y="356"/>
                </a:cxn>
                <a:cxn ang="0">
                  <a:pos x="6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6" y="418"/>
                </a:cxn>
                <a:cxn ang="0">
                  <a:pos x="23" y="429"/>
                </a:cxn>
                <a:cxn ang="0">
                  <a:pos x="46" y="434"/>
                </a:cxn>
              </a:cxnLst>
              <a:rect l="0" t="0" r="r" b="b"/>
              <a:pathLst>
                <a:path w="93" h="435">
                  <a:moveTo>
                    <a:pt x="46" y="0"/>
                  </a:moveTo>
                  <a:lnTo>
                    <a:pt x="69" y="6"/>
                  </a:lnTo>
                  <a:lnTo>
                    <a:pt x="86" y="16"/>
                  </a:lnTo>
                  <a:lnTo>
                    <a:pt x="92" y="27"/>
                  </a:lnTo>
                  <a:lnTo>
                    <a:pt x="92" y="47"/>
                  </a:lnTo>
                  <a:lnTo>
                    <a:pt x="86" y="63"/>
                  </a:lnTo>
                  <a:lnTo>
                    <a:pt x="74" y="79"/>
                  </a:lnTo>
                  <a:lnTo>
                    <a:pt x="46" y="121"/>
                  </a:lnTo>
                  <a:lnTo>
                    <a:pt x="12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46" y="220"/>
                  </a:lnTo>
                  <a:lnTo>
                    <a:pt x="80" y="225"/>
                  </a:lnTo>
                  <a:lnTo>
                    <a:pt x="86" y="230"/>
                  </a:lnTo>
                  <a:lnTo>
                    <a:pt x="92" y="241"/>
                  </a:lnTo>
                  <a:lnTo>
                    <a:pt x="86" y="256"/>
                  </a:lnTo>
                  <a:lnTo>
                    <a:pt x="80" y="272"/>
                  </a:lnTo>
                  <a:lnTo>
                    <a:pt x="46" y="314"/>
                  </a:lnTo>
                  <a:lnTo>
                    <a:pt x="17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3" y="429"/>
                  </a:lnTo>
                  <a:lnTo>
                    <a:pt x="46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72" name="Freeform 16"/>
            <p:cNvSpPr>
              <a:spLocks/>
            </p:cNvSpPr>
            <p:nvPr/>
          </p:nvSpPr>
          <p:spPr bwMode="auto">
            <a:xfrm>
              <a:off x="3789" y="2831"/>
              <a:ext cx="97" cy="4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84" y="16"/>
                </a:cxn>
                <a:cxn ang="0">
                  <a:pos x="96" y="27"/>
                </a:cxn>
                <a:cxn ang="0">
                  <a:pos x="96" y="47"/>
                </a:cxn>
                <a:cxn ang="0">
                  <a:pos x="90" y="63"/>
                </a:cxn>
                <a:cxn ang="0">
                  <a:pos x="78" y="79"/>
                </a:cxn>
                <a:cxn ang="0">
                  <a:pos x="42" y="121"/>
                </a:cxn>
                <a:cxn ang="0">
                  <a:pos x="12" y="162"/>
                </a:cxn>
                <a:cxn ang="0">
                  <a:pos x="6" y="178"/>
                </a:cxn>
                <a:cxn ang="0">
                  <a:pos x="0" y="194"/>
                </a:cxn>
                <a:cxn ang="0">
                  <a:pos x="6" y="204"/>
                </a:cxn>
                <a:cxn ang="0">
                  <a:pos x="18" y="209"/>
                </a:cxn>
                <a:cxn ang="0">
                  <a:pos x="48" y="220"/>
                </a:cxn>
                <a:cxn ang="0">
                  <a:pos x="84" y="225"/>
                </a:cxn>
                <a:cxn ang="0">
                  <a:pos x="90" y="230"/>
                </a:cxn>
                <a:cxn ang="0">
                  <a:pos x="96" y="241"/>
                </a:cxn>
                <a:cxn ang="0">
                  <a:pos x="90" y="256"/>
                </a:cxn>
                <a:cxn ang="0">
                  <a:pos x="84" y="272"/>
                </a:cxn>
                <a:cxn ang="0">
                  <a:pos x="48" y="314"/>
                </a:cxn>
                <a:cxn ang="0">
                  <a:pos x="18" y="356"/>
                </a:cxn>
                <a:cxn ang="0">
                  <a:pos x="6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6" y="418"/>
                </a:cxn>
                <a:cxn ang="0">
                  <a:pos x="24" y="429"/>
                </a:cxn>
                <a:cxn ang="0">
                  <a:pos x="48" y="434"/>
                </a:cxn>
              </a:cxnLst>
              <a:rect l="0" t="0" r="r" b="b"/>
              <a:pathLst>
                <a:path w="97" h="435">
                  <a:moveTo>
                    <a:pt x="48" y="0"/>
                  </a:moveTo>
                  <a:lnTo>
                    <a:pt x="84" y="16"/>
                  </a:lnTo>
                  <a:lnTo>
                    <a:pt x="96" y="27"/>
                  </a:lnTo>
                  <a:lnTo>
                    <a:pt x="96" y="47"/>
                  </a:lnTo>
                  <a:lnTo>
                    <a:pt x="90" y="63"/>
                  </a:lnTo>
                  <a:lnTo>
                    <a:pt x="78" y="79"/>
                  </a:lnTo>
                  <a:lnTo>
                    <a:pt x="42" y="121"/>
                  </a:lnTo>
                  <a:lnTo>
                    <a:pt x="12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8" y="209"/>
                  </a:lnTo>
                  <a:lnTo>
                    <a:pt x="48" y="220"/>
                  </a:lnTo>
                  <a:lnTo>
                    <a:pt x="84" y="225"/>
                  </a:lnTo>
                  <a:lnTo>
                    <a:pt x="90" y="230"/>
                  </a:lnTo>
                  <a:lnTo>
                    <a:pt x="96" y="241"/>
                  </a:lnTo>
                  <a:lnTo>
                    <a:pt x="90" y="256"/>
                  </a:lnTo>
                  <a:lnTo>
                    <a:pt x="84" y="272"/>
                  </a:lnTo>
                  <a:lnTo>
                    <a:pt x="48" y="314"/>
                  </a:lnTo>
                  <a:lnTo>
                    <a:pt x="18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4" y="429"/>
                  </a:lnTo>
                  <a:lnTo>
                    <a:pt x="48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73" name="Freeform 17"/>
            <p:cNvSpPr>
              <a:spLocks/>
            </p:cNvSpPr>
            <p:nvPr/>
          </p:nvSpPr>
          <p:spPr bwMode="auto">
            <a:xfrm>
              <a:off x="4759" y="2831"/>
              <a:ext cx="101" cy="43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93" y="16"/>
                </a:cxn>
                <a:cxn ang="0">
                  <a:pos x="100" y="27"/>
                </a:cxn>
                <a:cxn ang="0">
                  <a:pos x="100" y="47"/>
                </a:cxn>
                <a:cxn ang="0">
                  <a:pos x="93" y="63"/>
                </a:cxn>
                <a:cxn ang="0">
                  <a:pos x="85" y="79"/>
                </a:cxn>
                <a:cxn ang="0">
                  <a:pos x="46" y="121"/>
                </a:cxn>
                <a:cxn ang="0">
                  <a:pos x="16" y="162"/>
                </a:cxn>
                <a:cxn ang="0">
                  <a:pos x="8" y="178"/>
                </a:cxn>
                <a:cxn ang="0">
                  <a:pos x="0" y="194"/>
                </a:cxn>
                <a:cxn ang="0">
                  <a:pos x="8" y="204"/>
                </a:cxn>
                <a:cxn ang="0">
                  <a:pos x="16" y="209"/>
                </a:cxn>
                <a:cxn ang="0">
                  <a:pos x="54" y="220"/>
                </a:cxn>
                <a:cxn ang="0">
                  <a:pos x="85" y="225"/>
                </a:cxn>
                <a:cxn ang="0">
                  <a:pos x="93" y="230"/>
                </a:cxn>
                <a:cxn ang="0">
                  <a:pos x="100" y="241"/>
                </a:cxn>
                <a:cxn ang="0">
                  <a:pos x="100" y="256"/>
                </a:cxn>
                <a:cxn ang="0">
                  <a:pos x="85" y="272"/>
                </a:cxn>
                <a:cxn ang="0">
                  <a:pos x="54" y="314"/>
                </a:cxn>
                <a:cxn ang="0">
                  <a:pos x="16" y="356"/>
                </a:cxn>
                <a:cxn ang="0">
                  <a:pos x="8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16" y="418"/>
                </a:cxn>
                <a:cxn ang="0">
                  <a:pos x="54" y="434"/>
                </a:cxn>
              </a:cxnLst>
              <a:rect l="0" t="0" r="r" b="b"/>
              <a:pathLst>
                <a:path w="101" h="435">
                  <a:moveTo>
                    <a:pt x="54" y="0"/>
                  </a:moveTo>
                  <a:lnTo>
                    <a:pt x="93" y="16"/>
                  </a:lnTo>
                  <a:lnTo>
                    <a:pt x="100" y="27"/>
                  </a:lnTo>
                  <a:lnTo>
                    <a:pt x="100" y="47"/>
                  </a:lnTo>
                  <a:lnTo>
                    <a:pt x="93" y="63"/>
                  </a:lnTo>
                  <a:lnTo>
                    <a:pt x="85" y="79"/>
                  </a:lnTo>
                  <a:lnTo>
                    <a:pt x="46" y="121"/>
                  </a:lnTo>
                  <a:lnTo>
                    <a:pt x="16" y="162"/>
                  </a:lnTo>
                  <a:lnTo>
                    <a:pt x="8" y="178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16" y="209"/>
                  </a:lnTo>
                  <a:lnTo>
                    <a:pt x="54" y="220"/>
                  </a:lnTo>
                  <a:lnTo>
                    <a:pt x="85" y="225"/>
                  </a:lnTo>
                  <a:lnTo>
                    <a:pt x="93" y="230"/>
                  </a:lnTo>
                  <a:lnTo>
                    <a:pt x="100" y="241"/>
                  </a:lnTo>
                  <a:lnTo>
                    <a:pt x="100" y="256"/>
                  </a:lnTo>
                  <a:lnTo>
                    <a:pt x="85" y="272"/>
                  </a:lnTo>
                  <a:lnTo>
                    <a:pt x="54" y="314"/>
                  </a:lnTo>
                  <a:lnTo>
                    <a:pt x="16" y="356"/>
                  </a:lnTo>
                  <a:lnTo>
                    <a:pt x="8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6" y="418"/>
                  </a:lnTo>
                  <a:lnTo>
                    <a:pt x="54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74" name="Freeform 18"/>
            <p:cNvSpPr>
              <a:spLocks/>
            </p:cNvSpPr>
            <p:nvPr/>
          </p:nvSpPr>
          <p:spPr bwMode="auto">
            <a:xfrm>
              <a:off x="4571" y="2831"/>
              <a:ext cx="98" cy="435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2" y="16"/>
                </a:cxn>
                <a:cxn ang="0">
                  <a:pos x="97" y="27"/>
                </a:cxn>
                <a:cxn ang="0">
                  <a:pos x="97" y="47"/>
                </a:cxn>
                <a:cxn ang="0">
                  <a:pos x="89" y="63"/>
                </a:cxn>
                <a:cxn ang="0">
                  <a:pos x="82" y="79"/>
                </a:cxn>
                <a:cxn ang="0">
                  <a:pos x="45" y="121"/>
                </a:cxn>
                <a:cxn ang="0">
                  <a:pos x="15" y="162"/>
                </a:cxn>
                <a:cxn ang="0">
                  <a:pos x="8" y="178"/>
                </a:cxn>
                <a:cxn ang="0">
                  <a:pos x="0" y="194"/>
                </a:cxn>
                <a:cxn ang="0">
                  <a:pos x="8" y="204"/>
                </a:cxn>
                <a:cxn ang="0">
                  <a:pos x="15" y="209"/>
                </a:cxn>
                <a:cxn ang="0">
                  <a:pos x="52" y="220"/>
                </a:cxn>
                <a:cxn ang="0">
                  <a:pos x="82" y="225"/>
                </a:cxn>
                <a:cxn ang="0">
                  <a:pos x="89" y="230"/>
                </a:cxn>
                <a:cxn ang="0">
                  <a:pos x="97" y="241"/>
                </a:cxn>
                <a:cxn ang="0">
                  <a:pos x="97" y="256"/>
                </a:cxn>
                <a:cxn ang="0">
                  <a:pos x="82" y="272"/>
                </a:cxn>
                <a:cxn ang="0">
                  <a:pos x="52" y="314"/>
                </a:cxn>
                <a:cxn ang="0">
                  <a:pos x="15" y="356"/>
                </a:cxn>
                <a:cxn ang="0">
                  <a:pos x="8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15" y="418"/>
                </a:cxn>
                <a:cxn ang="0">
                  <a:pos x="45" y="434"/>
                </a:cxn>
              </a:cxnLst>
              <a:rect l="0" t="0" r="r" b="b"/>
              <a:pathLst>
                <a:path w="98" h="435">
                  <a:moveTo>
                    <a:pt x="45" y="0"/>
                  </a:moveTo>
                  <a:lnTo>
                    <a:pt x="82" y="16"/>
                  </a:lnTo>
                  <a:lnTo>
                    <a:pt x="97" y="27"/>
                  </a:lnTo>
                  <a:lnTo>
                    <a:pt x="97" y="47"/>
                  </a:lnTo>
                  <a:lnTo>
                    <a:pt x="89" y="63"/>
                  </a:lnTo>
                  <a:lnTo>
                    <a:pt x="82" y="79"/>
                  </a:lnTo>
                  <a:lnTo>
                    <a:pt x="45" y="121"/>
                  </a:lnTo>
                  <a:lnTo>
                    <a:pt x="15" y="162"/>
                  </a:lnTo>
                  <a:lnTo>
                    <a:pt x="8" y="178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15" y="209"/>
                  </a:lnTo>
                  <a:lnTo>
                    <a:pt x="52" y="220"/>
                  </a:lnTo>
                  <a:lnTo>
                    <a:pt x="82" y="225"/>
                  </a:lnTo>
                  <a:lnTo>
                    <a:pt x="89" y="230"/>
                  </a:lnTo>
                  <a:lnTo>
                    <a:pt x="97" y="241"/>
                  </a:lnTo>
                  <a:lnTo>
                    <a:pt x="97" y="256"/>
                  </a:lnTo>
                  <a:lnTo>
                    <a:pt x="82" y="272"/>
                  </a:lnTo>
                  <a:lnTo>
                    <a:pt x="52" y="314"/>
                  </a:lnTo>
                  <a:lnTo>
                    <a:pt x="15" y="356"/>
                  </a:lnTo>
                  <a:lnTo>
                    <a:pt x="8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5" y="418"/>
                  </a:lnTo>
                  <a:lnTo>
                    <a:pt x="45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78" name="Rectangle 22"/>
            <p:cNvSpPr>
              <a:spLocks noChangeArrowheads="1"/>
            </p:cNvSpPr>
            <p:nvPr/>
          </p:nvSpPr>
          <p:spPr bwMode="auto">
            <a:xfrm>
              <a:off x="3577" y="3360"/>
              <a:ext cx="12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s-MX" sz="1400"/>
                <a:t>varios procesos</a:t>
              </a:r>
            </a:p>
            <a:p>
              <a:pPr algn="ctr" eaLnBrk="0" hangingPunct="0"/>
              <a:r>
                <a:rPr lang="es-MX" sz="1400"/>
                <a:t>varios hilos por proceso</a:t>
              </a:r>
            </a:p>
          </p:txBody>
        </p:sp>
      </p:grpSp>
      <p:grpSp>
        <p:nvGrpSpPr>
          <p:cNvPr id="147485" name="Group 29"/>
          <p:cNvGrpSpPr>
            <a:grpSpLocks/>
          </p:cNvGrpSpPr>
          <p:nvPr/>
        </p:nvGrpSpPr>
        <p:grpSpPr bwMode="auto">
          <a:xfrm>
            <a:off x="5930903" y="1853358"/>
            <a:ext cx="1003301" cy="1512887"/>
            <a:chOff x="3736" y="1111"/>
            <a:chExt cx="632" cy="953"/>
          </a:xfrm>
        </p:grpSpPr>
        <p:sp>
          <p:nvSpPr>
            <p:cNvPr id="147460" name="Rectangle 4"/>
            <p:cNvSpPr>
              <a:spLocks noChangeArrowheads="1"/>
            </p:cNvSpPr>
            <p:nvPr/>
          </p:nvSpPr>
          <p:spPr bwMode="auto">
            <a:xfrm>
              <a:off x="3745" y="1111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MX"/>
            </a:p>
          </p:txBody>
        </p:sp>
        <p:sp>
          <p:nvSpPr>
            <p:cNvPr id="147469" name="Freeform 13"/>
            <p:cNvSpPr>
              <a:spLocks/>
            </p:cNvSpPr>
            <p:nvPr/>
          </p:nvSpPr>
          <p:spPr bwMode="auto">
            <a:xfrm>
              <a:off x="3992" y="1207"/>
              <a:ext cx="99" cy="43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72" y="7"/>
                </a:cxn>
                <a:cxn ang="0">
                  <a:pos x="85" y="16"/>
                </a:cxn>
                <a:cxn ang="0">
                  <a:pos x="98" y="29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9" y="79"/>
                </a:cxn>
                <a:cxn ang="0">
                  <a:pos x="46" y="120"/>
                </a:cxn>
                <a:cxn ang="0">
                  <a:pos x="13" y="161"/>
                </a:cxn>
                <a:cxn ang="0">
                  <a:pos x="7" y="177"/>
                </a:cxn>
                <a:cxn ang="0">
                  <a:pos x="0" y="193"/>
                </a:cxn>
                <a:cxn ang="0">
                  <a:pos x="7" y="202"/>
                </a:cxn>
                <a:cxn ang="0">
                  <a:pos x="13" y="208"/>
                </a:cxn>
                <a:cxn ang="0">
                  <a:pos x="53" y="218"/>
                </a:cxn>
                <a:cxn ang="0">
                  <a:pos x="85" y="224"/>
                </a:cxn>
                <a:cxn ang="0">
                  <a:pos x="92" y="230"/>
                </a:cxn>
                <a:cxn ang="0">
                  <a:pos x="98" y="240"/>
                </a:cxn>
                <a:cxn ang="0">
                  <a:pos x="92" y="252"/>
                </a:cxn>
                <a:cxn ang="0">
                  <a:pos x="85" y="271"/>
                </a:cxn>
                <a:cxn ang="0">
                  <a:pos x="53" y="312"/>
                </a:cxn>
                <a:cxn ang="0">
                  <a:pos x="20" y="350"/>
                </a:cxn>
                <a:cxn ang="0">
                  <a:pos x="7" y="369"/>
                </a:cxn>
                <a:cxn ang="0">
                  <a:pos x="0" y="382"/>
                </a:cxn>
                <a:cxn ang="0">
                  <a:pos x="0" y="404"/>
                </a:cxn>
                <a:cxn ang="0">
                  <a:pos x="13" y="416"/>
                </a:cxn>
                <a:cxn ang="0">
                  <a:pos x="26" y="426"/>
                </a:cxn>
                <a:cxn ang="0">
                  <a:pos x="46" y="432"/>
                </a:cxn>
              </a:cxnLst>
              <a:rect l="0" t="0" r="r" b="b"/>
              <a:pathLst>
                <a:path w="99" h="433">
                  <a:moveTo>
                    <a:pt x="46" y="0"/>
                  </a:moveTo>
                  <a:lnTo>
                    <a:pt x="72" y="7"/>
                  </a:lnTo>
                  <a:lnTo>
                    <a:pt x="85" y="16"/>
                  </a:lnTo>
                  <a:lnTo>
                    <a:pt x="98" y="29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9" y="79"/>
                  </a:lnTo>
                  <a:lnTo>
                    <a:pt x="46" y="120"/>
                  </a:lnTo>
                  <a:lnTo>
                    <a:pt x="13" y="161"/>
                  </a:lnTo>
                  <a:lnTo>
                    <a:pt x="7" y="177"/>
                  </a:lnTo>
                  <a:lnTo>
                    <a:pt x="0" y="193"/>
                  </a:lnTo>
                  <a:lnTo>
                    <a:pt x="7" y="202"/>
                  </a:lnTo>
                  <a:lnTo>
                    <a:pt x="13" y="208"/>
                  </a:lnTo>
                  <a:lnTo>
                    <a:pt x="53" y="218"/>
                  </a:lnTo>
                  <a:lnTo>
                    <a:pt x="85" y="224"/>
                  </a:lnTo>
                  <a:lnTo>
                    <a:pt x="92" y="230"/>
                  </a:lnTo>
                  <a:lnTo>
                    <a:pt x="98" y="240"/>
                  </a:lnTo>
                  <a:lnTo>
                    <a:pt x="92" y="252"/>
                  </a:lnTo>
                  <a:lnTo>
                    <a:pt x="85" y="271"/>
                  </a:lnTo>
                  <a:lnTo>
                    <a:pt x="53" y="312"/>
                  </a:lnTo>
                  <a:lnTo>
                    <a:pt x="20" y="350"/>
                  </a:lnTo>
                  <a:lnTo>
                    <a:pt x="7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3" y="416"/>
                  </a:lnTo>
                  <a:lnTo>
                    <a:pt x="26" y="426"/>
                  </a:lnTo>
                  <a:lnTo>
                    <a:pt x="46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77" name="Rectangle 21"/>
            <p:cNvSpPr>
              <a:spLocks noChangeArrowheads="1"/>
            </p:cNvSpPr>
            <p:nvPr/>
          </p:nvSpPr>
          <p:spPr bwMode="auto">
            <a:xfrm>
              <a:off x="3736" y="1734"/>
              <a:ext cx="6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s-MX" sz="1400"/>
                <a:t>un proceso</a:t>
              </a:r>
            </a:p>
            <a:p>
              <a:pPr algn="ctr" eaLnBrk="0" hangingPunct="0"/>
              <a:r>
                <a:rPr lang="es-MX" sz="1400"/>
                <a:t>varios hilos</a:t>
              </a:r>
            </a:p>
          </p:txBody>
        </p:sp>
        <p:sp>
          <p:nvSpPr>
            <p:cNvPr id="147481" name="Freeform 25"/>
            <p:cNvSpPr>
              <a:spLocks/>
            </p:cNvSpPr>
            <p:nvPr/>
          </p:nvSpPr>
          <p:spPr bwMode="auto">
            <a:xfrm>
              <a:off x="3799" y="1207"/>
              <a:ext cx="101" cy="43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9" y="7"/>
                </a:cxn>
                <a:cxn ang="0">
                  <a:pos x="87" y="16"/>
                </a:cxn>
                <a:cxn ang="0">
                  <a:pos x="100" y="29"/>
                </a:cxn>
                <a:cxn ang="0">
                  <a:pos x="100" y="48"/>
                </a:cxn>
                <a:cxn ang="0">
                  <a:pos x="94" y="60"/>
                </a:cxn>
                <a:cxn ang="0">
                  <a:pos x="81" y="79"/>
                </a:cxn>
                <a:cxn ang="0">
                  <a:pos x="44" y="120"/>
                </a:cxn>
                <a:cxn ang="0">
                  <a:pos x="12" y="161"/>
                </a:cxn>
                <a:cxn ang="0">
                  <a:pos x="6" y="177"/>
                </a:cxn>
                <a:cxn ang="0">
                  <a:pos x="0" y="193"/>
                </a:cxn>
                <a:cxn ang="0">
                  <a:pos x="6" y="202"/>
                </a:cxn>
                <a:cxn ang="0">
                  <a:pos x="19" y="208"/>
                </a:cxn>
                <a:cxn ang="0">
                  <a:pos x="50" y="218"/>
                </a:cxn>
                <a:cxn ang="0">
                  <a:pos x="87" y="224"/>
                </a:cxn>
                <a:cxn ang="0">
                  <a:pos x="94" y="230"/>
                </a:cxn>
                <a:cxn ang="0">
                  <a:pos x="100" y="240"/>
                </a:cxn>
                <a:cxn ang="0">
                  <a:pos x="94" y="252"/>
                </a:cxn>
                <a:cxn ang="0">
                  <a:pos x="87" y="271"/>
                </a:cxn>
                <a:cxn ang="0">
                  <a:pos x="50" y="312"/>
                </a:cxn>
                <a:cxn ang="0">
                  <a:pos x="19" y="350"/>
                </a:cxn>
                <a:cxn ang="0">
                  <a:pos x="6" y="369"/>
                </a:cxn>
                <a:cxn ang="0">
                  <a:pos x="0" y="382"/>
                </a:cxn>
                <a:cxn ang="0">
                  <a:pos x="0" y="404"/>
                </a:cxn>
                <a:cxn ang="0">
                  <a:pos x="12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69" y="7"/>
                  </a:lnTo>
                  <a:lnTo>
                    <a:pt x="87" y="16"/>
                  </a:lnTo>
                  <a:lnTo>
                    <a:pt x="100" y="29"/>
                  </a:lnTo>
                  <a:lnTo>
                    <a:pt x="100" y="48"/>
                  </a:lnTo>
                  <a:lnTo>
                    <a:pt x="94" y="60"/>
                  </a:lnTo>
                  <a:lnTo>
                    <a:pt x="81" y="79"/>
                  </a:lnTo>
                  <a:lnTo>
                    <a:pt x="44" y="120"/>
                  </a:lnTo>
                  <a:lnTo>
                    <a:pt x="12" y="161"/>
                  </a:lnTo>
                  <a:lnTo>
                    <a:pt x="6" y="177"/>
                  </a:lnTo>
                  <a:lnTo>
                    <a:pt x="0" y="193"/>
                  </a:lnTo>
                  <a:lnTo>
                    <a:pt x="6" y="202"/>
                  </a:lnTo>
                  <a:lnTo>
                    <a:pt x="19" y="208"/>
                  </a:lnTo>
                  <a:lnTo>
                    <a:pt x="50" y="218"/>
                  </a:lnTo>
                  <a:lnTo>
                    <a:pt x="87" y="224"/>
                  </a:lnTo>
                  <a:lnTo>
                    <a:pt x="94" y="230"/>
                  </a:lnTo>
                  <a:lnTo>
                    <a:pt x="100" y="240"/>
                  </a:lnTo>
                  <a:lnTo>
                    <a:pt x="94" y="252"/>
                  </a:lnTo>
                  <a:lnTo>
                    <a:pt x="87" y="271"/>
                  </a:lnTo>
                  <a:lnTo>
                    <a:pt x="50" y="312"/>
                  </a:lnTo>
                  <a:lnTo>
                    <a:pt x="19" y="350"/>
                  </a:lnTo>
                  <a:lnTo>
                    <a:pt x="6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2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47482" name="Freeform 26"/>
            <p:cNvSpPr>
              <a:spLocks/>
            </p:cNvSpPr>
            <p:nvPr/>
          </p:nvSpPr>
          <p:spPr bwMode="auto">
            <a:xfrm>
              <a:off x="4186" y="1207"/>
              <a:ext cx="97" cy="43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9" y="7"/>
                </a:cxn>
                <a:cxn ang="0">
                  <a:pos x="82" y="16"/>
                </a:cxn>
                <a:cxn ang="0">
                  <a:pos x="96" y="29"/>
                </a:cxn>
                <a:cxn ang="0">
                  <a:pos x="96" y="48"/>
                </a:cxn>
                <a:cxn ang="0">
                  <a:pos x="89" y="60"/>
                </a:cxn>
                <a:cxn ang="0">
                  <a:pos x="76" y="79"/>
                </a:cxn>
                <a:cxn ang="0">
                  <a:pos x="48" y="120"/>
                </a:cxn>
                <a:cxn ang="0">
                  <a:pos x="14" y="161"/>
                </a:cxn>
                <a:cxn ang="0">
                  <a:pos x="7" y="177"/>
                </a:cxn>
                <a:cxn ang="0">
                  <a:pos x="0" y="193"/>
                </a:cxn>
                <a:cxn ang="0">
                  <a:pos x="7" y="202"/>
                </a:cxn>
                <a:cxn ang="0">
                  <a:pos x="14" y="208"/>
                </a:cxn>
                <a:cxn ang="0">
                  <a:pos x="48" y="218"/>
                </a:cxn>
                <a:cxn ang="0">
                  <a:pos x="82" y="224"/>
                </a:cxn>
                <a:cxn ang="0">
                  <a:pos x="89" y="230"/>
                </a:cxn>
                <a:cxn ang="0">
                  <a:pos x="96" y="240"/>
                </a:cxn>
                <a:cxn ang="0">
                  <a:pos x="89" y="252"/>
                </a:cxn>
                <a:cxn ang="0">
                  <a:pos x="82" y="271"/>
                </a:cxn>
                <a:cxn ang="0">
                  <a:pos x="48" y="312"/>
                </a:cxn>
                <a:cxn ang="0">
                  <a:pos x="21" y="350"/>
                </a:cxn>
                <a:cxn ang="0">
                  <a:pos x="7" y="369"/>
                </a:cxn>
                <a:cxn ang="0">
                  <a:pos x="0" y="382"/>
                </a:cxn>
                <a:cxn ang="0">
                  <a:pos x="0" y="404"/>
                </a:cxn>
                <a:cxn ang="0">
                  <a:pos x="14" y="416"/>
                </a:cxn>
                <a:cxn ang="0">
                  <a:pos x="28" y="426"/>
                </a:cxn>
                <a:cxn ang="0">
                  <a:pos x="48" y="432"/>
                </a:cxn>
              </a:cxnLst>
              <a:rect l="0" t="0" r="r" b="b"/>
              <a:pathLst>
                <a:path w="97" h="433">
                  <a:moveTo>
                    <a:pt x="48" y="0"/>
                  </a:moveTo>
                  <a:lnTo>
                    <a:pt x="69" y="7"/>
                  </a:lnTo>
                  <a:lnTo>
                    <a:pt x="82" y="16"/>
                  </a:lnTo>
                  <a:lnTo>
                    <a:pt x="96" y="29"/>
                  </a:lnTo>
                  <a:lnTo>
                    <a:pt x="96" y="48"/>
                  </a:lnTo>
                  <a:lnTo>
                    <a:pt x="89" y="60"/>
                  </a:lnTo>
                  <a:lnTo>
                    <a:pt x="76" y="79"/>
                  </a:lnTo>
                  <a:lnTo>
                    <a:pt x="48" y="120"/>
                  </a:lnTo>
                  <a:lnTo>
                    <a:pt x="14" y="161"/>
                  </a:lnTo>
                  <a:lnTo>
                    <a:pt x="7" y="177"/>
                  </a:lnTo>
                  <a:lnTo>
                    <a:pt x="0" y="193"/>
                  </a:lnTo>
                  <a:lnTo>
                    <a:pt x="7" y="202"/>
                  </a:lnTo>
                  <a:lnTo>
                    <a:pt x="14" y="208"/>
                  </a:lnTo>
                  <a:lnTo>
                    <a:pt x="48" y="218"/>
                  </a:lnTo>
                  <a:lnTo>
                    <a:pt x="82" y="224"/>
                  </a:lnTo>
                  <a:lnTo>
                    <a:pt x="89" y="230"/>
                  </a:lnTo>
                  <a:lnTo>
                    <a:pt x="96" y="240"/>
                  </a:lnTo>
                  <a:lnTo>
                    <a:pt x="89" y="252"/>
                  </a:lnTo>
                  <a:lnTo>
                    <a:pt x="82" y="271"/>
                  </a:lnTo>
                  <a:lnTo>
                    <a:pt x="48" y="312"/>
                  </a:lnTo>
                  <a:lnTo>
                    <a:pt x="21" y="350"/>
                  </a:lnTo>
                  <a:lnTo>
                    <a:pt x="7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4" y="416"/>
                  </a:lnTo>
                  <a:lnTo>
                    <a:pt x="28" y="426"/>
                  </a:lnTo>
                  <a:lnTo>
                    <a:pt x="48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Procesos con un solo hilo y con múltiples hilos</a:t>
            </a:r>
          </a:p>
        </p:txBody>
      </p:sp>
      <p:sp>
        <p:nvSpPr>
          <p:cNvPr id="25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2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6EAD-B984-4673-ADD5-D59594DC160C}" type="slidenum">
              <a:rPr lang="es-ES"/>
              <a:pPr/>
              <a:t>3</a:t>
            </a:fld>
            <a:endParaRPr lang="es-ES"/>
          </a:p>
        </p:txBody>
      </p:sp>
      <p:grpSp>
        <p:nvGrpSpPr>
          <p:cNvPr id="40988" name="Group 28"/>
          <p:cNvGrpSpPr>
            <a:grpSpLocks/>
          </p:cNvGrpSpPr>
          <p:nvPr/>
        </p:nvGrpSpPr>
        <p:grpSpPr bwMode="auto">
          <a:xfrm>
            <a:off x="1193800" y="2387600"/>
            <a:ext cx="2989263" cy="2314575"/>
            <a:chOff x="752" y="1504"/>
            <a:chExt cx="1883" cy="1458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53" y="1517"/>
              <a:ext cx="1882" cy="1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52" y="1504"/>
              <a:ext cx="1882" cy="47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36" y="1601"/>
              <a:ext cx="497" cy="29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s-ES" sz="1600" dirty="0"/>
                <a:t>Código</a:t>
              </a: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1416" y="1613"/>
              <a:ext cx="462" cy="28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s-ES" dirty="0"/>
                <a:t>Datos</a:t>
              </a: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1949" y="1613"/>
              <a:ext cx="533" cy="286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s-ES" sz="1400" dirty="0"/>
                <a:t>Archivos</a:t>
              </a:r>
            </a:p>
          </p:txBody>
        </p:sp>
      </p:grpSp>
      <p:grpSp>
        <p:nvGrpSpPr>
          <p:cNvPr id="40989" name="Group 29"/>
          <p:cNvGrpSpPr>
            <a:grpSpLocks/>
          </p:cNvGrpSpPr>
          <p:nvPr/>
        </p:nvGrpSpPr>
        <p:grpSpPr bwMode="auto">
          <a:xfrm>
            <a:off x="5108575" y="2392363"/>
            <a:ext cx="2989263" cy="2314575"/>
            <a:chOff x="3218" y="1507"/>
            <a:chExt cx="1883" cy="1458"/>
          </a:xfrm>
        </p:grpSpPr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3219" y="1520"/>
              <a:ext cx="1882" cy="1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3218" y="1507"/>
              <a:ext cx="1882" cy="47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3301" y="1603"/>
              <a:ext cx="497" cy="29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s-ES" sz="1600" dirty="0"/>
                <a:t>Código</a:t>
              </a:r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3882" y="1616"/>
              <a:ext cx="462" cy="28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s-ES" dirty="0"/>
                <a:t>Datos</a:t>
              </a:r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4415" y="1616"/>
              <a:ext cx="532" cy="286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s-ES" sz="1400" dirty="0"/>
                <a:t>Archivos</a:t>
              </a:r>
            </a:p>
          </p:txBody>
        </p:sp>
      </p:grpSp>
      <p:sp>
        <p:nvSpPr>
          <p:cNvPr id="40975" name="Freeform 15"/>
          <p:cNvSpPr>
            <a:spLocks/>
          </p:cNvSpPr>
          <p:nvPr/>
        </p:nvSpPr>
        <p:spPr bwMode="auto">
          <a:xfrm>
            <a:off x="2424113" y="3381375"/>
            <a:ext cx="228600" cy="803275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40976" name="Freeform 16"/>
          <p:cNvSpPr>
            <a:spLocks/>
          </p:cNvSpPr>
          <p:nvPr/>
        </p:nvSpPr>
        <p:spPr bwMode="auto">
          <a:xfrm>
            <a:off x="5829300" y="3429000"/>
            <a:ext cx="228600" cy="801688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40977" name="Freeform 17"/>
          <p:cNvSpPr>
            <a:spLocks/>
          </p:cNvSpPr>
          <p:nvPr/>
        </p:nvSpPr>
        <p:spPr bwMode="auto">
          <a:xfrm>
            <a:off x="6507163" y="3386138"/>
            <a:ext cx="227012" cy="801687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40978" name="Freeform 18"/>
          <p:cNvSpPr>
            <a:spLocks/>
          </p:cNvSpPr>
          <p:nvPr/>
        </p:nvSpPr>
        <p:spPr bwMode="auto">
          <a:xfrm>
            <a:off x="7200900" y="3406775"/>
            <a:ext cx="228600" cy="801688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368300" y="3506788"/>
            <a:ext cx="55365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Hilo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8221663" y="3492500"/>
            <a:ext cx="643423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Hilos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909638" y="3652838"/>
            <a:ext cx="150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H="1">
            <a:off x="7461250" y="3698875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952625" y="4892675"/>
            <a:ext cx="119485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Mono-hilo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6156325" y="4868863"/>
            <a:ext cx="11050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dirty="0"/>
              <a:t>Multi-hilo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40976" grpId="0" animBg="1"/>
      <p:bldP spid="40977" grpId="0" animBg="1"/>
      <p:bldP spid="40978" grpId="0" animBg="1"/>
      <p:bldP spid="40980" grpId="0"/>
      <p:bldP spid="40981" grpId="0"/>
      <p:bldP spid="40982" grpId="0" animBg="1"/>
      <p:bldP spid="40983" grpId="0" animBg="1"/>
      <p:bldP spid="40984" grpId="0"/>
      <p:bldP spid="409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32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Modelos de procesos de un solo hilo y de muchos hilos</a:t>
            </a:r>
            <a:endParaRPr lang="es-ES"/>
          </a:p>
        </p:txBody>
      </p:sp>
      <p:sp>
        <p:nvSpPr>
          <p:cNvPr id="52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53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5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A5-F6E4-4A94-9BDE-05DEEE72D8C1}" type="slidenum">
              <a:rPr lang="es-ES"/>
              <a:pPr/>
              <a:t>4</a:t>
            </a:fld>
            <a:endParaRPr lang="es-E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990600" y="2225675"/>
            <a:ext cx="2097088" cy="3082925"/>
          </a:xfrm>
          <a:prstGeom prst="rect">
            <a:avLst/>
          </a:prstGeom>
          <a:solidFill>
            <a:srgbClr val="CCFFFF"/>
          </a:solidFill>
          <a:ln w="12699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s-MX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4141788" y="2135188"/>
            <a:ext cx="3935412" cy="3808412"/>
          </a:xfrm>
          <a:prstGeom prst="rect">
            <a:avLst/>
          </a:prstGeom>
          <a:solidFill>
            <a:srgbClr val="CCFFFF"/>
          </a:solidFill>
          <a:ln w="12699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s-MX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5192713" y="3678238"/>
            <a:ext cx="608012" cy="181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5192713" y="3043238"/>
            <a:ext cx="608012" cy="54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29100" y="4857750"/>
            <a:ext cx="784225" cy="72231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29100" y="3859213"/>
            <a:ext cx="784225" cy="72231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2216150" y="2862263"/>
            <a:ext cx="609600" cy="190182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1252538" y="3043238"/>
            <a:ext cx="784225" cy="72231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1252538" y="4041775"/>
            <a:ext cx="784225" cy="72231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92" name="Line 12"/>
          <p:cNvSpPr>
            <a:spLocks noChangeShapeType="1"/>
          </p:cNvSpPr>
          <p:nvPr/>
        </p:nvSpPr>
        <p:spPr bwMode="auto">
          <a:xfrm>
            <a:off x="2216150" y="3767138"/>
            <a:ext cx="6111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>
            <a:off x="5192713" y="4584700"/>
            <a:ext cx="6111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5105400" y="2951163"/>
            <a:ext cx="785813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5891213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5102225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>
            <a:off x="5105400" y="5583238"/>
            <a:ext cx="785813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5149850" y="2978150"/>
            <a:ext cx="698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Bloque de</a:t>
            </a:r>
          </a:p>
          <a:p>
            <a:pPr algn="ctr" eaLnBrk="0" hangingPunct="0"/>
            <a:r>
              <a:rPr lang="es-MX" sz="900"/>
              <a:t>control</a:t>
            </a:r>
          </a:p>
          <a:p>
            <a:pPr algn="ctr" eaLnBrk="0" hangingPunct="0"/>
            <a:r>
              <a:rPr lang="es-MX" sz="900"/>
              <a:t>del hilo</a:t>
            </a:r>
          </a:p>
        </p:txBody>
      </p:sp>
      <p:sp>
        <p:nvSpPr>
          <p:cNvPr id="148499" name="Rectangle 19"/>
          <p:cNvSpPr>
            <a:spLocks noChangeArrowheads="1"/>
          </p:cNvSpPr>
          <p:nvPr/>
        </p:nvSpPr>
        <p:spPr bwMode="auto">
          <a:xfrm>
            <a:off x="5191125" y="3948113"/>
            <a:ext cx="55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Stack</a:t>
            </a:r>
          </a:p>
          <a:p>
            <a:pPr algn="ctr" eaLnBrk="0" hangingPunct="0"/>
            <a:r>
              <a:rPr lang="es-MX" sz="900"/>
              <a:t>del</a:t>
            </a:r>
          </a:p>
          <a:p>
            <a:pPr algn="ctr" eaLnBrk="0" hangingPunct="0"/>
            <a:r>
              <a:rPr lang="es-MX" sz="900"/>
              <a:t>usuario</a:t>
            </a:r>
          </a:p>
        </p:txBody>
      </p:sp>
      <p:sp>
        <p:nvSpPr>
          <p:cNvPr id="148500" name="Rectangle 20"/>
          <p:cNvSpPr>
            <a:spLocks noChangeArrowheads="1"/>
          </p:cNvSpPr>
          <p:nvPr/>
        </p:nvSpPr>
        <p:spPr bwMode="auto">
          <a:xfrm>
            <a:off x="2301875" y="3132138"/>
            <a:ext cx="5572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Stack</a:t>
            </a:r>
          </a:p>
          <a:p>
            <a:pPr algn="ctr" eaLnBrk="0" hangingPunct="0"/>
            <a:r>
              <a:rPr lang="es-MX" sz="900"/>
              <a:t>del</a:t>
            </a:r>
          </a:p>
          <a:p>
            <a:pPr algn="ctr" eaLnBrk="0" hangingPunct="0"/>
            <a:r>
              <a:rPr lang="es-MX" sz="900"/>
              <a:t>usuario</a:t>
            </a:r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5262563" y="4856163"/>
            <a:ext cx="4953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Stack</a:t>
            </a:r>
          </a:p>
          <a:p>
            <a:pPr algn="ctr" eaLnBrk="0" hangingPunct="0"/>
            <a:r>
              <a:rPr lang="es-MX" sz="900"/>
              <a:t>del</a:t>
            </a:r>
          </a:p>
          <a:p>
            <a:pPr algn="ctr" eaLnBrk="0" hangingPunct="0"/>
            <a:r>
              <a:rPr lang="es-MX" sz="900"/>
              <a:t>kernel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2278063" y="4040188"/>
            <a:ext cx="5143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Stack</a:t>
            </a:r>
          </a:p>
          <a:p>
            <a:pPr algn="ctr" eaLnBrk="0" hangingPunct="0"/>
            <a:r>
              <a:rPr lang="es-MX" sz="900"/>
              <a:t>del</a:t>
            </a:r>
          </a:p>
          <a:p>
            <a:pPr algn="ctr" eaLnBrk="0" hangingPunct="0"/>
            <a:r>
              <a:rPr lang="es-MX" sz="900"/>
              <a:t>Kernel</a:t>
            </a:r>
          </a:p>
        </p:txBody>
      </p:sp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4210050" y="4856163"/>
            <a:ext cx="7604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Espacio de</a:t>
            </a:r>
          </a:p>
          <a:p>
            <a:pPr algn="ctr" eaLnBrk="0" hangingPunct="0"/>
            <a:r>
              <a:rPr lang="es-MX" sz="900"/>
              <a:t>direcciones</a:t>
            </a:r>
          </a:p>
          <a:p>
            <a:pPr algn="ctr" eaLnBrk="0" hangingPunct="0"/>
            <a:r>
              <a:rPr lang="es-MX" sz="900"/>
              <a:t>del usuario</a:t>
            </a:r>
          </a:p>
        </p:txBody>
      </p:sp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1235075" y="4040188"/>
            <a:ext cx="7620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Espacio de</a:t>
            </a:r>
          </a:p>
          <a:p>
            <a:pPr algn="ctr" eaLnBrk="0" hangingPunct="0"/>
            <a:r>
              <a:rPr lang="es-MX" sz="900"/>
              <a:t>direcciones</a:t>
            </a:r>
          </a:p>
          <a:p>
            <a:pPr algn="ctr" eaLnBrk="0" hangingPunct="0"/>
            <a:r>
              <a:rPr lang="es-MX" sz="900"/>
              <a:t>del usuario</a:t>
            </a:r>
          </a:p>
        </p:txBody>
      </p:sp>
      <p:sp>
        <p:nvSpPr>
          <p:cNvPr id="148505" name="Rectangle 25"/>
          <p:cNvSpPr>
            <a:spLocks noChangeArrowheads="1"/>
          </p:cNvSpPr>
          <p:nvPr/>
        </p:nvSpPr>
        <p:spPr bwMode="auto">
          <a:xfrm>
            <a:off x="4219575" y="3948113"/>
            <a:ext cx="711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Bloque de</a:t>
            </a:r>
          </a:p>
          <a:p>
            <a:pPr algn="ctr" eaLnBrk="0" hangingPunct="0"/>
            <a:r>
              <a:rPr lang="es-MX" sz="900"/>
              <a:t>control del</a:t>
            </a:r>
          </a:p>
          <a:p>
            <a:pPr algn="ctr" eaLnBrk="0" hangingPunct="0"/>
            <a:r>
              <a:rPr lang="es-MX" sz="900"/>
              <a:t>proceso</a:t>
            </a:r>
          </a:p>
        </p:txBody>
      </p:sp>
      <p:sp>
        <p:nvSpPr>
          <p:cNvPr id="148506" name="Rectangle 26"/>
          <p:cNvSpPr>
            <a:spLocks noChangeArrowheads="1"/>
          </p:cNvSpPr>
          <p:nvPr/>
        </p:nvSpPr>
        <p:spPr bwMode="auto">
          <a:xfrm>
            <a:off x="1298575" y="3132138"/>
            <a:ext cx="7747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Bloque</a:t>
            </a:r>
          </a:p>
          <a:p>
            <a:pPr algn="ctr" eaLnBrk="0" hangingPunct="0"/>
            <a:r>
              <a:rPr lang="es-MX" sz="900"/>
              <a:t>de control</a:t>
            </a:r>
          </a:p>
          <a:p>
            <a:pPr algn="ctr" eaLnBrk="0" hangingPunct="0"/>
            <a:r>
              <a:rPr lang="es-MX" sz="900"/>
              <a:t>del proceso</a:t>
            </a:r>
          </a:p>
        </p:txBody>
      </p:sp>
      <p:sp>
        <p:nvSpPr>
          <p:cNvPr id="148507" name="Rectangle 27"/>
          <p:cNvSpPr>
            <a:spLocks noChangeArrowheads="1"/>
          </p:cNvSpPr>
          <p:nvPr/>
        </p:nvSpPr>
        <p:spPr bwMode="auto">
          <a:xfrm>
            <a:off x="5102225" y="2678113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MX" sz="1200"/>
              <a:t>Hilo</a:t>
            </a:r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1039813" y="2224088"/>
            <a:ext cx="1911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1600"/>
              <a:t>Modelo de proceso</a:t>
            </a:r>
          </a:p>
          <a:p>
            <a:pPr algn="ctr" eaLnBrk="0" hangingPunct="0"/>
            <a:r>
              <a:rPr lang="es-MX" sz="1600"/>
              <a:t>de un solo hilo</a:t>
            </a:r>
          </a:p>
        </p:txBody>
      </p: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4976813" y="2133600"/>
            <a:ext cx="1911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1600"/>
              <a:t>Modelo de proceso</a:t>
            </a:r>
          </a:p>
          <a:p>
            <a:pPr algn="ctr" eaLnBrk="0" hangingPunct="0"/>
            <a:r>
              <a:rPr lang="es-MX" sz="1600"/>
              <a:t>multihilos</a:t>
            </a:r>
          </a:p>
        </p:txBody>
      </p:sp>
      <p:sp>
        <p:nvSpPr>
          <p:cNvPr id="148510" name="Rectangle 30"/>
          <p:cNvSpPr>
            <a:spLocks noChangeArrowheads="1"/>
          </p:cNvSpPr>
          <p:nvPr/>
        </p:nvSpPr>
        <p:spPr bwMode="auto">
          <a:xfrm>
            <a:off x="6154738" y="3678238"/>
            <a:ext cx="609600" cy="181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6154738" y="3043238"/>
            <a:ext cx="609600" cy="54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12" name="Line 32"/>
          <p:cNvSpPr>
            <a:spLocks noChangeShapeType="1"/>
          </p:cNvSpPr>
          <p:nvPr/>
        </p:nvSpPr>
        <p:spPr bwMode="auto">
          <a:xfrm>
            <a:off x="6154738" y="4584700"/>
            <a:ext cx="6111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13" name="Line 33"/>
          <p:cNvSpPr>
            <a:spLocks noChangeShapeType="1"/>
          </p:cNvSpPr>
          <p:nvPr/>
        </p:nvSpPr>
        <p:spPr bwMode="auto">
          <a:xfrm>
            <a:off x="6067425" y="2951163"/>
            <a:ext cx="785813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14" name="Line 34"/>
          <p:cNvSpPr>
            <a:spLocks noChangeShapeType="1"/>
          </p:cNvSpPr>
          <p:nvPr/>
        </p:nvSpPr>
        <p:spPr bwMode="auto">
          <a:xfrm>
            <a:off x="6853238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15" name="Line 35"/>
          <p:cNvSpPr>
            <a:spLocks noChangeShapeType="1"/>
          </p:cNvSpPr>
          <p:nvPr/>
        </p:nvSpPr>
        <p:spPr bwMode="auto">
          <a:xfrm>
            <a:off x="6065838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16" name="Line 36"/>
          <p:cNvSpPr>
            <a:spLocks noChangeShapeType="1"/>
          </p:cNvSpPr>
          <p:nvPr/>
        </p:nvSpPr>
        <p:spPr bwMode="auto">
          <a:xfrm>
            <a:off x="6067425" y="5583238"/>
            <a:ext cx="785813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6113463" y="2978150"/>
            <a:ext cx="698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Bloque de</a:t>
            </a:r>
          </a:p>
          <a:p>
            <a:pPr algn="ctr" eaLnBrk="0" hangingPunct="0"/>
            <a:r>
              <a:rPr lang="es-MX" sz="900"/>
              <a:t>control</a:t>
            </a:r>
          </a:p>
          <a:p>
            <a:pPr algn="ctr" eaLnBrk="0" hangingPunct="0"/>
            <a:r>
              <a:rPr lang="es-MX" sz="900"/>
              <a:t>del hilo</a:t>
            </a:r>
          </a:p>
        </p:txBody>
      </p:sp>
      <p:sp>
        <p:nvSpPr>
          <p:cNvPr id="148518" name="Rectangle 38"/>
          <p:cNvSpPr>
            <a:spLocks noChangeArrowheads="1"/>
          </p:cNvSpPr>
          <p:nvPr/>
        </p:nvSpPr>
        <p:spPr bwMode="auto">
          <a:xfrm>
            <a:off x="6151563" y="3948113"/>
            <a:ext cx="5572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Stack</a:t>
            </a:r>
          </a:p>
          <a:p>
            <a:pPr algn="ctr" eaLnBrk="0" hangingPunct="0"/>
            <a:r>
              <a:rPr lang="es-MX" sz="900"/>
              <a:t>del</a:t>
            </a:r>
          </a:p>
          <a:p>
            <a:pPr algn="ctr" eaLnBrk="0" hangingPunct="0"/>
            <a:r>
              <a:rPr lang="es-MX" sz="900"/>
              <a:t>usuario</a:t>
            </a:r>
          </a:p>
        </p:txBody>
      </p:sp>
      <p:sp>
        <p:nvSpPr>
          <p:cNvPr id="148519" name="Rectangle 39"/>
          <p:cNvSpPr>
            <a:spLocks noChangeArrowheads="1"/>
          </p:cNvSpPr>
          <p:nvPr/>
        </p:nvSpPr>
        <p:spPr bwMode="auto">
          <a:xfrm>
            <a:off x="6224588" y="4856163"/>
            <a:ext cx="4953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Stack</a:t>
            </a:r>
          </a:p>
          <a:p>
            <a:pPr algn="ctr" eaLnBrk="0" hangingPunct="0"/>
            <a:r>
              <a:rPr lang="es-MX" sz="900"/>
              <a:t>del</a:t>
            </a:r>
          </a:p>
          <a:p>
            <a:pPr algn="ctr" eaLnBrk="0" hangingPunct="0"/>
            <a:r>
              <a:rPr lang="es-MX" sz="900"/>
              <a:t>kernel</a:t>
            </a:r>
          </a:p>
        </p:txBody>
      </p:sp>
      <p:sp>
        <p:nvSpPr>
          <p:cNvPr id="148520" name="Rectangle 40"/>
          <p:cNvSpPr>
            <a:spLocks noChangeArrowheads="1"/>
          </p:cNvSpPr>
          <p:nvPr/>
        </p:nvSpPr>
        <p:spPr bwMode="auto">
          <a:xfrm>
            <a:off x="6065838" y="2678113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MX" sz="1200"/>
              <a:t>Hilo</a:t>
            </a:r>
          </a:p>
        </p:txBody>
      </p:sp>
      <p:sp>
        <p:nvSpPr>
          <p:cNvPr id="148521" name="Rectangle 41"/>
          <p:cNvSpPr>
            <a:spLocks noChangeArrowheads="1"/>
          </p:cNvSpPr>
          <p:nvPr/>
        </p:nvSpPr>
        <p:spPr bwMode="auto">
          <a:xfrm>
            <a:off x="7118350" y="3678238"/>
            <a:ext cx="608013" cy="181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22" name="Rectangle 42"/>
          <p:cNvSpPr>
            <a:spLocks noChangeArrowheads="1"/>
          </p:cNvSpPr>
          <p:nvPr/>
        </p:nvSpPr>
        <p:spPr bwMode="auto">
          <a:xfrm>
            <a:off x="7118350" y="3043238"/>
            <a:ext cx="608013" cy="54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23" name="Line 43"/>
          <p:cNvSpPr>
            <a:spLocks noChangeShapeType="1"/>
          </p:cNvSpPr>
          <p:nvPr/>
        </p:nvSpPr>
        <p:spPr bwMode="auto">
          <a:xfrm>
            <a:off x="7118350" y="4584700"/>
            <a:ext cx="6111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24" name="Line 44"/>
          <p:cNvSpPr>
            <a:spLocks noChangeShapeType="1"/>
          </p:cNvSpPr>
          <p:nvPr/>
        </p:nvSpPr>
        <p:spPr bwMode="auto">
          <a:xfrm>
            <a:off x="7031038" y="2951163"/>
            <a:ext cx="785812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25" name="Line 45"/>
          <p:cNvSpPr>
            <a:spLocks noChangeShapeType="1"/>
          </p:cNvSpPr>
          <p:nvPr/>
        </p:nvSpPr>
        <p:spPr bwMode="auto">
          <a:xfrm>
            <a:off x="7816850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26" name="Line 46"/>
          <p:cNvSpPr>
            <a:spLocks noChangeShapeType="1"/>
          </p:cNvSpPr>
          <p:nvPr/>
        </p:nvSpPr>
        <p:spPr bwMode="auto">
          <a:xfrm>
            <a:off x="7027863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27" name="Line 47"/>
          <p:cNvSpPr>
            <a:spLocks noChangeShapeType="1"/>
          </p:cNvSpPr>
          <p:nvPr/>
        </p:nvSpPr>
        <p:spPr bwMode="auto">
          <a:xfrm>
            <a:off x="7031038" y="5583238"/>
            <a:ext cx="785812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528" name="Rectangle 48"/>
          <p:cNvSpPr>
            <a:spLocks noChangeArrowheads="1"/>
          </p:cNvSpPr>
          <p:nvPr/>
        </p:nvSpPr>
        <p:spPr bwMode="auto">
          <a:xfrm>
            <a:off x="7077075" y="2978150"/>
            <a:ext cx="698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Bloque de</a:t>
            </a:r>
          </a:p>
          <a:p>
            <a:pPr algn="ctr" eaLnBrk="0" hangingPunct="0"/>
            <a:r>
              <a:rPr lang="es-MX" sz="900"/>
              <a:t>control</a:t>
            </a:r>
          </a:p>
          <a:p>
            <a:pPr algn="ctr" eaLnBrk="0" hangingPunct="0"/>
            <a:r>
              <a:rPr lang="es-MX" sz="900"/>
              <a:t>del hilo</a:t>
            </a:r>
          </a:p>
        </p:txBody>
      </p:sp>
      <p:sp>
        <p:nvSpPr>
          <p:cNvPr id="148529" name="Rectangle 49"/>
          <p:cNvSpPr>
            <a:spLocks noChangeArrowheads="1"/>
          </p:cNvSpPr>
          <p:nvPr/>
        </p:nvSpPr>
        <p:spPr bwMode="auto">
          <a:xfrm>
            <a:off x="7116763" y="3948113"/>
            <a:ext cx="55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Stack</a:t>
            </a:r>
          </a:p>
          <a:p>
            <a:pPr algn="ctr" eaLnBrk="0" hangingPunct="0"/>
            <a:r>
              <a:rPr lang="es-MX" sz="900"/>
              <a:t>del</a:t>
            </a:r>
          </a:p>
          <a:p>
            <a:pPr algn="ctr" eaLnBrk="0" hangingPunct="0"/>
            <a:r>
              <a:rPr lang="es-MX" sz="900"/>
              <a:t>usuario</a:t>
            </a:r>
          </a:p>
        </p:txBody>
      </p:sp>
      <p:sp>
        <p:nvSpPr>
          <p:cNvPr id="148530" name="Rectangle 50"/>
          <p:cNvSpPr>
            <a:spLocks noChangeArrowheads="1"/>
          </p:cNvSpPr>
          <p:nvPr/>
        </p:nvSpPr>
        <p:spPr bwMode="auto">
          <a:xfrm>
            <a:off x="7189788" y="4856163"/>
            <a:ext cx="4953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s-MX" sz="900"/>
              <a:t>Stack</a:t>
            </a:r>
          </a:p>
          <a:p>
            <a:pPr algn="ctr" eaLnBrk="0" hangingPunct="0"/>
            <a:r>
              <a:rPr lang="es-MX" sz="900"/>
              <a:t>del</a:t>
            </a:r>
          </a:p>
          <a:p>
            <a:pPr algn="ctr" eaLnBrk="0" hangingPunct="0"/>
            <a:r>
              <a:rPr lang="es-MX" sz="900"/>
              <a:t>kernel</a:t>
            </a:r>
          </a:p>
        </p:txBody>
      </p:sp>
      <p:sp>
        <p:nvSpPr>
          <p:cNvPr id="148531" name="Rectangle 51"/>
          <p:cNvSpPr>
            <a:spLocks noChangeArrowheads="1"/>
          </p:cNvSpPr>
          <p:nvPr/>
        </p:nvSpPr>
        <p:spPr bwMode="auto">
          <a:xfrm>
            <a:off x="7027863" y="2678113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MX" sz="1200"/>
              <a:t>Hilo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Hilos a nivel usuario (un CPU con dos núcleos)</a:t>
            </a:r>
          </a:p>
        </p:txBody>
      </p:sp>
      <p:sp>
        <p:nvSpPr>
          <p:cNvPr id="25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2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0E8C-367B-467F-A122-8A2FE3E4ACB6}" type="slidenum">
              <a:rPr lang="es-ES"/>
              <a:pPr/>
              <a:t>5</a:t>
            </a:fld>
            <a:endParaRPr lang="es-ES"/>
          </a:p>
        </p:txBody>
      </p:sp>
      <p:sp>
        <p:nvSpPr>
          <p:cNvPr id="171039" name="Oval 31"/>
          <p:cNvSpPr>
            <a:spLocks noChangeArrowheads="1"/>
          </p:cNvSpPr>
          <p:nvPr/>
        </p:nvSpPr>
        <p:spPr bwMode="auto">
          <a:xfrm>
            <a:off x="4063450" y="3811320"/>
            <a:ext cx="995362" cy="658103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3615775" y="5590907"/>
            <a:ext cx="3463925" cy="814004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1448837" y="3731945"/>
            <a:ext cx="6175375" cy="127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812250" y="3687495"/>
            <a:ext cx="1809750" cy="9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/>
              <a:t>Nivel kérnel (sistema operativo)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801137" y="3196957"/>
            <a:ext cx="1681163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/>
              <a:t>Nivel usuario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2634700" y="3011220"/>
            <a:ext cx="4027487" cy="56737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s-ES"/>
              <a:t>Proceso de usuario gestiona y planifica los múltiples hilos</a:t>
            </a:r>
          </a:p>
        </p:txBody>
      </p:sp>
      <p:sp>
        <p:nvSpPr>
          <p:cNvPr id="171018" name="Freeform 10"/>
          <p:cNvSpPr>
            <a:spLocks/>
          </p:cNvSpPr>
          <p:nvPr/>
        </p:nvSpPr>
        <p:spPr bwMode="auto">
          <a:xfrm>
            <a:off x="4425400" y="3941495"/>
            <a:ext cx="327025" cy="4395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560337" y="3698606"/>
            <a:ext cx="0" cy="116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H="1" flipV="1">
            <a:off x="3614186" y="2463532"/>
            <a:ext cx="849313" cy="4383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1023" name="Freeform 15"/>
          <p:cNvSpPr>
            <a:spLocks/>
          </p:cNvSpPr>
          <p:nvPr/>
        </p:nvSpPr>
        <p:spPr bwMode="auto">
          <a:xfrm>
            <a:off x="3325262" y="1812657"/>
            <a:ext cx="327025" cy="426809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V="1">
            <a:off x="4480962" y="2431782"/>
            <a:ext cx="15875" cy="4510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1024" name="Freeform 16"/>
          <p:cNvSpPr>
            <a:spLocks/>
          </p:cNvSpPr>
          <p:nvPr/>
        </p:nvSpPr>
        <p:spPr bwMode="auto">
          <a:xfrm>
            <a:off x="4369837" y="1765032"/>
            <a:ext cx="327025" cy="426809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4480962" y="2463532"/>
            <a:ext cx="704850" cy="4383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1025" name="Freeform 17"/>
          <p:cNvSpPr>
            <a:spLocks/>
          </p:cNvSpPr>
          <p:nvPr/>
        </p:nvSpPr>
        <p:spPr bwMode="auto">
          <a:xfrm>
            <a:off x="5203275" y="1763445"/>
            <a:ext cx="327025" cy="426809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4015825" y="5798870"/>
            <a:ext cx="1185862" cy="54309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Core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4576212" y="5317857"/>
            <a:ext cx="0" cy="3488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436637" y="5806807"/>
            <a:ext cx="1185863" cy="54309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Core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2625175" y="5997307"/>
            <a:ext cx="5712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CPU</a:t>
            </a:r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>
            <a:off x="1402800" y="5327382"/>
            <a:ext cx="6175375" cy="127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774150" y="5484545"/>
            <a:ext cx="110117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Hardware</a:t>
            </a:r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3564975" y="4820970"/>
            <a:ext cx="2392362" cy="4025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Planificador del SO</a:t>
            </a:r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V="1">
            <a:off x="4566687" y="4619357"/>
            <a:ext cx="0" cy="1801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Hilos a nivel kernel (con un CPU con un solo núcleo)</a:t>
            </a:r>
          </a:p>
        </p:txBody>
      </p:sp>
      <p:sp>
        <p:nvSpPr>
          <p:cNvPr id="2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2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F64-F1B7-4BBE-9CB2-F1D082D228B1}" type="slidenum">
              <a:rPr lang="es-ES"/>
              <a:pPr/>
              <a:t>6</a:t>
            </a:fld>
            <a:endParaRPr lang="es-ES"/>
          </a:p>
        </p:txBody>
      </p:sp>
      <p:sp>
        <p:nvSpPr>
          <p:cNvPr id="174104" name="Oval 24"/>
          <p:cNvSpPr>
            <a:spLocks noChangeArrowheads="1"/>
          </p:cNvSpPr>
          <p:nvPr/>
        </p:nvSpPr>
        <p:spPr bwMode="auto">
          <a:xfrm>
            <a:off x="5094754" y="3359945"/>
            <a:ext cx="995363" cy="817563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103" name="Oval 23"/>
          <p:cNvSpPr>
            <a:spLocks noChangeArrowheads="1"/>
          </p:cNvSpPr>
          <p:nvPr/>
        </p:nvSpPr>
        <p:spPr bwMode="auto">
          <a:xfrm>
            <a:off x="3691404" y="3369470"/>
            <a:ext cx="995363" cy="817563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3981917" y="5263358"/>
            <a:ext cx="1827212" cy="1011237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84" name="Line 4"/>
          <p:cNvSpPr>
            <a:spLocks noChangeShapeType="1"/>
          </p:cNvSpPr>
          <p:nvPr/>
        </p:nvSpPr>
        <p:spPr bwMode="auto">
          <a:xfrm>
            <a:off x="1029167" y="3001170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92579" y="3086895"/>
            <a:ext cx="1809750" cy="9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/>
              <a:t>Nivel kérnel (sistema operativo)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238592" y="2596358"/>
            <a:ext cx="180975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/>
              <a:t>Nivel usuario</a:t>
            </a:r>
          </a:p>
        </p:txBody>
      </p:sp>
      <p:sp>
        <p:nvSpPr>
          <p:cNvPr id="174087" name="Freeform 7"/>
          <p:cNvSpPr>
            <a:spLocks/>
          </p:cNvSpPr>
          <p:nvPr/>
        </p:nvSpPr>
        <p:spPr bwMode="auto">
          <a:xfrm>
            <a:off x="4086692" y="3498058"/>
            <a:ext cx="246062" cy="627062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88" name="Line 8"/>
          <p:cNvSpPr>
            <a:spLocks noChangeShapeType="1"/>
          </p:cNvSpPr>
          <p:nvPr/>
        </p:nvSpPr>
        <p:spPr bwMode="auto">
          <a:xfrm flipV="1">
            <a:off x="5553542" y="2648745"/>
            <a:ext cx="14287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89" name="Freeform 9"/>
          <p:cNvSpPr>
            <a:spLocks/>
          </p:cNvSpPr>
          <p:nvPr/>
        </p:nvSpPr>
        <p:spPr bwMode="auto">
          <a:xfrm>
            <a:off x="3996204" y="1837533"/>
            <a:ext cx="263525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90" name="Freeform 10"/>
          <p:cNvSpPr>
            <a:spLocks/>
          </p:cNvSpPr>
          <p:nvPr/>
        </p:nvSpPr>
        <p:spPr bwMode="auto">
          <a:xfrm>
            <a:off x="5393204" y="1772445"/>
            <a:ext cx="247650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4381967" y="5471320"/>
            <a:ext cx="1185862" cy="67468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Core</a:t>
            </a:r>
          </a:p>
        </p:txBody>
      </p:sp>
      <p:sp>
        <p:nvSpPr>
          <p:cNvPr id="174092" name="Line 12"/>
          <p:cNvSpPr>
            <a:spLocks noChangeShapeType="1"/>
          </p:cNvSpPr>
          <p:nvPr/>
        </p:nvSpPr>
        <p:spPr bwMode="auto">
          <a:xfrm flipH="1" flipV="1">
            <a:off x="4316879" y="4242595"/>
            <a:ext cx="625475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2991317" y="5669758"/>
            <a:ext cx="5712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CPU</a:t>
            </a:r>
          </a:p>
        </p:txBody>
      </p:sp>
      <p:sp>
        <p:nvSpPr>
          <p:cNvPr id="174095" name="Freeform 15"/>
          <p:cNvSpPr>
            <a:spLocks/>
          </p:cNvSpPr>
          <p:nvPr/>
        </p:nvSpPr>
        <p:spPr bwMode="auto">
          <a:xfrm>
            <a:off x="5480517" y="3448845"/>
            <a:ext cx="263525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 bwMode="auto">
          <a:xfrm flipV="1">
            <a:off x="4132729" y="2702720"/>
            <a:ext cx="14288" cy="768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>
            <a:off x="1021229" y="5029995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376704" y="5187158"/>
            <a:ext cx="110117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Hardware</a:t>
            </a: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V="1">
            <a:off x="4932829" y="4218783"/>
            <a:ext cx="593725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4926479" y="5022058"/>
            <a:ext cx="0" cy="449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3739029" y="4523583"/>
            <a:ext cx="2392363" cy="50006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Planificador del 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Hilos a nivel kernel (con un CPU con doble núcleo)</a:t>
            </a:r>
          </a:p>
        </p:txBody>
      </p:sp>
      <p:sp>
        <p:nvSpPr>
          <p:cNvPr id="25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2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7D6D-116D-4191-9C28-DBDAEC0020B5}" type="slidenum">
              <a:rPr lang="es-ES"/>
              <a:pPr/>
              <a:t>7</a:t>
            </a:fld>
            <a:endParaRPr lang="es-ES"/>
          </a:p>
        </p:txBody>
      </p:sp>
      <p:sp>
        <p:nvSpPr>
          <p:cNvPr id="173084" name="Oval 28"/>
          <p:cNvSpPr>
            <a:spLocks noChangeArrowheads="1"/>
          </p:cNvSpPr>
          <p:nvPr/>
        </p:nvSpPr>
        <p:spPr bwMode="auto">
          <a:xfrm>
            <a:off x="3963761" y="3351433"/>
            <a:ext cx="995363" cy="817563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85" name="Oval 29"/>
          <p:cNvSpPr>
            <a:spLocks noChangeArrowheads="1"/>
          </p:cNvSpPr>
          <p:nvPr/>
        </p:nvSpPr>
        <p:spPr bwMode="auto">
          <a:xfrm>
            <a:off x="5414736" y="3294283"/>
            <a:ext cx="995363" cy="817563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3484336" y="5164358"/>
            <a:ext cx="3463925" cy="101123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1301524" y="2894233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664936" y="2865658"/>
            <a:ext cx="1809750" cy="9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/>
              <a:t>Nivel kérnel (sistema operativo)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510949" y="2375121"/>
            <a:ext cx="180975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/>
              <a:t>Nivel usuario</a:t>
            </a:r>
          </a:p>
        </p:txBody>
      </p:sp>
      <p:sp>
        <p:nvSpPr>
          <p:cNvPr id="173064" name="Freeform 8"/>
          <p:cNvSpPr>
            <a:spLocks/>
          </p:cNvSpPr>
          <p:nvPr/>
        </p:nvSpPr>
        <p:spPr bwMode="auto">
          <a:xfrm>
            <a:off x="4325711" y="3424458"/>
            <a:ext cx="279400" cy="627063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 flipV="1">
            <a:off x="5906861" y="2510058"/>
            <a:ext cx="12700" cy="833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69" name="Freeform 13"/>
          <p:cNvSpPr>
            <a:spLocks/>
          </p:cNvSpPr>
          <p:nvPr/>
        </p:nvSpPr>
        <p:spPr bwMode="auto">
          <a:xfrm>
            <a:off x="4284436" y="1819496"/>
            <a:ext cx="247650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71" name="Freeform 15"/>
          <p:cNvSpPr>
            <a:spLocks/>
          </p:cNvSpPr>
          <p:nvPr/>
        </p:nvSpPr>
        <p:spPr bwMode="auto">
          <a:xfrm>
            <a:off x="5778274" y="1754408"/>
            <a:ext cx="246062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3884386" y="5372321"/>
            <a:ext cx="1185863" cy="674687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Core</a:t>
            </a:r>
          </a:p>
        </p:txBody>
      </p:sp>
      <p:sp>
        <p:nvSpPr>
          <p:cNvPr id="173073" name="Line 17"/>
          <p:cNvSpPr>
            <a:spLocks noChangeShapeType="1"/>
          </p:cNvSpPr>
          <p:nvPr/>
        </p:nvSpPr>
        <p:spPr bwMode="auto">
          <a:xfrm flipV="1">
            <a:off x="4444774" y="4891308"/>
            <a:ext cx="0" cy="481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5305199" y="5380258"/>
            <a:ext cx="1185862" cy="67468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Core</a:t>
            </a:r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2493736" y="5570758"/>
            <a:ext cx="5712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dirty="0"/>
              <a:t>CPU</a:t>
            </a:r>
          </a:p>
        </p:txBody>
      </p:sp>
      <p:sp>
        <p:nvSpPr>
          <p:cNvPr id="173076" name="Freeform 20"/>
          <p:cNvSpPr>
            <a:spLocks/>
          </p:cNvSpPr>
          <p:nvPr/>
        </p:nvSpPr>
        <p:spPr bwMode="auto">
          <a:xfrm>
            <a:off x="5736999" y="3375246"/>
            <a:ext cx="247650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 flipH="1" flipV="1">
            <a:off x="5960836" y="4897658"/>
            <a:ext cx="15875" cy="465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4405086" y="2595783"/>
            <a:ext cx="30163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79" name="Line 23"/>
          <p:cNvSpPr>
            <a:spLocks noChangeShapeType="1"/>
          </p:cNvSpPr>
          <p:nvPr/>
        </p:nvSpPr>
        <p:spPr bwMode="auto">
          <a:xfrm>
            <a:off x="1293586" y="5011958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649061" y="5169121"/>
            <a:ext cx="110117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Hardware</a:t>
            </a:r>
          </a:p>
        </p:txBody>
      </p:sp>
      <p:sp>
        <p:nvSpPr>
          <p:cNvPr id="173082" name="Line 26"/>
          <p:cNvSpPr>
            <a:spLocks noChangeShapeType="1"/>
          </p:cNvSpPr>
          <p:nvPr/>
        </p:nvSpPr>
        <p:spPr bwMode="auto">
          <a:xfrm flipV="1">
            <a:off x="4466999" y="4145183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83" name="Line 27"/>
          <p:cNvSpPr>
            <a:spLocks noChangeShapeType="1"/>
          </p:cNvSpPr>
          <p:nvPr/>
        </p:nvSpPr>
        <p:spPr bwMode="auto">
          <a:xfrm flipV="1">
            <a:off x="5903686" y="4119783"/>
            <a:ext cx="15875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73081" name="Rectangle 25"/>
          <p:cNvSpPr>
            <a:spLocks noChangeArrowheads="1"/>
          </p:cNvSpPr>
          <p:nvPr/>
        </p:nvSpPr>
        <p:spPr bwMode="auto">
          <a:xfrm>
            <a:off x="4011386" y="4505546"/>
            <a:ext cx="2392363" cy="50006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Planificador del 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 muchos a uno</a:t>
            </a:r>
          </a:p>
        </p:txBody>
      </p:sp>
      <p:sp>
        <p:nvSpPr>
          <p:cNvPr id="15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1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1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4BA5-6FF1-4A90-805E-8FA91194AAB9}" type="slidenum">
              <a:rPr lang="es-ES"/>
              <a:pPr/>
              <a:t>8</a:t>
            </a:fld>
            <a:endParaRPr lang="es-ES"/>
          </a:p>
        </p:txBody>
      </p: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2695575" y="2319338"/>
            <a:ext cx="3756025" cy="3733800"/>
            <a:chOff x="2963" y="1531"/>
            <a:chExt cx="2366" cy="2352"/>
          </a:xfrm>
        </p:grpSpPr>
        <p:sp>
          <p:nvSpPr>
            <p:cNvPr id="31751" name="Freeform 7"/>
            <p:cNvSpPr>
              <a:spLocks/>
            </p:cNvSpPr>
            <p:nvPr/>
          </p:nvSpPr>
          <p:spPr bwMode="auto">
            <a:xfrm>
              <a:off x="3665" y="1537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1752" name="Freeform 8"/>
            <p:cNvSpPr>
              <a:spLocks/>
            </p:cNvSpPr>
            <p:nvPr/>
          </p:nvSpPr>
          <p:spPr bwMode="auto">
            <a:xfrm>
              <a:off x="4494" y="1531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1753" name="Freeform 9"/>
            <p:cNvSpPr>
              <a:spLocks/>
            </p:cNvSpPr>
            <p:nvPr/>
          </p:nvSpPr>
          <p:spPr bwMode="auto">
            <a:xfrm>
              <a:off x="2963" y="1961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5206" y="1995"/>
              <a:ext cx="123" cy="316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17" y="24"/>
                </a:cxn>
                <a:cxn ang="0">
                  <a:pos x="50" y="149"/>
                </a:cxn>
                <a:cxn ang="0">
                  <a:pos x="75" y="199"/>
                </a:cxn>
                <a:cxn ang="0">
                  <a:pos x="0" y="316"/>
                </a:cxn>
              </a:cxnLst>
              <a:rect l="0" t="0" r="r" b="b"/>
              <a:pathLst>
                <a:path w="123" h="316">
                  <a:moveTo>
                    <a:pt x="16" y="7"/>
                  </a:moveTo>
                  <a:cubicBezTo>
                    <a:pt x="63" y="3"/>
                    <a:pt x="111" y="0"/>
                    <a:pt x="117" y="24"/>
                  </a:cubicBezTo>
                  <a:cubicBezTo>
                    <a:pt x="123" y="48"/>
                    <a:pt x="57" y="120"/>
                    <a:pt x="50" y="149"/>
                  </a:cubicBezTo>
                  <a:cubicBezTo>
                    <a:pt x="43" y="178"/>
                    <a:pt x="83" y="171"/>
                    <a:pt x="75" y="199"/>
                  </a:cubicBezTo>
                  <a:cubicBezTo>
                    <a:pt x="67" y="227"/>
                    <a:pt x="13" y="297"/>
                    <a:pt x="0" y="3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3055" y="2243"/>
              <a:ext cx="1090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V="1">
              <a:off x="4128" y="2348"/>
              <a:ext cx="1047" cy="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 flipH="1" flipV="1">
              <a:off x="3735" y="1868"/>
              <a:ext cx="402" cy="1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 flipV="1">
              <a:off x="4145" y="1920"/>
              <a:ext cx="358" cy="1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4067" y="3028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4119" y="3142"/>
              <a:ext cx="0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MX"/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3910" y="3482"/>
              <a:ext cx="410" cy="4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/>
              <a:r>
                <a:rPr lang="es-ES"/>
                <a:t>k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Relaciones entre estados de ULTs y estados de procesos</a:t>
            </a:r>
            <a:endParaRPr lang="es-ES"/>
          </a:p>
        </p:txBody>
      </p:sp>
      <p:sp>
        <p:nvSpPr>
          <p:cNvPr id="36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37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38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53D-8F87-42EF-AAA0-2A3278B859F7}" type="slidenum">
              <a:rPr lang="es-ES"/>
              <a:pPr/>
              <a:t>9</a:t>
            </a:fld>
            <a:endParaRPr lang="es-ES"/>
          </a:p>
        </p:txBody>
      </p:sp>
      <p:sp>
        <p:nvSpPr>
          <p:cNvPr id="169988" name="Oval 4"/>
          <p:cNvSpPr>
            <a:spLocks noChangeArrowheads="1"/>
          </p:cNvSpPr>
          <p:nvPr/>
        </p:nvSpPr>
        <p:spPr bwMode="auto">
          <a:xfrm>
            <a:off x="7169150" y="2751138"/>
            <a:ext cx="928688" cy="37941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1400" dirty="0">
                <a:solidFill>
                  <a:schemeClr val="bg1"/>
                </a:solidFill>
              </a:rPr>
              <a:t>Ejecución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69990" name="Oval 6"/>
          <p:cNvSpPr>
            <a:spLocks noChangeArrowheads="1"/>
          </p:cNvSpPr>
          <p:nvPr/>
        </p:nvSpPr>
        <p:spPr bwMode="auto">
          <a:xfrm>
            <a:off x="5994400" y="2732088"/>
            <a:ext cx="863600" cy="381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2000">
                <a:solidFill>
                  <a:schemeClr val="bg1"/>
                </a:solidFill>
              </a:rPr>
              <a:t>Listo</a:t>
            </a:r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1127125" y="2574925"/>
            <a:ext cx="835025" cy="381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2000" dirty="0">
                <a:solidFill>
                  <a:schemeClr val="bg1"/>
                </a:solidFill>
              </a:rPr>
              <a:t>Listo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838200" y="2351088"/>
            <a:ext cx="2590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ES" sz="2400">
              <a:solidFill>
                <a:schemeClr val="bg1"/>
              </a:solidFill>
            </a:endParaRPr>
          </a:p>
        </p:txBody>
      </p:sp>
      <p:sp>
        <p:nvSpPr>
          <p:cNvPr id="170000" name="Line 16"/>
          <p:cNvSpPr>
            <a:spLocks noChangeShapeType="1"/>
          </p:cNvSpPr>
          <p:nvPr/>
        </p:nvSpPr>
        <p:spPr bwMode="auto">
          <a:xfrm flipV="1">
            <a:off x="4427538" y="38703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 flipH="1" flipV="1">
            <a:off x="3200400" y="3417888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 flipV="1">
            <a:off x="4419600" y="3417888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03" name="Oval 19"/>
          <p:cNvSpPr>
            <a:spLocks noChangeArrowheads="1"/>
          </p:cNvSpPr>
          <p:nvPr/>
        </p:nvSpPr>
        <p:spPr bwMode="auto">
          <a:xfrm>
            <a:off x="2286000" y="2579688"/>
            <a:ext cx="863600" cy="381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1400">
                <a:solidFill>
                  <a:schemeClr val="bg1"/>
                </a:solidFill>
              </a:rPr>
              <a:t>Ejecución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70004" name="Oval 20"/>
          <p:cNvSpPr>
            <a:spLocks noChangeArrowheads="1"/>
          </p:cNvSpPr>
          <p:nvPr/>
        </p:nvSpPr>
        <p:spPr bwMode="auto">
          <a:xfrm>
            <a:off x="1622425" y="3113088"/>
            <a:ext cx="1081088" cy="381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1200" b="1">
                <a:solidFill>
                  <a:schemeClr val="bg1"/>
                </a:solidFill>
              </a:rPr>
              <a:t>Bloqueado</a:t>
            </a:r>
            <a:endParaRPr lang="es-ES" sz="1200" b="1">
              <a:solidFill>
                <a:schemeClr val="bg1"/>
              </a:solidFill>
            </a:endParaRPr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>
            <a:off x="1981200" y="2732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H="1">
            <a:off x="1981200" y="2808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 flipH="1">
            <a:off x="2362200" y="296068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 flipV="1">
            <a:off x="1600200" y="29606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5715000" y="2503488"/>
            <a:ext cx="2590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ES" sz="2400">
              <a:solidFill>
                <a:schemeClr val="bg1"/>
              </a:solidFill>
            </a:endParaRP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6546850" y="3297238"/>
            <a:ext cx="993775" cy="3810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1200" b="1" dirty="0">
                <a:solidFill>
                  <a:schemeClr val="bg1"/>
                </a:solidFill>
              </a:rPr>
              <a:t>Bloqueado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6858000" y="288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H="1">
            <a:off x="6858000" y="29606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 flipH="1">
            <a:off x="7253288" y="3113088"/>
            <a:ext cx="290512" cy="20955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70014" name="Line 30"/>
          <p:cNvSpPr>
            <a:spLocks noChangeShapeType="1"/>
          </p:cNvSpPr>
          <p:nvPr/>
        </p:nvSpPr>
        <p:spPr bwMode="auto">
          <a:xfrm flipH="1" flipV="1">
            <a:off x="6477000" y="3113088"/>
            <a:ext cx="304800" cy="228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70015" name="Oval 31"/>
          <p:cNvSpPr>
            <a:spLocks noChangeArrowheads="1"/>
          </p:cNvSpPr>
          <p:nvPr/>
        </p:nvSpPr>
        <p:spPr bwMode="auto">
          <a:xfrm>
            <a:off x="3124200" y="4637088"/>
            <a:ext cx="2590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ES" sz="2400">
              <a:solidFill>
                <a:schemeClr val="bg1"/>
              </a:solidFill>
            </a:endParaRPr>
          </a:p>
        </p:txBody>
      </p:sp>
      <p:sp>
        <p:nvSpPr>
          <p:cNvPr id="170016" name="Oval 32"/>
          <p:cNvSpPr>
            <a:spLocks noChangeArrowheads="1"/>
          </p:cNvSpPr>
          <p:nvPr/>
        </p:nvSpPr>
        <p:spPr bwMode="auto">
          <a:xfrm>
            <a:off x="3375025" y="4865688"/>
            <a:ext cx="892175" cy="381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2000">
                <a:solidFill>
                  <a:schemeClr val="bg1"/>
                </a:solidFill>
              </a:rPr>
              <a:t>Listo</a:t>
            </a:r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170017" name="Oval 33"/>
          <p:cNvSpPr>
            <a:spLocks noChangeArrowheads="1"/>
          </p:cNvSpPr>
          <p:nvPr/>
        </p:nvSpPr>
        <p:spPr bwMode="auto">
          <a:xfrm>
            <a:off x="4651375" y="4865688"/>
            <a:ext cx="877888" cy="3968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1400">
                <a:solidFill>
                  <a:schemeClr val="bg1"/>
                </a:solidFill>
              </a:rPr>
              <a:t>Ejecución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70018" name="Oval 34"/>
          <p:cNvSpPr>
            <a:spLocks noChangeArrowheads="1"/>
          </p:cNvSpPr>
          <p:nvPr/>
        </p:nvSpPr>
        <p:spPr bwMode="auto">
          <a:xfrm>
            <a:off x="3879850" y="5399088"/>
            <a:ext cx="1004888" cy="381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1200" b="1">
                <a:solidFill>
                  <a:schemeClr val="bg1"/>
                </a:solidFill>
              </a:rPr>
              <a:t>Bloqueado</a:t>
            </a:r>
            <a:endParaRPr lang="es-ES" sz="1200" b="1">
              <a:solidFill>
                <a:schemeClr val="bg1"/>
              </a:solidFill>
            </a:endParaRPr>
          </a:p>
        </p:txBody>
      </p:sp>
      <p:sp>
        <p:nvSpPr>
          <p:cNvPr id="170019" name="Line 35"/>
          <p:cNvSpPr>
            <a:spLocks noChangeShapeType="1"/>
          </p:cNvSpPr>
          <p:nvPr/>
        </p:nvSpPr>
        <p:spPr bwMode="auto">
          <a:xfrm>
            <a:off x="4267200" y="5018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20" name="Line 36"/>
          <p:cNvSpPr>
            <a:spLocks noChangeShapeType="1"/>
          </p:cNvSpPr>
          <p:nvPr/>
        </p:nvSpPr>
        <p:spPr bwMode="auto">
          <a:xfrm flipH="1">
            <a:off x="4267200" y="5094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21" name="Line 37"/>
          <p:cNvSpPr>
            <a:spLocks noChangeShapeType="1"/>
          </p:cNvSpPr>
          <p:nvPr/>
        </p:nvSpPr>
        <p:spPr bwMode="auto">
          <a:xfrm flipH="1">
            <a:off x="4643438" y="5246688"/>
            <a:ext cx="309562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22" name="Line 38"/>
          <p:cNvSpPr>
            <a:spLocks noChangeShapeType="1"/>
          </p:cNvSpPr>
          <p:nvPr/>
        </p:nvSpPr>
        <p:spPr bwMode="auto">
          <a:xfrm flipH="1" flipV="1">
            <a:off x="3886200" y="52466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>
            <a:off x="1628775" y="18843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MX" sz="2400"/>
              <a:t>Hilo 1</a:t>
            </a:r>
            <a:endParaRPr lang="es-ES" sz="2400"/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6553200" y="20447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MX" sz="2400"/>
              <a:t>Hilo 2</a:t>
            </a:r>
            <a:endParaRPr lang="es-ES" sz="2400"/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>
            <a:off x="3657600" y="59309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MX" sz="2400">
                <a:solidFill>
                  <a:schemeClr val="bg1"/>
                </a:solidFill>
              </a:rPr>
              <a:t>Proceso B</a:t>
            </a:r>
            <a:endParaRPr lang="es-ES" sz="2400">
              <a:solidFill>
                <a:schemeClr val="bg1"/>
              </a:solidFill>
            </a:endParaRPr>
          </a:p>
        </p:txBody>
      </p:sp>
      <p:sp>
        <p:nvSpPr>
          <p:cNvPr id="170026" name="Line 42"/>
          <p:cNvSpPr>
            <a:spLocks noChangeShapeType="1"/>
          </p:cNvSpPr>
          <p:nvPr/>
        </p:nvSpPr>
        <p:spPr bwMode="auto">
          <a:xfrm flipV="1">
            <a:off x="1122363" y="4283075"/>
            <a:ext cx="7075487" cy="15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6486525" y="4641850"/>
            <a:ext cx="78352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MX"/>
              <a:t>Kernel</a:t>
            </a:r>
            <a:endParaRPr lang="en-US"/>
          </a:p>
        </p:txBody>
      </p:sp>
      <p:sp>
        <p:nvSpPr>
          <p:cNvPr id="170028" name="Text Box 44"/>
          <p:cNvSpPr txBox="1">
            <a:spLocks noChangeArrowheads="1"/>
          </p:cNvSpPr>
          <p:nvPr/>
        </p:nvSpPr>
        <p:spPr bwMode="auto">
          <a:xfrm>
            <a:off x="5002213" y="3830638"/>
            <a:ext cx="968375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MX"/>
              <a:t>Usuario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autoRev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TESO 2019b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O 2019b.potx" id="{161B53D2-EE3D-4C4A-8F78-F80EE92292CC}" vid="{047FD4F9-D193-4065-9D6F-ABF4072112F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ITESO 2019b</Template>
  <TotalTime>1735</TotalTime>
  <Words>1538</Words>
  <Application>Microsoft Office PowerPoint</Application>
  <PresentationFormat>Carta (216 x 279 mm)</PresentationFormat>
  <Paragraphs>387</Paragraphs>
  <Slides>18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Courier New</vt:lpstr>
      <vt:lpstr>Helvetica</vt:lpstr>
      <vt:lpstr>Times New Roman</vt:lpstr>
      <vt:lpstr>ITESO 2019b</vt:lpstr>
      <vt:lpstr>Hilos</vt:lpstr>
      <vt:lpstr>Hilos y procesos</vt:lpstr>
      <vt:lpstr>Procesos con un solo hilo y con múltiples hilos</vt:lpstr>
      <vt:lpstr>Modelos de procesos de un solo hilo y de muchos hilos</vt:lpstr>
      <vt:lpstr>Hilos a nivel usuario (un CPU con dos núcleos)</vt:lpstr>
      <vt:lpstr>Hilos a nivel kernel (con un CPU con un solo núcleo)</vt:lpstr>
      <vt:lpstr>Hilos a nivel kernel (con un CPU con doble núcleo)</vt:lpstr>
      <vt:lpstr>Modelo muchos a uno</vt:lpstr>
      <vt:lpstr>Relaciones entre estados de ULTs y estados de procesos</vt:lpstr>
      <vt:lpstr>Modelo uno a uno</vt:lpstr>
      <vt:lpstr>Modelo muchos a muchos</vt:lpstr>
      <vt:lpstr>Ejemplo de la arquitectura multihilo de Solaris</vt:lpstr>
      <vt:lpstr>APIs Para Programación con Hilos</vt:lpstr>
      <vt:lpstr>Gestión de hilos básica (POSIX)</vt:lpstr>
      <vt:lpstr>Gestión de hilos básica (POSIX), ejemplo:</vt:lpstr>
      <vt:lpstr>Presentación de PowerPoint</vt:lpstr>
      <vt:lpstr>Gestión de hilos básica (POSIX)</vt:lpstr>
      <vt:lpstr>Hilos en memoria (LINUX)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José Luis Elvira</cp:lastModifiedBy>
  <cp:revision>84</cp:revision>
  <cp:lastPrinted>1999-09-23T12:08:45Z</cp:lastPrinted>
  <dcterms:created xsi:type="dcterms:W3CDTF">1999-07-15T18:20:03Z</dcterms:created>
  <dcterms:modified xsi:type="dcterms:W3CDTF">2018-12-19T17:30:06Z</dcterms:modified>
</cp:coreProperties>
</file>