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28" r:id="rId1"/>
  </p:sldMasterIdLst>
  <p:notesMasterIdLst>
    <p:notesMasterId r:id="rId43"/>
  </p:notesMasterIdLst>
  <p:handoutMasterIdLst>
    <p:handoutMasterId r:id="rId44"/>
  </p:handoutMasterIdLst>
  <p:sldIdLst>
    <p:sldId id="339" r:id="rId2"/>
    <p:sldId id="256" r:id="rId3"/>
    <p:sldId id="257" r:id="rId4"/>
    <p:sldId id="278" r:id="rId5"/>
    <p:sldId id="279" r:id="rId6"/>
    <p:sldId id="322" r:id="rId7"/>
    <p:sldId id="323" r:id="rId8"/>
    <p:sldId id="258" r:id="rId9"/>
    <p:sldId id="259" r:id="rId10"/>
    <p:sldId id="260" r:id="rId11"/>
    <p:sldId id="295" r:id="rId12"/>
    <p:sldId id="261" r:id="rId13"/>
    <p:sldId id="297" r:id="rId14"/>
    <p:sldId id="296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24" r:id="rId24"/>
    <p:sldId id="320" r:id="rId25"/>
    <p:sldId id="321" r:id="rId26"/>
    <p:sldId id="309" r:id="rId27"/>
    <p:sldId id="310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38" r:id="rId42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FF9900"/>
    <a:srgbClr val="FF3300"/>
    <a:srgbClr val="0000FF"/>
    <a:srgbClr val="FFFF00"/>
    <a:srgbClr val="008000"/>
    <a:srgbClr val="FF0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8" autoAdjust="0"/>
    <p:restoredTop sz="94728" autoAdjust="0"/>
  </p:normalViewPr>
  <p:slideViewPr>
    <p:cSldViewPr snapToGrid="0">
      <p:cViewPr varScale="1">
        <p:scale>
          <a:sx n="55" d="100"/>
          <a:sy n="55" d="100"/>
        </p:scale>
        <p:origin x="134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VIRA VALENZUELA, JOSE LUIS" userId="e19aec6b-46d0-4f6b-8f07-8e7d115ec735" providerId="ADAL" clId="{D4B8335B-56F6-40F9-BAAE-66069FBB49B0}"/>
    <pc:docChg chg="custSel addSld delSld modSld">
      <pc:chgData name="ELVIRA VALENZUELA, JOSE LUIS" userId="e19aec6b-46d0-4f6b-8f07-8e7d115ec735" providerId="ADAL" clId="{D4B8335B-56F6-40F9-BAAE-66069FBB49B0}" dt="2018-12-19T17:31:32.772" v="164" actId="1035"/>
      <pc:docMkLst>
        <pc:docMk/>
      </pc:docMkLst>
      <pc:sldChg chg="addSp delSp modSp">
        <pc:chgData name="ELVIRA VALENZUELA, JOSE LUIS" userId="e19aec6b-46d0-4f6b-8f07-8e7d115ec735" providerId="ADAL" clId="{D4B8335B-56F6-40F9-BAAE-66069FBB49B0}" dt="2018-12-13T18:35:24.935" v="101" actId="207"/>
        <pc:sldMkLst>
          <pc:docMk/>
          <pc:sldMk cId="0" sldId="256"/>
        </pc:sldMkLst>
        <pc:spChg chg="add del mod">
          <ac:chgData name="ELVIRA VALENZUELA, JOSE LUIS" userId="e19aec6b-46d0-4f6b-8f07-8e7d115ec735" providerId="ADAL" clId="{D4B8335B-56F6-40F9-BAAE-66069FBB49B0}" dt="2018-12-13T18:32:22.538" v="87" actId="207"/>
          <ac:spMkLst>
            <pc:docMk/>
            <pc:sldMk cId="0" sldId="256"/>
            <ac:spMk id="2" creationId="{62ABE255-077F-4302-883A-C2D66E43FB41}"/>
          </ac:spMkLst>
        </pc:spChg>
        <pc:spChg chg="add del mod">
          <ac:chgData name="ELVIRA VALENZUELA, JOSE LUIS" userId="e19aec6b-46d0-4f6b-8f07-8e7d115ec735" providerId="ADAL" clId="{D4B8335B-56F6-40F9-BAAE-66069FBB49B0}" dt="2018-12-13T18:32:22.538" v="87" actId="207"/>
          <ac:spMkLst>
            <pc:docMk/>
            <pc:sldMk cId="0" sldId="256"/>
            <ac:spMk id="3" creationId="{C989706A-8FF8-4ED6-AD5C-6994EE47FAA7}"/>
          </ac:spMkLst>
        </pc:spChg>
        <pc:spChg chg="add del mod">
          <ac:chgData name="ELVIRA VALENZUELA, JOSE LUIS" userId="e19aec6b-46d0-4f6b-8f07-8e7d115ec735" providerId="ADAL" clId="{D4B8335B-56F6-40F9-BAAE-66069FBB49B0}" dt="2018-12-13T18:32:22.538" v="87" actId="207"/>
          <ac:spMkLst>
            <pc:docMk/>
            <pc:sldMk cId="0" sldId="256"/>
            <ac:spMk id="4" creationId="{B59BD309-0DD3-4065-BF18-14993D4611F2}"/>
          </ac:spMkLst>
        </pc:spChg>
        <pc:spChg chg="add del mod">
          <ac:chgData name="ELVIRA VALENZUELA, JOSE LUIS" userId="e19aec6b-46d0-4f6b-8f07-8e7d115ec735" providerId="ADAL" clId="{D4B8335B-56F6-40F9-BAAE-66069FBB49B0}" dt="2018-12-13T18:32:22.538" v="87" actId="207"/>
          <ac:spMkLst>
            <pc:docMk/>
            <pc:sldMk cId="0" sldId="256"/>
            <ac:spMk id="5" creationId="{E6D34E66-EB88-473F-9628-959B837ED869}"/>
          </ac:spMkLst>
        </pc:spChg>
        <pc:spChg chg="add del mod">
          <ac:chgData name="ELVIRA VALENZUELA, JOSE LUIS" userId="e19aec6b-46d0-4f6b-8f07-8e7d115ec735" providerId="ADAL" clId="{D4B8335B-56F6-40F9-BAAE-66069FBB49B0}" dt="2018-12-13T18:32:22.538" v="87" actId="207"/>
          <ac:spMkLst>
            <pc:docMk/>
            <pc:sldMk cId="0" sldId="256"/>
            <ac:spMk id="6" creationId="{63B04372-913E-468E-8BD4-0B2B5FF12D4F}"/>
          </ac:spMkLst>
        </pc:spChg>
        <pc:spChg chg="add del mod">
          <ac:chgData name="ELVIRA VALENZUELA, JOSE LUIS" userId="e19aec6b-46d0-4f6b-8f07-8e7d115ec735" providerId="ADAL" clId="{D4B8335B-56F6-40F9-BAAE-66069FBB49B0}" dt="2018-12-13T18:32:21.842" v="86" actId="207"/>
          <ac:spMkLst>
            <pc:docMk/>
            <pc:sldMk cId="0" sldId="256"/>
            <ac:spMk id="7" creationId="{ECADB077-FF3D-4B27-A815-B0720744223A}"/>
          </ac:spMkLst>
        </pc:spChg>
        <pc:spChg chg="add del mod">
          <ac:chgData name="ELVIRA VALENZUELA, JOSE LUIS" userId="e19aec6b-46d0-4f6b-8f07-8e7d115ec735" providerId="ADAL" clId="{D4B8335B-56F6-40F9-BAAE-66069FBB49B0}" dt="2018-12-13T18:32:21.842" v="86" actId="207"/>
          <ac:spMkLst>
            <pc:docMk/>
            <pc:sldMk cId="0" sldId="256"/>
            <ac:spMk id="8" creationId="{75F907F5-A7FD-47CE-A6DD-E4B19C57592F}"/>
          </ac:spMkLst>
        </pc:spChg>
        <pc:spChg chg="add del mod">
          <ac:chgData name="ELVIRA VALENZUELA, JOSE LUIS" userId="e19aec6b-46d0-4f6b-8f07-8e7d115ec735" providerId="ADAL" clId="{D4B8335B-56F6-40F9-BAAE-66069FBB49B0}" dt="2018-12-13T18:32:21.842" v="86" actId="207"/>
          <ac:spMkLst>
            <pc:docMk/>
            <pc:sldMk cId="0" sldId="256"/>
            <ac:spMk id="9" creationId="{692F6E66-06F8-40D0-96A9-71080B0FA8F5}"/>
          </ac:spMkLst>
        </pc:spChg>
        <pc:spChg chg="add del mod">
          <ac:chgData name="ELVIRA VALENZUELA, JOSE LUIS" userId="e19aec6b-46d0-4f6b-8f07-8e7d115ec735" providerId="ADAL" clId="{D4B8335B-56F6-40F9-BAAE-66069FBB49B0}" dt="2018-12-13T18:32:21.842" v="86" actId="207"/>
          <ac:spMkLst>
            <pc:docMk/>
            <pc:sldMk cId="0" sldId="256"/>
            <ac:spMk id="10" creationId="{EC519865-20B7-4239-9654-AD297478B445}"/>
          </ac:spMkLst>
        </pc:spChg>
        <pc:spChg chg="add del mod">
          <ac:chgData name="ELVIRA VALENZUELA, JOSE LUIS" userId="e19aec6b-46d0-4f6b-8f07-8e7d115ec735" providerId="ADAL" clId="{D4B8335B-56F6-40F9-BAAE-66069FBB49B0}" dt="2018-12-13T18:32:21.842" v="86" actId="207"/>
          <ac:spMkLst>
            <pc:docMk/>
            <pc:sldMk cId="0" sldId="256"/>
            <ac:spMk id="11" creationId="{47429B3C-ED22-4994-A378-5B58131946A5}"/>
          </ac:spMkLst>
        </pc:spChg>
        <pc:spChg chg="add del mod">
          <ac:chgData name="ELVIRA VALENZUELA, JOSE LUIS" userId="e19aec6b-46d0-4f6b-8f07-8e7d115ec735" providerId="ADAL" clId="{D4B8335B-56F6-40F9-BAAE-66069FBB49B0}" dt="2018-12-13T18:32:49.588" v="89" actId="207"/>
          <ac:spMkLst>
            <pc:docMk/>
            <pc:sldMk cId="0" sldId="256"/>
            <ac:spMk id="12" creationId="{A4AFF563-D342-4792-BD9D-A487D365B631}"/>
          </ac:spMkLst>
        </pc:spChg>
        <pc:spChg chg="add del mod">
          <ac:chgData name="ELVIRA VALENZUELA, JOSE LUIS" userId="e19aec6b-46d0-4f6b-8f07-8e7d115ec735" providerId="ADAL" clId="{D4B8335B-56F6-40F9-BAAE-66069FBB49B0}" dt="2018-12-13T18:32:49.588" v="89" actId="207"/>
          <ac:spMkLst>
            <pc:docMk/>
            <pc:sldMk cId="0" sldId="256"/>
            <ac:spMk id="13" creationId="{29D857D8-8FEE-424E-8848-7E3059A98B84}"/>
          </ac:spMkLst>
        </pc:spChg>
        <pc:spChg chg="add del mod">
          <ac:chgData name="ELVIRA VALENZUELA, JOSE LUIS" userId="e19aec6b-46d0-4f6b-8f07-8e7d115ec735" providerId="ADAL" clId="{D4B8335B-56F6-40F9-BAAE-66069FBB49B0}" dt="2018-12-13T18:32:49.588" v="89" actId="207"/>
          <ac:spMkLst>
            <pc:docMk/>
            <pc:sldMk cId="0" sldId="256"/>
            <ac:spMk id="14" creationId="{7E948B91-8D9A-46F1-A032-396769B3A2D1}"/>
          </ac:spMkLst>
        </pc:spChg>
        <pc:spChg chg="add del mod">
          <ac:chgData name="ELVIRA VALENZUELA, JOSE LUIS" userId="e19aec6b-46d0-4f6b-8f07-8e7d115ec735" providerId="ADAL" clId="{D4B8335B-56F6-40F9-BAAE-66069FBB49B0}" dt="2018-12-13T18:32:49.588" v="89" actId="207"/>
          <ac:spMkLst>
            <pc:docMk/>
            <pc:sldMk cId="0" sldId="256"/>
            <ac:spMk id="15" creationId="{D9CA58A3-6CE8-496C-8A86-8D0E49AD16FA}"/>
          </ac:spMkLst>
        </pc:spChg>
        <pc:spChg chg="add del mod">
          <ac:chgData name="ELVIRA VALENZUELA, JOSE LUIS" userId="e19aec6b-46d0-4f6b-8f07-8e7d115ec735" providerId="ADAL" clId="{D4B8335B-56F6-40F9-BAAE-66069FBB49B0}" dt="2018-12-13T18:32:49.588" v="89" actId="207"/>
          <ac:spMkLst>
            <pc:docMk/>
            <pc:sldMk cId="0" sldId="256"/>
            <ac:spMk id="16" creationId="{8F28E251-85EA-47EB-AE24-45F633C993D4}"/>
          </ac:spMkLst>
        </pc:spChg>
        <pc:spChg chg="add del mod">
          <ac:chgData name="ELVIRA VALENZUELA, JOSE LUIS" userId="e19aec6b-46d0-4f6b-8f07-8e7d115ec735" providerId="ADAL" clId="{D4B8335B-56F6-40F9-BAAE-66069FBB49B0}" dt="2018-12-13T18:34:18.034" v="94" actId="207"/>
          <ac:spMkLst>
            <pc:docMk/>
            <pc:sldMk cId="0" sldId="256"/>
            <ac:spMk id="17" creationId="{AF0A22B9-5E11-4733-BC64-C249814CAE95}"/>
          </ac:spMkLst>
        </pc:spChg>
        <pc:spChg chg="add del mod">
          <ac:chgData name="ELVIRA VALENZUELA, JOSE LUIS" userId="e19aec6b-46d0-4f6b-8f07-8e7d115ec735" providerId="ADAL" clId="{D4B8335B-56F6-40F9-BAAE-66069FBB49B0}" dt="2018-12-13T18:34:18.034" v="94" actId="207"/>
          <ac:spMkLst>
            <pc:docMk/>
            <pc:sldMk cId="0" sldId="256"/>
            <ac:spMk id="18" creationId="{9B013529-6854-4EE6-A767-3FAEF7FA5C26}"/>
          </ac:spMkLst>
        </pc:spChg>
        <pc:spChg chg="add del mod">
          <ac:chgData name="ELVIRA VALENZUELA, JOSE LUIS" userId="e19aec6b-46d0-4f6b-8f07-8e7d115ec735" providerId="ADAL" clId="{D4B8335B-56F6-40F9-BAAE-66069FBB49B0}" dt="2018-12-13T18:34:18.034" v="94" actId="207"/>
          <ac:spMkLst>
            <pc:docMk/>
            <pc:sldMk cId="0" sldId="256"/>
            <ac:spMk id="19" creationId="{D4B94C1F-DD38-4386-A69F-ECD02ED13636}"/>
          </ac:spMkLst>
        </pc:spChg>
        <pc:spChg chg="add del mod">
          <ac:chgData name="ELVIRA VALENZUELA, JOSE LUIS" userId="e19aec6b-46d0-4f6b-8f07-8e7d115ec735" providerId="ADAL" clId="{D4B8335B-56F6-40F9-BAAE-66069FBB49B0}" dt="2018-12-13T18:34:19.025" v="95" actId="207"/>
          <ac:spMkLst>
            <pc:docMk/>
            <pc:sldMk cId="0" sldId="256"/>
            <ac:spMk id="20" creationId="{19D5E556-D5DD-4FCB-8C82-A4E9BCBF9E76}"/>
          </ac:spMkLst>
        </pc:spChg>
        <pc:spChg chg="add del mod">
          <ac:chgData name="ELVIRA VALENZUELA, JOSE LUIS" userId="e19aec6b-46d0-4f6b-8f07-8e7d115ec735" providerId="ADAL" clId="{D4B8335B-56F6-40F9-BAAE-66069FBB49B0}" dt="2018-12-13T18:34:19.025" v="95" actId="207"/>
          <ac:spMkLst>
            <pc:docMk/>
            <pc:sldMk cId="0" sldId="256"/>
            <ac:spMk id="21" creationId="{C11791E9-3678-423C-8325-3F1A8E64F33F}"/>
          </ac:spMkLst>
        </pc:spChg>
        <pc:spChg chg="add del mod">
          <ac:chgData name="ELVIRA VALENZUELA, JOSE LUIS" userId="e19aec6b-46d0-4f6b-8f07-8e7d115ec735" providerId="ADAL" clId="{D4B8335B-56F6-40F9-BAAE-66069FBB49B0}" dt="2018-12-13T18:34:19.025" v="95" actId="207"/>
          <ac:spMkLst>
            <pc:docMk/>
            <pc:sldMk cId="0" sldId="256"/>
            <ac:spMk id="22" creationId="{17AC7923-B3A3-4E5B-A781-1A5453ECAE39}"/>
          </ac:spMkLst>
        </pc:spChg>
        <pc:spChg chg="add del mod">
          <ac:chgData name="ELVIRA VALENZUELA, JOSE LUIS" userId="e19aec6b-46d0-4f6b-8f07-8e7d115ec735" providerId="ADAL" clId="{D4B8335B-56F6-40F9-BAAE-66069FBB49B0}" dt="2018-12-13T18:34:20.169" v="96" actId="207"/>
          <ac:spMkLst>
            <pc:docMk/>
            <pc:sldMk cId="0" sldId="256"/>
            <ac:spMk id="23" creationId="{B8A6B861-8E50-46D1-84CC-90E422E0E4EE}"/>
          </ac:spMkLst>
        </pc:spChg>
        <pc:spChg chg="add del mod">
          <ac:chgData name="ELVIRA VALENZUELA, JOSE LUIS" userId="e19aec6b-46d0-4f6b-8f07-8e7d115ec735" providerId="ADAL" clId="{D4B8335B-56F6-40F9-BAAE-66069FBB49B0}" dt="2018-12-13T18:34:20.169" v="96" actId="207"/>
          <ac:spMkLst>
            <pc:docMk/>
            <pc:sldMk cId="0" sldId="256"/>
            <ac:spMk id="24" creationId="{4F03E365-D482-4883-9D69-A806626AFDB7}"/>
          </ac:spMkLst>
        </pc:spChg>
        <pc:spChg chg="add del mod">
          <ac:chgData name="ELVIRA VALENZUELA, JOSE LUIS" userId="e19aec6b-46d0-4f6b-8f07-8e7d115ec735" providerId="ADAL" clId="{D4B8335B-56F6-40F9-BAAE-66069FBB49B0}" dt="2018-12-13T18:34:20.169" v="96" actId="207"/>
          <ac:spMkLst>
            <pc:docMk/>
            <pc:sldMk cId="0" sldId="256"/>
            <ac:spMk id="25" creationId="{A8CBD742-5E83-4E89-AAF1-624426F9DB23}"/>
          </ac:spMkLst>
        </pc:spChg>
        <pc:spChg chg="add del mod">
          <ac:chgData name="ELVIRA VALENZUELA, JOSE LUIS" userId="e19aec6b-46d0-4f6b-8f07-8e7d115ec735" providerId="ADAL" clId="{D4B8335B-56F6-40F9-BAAE-66069FBB49B0}" dt="2018-12-13T18:34:20.393" v="97" actId="207"/>
          <ac:spMkLst>
            <pc:docMk/>
            <pc:sldMk cId="0" sldId="256"/>
            <ac:spMk id="26" creationId="{251ADACE-03E5-4077-B1EA-76726A384EE2}"/>
          </ac:spMkLst>
        </pc:spChg>
        <pc:spChg chg="add del mod">
          <ac:chgData name="ELVIRA VALENZUELA, JOSE LUIS" userId="e19aec6b-46d0-4f6b-8f07-8e7d115ec735" providerId="ADAL" clId="{D4B8335B-56F6-40F9-BAAE-66069FBB49B0}" dt="2018-12-13T18:34:20.393" v="97" actId="207"/>
          <ac:spMkLst>
            <pc:docMk/>
            <pc:sldMk cId="0" sldId="256"/>
            <ac:spMk id="27" creationId="{1F0DB674-0EFE-4C77-B0C9-2990FE9438D0}"/>
          </ac:spMkLst>
        </pc:spChg>
        <pc:spChg chg="add del mod">
          <ac:chgData name="ELVIRA VALENZUELA, JOSE LUIS" userId="e19aec6b-46d0-4f6b-8f07-8e7d115ec735" providerId="ADAL" clId="{D4B8335B-56F6-40F9-BAAE-66069FBB49B0}" dt="2018-12-13T18:34:20.393" v="97" actId="207"/>
          <ac:spMkLst>
            <pc:docMk/>
            <pc:sldMk cId="0" sldId="256"/>
            <ac:spMk id="28" creationId="{AAC29102-1C6F-4E1C-8A91-805D7F9C6933}"/>
          </ac:spMkLst>
        </pc:spChg>
        <pc:spChg chg="add del mod">
          <ac:chgData name="ELVIRA VALENZUELA, JOSE LUIS" userId="e19aec6b-46d0-4f6b-8f07-8e7d115ec735" providerId="ADAL" clId="{D4B8335B-56F6-40F9-BAAE-66069FBB49B0}" dt="2018-12-13T18:34:25.217" v="99" actId="207"/>
          <ac:spMkLst>
            <pc:docMk/>
            <pc:sldMk cId="0" sldId="256"/>
            <ac:spMk id="29" creationId="{C28B50AB-36E3-468A-920C-09FFFFABDE19}"/>
          </ac:spMkLst>
        </pc:spChg>
        <pc:spChg chg="add del mod">
          <ac:chgData name="ELVIRA VALENZUELA, JOSE LUIS" userId="e19aec6b-46d0-4f6b-8f07-8e7d115ec735" providerId="ADAL" clId="{D4B8335B-56F6-40F9-BAAE-66069FBB49B0}" dt="2018-12-13T18:34:25.217" v="99" actId="207"/>
          <ac:spMkLst>
            <pc:docMk/>
            <pc:sldMk cId="0" sldId="256"/>
            <ac:spMk id="30" creationId="{66D6DDAD-C9B4-47EF-AB2D-AE802ADB0B3E}"/>
          </ac:spMkLst>
        </pc:spChg>
        <pc:spChg chg="add del mod">
          <ac:chgData name="ELVIRA VALENZUELA, JOSE LUIS" userId="e19aec6b-46d0-4f6b-8f07-8e7d115ec735" providerId="ADAL" clId="{D4B8335B-56F6-40F9-BAAE-66069FBB49B0}" dt="2018-12-13T18:34:53.047" v="100" actId="207"/>
          <ac:spMkLst>
            <pc:docMk/>
            <pc:sldMk cId="0" sldId="256"/>
            <ac:spMk id="31" creationId="{7BDA6979-C91E-4A5A-8D3A-871DC2CFE06C}"/>
          </ac:spMkLst>
        </pc:spChg>
        <pc:spChg chg="add">
          <ac:chgData name="ELVIRA VALENZUELA, JOSE LUIS" userId="e19aec6b-46d0-4f6b-8f07-8e7d115ec735" providerId="ADAL" clId="{D4B8335B-56F6-40F9-BAAE-66069FBB49B0}" dt="2018-12-13T18:35:24.935" v="101" actId="207"/>
          <ac:spMkLst>
            <pc:docMk/>
            <pc:sldMk cId="0" sldId="256"/>
            <ac:spMk id="38" creationId="{B3B58926-B96A-470F-9D97-711B6AE76A52}"/>
          </ac:spMkLst>
        </pc:spChg>
        <pc:spChg chg="add">
          <ac:chgData name="ELVIRA VALENZUELA, JOSE LUIS" userId="e19aec6b-46d0-4f6b-8f07-8e7d115ec735" providerId="ADAL" clId="{D4B8335B-56F6-40F9-BAAE-66069FBB49B0}" dt="2018-12-13T18:35:24.935" v="101" actId="207"/>
          <ac:spMkLst>
            <pc:docMk/>
            <pc:sldMk cId="0" sldId="256"/>
            <ac:spMk id="39" creationId="{2409430E-ECB1-469D-98A3-DF3565232AB6}"/>
          </ac:spMkLst>
        </pc:spChg>
        <pc:spChg chg="add">
          <ac:chgData name="ELVIRA VALENZUELA, JOSE LUIS" userId="e19aec6b-46d0-4f6b-8f07-8e7d115ec735" providerId="ADAL" clId="{D4B8335B-56F6-40F9-BAAE-66069FBB49B0}" dt="2018-12-13T18:35:24.935" v="101" actId="207"/>
          <ac:spMkLst>
            <pc:docMk/>
            <pc:sldMk cId="0" sldId="256"/>
            <ac:spMk id="40" creationId="{ABA1A08C-1324-4C93-B8D7-CCD96145A7C6}"/>
          </ac:spMkLst>
        </pc:spChg>
        <pc:spChg chg="del">
          <ac:chgData name="ELVIRA VALENZUELA, JOSE LUIS" userId="e19aec6b-46d0-4f6b-8f07-8e7d115ec735" providerId="ADAL" clId="{D4B8335B-56F6-40F9-BAAE-66069FBB49B0}" dt="2018-12-13T18:34:15.064" v="93" actId="478"/>
          <ac:spMkLst>
            <pc:docMk/>
            <pc:sldMk cId="0" sldId="256"/>
            <ac:spMk id="6146" creationId="{E4910482-4C8A-4240-BAAE-B7E8B6C116CC}"/>
          </ac:spMkLst>
        </pc:spChg>
        <pc:spChg chg="del">
          <ac:chgData name="ELVIRA VALENZUELA, JOSE LUIS" userId="e19aec6b-46d0-4f6b-8f07-8e7d115ec735" providerId="ADAL" clId="{D4B8335B-56F6-40F9-BAAE-66069FBB49B0}" dt="2018-12-13T18:34:15.064" v="93" actId="478"/>
          <ac:spMkLst>
            <pc:docMk/>
            <pc:sldMk cId="0" sldId="256"/>
            <ac:spMk id="6147" creationId="{F35BF674-5620-4297-AD45-12BD1916C71B}"/>
          </ac:spMkLst>
        </pc:spChg>
        <pc:spChg chg="del">
          <ac:chgData name="ELVIRA VALENZUELA, JOSE LUIS" userId="e19aec6b-46d0-4f6b-8f07-8e7d115ec735" providerId="ADAL" clId="{D4B8335B-56F6-40F9-BAAE-66069FBB49B0}" dt="2018-12-13T18:34:23.805" v="98" actId="478"/>
          <ac:spMkLst>
            <pc:docMk/>
            <pc:sldMk cId="0" sldId="256"/>
            <ac:spMk id="6148" creationId="{48F6BA5B-F63B-4914-AE62-B8CD1050C703}"/>
          </ac:spMkLst>
        </pc:spChg>
        <pc:spChg chg="add del mod">
          <ac:chgData name="ELVIRA VALENZUELA, JOSE LUIS" userId="e19aec6b-46d0-4f6b-8f07-8e7d115ec735" providerId="ADAL" clId="{D4B8335B-56F6-40F9-BAAE-66069FBB49B0}" dt="2018-12-13T18:34:53.047" v="100" actId="207"/>
          <ac:spMkLst>
            <pc:docMk/>
            <pc:sldMk cId="0" sldId="256"/>
            <ac:spMk id="30720" creationId="{B091494E-22EA-4A09-BA32-0CA8951B7874}"/>
          </ac:spMkLst>
        </pc:spChg>
      </pc:sldChg>
      <pc:sldChg chg="addSp delSp">
        <pc:chgData name="ELVIRA VALENZUELA, JOSE LUIS" userId="e19aec6b-46d0-4f6b-8f07-8e7d115ec735" providerId="ADAL" clId="{D4B8335B-56F6-40F9-BAAE-66069FBB49B0}" dt="2018-12-13T18:38:20.893" v="110" actId="207"/>
        <pc:sldMkLst>
          <pc:docMk/>
          <pc:sldMk cId="0" sldId="257"/>
        </pc:sldMkLst>
        <pc:spChg chg="add">
          <ac:chgData name="ELVIRA VALENZUELA, JOSE LUIS" userId="e19aec6b-46d0-4f6b-8f07-8e7d115ec735" providerId="ADAL" clId="{D4B8335B-56F6-40F9-BAAE-66069FBB49B0}" dt="2018-12-13T18:38:20.893" v="110" actId="207"/>
          <ac:spMkLst>
            <pc:docMk/>
            <pc:sldMk cId="0" sldId="257"/>
            <ac:spMk id="7" creationId="{141C72E6-85C9-4154-A8CA-C324DF55BA15}"/>
          </ac:spMkLst>
        </pc:spChg>
        <pc:spChg chg="add">
          <ac:chgData name="ELVIRA VALENZUELA, JOSE LUIS" userId="e19aec6b-46d0-4f6b-8f07-8e7d115ec735" providerId="ADAL" clId="{D4B8335B-56F6-40F9-BAAE-66069FBB49B0}" dt="2018-12-13T18:38:20.893" v="110" actId="207"/>
          <ac:spMkLst>
            <pc:docMk/>
            <pc:sldMk cId="0" sldId="257"/>
            <ac:spMk id="8" creationId="{B54B5914-0F29-4581-9D2A-B7BB2615D018}"/>
          </ac:spMkLst>
        </pc:spChg>
        <pc:spChg chg="add">
          <ac:chgData name="ELVIRA VALENZUELA, JOSE LUIS" userId="e19aec6b-46d0-4f6b-8f07-8e7d115ec735" providerId="ADAL" clId="{D4B8335B-56F6-40F9-BAAE-66069FBB49B0}" dt="2018-12-13T18:38:20.893" v="110" actId="207"/>
          <ac:spMkLst>
            <pc:docMk/>
            <pc:sldMk cId="0" sldId="257"/>
            <ac:spMk id="9" creationId="{FC6CEA77-61D2-45CD-8573-4714F98543A7}"/>
          </ac:spMkLst>
        </pc:spChg>
        <pc:spChg chg="del">
          <ac:chgData name="ELVIRA VALENZUELA, JOSE LUIS" userId="e19aec6b-46d0-4f6b-8f07-8e7d115ec735" providerId="ADAL" clId="{D4B8335B-56F6-40F9-BAAE-66069FBB49B0}" dt="2018-12-13T18:36:06.694" v="105" actId="478"/>
          <ac:spMkLst>
            <pc:docMk/>
            <pc:sldMk cId="0" sldId="257"/>
            <ac:spMk id="8194" creationId="{17935C91-40CF-49EC-83EF-CBEFB4547839}"/>
          </ac:spMkLst>
        </pc:spChg>
        <pc:spChg chg="del">
          <ac:chgData name="ELVIRA VALENZUELA, JOSE LUIS" userId="e19aec6b-46d0-4f6b-8f07-8e7d115ec735" providerId="ADAL" clId="{D4B8335B-56F6-40F9-BAAE-66069FBB49B0}" dt="2018-12-13T18:36:06.694" v="105" actId="478"/>
          <ac:spMkLst>
            <pc:docMk/>
            <pc:sldMk cId="0" sldId="257"/>
            <ac:spMk id="8195" creationId="{D158F239-A876-454F-809A-A9A1743DD074}"/>
          </ac:spMkLst>
        </pc:spChg>
        <pc:spChg chg="del">
          <ac:chgData name="ELVIRA VALENZUELA, JOSE LUIS" userId="e19aec6b-46d0-4f6b-8f07-8e7d115ec735" providerId="ADAL" clId="{D4B8335B-56F6-40F9-BAAE-66069FBB49B0}" dt="2018-12-13T18:36:06.694" v="105" actId="478"/>
          <ac:spMkLst>
            <pc:docMk/>
            <pc:sldMk cId="0" sldId="257"/>
            <ac:spMk id="8196" creationId="{442D1D3D-F5B2-430B-B044-8B6A4311CBBC}"/>
          </ac:spMkLst>
        </pc:spChg>
      </pc:sldChg>
      <pc:sldChg chg="addSp delSp modSp">
        <pc:chgData name="ELVIRA VALENZUELA, JOSE LUIS" userId="e19aec6b-46d0-4f6b-8f07-8e7d115ec735" providerId="ADAL" clId="{D4B8335B-56F6-40F9-BAAE-66069FBB49B0}" dt="2018-12-13T18:38:53.762" v="115" actId="207"/>
        <pc:sldMkLst>
          <pc:docMk/>
          <pc:sldMk cId="0" sldId="258"/>
        </pc:sldMkLst>
        <pc:spChg chg="add del mod">
          <ac:chgData name="ELVIRA VALENZUELA, JOSE LUIS" userId="e19aec6b-46d0-4f6b-8f07-8e7d115ec735" providerId="ADAL" clId="{D4B8335B-56F6-40F9-BAAE-66069FBB49B0}" dt="2018-12-13T18:28:46.061" v="0" actId="207"/>
          <ac:spMkLst>
            <pc:docMk/>
            <pc:sldMk cId="0" sldId="258"/>
            <ac:spMk id="2" creationId="{7CFF9F3A-6AFF-4EA0-827D-5E784C627332}"/>
          </ac:spMkLst>
        </pc:spChg>
        <pc:spChg chg="add del mod">
          <ac:chgData name="ELVIRA VALENZUELA, JOSE LUIS" userId="e19aec6b-46d0-4f6b-8f07-8e7d115ec735" providerId="ADAL" clId="{D4B8335B-56F6-40F9-BAAE-66069FBB49B0}" dt="2018-12-13T18:28:46.061" v="0" actId="207"/>
          <ac:spMkLst>
            <pc:docMk/>
            <pc:sldMk cId="0" sldId="258"/>
            <ac:spMk id="3" creationId="{79A8CDF2-D882-46FA-BE40-47F91B9A3FED}"/>
          </ac:spMkLst>
        </pc:spChg>
        <pc:spChg chg="add del mod">
          <ac:chgData name="ELVIRA VALENZUELA, JOSE LUIS" userId="e19aec6b-46d0-4f6b-8f07-8e7d115ec735" providerId="ADAL" clId="{D4B8335B-56F6-40F9-BAAE-66069FBB49B0}" dt="2018-12-13T18:28:46.061" v="0" actId="207"/>
          <ac:spMkLst>
            <pc:docMk/>
            <pc:sldMk cId="0" sldId="258"/>
            <ac:spMk id="4" creationId="{1924D346-FF6A-431B-9375-DD8F9111518E}"/>
          </ac:spMkLst>
        </pc:spChg>
        <pc:spChg chg="add del mod">
          <ac:chgData name="ELVIRA VALENZUELA, JOSE LUIS" userId="e19aec6b-46d0-4f6b-8f07-8e7d115ec735" providerId="ADAL" clId="{D4B8335B-56F6-40F9-BAAE-66069FBB49B0}" dt="2018-12-13T18:28:46.061" v="0" actId="207"/>
          <ac:spMkLst>
            <pc:docMk/>
            <pc:sldMk cId="0" sldId="258"/>
            <ac:spMk id="5" creationId="{43843233-0B46-459E-BD17-A5EE281165CC}"/>
          </ac:spMkLst>
        </pc:spChg>
        <pc:spChg chg="add del mod">
          <ac:chgData name="ELVIRA VALENZUELA, JOSE LUIS" userId="e19aec6b-46d0-4f6b-8f07-8e7d115ec735" providerId="ADAL" clId="{D4B8335B-56F6-40F9-BAAE-66069FBB49B0}" dt="2018-12-13T18:28:46.061" v="0" actId="207"/>
          <ac:spMkLst>
            <pc:docMk/>
            <pc:sldMk cId="0" sldId="258"/>
            <ac:spMk id="6" creationId="{AC28D60B-1A85-4E34-BBCA-98641F25EB8F}"/>
          </ac:spMkLst>
        </pc:spChg>
        <pc:spChg chg="add">
          <ac:chgData name="ELVIRA VALENZUELA, JOSE LUIS" userId="e19aec6b-46d0-4f6b-8f07-8e7d115ec735" providerId="ADAL" clId="{D4B8335B-56F6-40F9-BAAE-66069FBB49B0}" dt="2018-12-13T18:38:53.762" v="115" actId="207"/>
          <ac:spMkLst>
            <pc:docMk/>
            <pc:sldMk cId="0" sldId="258"/>
            <ac:spMk id="12" creationId="{59AC4BDF-D43B-47B2-87F8-8F2D21BAA327}"/>
          </ac:spMkLst>
        </pc:spChg>
        <pc:spChg chg="add">
          <ac:chgData name="ELVIRA VALENZUELA, JOSE LUIS" userId="e19aec6b-46d0-4f6b-8f07-8e7d115ec735" providerId="ADAL" clId="{D4B8335B-56F6-40F9-BAAE-66069FBB49B0}" dt="2018-12-13T18:38:53.762" v="115" actId="207"/>
          <ac:spMkLst>
            <pc:docMk/>
            <pc:sldMk cId="0" sldId="258"/>
            <ac:spMk id="13" creationId="{F3D81E05-7B9F-4F8F-B7C9-F47B7F1D10AC}"/>
          </ac:spMkLst>
        </pc:spChg>
        <pc:spChg chg="add">
          <ac:chgData name="ELVIRA VALENZUELA, JOSE LUIS" userId="e19aec6b-46d0-4f6b-8f07-8e7d115ec735" providerId="ADAL" clId="{D4B8335B-56F6-40F9-BAAE-66069FBB49B0}" dt="2018-12-13T18:38:53.762" v="115" actId="207"/>
          <ac:spMkLst>
            <pc:docMk/>
            <pc:sldMk cId="0" sldId="258"/>
            <ac:spMk id="14" creationId="{3618F435-E850-4AA9-81F6-2AE9554AB346}"/>
          </ac:spMkLst>
        </pc:spChg>
        <pc:spChg chg="del mod">
          <ac:chgData name="ELVIRA VALENZUELA, JOSE LUIS" userId="e19aec6b-46d0-4f6b-8f07-8e7d115ec735" providerId="ADAL" clId="{D4B8335B-56F6-40F9-BAAE-66069FBB49B0}" dt="2018-12-13T18:37:46.391" v="109" actId="478"/>
          <ac:spMkLst>
            <pc:docMk/>
            <pc:sldMk cId="0" sldId="258"/>
            <ac:spMk id="18434" creationId="{029571B3-BC9F-403A-8082-A1EDE7369C26}"/>
          </ac:spMkLst>
        </pc:spChg>
        <pc:spChg chg="del mod">
          <ac:chgData name="ELVIRA VALENZUELA, JOSE LUIS" userId="e19aec6b-46d0-4f6b-8f07-8e7d115ec735" providerId="ADAL" clId="{D4B8335B-56F6-40F9-BAAE-66069FBB49B0}" dt="2018-12-13T18:37:46.391" v="109" actId="478"/>
          <ac:spMkLst>
            <pc:docMk/>
            <pc:sldMk cId="0" sldId="258"/>
            <ac:spMk id="18435" creationId="{DBF84770-6207-4D84-AAC0-B8ACFA5F66D7}"/>
          </ac:spMkLst>
        </pc:spChg>
        <pc:spChg chg="del mod">
          <ac:chgData name="ELVIRA VALENZUELA, JOSE LUIS" userId="e19aec6b-46d0-4f6b-8f07-8e7d115ec735" providerId="ADAL" clId="{D4B8335B-56F6-40F9-BAAE-66069FBB49B0}" dt="2018-12-13T18:37:46.391" v="109" actId="478"/>
          <ac:spMkLst>
            <pc:docMk/>
            <pc:sldMk cId="0" sldId="258"/>
            <ac:spMk id="18436" creationId="{7402FA3E-BEDA-4E09-A8A6-24297F606F97}"/>
          </ac:spMkLst>
        </pc:spChg>
        <pc:spChg chg="mod">
          <ac:chgData name="ELVIRA VALENZUELA, JOSE LUIS" userId="e19aec6b-46d0-4f6b-8f07-8e7d115ec735" providerId="ADAL" clId="{D4B8335B-56F6-40F9-BAAE-66069FBB49B0}" dt="2018-12-13T18:29:28.505" v="5" actId="27636"/>
          <ac:spMkLst>
            <pc:docMk/>
            <pc:sldMk cId="0" sldId="258"/>
            <ac:spMk id="32771" creationId="{D2BE36B9-AB59-4711-9F1D-AF39943C87EB}"/>
          </ac:spMkLst>
        </pc:spChg>
      </pc:sldChg>
      <pc:sldChg chg="addSp delSp">
        <pc:chgData name="ELVIRA VALENZUELA, JOSE LUIS" userId="e19aec6b-46d0-4f6b-8f07-8e7d115ec735" providerId="ADAL" clId="{D4B8335B-56F6-40F9-BAAE-66069FBB49B0}" dt="2018-12-13T18:38:57.002" v="116" actId="207"/>
        <pc:sldMkLst>
          <pc:docMk/>
          <pc:sldMk cId="0" sldId="259"/>
        </pc:sldMkLst>
        <pc:spChg chg="add">
          <ac:chgData name="ELVIRA VALENZUELA, JOSE LUIS" userId="e19aec6b-46d0-4f6b-8f07-8e7d115ec735" providerId="ADAL" clId="{D4B8335B-56F6-40F9-BAAE-66069FBB49B0}" dt="2018-12-13T18:38:57.002" v="116" actId="207"/>
          <ac:spMkLst>
            <pc:docMk/>
            <pc:sldMk cId="0" sldId="259"/>
            <ac:spMk id="7" creationId="{51148FD4-24D3-4564-B0E7-6933E12E9391}"/>
          </ac:spMkLst>
        </pc:spChg>
        <pc:spChg chg="add">
          <ac:chgData name="ELVIRA VALENZUELA, JOSE LUIS" userId="e19aec6b-46d0-4f6b-8f07-8e7d115ec735" providerId="ADAL" clId="{D4B8335B-56F6-40F9-BAAE-66069FBB49B0}" dt="2018-12-13T18:38:57.002" v="116" actId="207"/>
          <ac:spMkLst>
            <pc:docMk/>
            <pc:sldMk cId="0" sldId="259"/>
            <ac:spMk id="8" creationId="{2BC1C50B-80F2-4CD0-9529-D4FD78107ADB}"/>
          </ac:spMkLst>
        </pc:spChg>
        <pc:spChg chg="add">
          <ac:chgData name="ELVIRA VALENZUELA, JOSE LUIS" userId="e19aec6b-46d0-4f6b-8f07-8e7d115ec735" providerId="ADAL" clId="{D4B8335B-56F6-40F9-BAAE-66069FBB49B0}" dt="2018-12-13T18:38:57.002" v="116" actId="207"/>
          <ac:spMkLst>
            <pc:docMk/>
            <pc:sldMk cId="0" sldId="259"/>
            <ac:spMk id="9" creationId="{BC553043-06C7-41A4-894E-08A58F462748}"/>
          </ac:spMkLst>
        </pc:spChg>
        <pc:spChg chg="del">
          <ac:chgData name="ELVIRA VALENZUELA, JOSE LUIS" userId="e19aec6b-46d0-4f6b-8f07-8e7d115ec735" providerId="ADAL" clId="{D4B8335B-56F6-40F9-BAAE-66069FBB49B0}" dt="2018-12-13T18:37:29.683" v="107" actId="478"/>
          <ac:spMkLst>
            <pc:docMk/>
            <pc:sldMk cId="0" sldId="259"/>
            <ac:spMk id="20482" creationId="{70E73224-C87E-4B30-8CB6-C906ADBD050A}"/>
          </ac:spMkLst>
        </pc:spChg>
        <pc:spChg chg="del">
          <ac:chgData name="ELVIRA VALENZUELA, JOSE LUIS" userId="e19aec6b-46d0-4f6b-8f07-8e7d115ec735" providerId="ADAL" clId="{D4B8335B-56F6-40F9-BAAE-66069FBB49B0}" dt="2018-12-13T18:37:29.683" v="107" actId="478"/>
          <ac:spMkLst>
            <pc:docMk/>
            <pc:sldMk cId="0" sldId="259"/>
            <ac:spMk id="20483" creationId="{80BDF819-BAED-48A3-A5AE-AFF6A7E00165}"/>
          </ac:spMkLst>
        </pc:spChg>
        <pc:spChg chg="del">
          <ac:chgData name="ELVIRA VALENZUELA, JOSE LUIS" userId="e19aec6b-46d0-4f6b-8f07-8e7d115ec735" providerId="ADAL" clId="{D4B8335B-56F6-40F9-BAAE-66069FBB49B0}" dt="2018-12-13T18:37:29.683" v="107" actId="478"/>
          <ac:spMkLst>
            <pc:docMk/>
            <pc:sldMk cId="0" sldId="259"/>
            <ac:spMk id="20484" creationId="{CCAA4341-2B73-4E7E-8572-DED6F8D8A4F5}"/>
          </ac:spMkLst>
        </pc:spChg>
      </pc:sldChg>
      <pc:sldChg chg="addSp delSp">
        <pc:chgData name="ELVIRA VALENZUELA, JOSE LUIS" userId="e19aec6b-46d0-4f6b-8f07-8e7d115ec735" providerId="ADAL" clId="{D4B8335B-56F6-40F9-BAAE-66069FBB49B0}" dt="2018-12-13T18:38:39.888" v="111" actId="207"/>
        <pc:sldMkLst>
          <pc:docMk/>
          <pc:sldMk cId="0" sldId="278"/>
        </pc:sldMkLst>
        <pc:spChg chg="add">
          <ac:chgData name="ELVIRA VALENZUELA, JOSE LUIS" userId="e19aec6b-46d0-4f6b-8f07-8e7d115ec735" providerId="ADAL" clId="{D4B8335B-56F6-40F9-BAAE-66069FBB49B0}" dt="2018-12-13T18:38:39.888" v="111" actId="207"/>
          <ac:spMkLst>
            <pc:docMk/>
            <pc:sldMk cId="0" sldId="278"/>
            <ac:spMk id="31" creationId="{F5D45D82-B3B2-4DD1-BFEA-98E4E41EA416}"/>
          </ac:spMkLst>
        </pc:spChg>
        <pc:spChg chg="add">
          <ac:chgData name="ELVIRA VALENZUELA, JOSE LUIS" userId="e19aec6b-46d0-4f6b-8f07-8e7d115ec735" providerId="ADAL" clId="{D4B8335B-56F6-40F9-BAAE-66069FBB49B0}" dt="2018-12-13T18:38:39.888" v="111" actId="207"/>
          <ac:spMkLst>
            <pc:docMk/>
            <pc:sldMk cId="0" sldId="278"/>
            <ac:spMk id="32" creationId="{A5557EEB-A5AD-483A-A5C2-6F18AAF35986}"/>
          </ac:spMkLst>
        </pc:spChg>
        <pc:spChg chg="add">
          <ac:chgData name="ELVIRA VALENZUELA, JOSE LUIS" userId="e19aec6b-46d0-4f6b-8f07-8e7d115ec735" providerId="ADAL" clId="{D4B8335B-56F6-40F9-BAAE-66069FBB49B0}" dt="2018-12-13T18:38:39.888" v="111" actId="207"/>
          <ac:spMkLst>
            <pc:docMk/>
            <pc:sldMk cId="0" sldId="278"/>
            <ac:spMk id="33" creationId="{6E3E9552-2AAF-4690-B8F4-4DD80967B02E}"/>
          </ac:spMkLst>
        </pc:spChg>
        <pc:spChg chg="del">
          <ac:chgData name="ELVIRA VALENZUELA, JOSE LUIS" userId="e19aec6b-46d0-4f6b-8f07-8e7d115ec735" providerId="ADAL" clId="{D4B8335B-56F6-40F9-BAAE-66069FBB49B0}" dt="2018-12-13T18:36:00.606" v="104" actId="478"/>
          <ac:spMkLst>
            <pc:docMk/>
            <pc:sldMk cId="0" sldId="278"/>
            <ac:spMk id="10242" creationId="{EFDE6A99-85CB-413C-B62C-BCFD00FB56E0}"/>
          </ac:spMkLst>
        </pc:spChg>
        <pc:spChg chg="del">
          <ac:chgData name="ELVIRA VALENZUELA, JOSE LUIS" userId="e19aec6b-46d0-4f6b-8f07-8e7d115ec735" providerId="ADAL" clId="{D4B8335B-56F6-40F9-BAAE-66069FBB49B0}" dt="2018-12-13T18:36:00.606" v="104" actId="478"/>
          <ac:spMkLst>
            <pc:docMk/>
            <pc:sldMk cId="0" sldId="278"/>
            <ac:spMk id="10243" creationId="{59683FA9-C324-4EE9-98A9-1FBD3EE97275}"/>
          </ac:spMkLst>
        </pc:spChg>
        <pc:spChg chg="del">
          <ac:chgData name="ELVIRA VALENZUELA, JOSE LUIS" userId="e19aec6b-46d0-4f6b-8f07-8e7d115ec735" providerId="ADAL" clId="{D4B8335B-56F6-40F9-BAAE-66069FBB49B0}" dt="2018-12-13T18:36:00.606" v="104" actId="478"/>
          <ac:spMkLst>
            <pc:docMk/>
            <pc:sldMk cId="0" sldId="278"/>
            <ac:spMk id="10244" creationId="{FF4FEA84-7E01-4800-9841-476135BC32E8}"/>
          </ac:spMkLst>
        </pc:spChg>
      </pc:sldChg>
      <pc:sldChg chg="addSp delSp modSp">
        <pc:chgData name="ELVIRA VALENZUELA, JOSE LUIS" userId="e19aec6b-46d0-4f6b-8f07-8e7d115ec735" providerId="ADAL" clId="{D4B8335B-56F6-40F9-BAAE-66069FBB49B0}" dt="2018-12-19T17:31:13.018" v="141" actId="1036"/>
        <pc:sldMkLst>
          <pc:docMk/>
          <pc:sldMk cId="0" sldId="279"/>
        </pc:sldMkLst>
        <pc:spChg chg="add del">
          <ac:chgData name="ELVIRA VALENZUELA, JOSE LUIS" userId="e19aec6b-46d0-4f6b-8f07-8e7d115ec735" providerId="ADAL" clId="{D4B8335B-56F6-40F9-BAAE-66069FBB49B0}" dt="2018-12-13T18:35:54.879" v="103" actId="478"/>
          <ac:spMkLst>
            <pc:docMk/>
            <pc:sldMk cId="0" sldId="279"/>
            <ac:spMk id="88" creationId="{392BF787-9F35-42A4-BE25-A444244EC0D1}"/>
          </ac:spMkLst>
        </pc:spChg>
        <pc:spChg chg="add del">
          <ac:chgData name="ELVIRA VALENZUELA, JOSE LUIS" userId="e19aec6b-46d0-4f6b-8f07-8e7d115ec735" providerId="ADAL" clId="{D4B8335B-56F6-40F9-BAAE-66069FBB49B0}" dt="2018-12-13T18:35:54.879" v="103" actId="478"/>
          <ac:spMkLst>
            <pc:docMk/>
            <pc:sldMk cId="0" sldId="279"/>
            <ac:spMk id="89" creationId="{E5D7EB43-D423-459A-AC2D-6BAF850FDA6E}"/>
          </ac:spMkLst>
        </pc:spChg>
        <pc:spChg chg="add del">
          <ac:chgData name="ELVIRA VALENZUELA, JOSE LUIS" userId="e19aec6b-46d0-4f6b-8f07-8e7d115ec735" providerId="ADAL" clId="{D4B8335B-56F6-40F9-BAAE-66069FBB49B0}" dt="2018-12-13T18:35:54.879" v="103" actId="478"/>
          <ac:spMkLst>
            <pc:docMk/>
            <pc:sldMk cId="0" sldId="279"/>
            <ac:spMk id="90" creationId="{C0183DC5-E87B-4D23-8C02-DBCAC4147847}"/>
          </ac:spMkLst>
        </pc:spChg>
        <pc:spChg chg="add">
          <ac:chgData name="ELVIRA VALENZUELA, JOSE LUIS" userId="e19aec6b-46d0-4f6b-8f07-8e7d115ec735" providerId="ADAL" clId="{D4B8335B-56F6-40F9-BAAE-66069FBB49B0}" dt="2018-12-13T18:38:43.955" v="112" actId="207"/>
          <ac:spMkLst>
            <pc:docMk/>
            <pc:sldMk cId="0" sldId="279"/>
            <ac:spMk id="91" creationId="{BF7FAE5B-C407-457B-924C-514A6FCFC707}"/>
          </ac:spMkLst>
        </pc:spChg>
        <pc:spChg chg="add">
          <ac:chgData name="ELVIRA VALENZUELA, JOSE LUIS" userId="e19aec6b-46d0-4f6b-8f07-8e7d115ec735" providerId="ADAL" clId="{D4B8335B-56F6-40F9-BAAE-66069FBB49B0}" dt="2018-12-13T18:38:43.955" v="112" actId="207"/>
          <ac:spMkLst>
            <pc:docMk/>
            <pc:sldMk cId="0" sldId="279"/>
            <ac:spMk id="92" creationId="{C787A113-F337-4AE8-8F13-F27335C68D64}"/>
          </ac:spMkLst>
        </pc:spChg>
        <pc:spChg chg="add">
          <ac:chgData name="ELVIRA VALENZUELA, JOSE LUIS" userId="e19aec6b-46d0-4f6b-8f07-8e7d115ec735" providerId="ADAL" clId="{D4B8335B-56F6-40F9-BAAE-66069FBB49B0}" dt="2018-12-13T18:38:43.955" v="112" actId="207"/>
          <ac:spMkLst>
            <pc:docMk/>
            <pc:sldMk cId="0" sldId="279"/>
            <ac:spMk id="93" creationId="{6301EABF-AFC6-4322-97E9-52E3D3152F90}"/>
          </ac:spMkLst>
        </pc:spChg>
        <pc:spChg chg="del">
          <ac:chgData name="ELVIRA VALENZUELA, JOSE LUIS" userId="e19aec6b-46d0-4f6b-8f07-8e7d115ec735" providerId="ADAL" clId="{D4B8335B-56F6-40F9-BAAE-66069FBB49B0}" dt="2018-12-13T18:35:54.879" v="103" actId="478"/>
          <ac:spMkLst>
            <pc:docMk/>
            <pc:sldMk cId="0" sldId="279"/>
            <ac:spMk id="12290" creationId="{52C635DE-54A7-4967-ABDD-A0569133E0C5}"/>
          </ac:spMkLst>
        </pc:spChg>
        <pc:spChg chg="del">
          <ac:chgData name="ELVIRA VALENZUELA, JOSE LUIS" userId="e19aec6b-46d0-4f6b-8f07-8e7d115ec735" providerId="ADAL" clId="{D4B8335B-56F6-40F9-BAAE-66069FBB49B0}" dt="2018-12-13T18:35:54.879" v="103" actId="478"/>
          <ac:spMkLst>
            <pc:docMk/>
            <pc:sldMk cId="0" sldId="279"/>
            <ac:spMk id="12291" creationId="{BC8B84E0-C06B-4EFC-B3FD-EC32E0A2916B}"/>
          </ac:spMkLst>
        </pc:spChg>
        <pc:spChg chg="del">
          <ac:chgData name="ELVIRA VALENZUELA, JOSE LUIS" userId="e19aec6b-46d0-4f6b-8f07-8e7d115ec735" providerId="ADAL" clId="{D4B8335B-56F6-40F9-BAAE-66069FBB49B0}" dt="2018-12-13T18:35:54.879" v="103" actId="478"/>
          <ac:spMkLst>
            <pc:docMk/>
            <pc:sldMk cId="0" sldId="279"/>
            <ac:spMk id="12292" creationId="{26DEA026-3CD8-4566-9BB6-D6D29E693D63}"/>
          </ac:spMkLst>
        </pc:spChg>
        <pc:spChg chg="mod">
          <ac:chgData name="ELVIRA VALENZUELA, JOSE LUIS" userId="e19aec6b-46d0-4f6b-8f07-8e7d115ec735" providerId="ADAL" clId="{D4B8335B-56F6-40F9-BAAE-66069FBB49B0}" dt="2018-12-18T23:58:05.195" v="118" actId="27636"/>
          <ac:spMkLst>
            <pc:docMk/>
            <pc:sldMk cId="0" sldId="279"/>
            <ac:spMk id="12293" creationId="{A55254A4-D963-43AD-83E9-B3919E9FEF94}"/>
          </ac:spMkLst>
        </pc:spChg>
        <pc:spChg chg="mod">
          <ac:chgData name="ELVIRA VALENZUELA, JOSE LUIS" userId="e19aec6b-46d0-4f6b-8f07-8e7d115ec735" providerId="ADAL" clId="{D4B8335B-56F6-40F9-BAAE-66069FBB49B0}" dt="2018-12-19T17:31:13.018" v="141" actId="1036"/>
          <ac:spMkLst>
            <pc:docMk/>
            <pc:sldMk cId="0" sldId="279"/>
            <ac:spMk id="12295" creationId="{B740BCD2-A782-4ACF-96CD-8874827670A7}"/>
          </ac:spMkLst>
        </pc:spChg>
        <pc:spChg chg="mod">
          <ac:chgData name="ELVIRA VALENZUELA, JOSE LUIS" userId="e19aec6b-46d0-4f6b-8f07-8e7d115ec735" providerId="ADAL" clId="{D4B8335B-56F6-40F9-BAAE-66069FBB49B0}" dt="2018-12-19T17:31:13.018" v="141" actId="1036"/>
          <ac:spMkLst>
            <pc:docMk/>
            <pc:sldMk cId="0" sldId="279"/>
            <ac:spMk id="12296" creationId="{D6C7B67E-AC49-4435-AB9F-CBCDB0C60EC1}"/>
          </ac:spMkLst>
        </pc:spChg>
        <pc:spChg chg="mod">
          <ac:chgData name="ELVIRA VALENZUELA, JOSE LUIS" userId="e19aec6b-46d0-4f6b-8f07-8e7d115ec735" providerId="ADAL" clId="{D4B8335B-56F6-40F9-BAAE-66069FBB49B0}" dt="2018-12-19T17:31:13.018" v="141" actId="1036"/>
          <ac:spMkLst>
            <pc:docMk/>
            <pc:sldMk cId="0" sldId="279"/>
            <ac:spMk id="12297" creationId="{DD88376E-C124-420F-ACB1-6745F13F69F3}"/>
          </ac:spMkLst>
        </pc:spChg>
        <pc:spChg chg="mod">
          <ac:chgData name="ELVIRA VALENZUELA, JOSE LUIS" userId="e19aec6b-46d0-4f6b-8f07-8e7d115ec735" providerId="ADAL" clId="{D4B8335B-56F6-40F9-BAAE-66069FBB49B0}" dt="2018-12-19T17:31:13.018" v="141" actId="1036"/>
          <ac:spMkLst>
            <pc:docMk/>
            <pc:sldMk cId="0" sldId="279"/>
            <ac:spMk id="12298" creationId="{AD57E345-1786-4B29-B0FF-5B6E50341D3B}"/>
          </ac:spMkLst>
        </pc:spChg>
        <pc:spChg chg="mod">
          <ac:chgData name="ELVIRA VALENZUELA, JOSE LUIS" userId="e19aec6b-46d0-4f6b-8f07-8e7d115ec735" providerId="ADAL" clId="{D4B8335B-56F6-40F9-BAAE-66069FBB49B0}" dt="2018-12-19T17:31:13.018" v="141" actId="1036"/>
          <ac:spMkLst>
            <pc:docMk/>
            <pc:sldMk cId="0" sldId="279"/>
            <ac:spMk id="12299" creationId="{C0E23EBF-BD27-491E-8F76-A6B6296BE2C4}"/>
          </ac:spMkLst>
        </pc:spChg>
        <pc:spChg chg="mod">
          <ac:chgData name="ELVIRA VALENZUELA, JOSE LUIS" userId="e19aec6b-46d0-4f6b-8f07-8e7d115ec735" providerId="ADAL" clId="{D4B8335B-56F6-40F9-BAAE-66069FBB49B0}" dt="2018-12-19T17:31:13.018" v="141" actId="1036"/>
          <ac:spMkLst>
            <pc:docMk/>
            <pc:sldMk cId="0" sldId="279"/>
            <ac:spMk id="12300" creationId="{2D4309AA-7E27-4FA1-A056-0C79E06D10C9}"/>
          </ac:spMkLst>
        </pc:spChg>
        <pc:spChg chg="mod">
          <ac:chgData name="ELVIRA VALENZUELA, JOSE LUIS" userId="e19aec6b-46d0-4f6b-8f07-8e7d115ec735" providerId="ADAL" clId="{D4B8335B-56F6-40F9-BAAE-66069FBB49B0}" dt="2018-12-19T17:31:13.018" v="141" actId="1036"/>
          <ac:spMkLst>
            <pc:docMk/>
            <pc:sldMk cId="0" sldId="279"/>
            <ac:spMk id="12305" creationId="{02DE58B7-89ED-4F27-8166-0D5D634CCBB8}"/>
          </ac:spMkLst>
        </pc:spChg>
        <pc:spChg chg="mod">
          <ac:chgData name="ELVIRA VALENZUELA, JOSE LUIS" userId="e19aec6b-46d0-4f6b-8f07-8e7d115ec735" providerId="ADAL" clId="{D4B8335B-56F6-40F9-BAAE-66069FBB49B0}" dt="2018-12-19T17:31:13.018" v="141" actId="1036"/>
          <ac:spMkLst>
            <pc:docMk/>
            <pc:sldMk cId="0" sldId="279"/>
            <ac:spMk id="12306" creationId="{A8D8FEB5-3BFC-47D7-B263-3CE38E809C54}"/>
          </ac:spMkLst>
        </pc:spChg>
        <pc:spChg chg="mod">
          <ac:chgData name="ELVIRA VALENZUELA, JOSE LUIS" userId="e19aec6b-46d0-4f6b-8f07-8e7d115ec735" providerId="ADAL" clId="{D4B8335B-56F6-40F9-BAAE-66069FBB49B0}" dt="2018-12-19T17:31:13.018" v="141" actId="1036"/>
          <ac:spMkLst>
            <pc:docMk/>
            <pc:sldMk cId="0" sldId="279"/>
            <ac:spMk id="55383" creationId="{C97A6FD6-613E-424D-BD59-6D719AFCF892}"/>
          </ac:spMkLst>
        </pc:spChg>
        <pc:spChg chg="mod">
          <ac:chgData name="ELVIRA VALENZUELA, JOSE LUIS" userId="e19aec6b-46d0-4f6b-8f07-8e7d115ec735" providerId="ADAL" clId="{D4B8335B-56F6-40F9-BAAE-66069FBB49B0}" dt="2018-12-19T17:31:13.018" v="141" actId="1036"/>
          <ac:spMkLst>
            <pc:docMk/>
            <pc:sldMk cId="0" sldId="279"/>
            <ac:spMk id="55384" creationId="{C7E35014-FFA2-42D9-B83F-5B11333D8AC4}"/>
          </ac:spMkLst>
        </pc:spChg>
        <pc:spChg chg="mod">
          <ac:chgData name="ELVIRA VALENZUELA, JOSE LUIS" userId="e19aec6b-46d0-4f6b-8f07-8e7d115ec735" providerId="ADAL" clId="{D4B8335B-56F6-40F9-BAAE-66069FBB49B0}" dt="2018-12-19T17:31:13.018" v="141" actId="1036"/>
          <ac:spMkLst>
            <pc:docMk/>
            <pc:sldMk cId="0" sldId="279"/>
            <ac:spMk id="55385" creationId="{9B9F72E0-6BF9-48CC-90FE-FF11C32BB858}"/>
          </ac:spMkLst>
        </pc:spChg>
        <pc:spChg chg="mod">
          <ac:chgData name="ELVIRA VALENZUELA, JOSE LUIS" userId="e19aec6b-46d0-4f6b-8f07-8e7d115ec735" providerId="ADAL" clId="{D4B8335B-56F6-40F9-BAAE-66069FBB49B0}" dt="2018-12-19T17:31:13.018" v="141" actId="1036"/>
          <ac:spMkLst>
            <pc:docMk/>
            <pc:sldMk cId="0" sldId="279"/>
            <ac:spMk id="55386" creationId="{9F7F1E0B-2265-4D1A-ABAD-58A8EFB14A89}"/>
          </ac:spMkLst>
        </pc:spChg>
        <pc:grpChg chg="mod">
          <ac:chgData name="ELVIRA VALENZUELA, JOSE LUIS" userId="e19aec6b-46d0-4f6b-8f07-8e7d115ec735" providerId="ADAL" clId="{D4B8335B-56F6-40F9-BAAE-66069FBB49B0}" dt="2018-12-19T17:31:13.018" v="141" actId="1036"/>
          <ac:grpSpMkLst>
            <pc:docMk/>
            <pc:sldMk cId="0" sldId="279"/>
            <ac:grpSpMk id="12294" creationId="{6FA06E5A-0594-4A9A-A8DB-694CA17419EB}"/>
          </ac:grpSpMkLst>
        </pc:grpChg>
      </pc:sldChg>
      <pc:sldChg chg="modSp">
        <pc:chgData name="ELVIRA VALENZUELA, JOSE LUIS" userId="e19aec6b-46d0-4f6b-8f07-8e7d115ec735" providerId="ADAL" clId="{D4B8335B-56F6-40F9-BAAE-66069FBB49B0}" dt="2018-12-13T21:49:10.639" v="117" actId="207"/>
        <pc:sldMkLst>
          <pc:docMk/>
          <pc:sldMk cId="0" sldId="311"/>
        </pc:sldMkLst>
        <pc:spChg chg="mod">
          <ac:chgData name="ELVIRA VALENZUELA, JOSE LUIS" userId="e19aec6b-46d0-4f6b-8f07-8e7d115ec735" providerId="ADAL" clId="{D4B8335B-56F6-40F9-BAAE-66069FBB49B0}" dt="2018-12-13T21:49:10.639" v="117" actId="207"/>
          <ac:spMkLst>
            <pc:docMk/>
            <pc:sldMk cId="0" sldId="311"/>
            <ac:spMk id="32783" creationId="{F33A39C3-5AF3-42F8-A511-19001BEB3062}"/>
          </ac:spMkLst>
        </pc:spChg>
        <pc:spChg chg="mod">
          <ac:chgData name="ELVIRA VALENZUELA, JOSE LUIS" userId="e19aec6b-46d0-4f6b-8f07-8e7d115ec735" providerId="ADAL" clId="{D4B8335B-56F6-40F9-BAAE-66069FBB49B0}" dt="2018-12-13T21:49:10.639" v="117" actId="207"/>
          <ac:spMkLst>
            <pc:docMk/>
            <pc:sldMk cId="0" sldId="311"/>
            <ac:spMk id="32784" creationId="{D01ADE64-5698-4374-BCE6-4B285FD86D4C}"/>
          </ac:spMkLst>
        </pc:spChg>
        <pc:spChg chg="mod">
          <ac:chgData name="ELVIRA VALENZUELA, JOSE LUIS" userId="e19aec6b-46d0-4f6b-8f07-8e7d115ec735" providerId="ADAL" clId="{D4B8335B-56F6-40F9-BAAE-66069FBB49B0}" dt="2018-12-13T21:49:10.639" v="117" actId="207"/>
          <ac:spMkLst>
            <pc:docMk/>
            <pc:sldMk cId="0" sldId="311"/>
            <ac:spMk id="32785" creationId="{1023B94B-17C5-406A-BED7-040DA1B8EA08}"/>
          </ac:spMkLst>
        </pc:spChg>
        <pc:spChg chg="mod">
          <ac:chgData name="ELVIRA VALENZUELA, JOSE LUIS" userId="e19aec6b-46d0-4f6b-8f07-8e7d115ec735" providerId="ADAL" clId="{D4B8335B-56F6-40F9-BAAE-66069FBB49B0}" dt="2018-12-13T21:49:10.639" v="117" actId="207"/>
          <ac:spMkLst>
            <pc:docMk/>
            <pc:sldMk cId="0" sldId="311"/>
            <ac:spMk id="32786" creationId="{D0C89427-DFE8-4C45-93E6-648FFEDA4159}"/>
          </ac:spMkLst>
        </pc:spChg>
        <pc:spChg chg="mod">
          <ac:chgData name="ELVIRA VALENZUELA, JOSE LUIS" userId="e19aec6b-46d0-4f6b-8f07-8e7d115ec735" providerId="ADAL" clId="{D4B8335B-56F6-40F9-BAAE-66069FBB49B0}" dt="2018-12-13T21:49:10.639" v="117" actId="207"/>
          <ac:spMkLst>
            <pc:docMk/>
            <pc:sldMk cId="0" sldId="311"/>
            <ac:spMk id="32787" creationId="{B58B13D0-C1E2-4EA3-ABB1-4C55B5E01385}"/>
          </ac:spMkLst>
        </pc:spChg>
        <pc:spChg chg="mod">
          <ac:chgData name="ELVIRA VALENZUELA, JOSE LUIS" userId="e19aec6b-46d0-4f6b-8f07-8e7d115ec735" providerId="ADAL" clId="{D4B8335B-56F6-40F9-BAAE-66069FBB49B0}" dt="2018-12-13T21:49:10.639" v="117" actId="207"/>
          <ac:spMkLst>
            <pc:docMk/>
            <pc:sldMk cId="0" sldId="311"/>
            <ac:spMk id="32788" creationId="{62E2149A-AE03-4036-BB43-A8C65AB6AA1B}"/>
          </ac:spMkLst>
        </pc:spChg>
        <pc:spChg chg="mod">
          <ac:chgData name="ELVIRA VALENZUELA, JOSE LUIS" userId="e19aec6b-46d0-4f6b-8f07-8e7d115ec735" providerId="ADAL" clId="{D4B8335B-56F6-40F9-BAAE-66069FBB49B0}" dt="2018-12-13T21:49:10.639" v="117" actId="207"/>
          <ac:spMkLst>
            <pc:docMk/>
            <pc:sldMk cId="0" sldId="311"/>
            <ac:spMk id="32789" creationId="{B4ABC644-B96B-426E-80A1-0E863A9CA6AC}"/>
          </ac:spMkLst>
        </pc:spChg>
        <pc:spChg chg="mod">
          <ac:chgData name="ELVIRA VALENZUELA, JOSE LUIS" userId="e19aec6b-46d0-4f6b-8f07-8e7d115ec735" providerId="ADAL" clId="{D4B8335B-56F6-40F9-BAAE-66069FBB49B0}" dt="2018-12-13T21:49:10.639" v="117" actId="207"/>
          <ac:spMkLst>
            <pc:docMk/>
            <pc:sldMk cId="0" sldId="311"/>
            <ac:spMk id="32790" creationId="{BAEA7555-4A69-4D05-8BD7-574E3D32E97D}"/>
          </ac:spMkLst>
        </pc:spChg>
        <pc:spChg chg="mod">
          <ac:chgData name="ELVIRA VALENZUELA, JOSE LUIS" userId="e19aec6b-46d0-4f6b-8f07-8e7d115ec735" providerId="ADAL" clId="{D4B8335B-56F6-40F9-BAAE-66069FBB49B0}" dt="2018-12-13T21:49:10.639" v="117" actId="207"/>
          <ac:spMkLst>
            <pc:docMk/>
            <pc:sldMk cId="0" sldId="311"/>
            <ac:spMk id="32791" creationId="{6FF0C198-DD7F-4006-93F3-C1E25D8EA127}"/>
          </ac:spMkLst>
        </pc:spChg>
        <pc:spChg chg="mod">
          <ac:chgData name="ELVIRA VALENZUELA, JOSE LUIS" userId="e19aec6b-46d0-4f6b-8f07-8e7d115ec735" providerId="ADAL" clId="{D4B8335B-56F6-40F9-BAAE-66069FBB49B0}" dt="2018-12-13T21:49:10.639" v="117" actId="207"/>
          <ac:spMkLst>
            <pc:docMk/>
            <pc:sldMk cId="0" sldId="311"/>
            <ac:spMk id="32792" creationId="{EFC27E17-A75C-4694-866D-53F6EC8DECF2}"/>
          </ac:spMkLst>
        </pc:spChg>
        <pc:spChg chg="mod">
          <ac:chgData name="ELVIRA VALENZUELA, JOSE LUIS" userId="e19aec6b-46d0-4f6b-8f07-8e7d115ec735" providerId="ADAL" clId="{D4B8335B-56F6-40F9-BAAE-66069FBB49B0}" dt="2018-12-13T21:49:10.639" v="117" actId="207"/>
          <ac:spMkLst>
            <pc:docMk/>
            <pc:sldMk cId="0" sldId="311"/>
            <ac:spMk id="32793" creationId="{6251C2FB-5A9C-46EA-BC09-14D31710EA80}"/>
          </ac:spMkLst>
        </pc:spChg>
        <pc:spChg chg="mod">
          <ac:chgData name="ELVIRA VALENZUELA, JOSE LUIS" userId="e19aec6b-46d0-4f6b-8f07-8e7d115ec735" providerId="ADAL" clId="{D4B8335B-56F6-40F9-BAAE-66069FBB49B0}" dt="2018-12-13T21:49:10.639" v="117" actId="207"/>
          <ac:spMkLst>
            <pc:docMk/>
            <pc:sldMk cId="0" sldId="311"/>
            <ac:spMk id="32794" creationId="{B7505853-111A-49BF-B9DE-67DA2255C85D}"/>
          </ac:spMkLst>
        </pc:spChg>
        <pc:spChg chg="mod">
          <ac:chgData name="ELVIRA VALENZUELA, JOSE LUIS" userId="e19aec6b-46d0-4f6b-8f07-8e7d115ec735" providerId="ADAL" clId="{D4B8335B-56F6-40F9-BAAE-66069FBB49B0}" dt="2018-12-13T21:49:10.639" v="117" actId="207"/>
          <ac:spMkLst>
            <pc:docMk/>
            <pc:sldMk cId="0" sldId="311"/>
            <ac:spMk id="32795" creationId="{78A253B5-5CAE-40B9-9D38-339C4C679D70}"/>
          </ac:spMkLst>
        </pc:spChg>
        <pc:spChg chg="mod">
          <ac:chgData name="ELVIRA VALENZUELA, JOSE LUIS" userId="e19aec6b-46d0-4f6b-8f07-8e7d115ec735" providerId="ADAL" clId="{D4B8335B-56F6-40F9-BAAE-66069FBB49B0}" dt="2018-12-13T21:49:10.639" v="117" actId="207"/>
          <ac:spMkLst>
            <pc:docMk/>
            <pc:sldMk cId="0" sldId="311"/>
            <ac:spMk id="32796" creationId="{87119866-3FB1-4C09-A84D-7FA574B2EA6E}"/>
          </ac:spMkLst>
        </pc:spChg>
        <pc:spChg chg="mod">
          <ac:chgData name="ELVIRA VALENZUELA, JOSE LUIS" userId="e19aec6b-46d0-4f6b-8f07-8e7d115ec735" providerId="ADAL" clId="{D4B8335B-56F6-40F9-BAAE-66069FBB49B0}" dt="2018-12-13T21:49:10.639" v="117" actId="207"/>
          <ac:spMkLst>
            <pc:docMk/>
            <pc:sldMk cId="0" sldId="311"/>
            <ac:spMk id="32797" creationId="{541E5096-6A82-452D-B649-5774B4539E8B}"/>
          </ac:spMkLst>
        </pc:spChg>
        <pc:spChg chg="mod">
          <ac:chgData name="ELVIRA VALENZUELA, JOSE LUIS" userId="e19aec6b-46d0-4f6b-8f07-8e7d115ec735" providerId="ADAL" clId="{D4B8335B-56F6-40F9-BAAE-66069FBB49B0}" dt="2018-12-13T21:49:10.639" v="117" actId="207"/>
          <ac:spMkLst>
            <pc:docMk/>
            <pc:sldMk cId="0" sldId="311"/>
            <ac:spMk id="32798" creationId="{8C4432D2-C8B1-4455-907B-2345D18C606B}"/>
          </ac:spMkLst>
        </pc:spChg>
        <pc:spChg chg="mod">
          <ac:chgData name="ELVIRA VALENZUELA, JOSE LUIS" userId="e19aec6b-46d0-4f6b-8f07-8e7d115ec735" providerId="ADAL" clId="{D4B8335B-56F6-40F9-BAAE-66069FBB49B0}" dt="2018-12-13T21:49:10.639" v="117" actId="207"/>
          <ac:spMkLst>
            <pc:docMk/>
            <pc:sldMk cId="0" sldId="311"/>
            <ac:spMk id="32799" creationId="{3DDBADD0-5300-4394-88CB-8EB3C26D7DC1}"/>
          </ac:spMkLst>
        </pc:spChg>
        <pc:spChg chg="mod">
          <ac:chgData name="ELVIRA VALENZUELA, JOSE LUIS" userId="e19aec6b-46d0-4f6b-8f07-8e7d115ec735" providerId="ADAL" clId="{D4B8335B-56F6-40F9-BAAE-66069FBB49B0}" dt="2018-12-13T21:49:10.639" v="117" actId="207"/>
          <ac:spMkLst>
            <pc:docMk/>
            <pc:sldMk cId="0" sldId="311"/>
            <ac:spMk id="32800" creationId="{00B5D2B8-55A8-4F6F-8B4F-2D6A1BC21F8D}"/>
          </ac:spMkLst>
        </pc:spChg>
        <pc:grpChg chg="mod">
          <ac:chgData name="ELVIRA VALENZUELA, JOSE LUIS" userId="e19aec6b-46d0-4f6b-8f07-8e7d115ec735" providerId="ADAL" clId="{D4B8335B-56F6-40F9-BAAE-66069FBB49B0}" dt="2018-12-13T21:49:10.639" v="117" actId="207"/>
          <ac:grpSpMkLst>
            <pc:docMk/>
            <pc:sldMk cId="0" sldId="311"/>
            <ac:grpSpMk id="32773" creationId="{2FFE4A83-E57C-48C6-A051-D463C3A4A061}"/>
          </ac:grpSpMkLst>
        </pc:grpChg>
      </pc:sldChg>
      <pc:sldChg chg="modSp">
        <pc:chgData name="ELVIRA VALENZUELA, JOSE LUIS" userId="e19aec6b-46d0-4f6b-8f07-8e7d115ec735" providerId="ADAL" clId="{D4B8335B-56F6-40F9-BAAE-66069FBB49B0}" dt="2018-12-13T18:29:49.992" v="6" actId="1076"/>
        <pc:sldMkLst>
          <pc:docMk/>
          <pc:sldMk cId="0" sldId="320"/>
        </pc:sldMkLst>
        <pc:spChg chg="mod">
          <ac:chgData name="ELVIRA VALENZUELA, JOSE LUIS" userId="e19aec6b-46d0-4f6b-8f07-8e7d115ec735" providerId="ADAL" clId="{D4B8335B-56F6-40F9-BAAE-66069FBB49B0}" dt="2018-12-13T18:29:49.992" v="6" actId="1076"/>
          <ac:spMkLst>
            <pc:docMk/>
            <pc:sldMk cId="0" sldId="320"/>
            <ac:spMk id="50209" creationId="{8F114D20-F2D7-4AA1-8868-1F97C4D5FCE7}"/>
          </ac:spMkLst>
        </pc:spChg>
      </pc:sldChg>
      <pc:sldChg chg="addSp delSp">
        <pc:chgData name="ELVIRA VALENZUELA, JOSE LUIS" userId="e19aec6b-46d0-4f6b-8f07-8e7d115ec735" providerId="ADAL" clId="{D4B8335B-56F6-40F9-BAAE-66069FBB49B0}" dt="2018-12-13T18:38:46.948" v="113" actId="207"/>
        <pc:sldMkLst>
          <pc:docMk/>
          <pc:sldMk cId="0" sldId="322"/>
        </pc:sldMkLst>
        <pc:spChg chg="add">
          <ac:chgData name="ELVIRA VALENZUELA, JOSE LUIS" userId="e19aec6b-46d0-4f6b-8f07-8e7d115ec735" providerId="ADAL" clId="{D4B8335B-56F6-40F9-BAAE-66069FBB49B0}" dt="2018-12-13T18:38:46.948" v="113" actId="207"/>
          <ac:spMkLst>
            <pc:docMk/>
            <pc:sldMk cId="0" sldId="322"/>
            <ac:spMk id="29" creationId="{1B7B047B-7B19-495C-BC07-6D8A521B93AD}"/>
          </ac:spMkLst>
        </pc:spChg>
        <pc:spChg chg="add">
          <ac:chgData name="ELVIRA VALENZUELA, JOSE LUIS" userId="e19aec6b-46d0-4f6b-8f07-8e7d115ec735" providerId="ADAL" clId="{D4B8335B-56F6-40F9-BAAE-66069FBB49B0}" dt="2018-12-13T18:38:46.948" v="113" actId="207"/>
          <ac:spMkLst>
            <pc:docMk/>
            <pc:sldMk cId="0" sldId="322"/>
            <ac:spMk id="30" creationId="{19199A99-CC7C-4891-8503-3BA368B1B61F}"/>
          </ac:spMkLst>
        </pc:spChg>
        <pc:spChg chg="add">
          <ac:chgData name="ELVIRA VALENZUELA, JOSE LUIS" userId="e19aec6b-46d0-4f6b-8f07-8e7d115ec735" providerId="ADAL" clId="{D4B8335B-56F6-40F9-BAAE-66069FBB49B0}" dt="2018-12-13T18:38:46.948" v="113" actId="207"/>
          <ac:spMkLst>
            <pc:docMk/>
            <pc:sldMk cId="0" sldId="322"/>
            <ac:spMk id="31" creationId="{7BC01E85-556E-4942-82C3-06D5CD938B70}"/>
          </ac:spMkLst>
        </pc:spChg>
        <pc:spChg chg="del">
          <ac:chgData name="ELVIRA VALENZUELA, JOSE LUIS" userId="e19aec6b-46d0-4f6b-8f07-8e7d115ec735" providerId="ADAL" clId="{D4B8335B-56F6-40F9-BAAE-66069FBB49B0}" dt="2018-12-13T18:36:18.583" v="106" actId="478"/>
          <ac:spMkLst>
            <pc:docMk/>
            <pc:sldMk cId="0" sldId="322"/>
            <ac:spMk id="14338" creationId="{39981924-808C-482F-95F7-8C7B0E62CBCF}"/>
          </ac:spMkLst>
        </pc:spChg>
        <pc:spChg chg="del">
          <ac:chgData name="ELVIRA VALENZUELA, JOSE LUIS" userId="e19aec6b-46d0-4f6b-8f07-8e7d115ec735" providerId="ADAL" clId="{D4B8335B-56F6-40F9-BAAE-66069FBB49B0}" dt="2018-12-13T18:36:18.583" v="106" actId="478"/>
          <ac:spMkLst>
            <pc:docMk/>
            <pc:sldMk cId="0" sldId="322"/>
            <ac:spMk id="14339" creationId="{3E46F67E-FA30-4861-A96D-79E4E4BF3E14}"/>
          </ac:spMkLst>
        </pc:spChg>
        <pc:spChg chg="del">
          <ac:chgData name="ELVIRA VALENZUELA, JOSE LUIS" userId="e19aec6b-46d0-4f6b-8f07-8e7d115ec735" providerId="ADAL" clId="{D4B8335B-56F6-40F9-BAAE-66069FBB49B0}" dt="2018-12-13T18:36:18.583" v="106" actId="478"/>
          <ac:spMkLst>
            <pc:docMk/>
            <pc:sldMk cId="0" sldId="322"/>
            <ac:spMk id="14340" creationId="{940C001C-68FA-4B5F-94BB-DE41683F61AC}"/>
          </ac:spMkLst>
        </pc:spChg>
      </pc:sldChg>
      <pc:sldChg chg="addSp delSp">
        <pc:chgData name="ELVIRA VALENZUELA, JOSE LUIS" userId="e19aec6b-46d0-4f6b-8f07-8e7d115ec735" providerId="ADAL" clId="{D4B8335B-56F6-40F9-BAAE-66069FBB49B0}" dt="2018-12-13T18:38:50.311" v="114" actId="207"/>
        <pc:sldMkLst>
          <pc:docMk/>
          <pc:sldMk cId="0" sldId="323"/>
        </pc:sldMkLst>
        <pc:spChg chg="add">
          <ac:chgData name="ELVIRA VALENZUELA, JOSE LUIS" userId="e19aec6b-46d0-4f6b-8f07-8e7d115ec735" providerId="ADAL" clId="{D4B8335B-56F6-40F9-BAAE-66069FBB49B0}" dt="2018-12-13T18:38:50.311" v="114" actId="207"/>
          <ac:spMkLst>
            <pc:docMk/>
            <pc:sldMk cId="0" sldId="323"/>
            <ac:spMk id="33" creationId="{1B7D440B-F00D-4555-B426-E5B4AC2A6C78}"/>
          </ac:spMkLst>
        </pc:spChg>
        <pc:spChg chg="add">
          <ac:chgData name="ELVIRA VALENZUELA, JOSE LUIS" userId="e19aec6b-46d0-4f6b-8f07-8e7d115ec735" providerId="ADAL" clId="{D4B8335B-56F6-40F9-BAAE-66069FBB49B0}" dt="2018-12-13T18:38:50.311" v="114" actId="207"/>
          <ac:spMkLst>
            <pc:docMk/>
            <pc:sldMk cId="0" sldId="323"/>
            <ac:spMk id="34" creationId="{1B417D00-7EAD-426E-B9D3-48BD21F19CBC}"/>
          </ac:spMkLst>
        </pc:spChg>
        <pc:spChg chg="add">
          <ac:chgData name="ELVIRA VALENZUELA, JOSE LUIS" userId="e19aec6b-46d0-4f6b-8f07-8e7d115ec735" providerId="ADAL" clId="{D4B8335B-56F6-40F9-BAAE-66069FBB49B0}" dt="2018-12-13T18:38:50.311" v="114" actId="207"/>
          <ac:spMkLst>
            <pc:docMk/>
            <pc:sldMk cId="0" sldId="323"/>
            <ac:spMk id="35" creationId="{9B5848F5-CC8E-4065-AD8D-CCD3D6426682}"/>
          </ac:spMkLst>
        </pc:spChg>
        <pc:spChg chg="del">
          <ac:chgData name="ELVIRA VALENZUELA, JOSE LUIS" userId="e19aec6b-46d0-4f6b-8f07-8e7d115ec735" providerId="ADAL" clId="{D4B8335B-56F6-40F9-BAAE-66069FBB49B0}" dt="2018-12-13T18:37:41.576" v="108" actId="478"/>
          <ac:spMkLst>
            <pc:docMk/>
            <pc:sldMk cId="0" sldId="323"/>
            <ac:spMk id="16386" creationId="{E14C71CA-892D-40AF-9514-169E73E247D6}"/>
          </ac:spMkLst>
        </pc:spChg>
        <pc:spChg chg="del">
          <ac:chgData name="ELVIRA VALENZUELA, JOSE LUIS" userId="e19aec6b-46d0-4f6b-8f07-8e7d115ec735" providerId="ADAL" clId="{D4B8335B-56F6-40F9-BAAE-66069FBB49B0}" dt="2018-12-13T18:37:41.576" v="108" actId="478"/>
          <ac:spMkLst>
            <pc:docMk/>
            <pc:sldMk cId="0" sldId="323"/>
            <ac:spMk id="16387" creationId="{755702AF-75B5-425B-BACD-7078601249A1}"/>
          </ac:spMkLst>
        </pc:spChg>
        <pc:spChg chg="del">
          <ac:chgData name="ELVIRA VALENZUELA, JOSE LUIS" userId="e19aec6b-46d0-4f6b-8f07-8e7d115ec735" providerId="ADAL" clId="{D4B8335B-56F6-40F9-BAAE-66069FBB49B0}" dt="2018-12-13T18:37:41.576" v="108" actId="478"/>
          <ac:spMkLst>
            <pc:docMk/>
            <pc:sldMk cId="0" sldId="323"/>
            <ac:spMk id="16388" creationId="{CE6F863E-4B0D-4FA4-A0DE-25EE148D48C2}"/>
          </ac:spMkLst>
        </pc:spChg>
      </pc:sldChg>
      <pc:sldChg chg="modSp">
        <pc:chgData name="ELVIRA VALENZUELA, JOSE LUIS" userId="e19aec6b-46d0-4f6b-8f07-8e7d115ec735" providerId="ADAL" clId="{D4B8335B-56F6-40F9-BAAE-66069FBB49B0}" dt="2018-12-19T17:31:32.772" v="164" actId="1035"/>
        <pc:sldMkLst>
          <pc:docMk/>
          <pc:sldMk cId="0" sldId="324"/>
        </pc:sldMkLst>
        <pc:spChg chg="mod">
          <ac:chgData name="ELVIRA VALENZUELA, JOSE LUIS" userId="e19aec6b-46d0-4f6b-8f07-8e7d115ec735" providerId="ADAL" clId="{D4B8335B-56F6-40F9-BAAE-66069FBB49B0}" dt="2018-12-19T17:31:32.772" v="164" actId="1035"/>
          <ac:spMkLst>
            <pc:docMk/>
            <pc:sldMk cId="0" sldId="324"/>
            <ac:spMk id="49164" creationId="{D0A0DB90-DFB1-4160-8961-2827DF00CA04}"/>
          </ac:spMkLst>
        </pc:spChg>
        <pc:spChg chg="mod">
          <ac:chgData name="ELVIRA VALENZUELA, JOSE LUIS" userId="e19aec6b-46d0-4f6b-8f07-8e7d115ec735" providerId="ADAL" clId="{D4B8335B-56F6-40F9-BAAE-66069FBB49B0}" dt="2018-12-19T17:31:32.772" v="164" actId="1035"/>
          <ac:spMkLst>
            <pc:docMk/>
            <pc:sldMk cId="0" sldId="324"/>
            <ac:spMk id="49165" creationId="{492E4CBC-9587-425F-81D4-D27998CBB761}"/>
          </ac:spMkLst>
        </pc:spChg>
        <pc:spChg chg="mod">
          <ac:chgData name="ELVIRA VALENZUELA, JOSE LUIS" userId="e19aec6b-46d0-4f6b-8f07-8e7d115ec735" providerId="ADAL" clId="{D4B8335B-56F6-40F9-BAAE-66069FBB49B0}" dt="2018-12-19T17:31:32.772" v="164" actId="1035"/>
          <ac:spMkLst>
            <pc:docMk/>
            <pc:sldMk cId="0" sldId="324"/>
            <ac:spMk id="49166" creationId="{E6132D6B-6AAE-463E-BD4B-8E66FC9AB719}"/>
          </ac:spMkLst>
        </pc:spChg>
        <pc:spChg chg="mod">
          <ac:chgData name="ELVIRA VALENZUELA, JOSE LUIS" userId="e19aec6b-46d0-4f6b-8f07-8e7d115ec735" providerId="ADAL" clId="{D4B8335B-56F6-40F9-BAAE-66069FBB49B0}" dt="2018-12-19T17:31:32.772" v="164" actId="1035"/>
          <ac:spMkLst>
            <pc:docMk/>
            <pc:sldMk cId="0" sldId="324"/>
            <ac:spMk id="49174" creationId="{A33AB435-3D9D-4166-BD66-9AA38EEC8D7B}"/>
          </ac:spMkLst>
        </pc:spChg>
        <pc:spChg chg="mod">
          <ac:chgData name="ELVIRA VALENZUELA, JOSE LUIS" userId="e19aec6b-46d0-4f6b-8f07-8e7d115ec735" providerId="ADAL" clId="{D4B8335B-56F6-40F9-BAAE-66069FBB49B0}" dt="2018-12-19T17:31:32.772" v="164" actId="1035"/>
          <ac:spMkLst>
            <pc:docMk/>
            <pc:sldMk cId="0" sldId="324"/>
            <ac:spMk id="49175" creationId="{6B4F4184-FD96-4196-B6CE-B47EE1B0F68D}"/>
          </ac:spMkLst>
        </pc:spChg>
        <pc:spChg chg="mod">
          <ac:chgData name="ELVIRA VALENZUELA, JOSE LUIS" userId="e19aec6b-46d0-4f6b-8f07-8e7d115ec735" providerId="ADAL" clId="{D4B8335B-56F6-40F9-BAAE-66069FBB49B0}" dt="2018-12-19T17:31:32.772" v="164" actId="1035"/>
          <ac:spMkLst>
            <pc:docMk/>
            <pc:sldMk cId="0" sldId="324"/>
            <ac:spMk id="176167" creationId="{2181C5F5-9B05-47A5-8BFC-BD7952D5CA49}"/>
          </ac:spMkLst>
        </pc:spChg>
        <pc:spChg chg="mod">
          <ac:chgData name="ELVIRA VALENZUELA, JOSE LUIS" userId="e19aec6b-46d0-4f6b-8f07-8e7d115ec735" providerId="ADAL" clId="{D4B8335B-56F6-40F9-BAAE-66069FBB49B0}" dt="2018-12-19T17:31:32.772" v="164" actId="1035"/>
          <ac:spMkLst>
            <pc:docMk/>
            <pc:sldMk cId="0" sldId="324"/>
            <ac:spMk id="176168" creationId="{1DDF0180-5BBF-4360-ABED-668A31936AA5}"/>
          </ac:spMkLst>
        </pc:spChg>
        <pc:spChg chg="mod">
          <ac:chgData name="ELVIRA VALENZUELA, JOSE LUIS" userId="e19aec6b-46d0-4f6b-8f07-8e7d115ec735" providerId="ADAL" clId="{D4B8335B-56F6-40F9-BAAE-66069FBB49B0}" dt="2018-12-19T17:31:32.772" v="164" actId="1035"/>
          <ac:spMkLst>
            <pc:docMk/>
            <pc:sldMk cId="0" sldId="324"/>
            <ac:spMk id="176169" creationId="{D51CDEBC-7B22-4237-B9EB-9EBCEACABCE8}"/>
          </ac:spMkLst>
        </pc:spChg>
        <pc:spChg chg="mod">
          <ac:chgData name="ELVIRA VALENZUELA, JOSE LUIS" userId="e19aec6b-46d0-4f6b-8f07-8e7d115ec735" providerId="ADAL" clId="{D4B8335B-56F6-40F9-BAAE-66069FBB49B0}" dt="2018-12-19T17:31:32.772" v="164" actId="1035"/>
          <ac:spMkLst>
            <pc:docMk/>
            <pc:sldMk cId="0" sldId="324"/>
            <ac:spMk id="176173" creationId="{3B1FD303-6D0D-41A6-8809-CE3D6643A260}"/>
          </ac:spMkLst>
        </pc:spChg>
        <pc:spChg chg="mod">
          <ac:chgData name="ELVIRA VALENZUELA, JOSE LUIS" userId="e19aec6b-46d0-4f6b-8f07-8e7d115ec735" providerId="ADAL" clId="{D4B8335B-56F6-40F9-BAAE-66069FBB49B0}" dt="2018-12-19T17:31:32.772" v="164" actId="1035"/>
          <ac:spMkLst>
            <pc:docMk/>
            <pc:sldMk cId="0" sldId="324"/>
            <ac:spMk id="176174" creationId="{9DB833A5-8565-480A-B8E8-48B7F03757FD}"/>
          </ac:spMkLst>
        </pc:spChg>
        <pc:spChg chg="mod">
          <ac:chgData name="ELVIRA VALENZUELA, JOSE LUIS" userId="e19aec6b-46d0-4f6b-8f07-8e7d115ec735" providerId="ADAL" clId="{D4B8335B-56F6-40F9-BAAE-66069FBB49B0}" dt="2018-12-19T17:31:32.772" v="164" actId="1035"/>
          <ac:spMkLst>
            <pc:docMk/>
            <pc:sldMk cId="0" sldId="324"/>
            <ac:spMk id="176177" creationId="{85F5032D-051E-4E3A-B07E-077A45795738}"/>
          </ac:spMkLst>
        </pc:spChg>
        <pc:spChg chg="mod">
          <ac:chgData name="ELVIRA VALENZUELA, JOSE LUIS" userId="e19aec6b-46d0-4f6b-8f07-8e7d115ec735" providerId="ADAL" clId="{D4B8335B-56F6-40F9-BAAE-66069FBB49B0}" dt="2018-12-19T17:31:32.772" v="164" actId="1035"/>
          <ac:spMkLst>
            <pc:docMk/>
            <pc:sldMk cId="0" sldId="324"/>
            <ac:spMk id="176178" creationId="{AB88EF54-1976-4B52-ACCF-1243E4B7D6B7}"/>
          </ac:spMkLst>
        </pc:spChg>
        <pc:spChg chg="mod">
          <ac:chgData name="ELVIRA VALENZUELA, JOSE LUIS" userId="e19aec6b-46d0-4f6b-8f07-8e7d115ec735" providerId="ADAL" clId="{D4B8335B-56F6-40F9-BAAE-66069FBB49B0}" dt="2018-12-19T17:31:32.772" v="164" actId="1035"/>
          <ac:spMkLst>
            <pc:docMk/>
            <pc:sldMk cId="0" sldId="324"/>
            <ac:spMk id="176180" creationId="{0DA429B5-06DC-4F00-855E-08758ED1B7F9}"/>
          </ac:spMkLst>
        </pc:spChg>
        <pc:spChg chg="mod">
          <ac:chgData name="ELVIRA VALENZUELA, JOSE LUIS" userId="e19aec6b-46d0-4f6b-8f07-8e7d115ec735" providerId="ADAL" clId="{D4B8335B-56F6-40F9-BAAE-66069FBB49B0}" dt="2018-12-19T17:31:32.772" v="164" actId="1035"/>
          <ac:spMkLst>
            <pc:docMk/>
            <pc:sldMk cId="0" sldId="324"/>
            <ac:spMk id="176181" creationId="{A104C7E3-B922-4513-8681-93A6D8DC27F0}"/>
          </ac:spMkLst>
        </pc:spChg>
        <pc:spChg chg="mod">
          <ac:chgData name="ELVIRA VALENZUELA, JOSE LUIS" userId="e19aec6b-46d0-4f6b-8f07-8e7d115ec735" providerId="ADAL" clId="{D4B8335B-56F6-40F9-BAAE-66069FBB49B0}" dt="2018-12-19T17:31:32.772" v="164" actId="1035"/>
          <ac:spMkLst>
            <pc:docMk/>
            <pc:sldMk cId="0" sldId="324"/>
            <ac:spMk id="176182" creationId="{15C698FA-5CAB-4DB1-B7AD-0012FBF540F1}"/>
          </ac:spMkLst>
        </pc:spChg>
        <pc:spChg chg="mod">
          <ac:chgData name="ELVIRA VALENZUELA, JOSE LUIS" userId="e19aec6b-46d0-4f6b-8f07-8e7d115ec735" providerId="ADAL" clId="{D4B8335B-56F6-40F9-BAAE-66069FBB49B0}" dt="2018-12-19T17:31:32.772" v="164" actId="1035"/>
          <ac:spMkLst>
            <pc:docMk/>
            <pc:sldMk cId="0" sldId="324"/>
            <ac:spMk id="176185" creationId="{5C670FB0-0CC2-4181-8B61-2F6B73ACDFA8}"/>
          </ac:spMkLst>
        </pc:spChg>
        <pc:spChg chg="mod">
          <ac:chgData name="ELVIRA VALENZUELA, JOSE LUIS" userId="e19aec6b-46d0-4f6b-8f07-8e7d115ec735" providerId="ADAL" clId="{D4B8335B-56F6-40F9-BAAE-66069FBB49B0}" dt="2018-12-19T17:31:32.772" v="164" actId="1035"/>
          <ac:spMkLst>
            <pc:docMk/>
            <pc:sldMk cId="0" sldId="324"/>
            <ac:spMk id="176186" creationId="{DAD747A8-B4D8-4E15-AB4D-2131DFD5C057}"/>
          </ac:spMkLst>
        </pc:spChg>
        <pc:grpChg chg="mod">
          <ac:chgData name="ELVIRA VALENZUELA, JOSE LUIS" userId="e19aec6b-46d0-4f6b-8f07-8e7d115ec735" providerId="ADAL" clId="{D4B8335B-56F6-40F9-BAAE-66069FBB49B0}" dt="2018-12-19T17:31:32.772" v="164" actId="1035"/>
          <ac:grpSpMkLst>
            <pc:docMk/>
            <pc:sldMk cId="0" sldId="324"/>
            <ac:grpSpMk id="49158" creationId="{80712D56-C7BB-4699-BA6A-D0D7E9B16FAF}"/>
          </ac:grpSpMkLst>
        </pc:grpChg>
        <pc:grpChg chg="mod">
          <ac:chgData name="ELVIRA VALENZUELA, JOSE LUIS" userId="e19aec6b-46d0-4f6b-8f07-8e7d115ec735" providerId="ADAL" clId="{D4B8335B-56F6-40F9-BAAE-66069FBB49B0}" dt="2018-12-19T17:31:32.772" v="164" actId="1035"/>
          <ac:grpSpMkLst>
            <pc:docMk/>
            <pc:sldMk cId="0" sldId="324"/>
            <ac:grpSpMk id="49159" creationId="{9EFEC7A8-1978-4393-BC7C-1F604D79D350}"/>
          </ac:grpSpMkLst>
        </pc:grpChg>
        <pc:grpChg chg="mod">
          <ac:chgData name="ELVIRA VALENZUELA, JOSE LUIS" userId="e19aec6b-46d0-4f6b-8f07-8e7d115ec735" providerId="ADAL" clId="{D4B8335B-56F6-40F9-BAAE-66069FBB49B0}" dt="2018-12-19T17:31:32.772" v="164" actId="1035"/>
          <ac:grpSpMkLst>
            <pc:docMk/>
            <pc:sldMk cId="0" sldId="324"/>
            <ac:grpSpMk id="49160" creationId="{41167361-EAD9-4C54-A2D2-008E6E9F2CCD}"/>
          </ac:grpSpMkLst>
        </pc:grpChg>
      </pc:sldChg>
      <pc:sldChg chg="addSp delSp modSp add">
        <pc:chgData name="ELVIRA VALENZUELA, JOSE LUIS" userId="e19aec6b-46d0-4f6b-8f07-8e7d115ec735" providerId="ADAL" clId="{D4B8335B-56F6-40F9-BAAE-66069FBB49B0}" dt="2018-12-13T18:32:05.933" v="82" actId="207"/>
        <pc:sldMkLst>
          <pc:docMk/>
          <pc:sldMk cId="637290616" sldId="339"/>
        </pc:sldMkLst>
        <pc:spChg chg="del">
          <ac:chgData name="ELVIRA VALENZUELA, JOSE LUIS" userId="e19aec6b-46d0-4f6b-8f07-8e7d115ec735" providerId="ADAL" clId="{D4B8335B-56F6-40F9-BAAE-66069FBB49B0}" dt="2018-12-13T18:31:44.987" v="56" actId="207"/>
          <ac:spMkLst>
            <pc:docMk/>
            <pc:sldMk cId="637290616" sldId="339"/>
            <ac:spMk id="2" creationId="{E405FB34-39AB-4CF8-A46E-39D992CB8F15}"/>
          </ac:spMkLst>
        </pc:spChg>
        <pc:spChg chg="del">
          <ac:chgData name="ELVIRA VALENZUELA, JOSE LUIS" userId="e19aec6b-46d0-4f6b-8f07-8e7d115ec735" providerId="ADAL" clId="{D4B8335B-56F6-40F9-BAAE-66069FBB49B0}" dt="2018-12-13T18:31:44.987" v="56" actId="207"/>
          <ac:spMkLst>
            <pc:docMk/>
            <pc:sldMk cId="637290616" sldId="339"/>
            <ac:spMk id="3" creationId="{9C074847-CA54-4C02-BA2F-0032FB586A56}"/>
          </ac:spMkLst>
        </pc:spChg>
        <pc:spChg chg="add mod">
          <ac:chgData name="ELVIRA VALENZUELA, JOSE LUIS" userId="e19aec6b-46d0-4f6b-8f07-8e7d115ec735" providerId="ADAL" clId="{D4B8335B-56F6-40F9-BAAE-66069FBB49B0}" dt="2018-12-13T18:31:52.633" v="81" actId="20577"/>
          <ac:spMkLst>
            <pc:docMk/>
            <pc:sldMk cId="637290616" sldId="339"/>
            <ac:spMk id="7" creationId="{18CE5793-ED52-423A-BB3C-9BB1955D2757}"/>
          </ac:spMkLst>
        </pc:spChg>
        <pc:spChg chg="add mod">
          <ac:chgData name="ELVIRA VALENZUELA, JOSE LUIS" userId="e19aec6b-46d0-4f6b-8f07-8e7d115ec735" providerId="ADAL" clId="{D4B8335B-56F6-40F9-BAAE-66069FBB49B0}" dt="2018-12-13T18:32:05.933" v="82" actId="207"/>
          <ac:spMkLst>
            <pc:docMk/>
            <pc:sldMk cId="637290616" sldId="339"/>
            <ac:spMk id="8" creationId="{C9481D2B-5784-4C9C-9548-B3047C85086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27EA5C71-A8B2-4B7C-AB51-B9B2890A5B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52" tIns="47526" rIns="95052" bIns="47526" numCol="1" anchor="t" anchorCtr="0" compatLnSpc="1">
            <a:prstTxWarp prst="textNoShape">
              <a:avLst/>
            </a:prstTxWarp>
          </a:bodyPr>
          <a:lstStyle>
            <a:lvl1pPr defTabSz="950913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34A2BA07-20B0-4196-A7DE-4C115FB69FD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52" tIns="47526" rIns="95052" bIns="47526" numCol="1" anchor="t" anchorCtr="0" compatLnSpc="1">
            <a:prstTxWarp prst="textNoShape">
              <a:avLst/>
            </a:prstTxWarp>
          </a:bodyPr>
          <a:lstStyle>
            <a:lvl1pPr algn="r" defTabSz="950913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E05FB17C-1FB8-4B33-BACC-5B77C85801B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52" tIns="47526" rIns="95052" bIns="47526" numCol="1" anchor="b" anchorCtr="0" compatLnSpc="1">
            <a:prstTxWarp prst="textNoShape">
              <a:avLst/>
            </a:prstTxWarp>
          </a:bodyPr>
          <a:lstStyle>
            <a:lvl1pPr defTabSz="950913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76805" name="Rectangle 5">
            <a:extLst>
              <a:ext uri="{FF2B5EF4-FFF2-40B4-BE49-F238E27FC236}">
                <a16:creationId xmlns:a16="http://schemas.microsoft.com/office/drawing/2014/main" id="{C9CD527C-7926-4AF3-BB11-3E2F98D611D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52" tIns="47526" rIns="95052" bIns="47526" numCol="1" anchor="b" anchorCtr="0" compatLnSpc="1">
            <a:prstTxWarp prst="textNoShape">
              <a:avLst/>
            </a:prstTxWarp>
          </a:bodyPr>
          <a:lstStyle>
            <a:lvl1pPr algn="r" defTabSz="950913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5111C75-AB20-40B9-BB08-61A3582A423F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D15A80C-E1C0-4275-A7D5-D7CBA389228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58" tIns="48329" rIns="96658" bIns="48329" numCol="1" anchor="ctr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s-MX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1D0B2D1-EA44-45FF-93D6-11B5516419B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58" tIns="48329" rIns="96658" bIns="48329" numCol="1" anchor="ctr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s-MX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2DC0DA1-5558-4BD3-9918-B9B8E7E5F7B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2FB99444-855E-4A85-8AD9-460353EB9D6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58" tIns="48329" rIns="96658" bIns="4832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noProof="0"/>
              <a:t>Click to edit Master text styles</a:t>
            </a:r>
          </a:p>
          <a:p>
            <a:pPr lvl="1"/>
            <a:r>
              <a:rPr lang="en-US" altLang="es-MX" noProof="0"/>
              <a:t>Second level</a:t>
            </a:r>
          </a:p>
          <a:p>
            <a:pPr lvl="2"/>
            <a:r>
              <a:rPr lang="en-US" altLang="es-MX" noProof="0"/>
              <a:t>Third level</a:t>
            </a:r>
          </a:p>
          <a:p>
            <a:pPr lvl="3"/>
            <a:r>
              <a:rPr lang="en-US" altLang="es-MX" noProof="0"/>
              <a:t>Fourth level</a:t>
            </a:r>
          </a:p>
          <a:p>
            <a:pPr lvl="4"/>
            <a:r>
              <a:rPr lang="en-US" altLang="es-MX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4DE73EB9-4533-407B-9D52-E4684E3CF91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58" tIns="48329" rIns="96658" bIns="48329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s-MX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A600FF3-AA22-4FEF-BA8C-7B27DC9ED4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58" tIns="48329" rIns="96658" bIns="4832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ADE3DC2-8F39-4D9A-A85F-1A34571591C4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21E5DA9C-FB79-494E-99E0-79BD330586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DB8EAA-C919-44E6-B074-3586313C9953}" type="slidenum">
              <a:rPr lang="en-US" altLang="es-MX" smtClean="0">
                <a:latin typeface="Times New Roman" panose="02020603050405020304" pitchFamily="18" charset="0"/>
              </a:rPr>
              <a:pPr/>
              <a:t>2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5DC842C0-F672-4700-A8BC-3951F1ED79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0DB4D71A-F023-4EA5-B114-34711A5CDA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390C8B7C-3682-4D5D-AD12-A16A3C579B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8F51A-EE41-42AB-A4F8-71148F17F616}" type="slidenum">
              <a:rPr lang="en-US" altLang="es-MX" smtClean="0">
                <a:latin typeface="Times New Roman" panose="02020603050405020304" pitchFamily="18" charset="0"/>
              </a:rPr>
              <a:pPr/>
              <a:t>11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E5DC25F1-8C94-4B48-81E4-D717172EC3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5F8458D5-7826-4C77-8E20-AEE41BFAD8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81693A3E-2B02-4DDF-B989-D0B0302AEA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3970C9-E631-4665-838C-A187E7B785EE}" type="slidenum">
              <a:rPr lang="en-US" altLang="es-MX" smtClean="0">
                <a:latin typeface="Times New Roman" panose="02020603050405020304" pitchFamily="18" charset="0"/>
              </a:rPr>
              <a:pPr/>
              <a:t>12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FBB985A7-36C5-48E1-8E0C-990F7385FB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2FEE25D6-2603-4BBF-A911-EADAEC9196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7E93F0BE-A5D1-4023-996D-C2CE30278C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25722B-B145-4C83-9B9A-7F15E909CFD1}" type="slidenum">
              <a:rPr lang="en-US" altLang="es-MX" smtClean="0">
                <a:latin typeface="Times New Roman" panose="02020603050405020304" pitchFamily="18" charset="0"/>
              </a:rPr>
              <a:pPr/>
              <a:t>13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1799E029-3770-498D-B11F-1D6AC8CE53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4250" cy="3595687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D9F941F1-0258-4A7D-82C9-C46A771609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7337" cy="4322763"/>
          </a:xfrm>
          <a:noFill/>
        </p:spPr>
        <p:txBody>
          <a:bodyPr/>
          <a:lstStyle/>
          <a:p>
            <a:r>
              <a:rPr lang="es-MX" altLang="es-MX"/>
              <a:t>Preemptive ‘ non-preemptive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8DBB6B03-1C39-46FD-862A-CD56D088A2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E5B005-539A-43E8-95C4-B24EDA84CCB0}" type="slidenum">
              <a:rPr lang="en-US" altLang="es-MX" smtClean="0">
                <a:latin typeface="Times New Roman" panose="02020603050405020304" pitchFamily="18" charset="0"/>
              </a:rPr>
              <a:pPr/>
              <a:t>14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EE4C8585-7F62-44C5-85AB-3D84CA7AD6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4250" cy="3595687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2780C607-322B-4107-BEED-12B45E6338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7337" cy="4322763"/>
          </a:xfrm>
          <a:noFill/>
        </p:spPr>
        <p:txBody>
          <a:bodyPr/>
          <a:lstStyle/>
          <a:p>
            <a:r>
              <a:rPr lang="es-MX" altLang="es-MX"/>
              <a:t>Agregue prioridad fija.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6E9074A0-B0CD-4D10-8E47-71442B7CCC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A70027-0C9D-4110-BE6C-0007DAE1E772}" type="slidenum">
              <a:rPr lang="en-US" altLang="es-MX" smtClean="0">
                <a:latin typeface="Times New Roman" panose="02020603050405020304" pitchFamily="18" charset="0"/>
              </a:rPr>
              <a:pPr/>
              <a:t>15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4E283530-C5E1-4150-BF41-FE52EFFC7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4250" cy="3595687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89764E6D-EC0A-45BB-A7A4-4933DE5BA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4163" cy="4322763"/>
          </a:xfrm>
          <a:noFill/>
        </p:spPr>
        <p:txBody>
          <a:bodyPr/>
          <a:lstStyle/>
          <a:p>
            <a:endParaRPr lang="es-MX" altLang="es-MX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3D480181-BC21-4BEE-944B-BAF4C1C861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DEAF2A-EE91-4D94-B48E-6BC3A1D8CD58}" type="slidenum">
              <a:rPr lang="en-US" altLang="es-MX" smtClean="0">
                <a:latin typeface="Times New Roman" panose="02020603050405020304" pitchFamily="18" charset="0"/>
              </a:rPr>
              <a:pPr/>
              <a:t>16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05836AA2-7C23-4B44-8ABD-9DD40C1C43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4250" cy="3595687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8C12ABCC-58B7-4B69-8A71-24A235CC4A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4163" cy="4322763"/>
          </a:xfrm>
          <a:noFill/>
        </p:spPr>
        <p:txBody>
          <a:bodyPr/>
          <a:lstStyle/>
          <a:p>
            <a:r>
              <a:rPr lang="es-ES" altLang="es-MX"/>
              <a:t>Un proceso que esté listo para ejecutarse, se incorpora a la cola de listos</a:t>
            </a:r>
          </a:p>
          <a:p>
            <a:r>
              <a:rPr lang="es-ES" altLang="es-MX"/>
              <a:t>Cuando el proceso actual cesa su ejecución, se selecciona el proceso más antiguo de la cola</a:t>
            </a:r>
          </a:p>
          <a:p>
            <a:endParaRPr lang="es-MX" altLang="es-MX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1D1A9C8C-F8EF-4D60-B107-87FACBB231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39ED7B-35B9-4C40-A01C-9B9FF7EDBED1}" type="slidenum">
              <a:rPr lang="en-US" altLang="es-MX" smtClean="0">
                <a:latin typeface="Times New Roman" panose="02020603050405020304" pitchFamily="18" charset="0"/>
              </a:rPr>
              <a:pPr/>
              <a:t>17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BC1CCDD0-2726-40C6-9F20-40EEDD8F68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4250" cy="3595687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F47A51B3-8337-4F63-B6BB-D80B670FEA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4163" cy="4322763"/>
          </a:xfrm>
          <a:noFill/>
        </p:spPr>
        <p:txBody>
          <a:bodyPr/>
          <a:lstStyle/>
          <a:p>
            <a:endParaRPr lang="es-MX" altLang="es-MX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DB6B20A2-27F3-4483-B7AE-489EB01D8C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5EE546-E282-4471-A46F-83AE66F4A176}" type="slidenum">
              <a:rPr lang="en-US" altLang="es-MX" smtClean="0">
                <a:latin typeface="Times New Roman" panose="02020603050405020304" pitchFamily="18" charset="0"/>
              </a:rPr>
              <a:pPr/>
              <a:t>18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B1048456-7167-4DAB-9B59-ADDD89FD4A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4250" cy="3595687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FBE1484F-A047-4A6E-B01D-78F06B69BA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4163" cy="4322763"/>
          </a:xfrm>
          <a:noFill/>
        </p:spPr>
        <p:txBody>
          <a:bodyPr/>
          <a:lstStyle/>
          <a:p>
            <a:r>
              <a:rPr lang="es-ES" altLang="es-MX"/>
              <a:t>Política no expropiativa</a:t>
            </a:r>
          </a:p>
          <a:p>
            <a:r>
              <a:rPr lang="es-ES" altLang="es-MX"/>
              <a:t>Se selecciona el proceso con menor tiempo esperado de ejecución</a:t>
            </a:r>
          </a:p>
          <a:p>
            <a:r>
              <a:rPr lang="es-ES" altLang="es-MX"/>
              <a:t>Un proceso corto saltará a la cabeza de la cola, sobrepasando trabajos largos</a:t>
            </a:r>
            <a:endParaRPr lang="es-MX" altLang="es-MX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EEE6EA62-7E3C-4AF0-BB4D-06A5F9EF6C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75F811-1722-47E4-9660-E2D3A680E74A}" type="slidenum">
              <a:rPr lang="en-US" altLang="es-MX" smtClean="0">
                <a:latin typeface="Times New Roman" panose="02020603050405020304" pitchFamily="18" charset="0"/>
              </a:rPr>
              <a:pPr/>
              <a:t>19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53813760-B39B-4DA0-B05C-886CF51EAA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4250" cy="3595687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42681DC5-930F-49AD-AF24-4211C83B81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4163" cy="4322763"/>
          </a:xfrm>
          <a:noFill/>
        </p:spPr>
        <p:txBody>
          <a:bodyPr/>
          <a:lstStyle/>
          <a:p>
            <a:endParaRPr lang="es-MX" altLang="es-MX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66CF46FF-54D0-4DEE-9B5D-A4C53580BF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91D9DA-8C35-4DB2-9E55-28F0971146A1}" type="slidenum">
              <a:rPr lang="en-US" altLang="es-MX" smtClean="0">
                <a:latin typeface="Times New Roman" panose="02020603050405020304" pitchFamily="18" charset="0"/>
              </a:rPr>
              <a:pPr/>
              <a:t>20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431D0FA2-D7E3-4727-9DC7-0AEC60EB5A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4250" cy="3595687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00F349FE-073C-41AF-9A97-0D806CAEAC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4163" cy="4322763"/>
          </a:xfrm>
          <a:noFill/>
        </p:spPr>
        <p:txBody>
          <a:bodyPr/>
          <a:lstStyle/>
          <a:p>
            <a:endParaRPr lang="es-MX" alt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FCF82A4E-2BD4-4750-AD20-6FAB4063B5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0D887E-1C2C-4DBB-ABB4-23F72959F785}" type="slidenum">
              <a:rPr lang="en-US" altLang="es-MX" smtClean="0">
                <a:latin typeface="Times New Roman" panose="02020603050405020304" pitchFamily="18" charset="0"/>
              </a:rPr>
              <a:pPr/>
              <a:t>3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3EE859EE-3C2D-4065-AEAB-3944B08D42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10B83002-EFFE-477D-8534-0CAFDB5A9C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80485397-AD2F-4994-B462-0947186EBE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0F2F11-76AD-45C5-8747-0E6301EB051A}" type="slidenum">
              <a:rPr lang="en-US" altLang="es-MX" smtClean="0">
                <a:latin typeface="Times New Roman" panose="02020603050405020304" pitchFamily="18" charset="0"/>
              </a:rPr>
              <a:pPr/>
              <a:t>21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A8E17D75-9FB5-4AF2-854D-01EF13677C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4250" cy="3595687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A108D9D7-B651-4B25-A91A-4EC6207E1C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4163" cy="4322763"/>
          </a:xfrm>
          <a:noFill/>
        </p:spPr>
        <p:txBody>
          <a:bodyPr/>
          <a:lstStyle/>
          <a:p>
            <a:r>
              <a:rPr lang="es-ES" altLang="es-MX"/>
              <a:t>Usa expropiación dependiente de un reloj</a:t>
            </a:r>
          </a:p>
          <a:p>
            <a:r>
              <a:rPr lang="es-ES" altLang="es-MX"/>
              <a:t>Se determina una </a:t>
            </a:r>
            <a:r>
              <a:rPr lang="es-ES" altLang="es-MX" u="sng">
                <a:solidFill>
                  <a:schemeClr val="tx2"/>
                </a:solidFill>
              </a:rPr>
              <a:t>cantidad</a:t>
            </a:r>
            <a:r>
              <a:rPr lang="es-ES" altLang="es-MX"/>
              <a:t> de tiempo que permite que cada proceso use el procesador por esa cantidad de tiempo</a:t>
            </a:r>
          </a:p>
          <a:p>
            <a:endParaRPr lang="es-MX" altLang="es-MX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2521F427-CBF5-4C75-B32D-9EF2C91AAE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094041-567D-4A7A-B5FC-13D5362934B7}" type="slidenum">
              <a:rPr lang="en-US" altLang="es-MX" smtClean="0">
                <a:latin typeface="Times New Roman" panose="02020603050405020304" pitchFamily="18" charset="0"/>
              </a:rPr>
              <a:pPr/>
              <a:t>22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C73EAECE-05CA-4B68-A540-C093693BC1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4250" cy="3595687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3962950-DD3D-418D-87F3-D87670BBC8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4163" cy="4322763"/>
          </a:xfrm>
          <a:noFill/>
        </p:spPr>
        <p:txBody>
          <a:bodyPr/>
          <a:lstStyle/>
          <a:p>
            <a:r>
              <a:rPr lang="es-ES" altLang="es-MX"/>
              <a:t>Es una versión expropiativa del “primero el proceso más corto”</a:t>
            </a:r>
          </a:p>
          <a:p>
            <a:r>
              <a:rPr lang="es-ES" altLang="es-MX"/>
              <a:t>El planificador debe disponer de una estimación del tiempo de proceso</a:t>
            </a:r>
          </a:p>
          <a:p>
            <a:endParaRPr lang="es-MX" altLang="es-MX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CB6C327F-1D35-4C94-B565-7E933EB4B2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FECF3A-1032-443F-9ADB-A7EC7C396093}" type="slidenum">
              <a:rPr lang="en-US" altLang="es-MX" smtClean="0">
                <a:latin typeface="Times New Roman" panose="02020603050405020304" pitchFamily="18" charset="0"/>
              </a:rPr>
              <a:pPr/>
              <a:t>24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BD3C4463-3904-49FF-8857-35812FA9CF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4250" cy="3595687"/>
          </a:xfrm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BAAC3CCE-2316-4550-A1EB-D2867C90A5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4163" cy="4322763"/>
          </a:xfrm>
          <a:noFill/>
        </p:spPr>
        <p:txBody>
          <a:bodyPr/>
          <a:lstStyle/>
          <a:p>
            <a:r>
              <a:rPr lang="es-ES" altLang="es-MX"/>
              <a:t>Penalizar a los trabajos que han estado ejecutando por más tiempo</a:t>
            </a:r>
          </a:p>
          <a:p>
            <a:r>
              <a:rPr lang="es-ES" altLang="es-MX"/>
              <a:t>No sabemos el tiempo restante que el proceso necesita para ejecutarse</a:t>
            </a:r>
          </a:p>
          <a:p>
            <a:endParaRPr lang="es-MX" altLang="es-MX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708FCBA0-3AB5-4168-8BEE-4FEDC531CE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C30213-4A88-4FDE-B885-4DC2D7B9EE60}" type="slidenum">
              <a:rPr lang="en-US" altLang="es-MX" smtClean="0">
                <a:latin typeface="Times New Roman" panose="02020603050405020304" pitchFamily="18" charset="0"/>
              </a:rPr>
              <a:pPr/>
              <a:t>25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55EF0ADE-0397-4DC7-BC54-1E92820D40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4250" cy="3595687"/>
          </a:xfrm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D677AEB3-CFE0-40AB-B2F5-D293C0EA7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4163" cy="4322763"/>
          </a:xfrm>
          <a:noFill/>
        </p:spPr>
        <p:txBody>
          <a:bodyPr/>
          <a:lstStyle/>
          <a:p>
            <a:endParaRPr lang="es-MX" altLang="es-MX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D481F6B8-F319-4102-9AF4-C2E368B5ED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9D39B0-7E87-46B3-A785-351F6364358E}" type="slidenum">
              <a:rPr lang="en-US" altLang="es-MX" smtClean="0">
                <a:latin typeface="Times New Roman" panose="02020603050405020304" pitchFamily="18" charset="0"/>
              </a:rPr>
              <a:pPr/>
              <a:t>26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F21CEE20-C73C-4947-BA87-A880FDC554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4250" cy="3595687"/>
          </a:xfrm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F39A3003-0BB6-4D41-B55D-488F92D20C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7337" cy="4322763"/>
          </a:xfrm>
          <a:noFill/>
        </p:spPr>
        <p:txBody>
          <a:bodyPr/>
          <a:lstStyle/>
          <a:p>
            <a:endParaRPr lang="es-MX" altLang="es-MX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9F907A1E-C21F-44A1-9AD9-27C89BCF3D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EF49C2-457D-4193-B313-6DE73A4BD6D1}" type="slidenum">
              <a:rPr lang="en-US" altLang="es-MX" smtClean="0">
                <a:latin typeface="Times New Roman" panose="02020603050405020304" pitchFamily="18" charset="0"/>
              </a:rPr>
              <a:pPr/>
              <a:t>27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8C856287-7320-4D01-8EAE-F57570D1C3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4250" cy="3595687"/>
          </a:xfrm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2110896A-C6AA-4251-AC0B-501D59FAC4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7337" cy="4322763"/>
          </a:xfrm>
          <a:noFill/>
        </p:spPr>
        <p:txBody>
          <a:bodyPr/>
          <a:lstStyle/>
          <a:p>
            <a:endParaRPr lang="es-MX" altLang="es-MX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14B42B42-0C33-4574-B7E4-C852F81C69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31E07B-4C6E-478B-83CB-A786A1C240CB}" type="slidenum">
              <a:rPr lang="en-US" altLang="es-MX" smtClean="0">
                <a:latin typeface="Times New Roman" panose="02020603050405020304" pitchFamily="18" charset="0"/>
              </a:rPr>
              <a:pPr/>
              <a:t>28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EC1953AE-355E-42B0-BB3A-C63872775E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47C1A355-7AEB-4FBD-B1F7-33F8F62232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</p:spPr>
        <p:txBody>
          <a:bodyPr/>
          <a:lstStyle/>
          <a:p>
            <a:endParaRPr lang="es-MX" altLang="es-MX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306E9B57-03C6-466C-819E-A40C26234B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76AB77-FBA1-40A6-9DCE-87D62E9E4F33}" type="slidenum">
              <a:rPr lang="en-US" altLang="es-MX" smtClean="0">
                <a:latin typeface="Times New Roman" panose="02020603050405020304" pitchFamily="18" charset="0"/>
              </a:rPr>
              <a:pPr/>
              <a:t>29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33DE1231-1647-4060-A6A5-BEAE73830C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5388A01F-079F-4957-8ADD-0DB38E8DCC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</p:spPr>
        <p:txBody>
          <a:bodyPr/>
          <a:lstStyle/>
          <a:p>
            <a:endParaRPr lang="es-MX" altLang="es-MX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93826BA4-AC33-461A-AD87-55A8EFD039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0E6729-A6D3-4F2B-84F8-01C3FBF6CD13}" type="slidenum">
              <a:rPr lang="en-US" altLang="es-MX" smtClean="0">
                <a:latin typeface="Times New Roman" panose="02020603050405020304" pitchFamily="18" charset="0"/>
              </a:rPr>
              <a:pPr/>
              <a:t>30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EA753FFC-3467-4F24-9955-425F9FF2C7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41E99FD0-D174-4B59-84CF-0112AF9AED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</p:spPr>
        <p:txBody>
          <a:bodyPr/>
          <a:lstStyle/>
          <a:p>
            <a:endParaRPr lang="es-MX" altLang="es-MX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89A55153-7E76-4387-B6B4-FAC1C7D12F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05F991-ECB8-4CFB-8089-0415DA8E2E4E}" type="slidenum">
              <a:rPr lang="en-US" altLang="es-MX" smtClean="0">
                <a:latin typeface="Times New Roman" panose="02020603050405020304" pitchFamily="18" charset="0"/>
              </a:rPr>
              <a:pPr/>
              <a:t>31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33B27AEC-EFFE-422E-BC43-B9D8E06416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2D6569D8-E7BB-4AF3-B99B-E6D546004F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</p:spPr>
        <p:txBody>
          <a:bodyPr/>
          <a:lstStyle/>
          <a:p>
            <a:endParaRPr lang="es-MX" alt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A1CE0874-2947-46B1-9357-104C4D4A9D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BFB8D9-8204-4393-BE29-9A2CFC687E07}" type="slidenum">
              <a:rPr lang="en-US" altLang="es-MX" smtClean="0">
                <a:latin typeface="Times New Roman" panose="02020603050405020304" pitchFamily="18" charset="0"/>
              </a:rPr>
              <a:pPr/>
              <a:t>4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D5073C92-8D6A-4137-96D5-F618BE17DC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043403CF-E2A2-4277-8487-5E3C0AF8F0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A8EF352D-C40C-47A9-8258-55AF3E8962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3E9296-81B2-481C-8C13-6EA2A8558F37}" type="slidenum">
              <a:rPr lang="en-US" altLang="es-MX" smtClean="0">
                <a:latin typeface="Times New Roman" panose="02020603050405020304" pitchFamily="18" charset="0"/>
              </a:rPr>
              <a:pPr/>
              <a:t>32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C0794787-2525-4264-8EAD-6699D477E4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3DB8F99D-B810-48C9-8512-A23D70F06B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</p:spPr>
        <p:txBody>
          <a:bodyPr/>
          <a:lstStyle/>
          <a:p>
            <a:endParaRPr lang="es-MX" altLang="es-MX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54961F20-0447-4A81-8A29-0AD1D34EA9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C23DCF-11B9-46F3-8DF1-E89B82E39528}" type="slidenum">
              <a:rPr lang="en-US" altLang="es-MX" smtClean="0">
                <a:latin typeface="Times New Roman" panose="02020603050405020304" pitchFamily="18" charset="0"/>
              </a:rPr>
              <a:pPr/>
              <a:t>33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AB1BBE93-3425-4CD2-B726-B41BE605B4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D0D855E2-9FA1-47D3-AAA0-39282DABC9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</p:spPr>
        <p:txBody>
          <a:bodyPr/>
          <a:lstStyle/>
          <a:p>
            <a:endParaRPr lang="es-MX" altLang="es-MX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34808B1E-16ED-47FD-9516-3D89677767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E40CAC-D84D-4B52-A921-760CC38BEB4E}" type="slidenum">
              <a:rPr lang="en-US" altLang="es-MX" smtClean="0">
                <a:latin typeface="Times New Roman" panose="02020603050405020304" pitchFamily="18" charset="0"/>
              </a:rPr>
              <a:pPr/>
              <a:t>34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149181A7-0D33-41E5-AD4C-C0ACDD560F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0C0F08C3-D8E2-4527-8B8F-8962D816C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</p:spPr>
        <p:txBody>
          <a:bodyPr/>
          <a:lstStyle/>
          <a:p>
            <a:endParaRPr lang="es-MX" altLang="es-MX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BE80F6E5-31D2-478B-BD64-25EDDF698B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CC56A7-8AEA-4574-81C4-55B34DE49B46}" type="slidenum">
              <a:rPr lang="en-US" altLang="es-MX" smtClean="0">
                <a:latin typeface="Times New Roman" panose="02020603050405020304" pitchFamily="18" charset="0"/>
              </a:rPr>
              <a:pPr/>
              <a:t>35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DD04AB25-4FBC-44AD-B649-0136755903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4FB9EB08-E09D-4867-B85B-D329E64DB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</p:spPr>
        <p:txBody>
          <a:bodyPr/>
          <a:lstStyle/>
          <a:p>
            <a:endParaRPr lang="es-MX" altLang="es-MX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9EADBC98-69A7-439D-B360-7A51D3608F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884F2A-3799-462A-9756-BA812EB6E0C0}" type="slidenum">
              <a:rPr lang="en-US" altLang="es-MX" smtClean="0">
                <a:latin typeface="Times New Roman" panose="02020603050405020304" pitchFamily="18" charset="0"/>
              </a:rPr>
              <a:pPr/>
              <a:t>36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4B9B7CF7-9A1E-40A1-AFAD-364E555F43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F0BA1300-8E49-4C50-BC21-0345582664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</p:spPr>
        <p:txBody>
          <a:bodyPr/>
          <a:lstStyle/>
          <a:p>
            <a:endParaRPr lang="es-MX" altLang="es-MX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B66FA94A-8A73-4CD8-A091-A37460FCF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6F3F28-0CA1-40B0-B149-47CB254A4CF4}" type="slidenum">
              <a:rPr lang="en-US" altLang="es-MX" smtClean="0">
                <a:latin typeface="Times New Roman" panose="02020603050405020304" pitchFamily="18" charset="0"/>
              </a:rPr>
              <a:pPr/>
              <a:t>37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89E856DD-0D79-4DBA-A122-1DD4179E86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CD94AE50-6C62-4B09-96DC-67DD054626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</p:spPr>
        <p:txBody>
          <a:bodyPr/>
          <a:lstStyle/>
          <a:p>
            <a:endParaRPr lang="es-MX" altLang="es-MX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80ED88A0-6563-47E7-963E-792DEDF1E6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7F34D9-562F-47FC-B422-DEFE2BB65CD2}" type="slidenum">
              <a:rPr lang="en-US" altLang="es-MX" smtClean="0">
                <a:latin typeface="Times New Roman" panose="02020603050405020304" pitchFamily="18" charset="0"/>
              </a:rPr>
              <a:pPr/>
              <a:t>38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9BEB2A31-9546-4C60-ADB2-803863907D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0249C093-E795-49D1-BAAF-FCC3C3ACE5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</p:spPr>
        <p:txBody>
          <a:bodyPr/>
          <a:lstStyle/>
          <a:p>
            <a:endParaRPr lang="es-MX" altLang="es-MX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53C382B7-F38C-46F4-A0C0-32E74ED139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1699E9-2549-4C6A-A5FC-3552DBC537FF}" type="slidenum">
              <a:rPr lang="en-US" altLang="es-MX" smtClean="0">
                <a:latin typeface="Times New Roman" panose="02020603050405020304" pitchFamily="18" charset="0"/>
              </a:rPr>
              <a:pPr/>
              <a:t>39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46173F4C-5170-45F8-9804-8E1C477336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9F47931D-CDA5-48B3-A5B3-F89356F897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</p:spPr>
        <p:txBody>
          <a:bodyPr/>
          <a:lstStyle/>
          <a:p>
            <a:endParaRPr lang="es-MX" altLang="es-MX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AE7F001B-7D35-4DD8-ADBD-E45E87635C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B9EBA9-4281-4849-8C14-8A288E8E2B11}" type="slidenum">
              <a:rPr lang="en-US" altLang="es-MX" smtClean="0">
                <a:latin typeface="Times New Roman" panose="02020603050405020304" pitchFamily="18" charset="0"/>
              </a:rPr>
              <a:pPr/>
              <a:t>40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C246E4CB-EBC4-46DA-8613-D71BB0C4D7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50CFB319-C995-49C8-A836-5186B20F3F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</p:spPr>
        <p:txBody>
          <a:bodyPr/>
          <a:lstStyle/>
          <a:p>
            <a:endParaRPr lang="es-MX" altLang="es-MX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088869B3-18A1-4E49-950A-8700C7CD77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0FD560-E263-4CB2-9F67-EED4B8995BDA}" type="slidenum">
              <a:rPr lang="en-US" altLang="es-MX" smtClean="0">
                <a:latin typeface="Times New Roman" panose="02020603050405020304" pitchFamily="18" charset="0"/>
              </a:rPr>
              <a:pPr/>
              <a:t>41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3C0BC790-1AA3-4F8B-8F4C-8AC825018E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07AD3168-2BC9-4C02-939C-98C0498841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</p:spPr>
        <p:txBody>
          <a:bodyPr/>
          <a:lstStyle/>
          <a:p>
            <a:endParaRPr lang="es-MX" altLang="es-MX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88614834-BE08-4947-B468-A5F1590F9F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F7CDC6-2984-46CE-87E9-52B842F7DD67}" type="slidenum">
              <a:rPr lang="en-US" altLang="es-MX" smtClean="0">
                <a:latin typeface="Times New Roman" panose="02020603050405020304" pitchFamily="18" charset="0"/>
              </a:rPr>
              <a:pPr/>
              <a:t>5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4D608816-66C6-4A57-B13E-6C4468EEDB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2AB43EE7-58D2-4CE4-AA2B-CB96BED4A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9B795D2-88E8-43D8-833E-4983EB9FF6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341A6C0-2431-41E9-9A47-7CCAC89441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60988" cy="4321175"/>
          </a:xfrm>
          <a:noFill/>
        </p:spPr>
        <p:txBody>
          <a:bodyPr/>
          <a:lstStyle/>
          <a:p>
            <a:endParaRPr lang="es-MX" altLang="es-MX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C90573A-8CA0-4C89-9A89-07D51AB2FE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D5E7F4F4-945D-4ECD-8474-DAD1303B80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60988" cy="4321175"/>
          </a:xfrm>
          <a:noFill/>
        </p:spPr>
        <p:txBody>
          <a:bodyPr/>
          <a:lstStyle/>
          <a:p>
            <a:endParaRPr lang="es-MX" altLang="es-MX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B192BC2F-E753-40CD-B16F-441C5509EC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8FC2C0-6657-412D-BCC9-B97AF6F4F208}" type="slidenum">
              <a:rPr lang="en-US" altLang="es-MX" smtClean="0">
                <a:latin typeface="Times New Roman" panose="02020603050405020304" pitchFamily="18" charset="0"/>
              </a:rPr>
              <a:pPr/>
              <a:t>8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F6F47B1F-3EE2-401A-9C39-A5D6CA1148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9CE77F1A-3D7C-4F87-92F0-9AE55483E9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FC97C230-FA43-42C5-A1D9-A3C1754D48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53E1C0-A1DA-4BF4-A2A3-36AAA255AF41}" type="slidenum">
              <a:rPr lang="en-US" altLang="es-MX" smtClean="0">
                <a:latin typeface="Times New Roman" panose="02020603050405020304" pitchFamily="18" charset="0"/>
              </a:rPr>
              <a:pPr/>
              <a:t>9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59DF21B5-0789-40FA-890E-45DB35FD86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E108EBB8-BEE8-4B13-B6D0-8E07E404EF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7956E147-1C90-4F8C-9771-F03C889364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8CA64F-6495-4F38-AC36-0AA61C2BB810}" type="slidenum">
              <a:rPr lang="en-US" altLang="es-MX" smtClean="0">
                <a:latin typeface="Times New Roman" panose="02020603050405020304" pitchFamily="18" charset="0"/>
              </a:rPr>
              <a:pPr/>
              <a:t>10</a:t>
            </a:fld>
            <a:endParaRPr lang="en-US" altLang="es-MX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EEE58E95-A83D-4A12-9252-7B82522FD2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4334E1C4-0873-4944-8010-433C90BAC4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E61A31DA-048B-4A77-9A4E-2279D0223FF6}"/>
              </a:ext>
            </a:extLst>
          </p:cNvPr>
          <p:cNvSpPr/>
          <p:nvPr/>
        </p:nvSpPr>
        <p:spPr>
          <a:xfrm>
            <a:off x="0" y="3362574"/>
            <a:ext cx="9144000" cy="288506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1" y="136525"/>
            <a:ext cx="8470232" cy="3226049"/>
          </a:xfrm>
        </p:spPr>
        <p:txBody>
          <a:bodyPr anchor="ctr" anchorCtr="0">
            <a:normAutofit/>
          </a:bodyPr>
          <a:lstStyle>
            <a:lvl1pPr algn="ctr">
              <a:defRPr sz="6000" b="0">
                <a:solidFill>
                  <a:srgbClr val="7030A0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9719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16E4D7-718A-41DA-B172-2A0CFED11877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E439AB3-129B-4F05-9537-5C89BB660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850" y="4729630"/>
            <a:ext cx="1698300" cy="13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1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DE041B-D043-47CF-A92D-60FB7E60C0DA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22919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0450667-53EB-4BCB-8EC6-7A28EF7D9FAA}"/>
              </a:ext>
            </a:extLst>
          </p:cNvPr>
          <p:cNvSpPr/>
          <p:nvPr/>
        </p:nvSpPr>
        <p:spPr>
          <a:xfrm rot="5400000">
            <a:off x="4608511" y="1820865"/>
            <a:ext cx="6356351" cy="2714624"/>
          </a:xfrm>
          <a:prstGeom prst="rect">
            <a:avLst/>
          </a:prstGeom>
          <a:gradFill>
            <a:gsLst>
              <a:gs pos="0">
                <a:schemeClr val="bg1"/>
              </a:gs>
              <a:gs pos="7000">
                <a:srgbClr val="7030A0"/>
              </a:gs>
              <a:gs pos="100000">
                <a:srgbClr val="7030A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3213D-0AE8-4A41-A99D-E4D01F95F5F4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232270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9112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ab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s-MX" noProof="0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44590C-D63F-4EE9-8590-62E8515095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45C6A47-F82C-4BD8-8261-3E2EC0E7AC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2285624-4A73-4CA6-8311-4100FE8DB9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701CA-FEAA-4CD1-B915-BC8528DE8636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9806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43DB0-92E1-4B4B-82D4-FC3EA1848EB3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39601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8040EC-94C4-424E-A49F-1698751C6B32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32619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3C600A-5C1F-49DB-849F-80D3E2357984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29015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40538"/>
            <a:ext cx="7886700" cy="12551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15425B-BF17-4E25-B3AD-5E3C9C657315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93317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5350AA-F64C-4CAE-9CB1-23940723EAD0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79889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2CF5DD-035F-462B-99DD-A60FBAD8C63D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23738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8B520315-3473-4889-B0C1-0BDF9DBB2294}"/>
              </a:ext>
            </a:extLst>
          </p:cNvPr>
          <p:cNvSpPr/>
          <p:nvPr/>
        </p:nvSpPr>
        <p:spPr>
          <a:xfrm>
            <a:off x="0" y="-1"/>
            <a:ext cx="3887391" cy="2057401"/>
          </a:xfrm>
          <a:prstGeom prst="rect">
            <a:avLst/>
          </a:prstGeom>
          <a:gradFill>
            <a:gsLst>
              <a:gs pos="0">
                <a:schemeClr val="bg1"/>
              </a:gs>
              <a:gs pos="7000">
                <a:srgbClr val="7030A0"/>
              </a:gs>
              <a:gs pos="100000">
                <a:srgbClr val="7030A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F73618-A287-4932-92AD-20B239288CB1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4C07764-80F3-4767-AB51-D8FF178FC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339" y="5696160"/>
            <a:ext cx="655301" cy="114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03052FCF-783B-422E-BA49-08AB003B5E6F}"/>
              </a:ext>
            </a:extLst>
          </p:cNvPr>
          <p:cNvSpPr/>
          <p:nvPr/>
        </p:nvSpPr>
        <p:spPr>
          <a:xfrm>
            <a:off x="0" y="-1"/>
            <a:ext cx="3887391" cy="1934821"/>
          </a:xfrm>
          <a:prstGeom prst="rect">
            <a:avLst/>
          </a:prstGeom>
          <a:gradFill>
            <a:gsLst>
              <a:gs pos="0">
                <a:schemeClr val="bg1"/>
              </a:gs>
              <a:gs pos="7000">
                <a:srgbClr val="7030A0"/>
              </a:gs>
              <a:gs pos="100000">
                <a:srgbClr val="7030A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DA9F8C-FB1A-4B9D-8062-400AEC612BAF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92D2C39-88D8-46EC-BBB7-BE7B77F66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339" y="5696160"/>
            <a:ext cx="655301" cy="114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8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C74A6FDB-1E00-46BE-854A-28857737EB82}"/>
              </a:ext>
            </a:extLst>
          </p:cNvPr>
          <p:cNvSpPr/>
          <p:nvPr/>
        </p:nvSpPr>
        <p:spPr>
          <a:xfrm>
            <a:off x="0" y="-1"/>
            <a:ext cx="9144000" cy="1636295"/>
          </a:xfrm>
          <a:prstGeom prst="rect">
            <a:avLst/>
          </a:prstGeom>
          <a:gradFill>
            <a:gsLst>
              <a:gs pos="0">
                <a:schemeClr val="bg1"/>
              </a:gs>
              <a:gs pos="7000">
                <a:srgbClr val="7030A0"/>
              </a:gs>
              <a:gs pos="100000">
                <a:srgbClr val="7030A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40538"/>
            <a:ext cx="7886700" cy="1268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36295"/>
            <a:ext cx="7886700" cy="454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7030A0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72278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7030A0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28564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030A0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fld id="{12EE2D79-E1BC-4306-BF65-E2B7CADF7109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7F3A451-EF19-4633-BFE3-B476648A58B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339" y="5696160"/>
            <a:ext cx="655301" cy="114099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14975A4-858D-4C93-A74B-9DF460863546}"/>
              </a:ext>
            </a:extLst>
          </p:cNvPr>
          <p:cNvSpPr txBox="1"/>
          <p:nvPr/>
        </p:nvSpPr>
        <p:spPr>
          <a:xfrm>
            <a:off x="5971733" y="-68230"/>
            <a:ext cx="3179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Arial Narrow" panose="020B0606020202030204" pitchFamily="34" charset="0"/>
              </a:rPr>
              <a:t>Departamento de Electrónica, Sistemas e Informática</a:t>
            </a:r>
          </a:p>
        </p:txBody>
      </p:sp>
    </p:spTree>
    <p:extLst>
      <p:ext uri="{BB962C8B-B14F-4D97-AF65-F5344CB8AC3E}">
        <p14:creationId xmlns:p14="http://schemas.microsoft.com/office/powerpoint/2010/main" val="137443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7030A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030A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8CE5793-ED52-423A-BB3C-9BB1955D2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Planificación del CPU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C9481D2B-5784-4C9C-9548-B3047C8508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altLang="es-MX" dirty="0"/>
              <a:t>Capítulo 6</a:t>
            </a:r>
          </a:p>
          <a:p>
            <a:r>
              <a:rPr lang="es-ES" altLang="es-MX" dirty="0" err="1"/>
              <a:t>Silberschatz</a:t>
            </a:r>
            <a:r>
              <a:rPr lang="es-ES" altLang="es-MX" dirty="0"/>
              <a:t>, </a:t>
            </a:r>
            <a:r>
              <a:rPr lang="es-ES" altLang="es-MX" dirty="0" err="1"/>
              <a:t>Galvin</a:t>
            </a:r>
            <a:endParaRPr lang="es-ES" altLang="es-MX" dirty="0"/>
          </a:p>
          <a:p>
            <a:endParaRPr lang="es-MX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186B2A0-6EE7-4928-931F-AA3AD0A5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68BD580-06F8-46B0-85D8-D41B64140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140F43-B512-45E6-8A9F-346435EC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16E4D7-718A-41DA-B172-2A0CFED11877}" type="slidenum">
              <a:rPr lang="es-ES" altLang="es-MX" smtClean="0"/>
              <a:pPr>
                <a:defRPr/>
              </a:pPr>
              <a:t>1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63729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4">
            <a:extLst>
              <a:ext uri="{FF2B5EF4-FFF2-40B4-BE49-F238E27FC236}">
                <a16:creationId xmlns:a16="http://schemas.microsoft.com/office/drawing/2014/main" id="{BE9AD879-87BC-49B5-852B-D10320EB5B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/>
              <a:t>Criterios de planificación</a:t>
            </a: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95EF7146-5EA3-42DA-9545-08CD3023C1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/>
              <a:t>Utilización del CPU</a:t>
            </a:r>
          </a:p>
          <a:p>
            <a:pPr lvl="1" eaLnBrk="1" hangingPunct="1"/>
            <a:r>
              <a:rPr lang="es-ES" altLang="es-MX"/>
              <a:t>Mantener el CPU lo más ocupado posible</a:t>
            </a:r>
          </a:p>
          <a:p>
            <a:pPr eaLnBrk="1" hangingPunct="1"/>
            <a:r>
              <a:rPr lang="es-ES" altLang="es-MX"/>
              <a:t>Tasa de trabajos</a:t>
            </a:r>
          </a:p>
          <a:p>
            <a:pPr lvl="1" eaLnBrk="1" hangingPunct="1"/>
            <a:r>
              <a:rPr lang="es-ES" altLang="es-MX"/>
              <a:t>Número de procesos que completan su ejecución por unidad de tiempo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426DD77-79E8-44FB-AC93-2974892C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4271046-EF39-4EEF-AA09-D06B777F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0A654F-D90F-48B6-AA09-A334AF6E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43DB0-92E1-4B4B-82D4-FC3EA1848EB3}" type="slidenum">
              <a:rPr lang="es-ES" altLang="es-MX" smtClean="0"/>
              <a:pPr>
                <a:defRPr/>
              </a:pPr>
              <a:t>10</a:t>
            </a:fld>
            <a:endParaRPr lang="es-ES" alt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>
            <a:extLst>
              <a:ext uri="{FF2B5EF4-FFF2-40B4-BE49-F238E27FC236}">
                <a16:creationId xmlns:a16="http://schemas.microsoft.com/office/drawing/2014/main" id="{2FD4EB2C-42EB-48AD-BBE5-085ABCE1DD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/>
              <a:t>Criterios de planificación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512270B4-61D0-4763-A3B1-7E02D1F182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/>
              <a:t>Tiempo de retorno</a:t>
            </a:r>
          </a:p>
          <a:p>
            <a:pPr lvl="1" eaLnBrk="1" hangingPunct="1"/>
            <a:r>
              <a:rPr lang="es-ES" altLang="es-MX"/>
              <a:t>Cantidad de tiempo para ejecutar un proceso en particular</a:t>
            </a:r>
          </a:p>
          <a:p>
            <a:pPr eaLnBrk="1" hangingPunct="1"/>
            <a:r>
              <a:rPr lang="es-ES" altLang="es-MX"/>
              <a:t>Tiempo de espera</a:t>
            </a:r>
          </a:p>
          <a:p>
            <a:pPr lvl="1" eaLnBrk="1" hangingPunct="1"/>
            <a:r>
              <a:rPr lang="es-ES" altLang="es-MX"/>
              <a:t>Cantidad de tiempo que un proceso ha esperado en la cola de listos</a:t>
            </a:r>
          </a:p>
          <a:p>
            <a:pPr eaLnBrk="1" hangingPunct="1"/>
            <a:r>
              <a:rPr lang="es-ES" altLang="es-MX"/>
              <a:t>Tiempo de respuesta</a:t>
            </a:r>
          </a:p>
          <a:p>
            <a:pPr lvl="1" eaLnBrk="1" hangingPunct="1"/>
            <a:r>
              <a:rPr lang="es-ES" altLang="es-MX"/>
              <a:t>Tiempo desde que una solicitud fue enviada hasta que se produce la primera respuesta (no salida).</a:t>
            </a:r>
          </a:p>
          <a:p>
            <a:pPr lvl="1" eaLnBrk="1" hangingPunct="1"/>
            <a:r>
              <a:rPr lang="es-ES" altLang="es-MX"/>
              <a:t>Para ambientes de tiempo compartido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99754D9-5602-4929-8209-B5C770AB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D9ED42E-5BC4-4C8F-BF28-82DAA18A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BF2D3E-6689-44A5-B79A-14E1A88C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43DB0-92E1-4B4B-82D4-FC3EA1848EB3}" type="slidenum">
              <a:rPr lang="es-ES" altLang="es-MX" smtClean="0"/>
              <a:pPr>
                <a:defRPr/>
              </a:pPr>
              <a:t>11</a:t>
            </a:fld>
            <a:endParaRPr lang="es-ES" alt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>
            <a:extLst>
              <a:ext uri="{FF2B5EF4-FFF2-40B4-BE49-F238E27FC236}">
                <a16:creationId xmlns:a16="http://schemas.microsoft.com/office/drawing/2014/main" id="{23ABEDFF-1C48-4671-819C-ED287FBCF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/>
              <a:t>Criterios de optimización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0046387F-C3C8-46E4-8ABF-55129CEDC9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/>
              <a:t>Maximiza la utilización del CPU</a:t>
            </a:r>
          </a:p>
          <a:p>
            <a:pPr eaLnBrk="1" hangingPunct="1"/>
            <a:r>
              <a:rPr lang="es-ES" altLang="es-MX"/>
              <a:t>Maximiza la tasa de trabajos</a:t>
            </a:r>
          </a:p>
          <a:p>
            <a:pPr eaLnBrk="1" hangingPunct="1"/>
            <a:r>
              <a:rPr lang="es-ES" altLang="es-MX"/>
              <a:t>Minimiza el tiempo de retorno</a:t>
            </a:r>
          </a:p>
          <a:p>
            <a:pPr eaLnBrk="1" hangingPunct="1"/>
            <a:r>
              <a:rPr lang="es-ES" altLang="es-MX"/>
              <a:t>Minimiza el tiempo de espera</a:t>
            </a:r>
          </a:p>
          <a:p>
            <a:pPr eaLnBrk="1" hangingPunct="1"/>
            <a:r>
              <a:rPr lang="es-ES" altLang="es-MX"/>
              <a:t>Minimiza el tiempo de respuesta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737557A-3CEE-413C-8ED3-96E5699E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2632A3-251C-4053-A9C4-A6644571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02D02D-C494-4F7B-9C99-9EA0022A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43DB0-92E1-4B4B-82D4-FC3EA1848EB3}" type="slidenum">
              <a:rPr lang="es-ES" altLang="es-MX" smtClean="0"/>
              <a:pPr>
                <a:defRPr/>
              </a:pPr>
              <a:t>12</a:t>
            </a:fld>
            <a:endParaRPr lang="es-ES" alt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>
            <a:extLst>
              <a:ext uri="{FF2B5EF4-FFF2-40B4-BE49-F238E27FC236}">
                <a16:creationId xmlns:a16="http://schemas.microsoft.com/office/drawing/2014/main" id="{074A730D-F8CE-49FE-85C6-18EF63733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/>
              <a:t>Algoritmos de planificación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FF471BB6-F6B3-46E9-8BE5-6B30813887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No expropiativos</a:t>
            </a:r>
            <a:endParaRPr lang="es-ES" altLang="es-MX"/>
          </a:p>
          <a:p>
            <a:pPr lvl="1" eaLnBrk="1" hangingPunct="1"/>
            <a:r>
              <a:rPr lang="es-MX" altLang="es-MX"/>
              <a:t>E</a:t>
            </a:r>
            <a:r>
              <a:rPr lang="es-ES" altLang="es-MX"/>
              <a:t>l proceso </a:t>
            </a:r>
            <a:r>
              <a:rPr lang="es-MX" altLang="es-MX"/>
              <a:t>que </a:t>
            </a:r>
            <a:r>
              <a:rPr lang="es-ES" altLang="es-MX"/>
              <a:t>pasa a estado de ejecución, continúa ejecutándose hasta que termina o se bloquea en espera de una E/S</a:t>
            </a:r>
          </a:p>
          <a:p>
            <a:pPr eaLnBrk="1" hangingPunct="1"/>
            <a:r>
              <a:rPr lang="es-MX" altLang="es-MX"/>
              <a:t>Expropiativos</a:t>
            </a:r>
            <a:endParaRPr lang="es-ES" altLang="es-MX"/>
          </a:p>
          <a:p>
            <a:pPr lvl="1" eaLnBrk="1" hangingPunct="1"/>
            <a:r>
              <a:rPr lang="es-ES" altLang="es-MX"/>
              <a:t>El proceso que se está ejecutando actualmente </a:t>
            </a:r>
            <a:r>
              <a:rPr lang="es-MX" altLang="es-MX"/>
              <a:t>lo </a:t>
            </a:r>
            <a:r>
              <a:rPr lang="es-ES" altLang="es-MX"/>
              <a:t>puede interrumpi</a:t>
            </a:r>
            <a:r>
              <a:rPr lang="es-MX" altLang="es-MX"/>
              <a:t>r</a:t>
            </a:r>
            <a:r>
              <a:rPr lang="es-ES" altLang="es-MX"/>
              <a:t> </a:t>
            </a:r>
            <a:r>
              <a:rPr lang="es-MX" altLang="es-MX"/>
              <a:t>el SO </a:t>
            </a:r>
            <a:r>
              <a:rPr lang="es-ES" altLang="es-MX"/>
              <a:t>y pasa</a:t>
            </a:r>
            <a:r>
              <a:rPr lang="es-MX" altLang="es-MX"/>
              <a:t>r</a:t>
            </a:r>
            <a:r>
              <a:rPr lang="es-ES" altLang="es-MX"/>
              <a:t> al estado de listos</a:t>
            </a:r>
          </a:p>
          <a:p>
            <a:pPr lvl="1" eaLnBrk="1" hangingPunct="1"/>
            <a:r>
              <a:rPr lang="es-MX" altLang="es-MX"/>
              <a:t>U</a:t>
            </a:r>
            <a:r>
              <a:rPr lang="es-ES" altLang="es-MX"/>
              <a:t>n proceso no puede monopolizar el procesador por mucho tiempo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A610817-132B-4E67-97D8-6DE2043E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72A27C4-E731-4910-A022-F348AF83A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3F90A0-2222-40C9-8756-21727AF8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43DB0-92E1-4B4B-82D4-FC3EA1848EB3}" type="slidenum">
              <a:rPr lang="es-ES" altLang="es-MX" smtClean="0"/>
              <a:pPr>
                <a:defRPr/>
              </a:pPr>
              <a:t>13</a:t>
            </a:fld>
            <a:endParaRPr lang="es-ES" alt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>
            <a:extLst>
              <a:ext uri="{FF2B5EF4-FFF2-40B4-BE49-F238E27FC236}">
                <a16:creationId xmlns:a16="http://schemas.microsoft.com/office/drawing/2014/main" id="{6F0602B3-CDA8-4B33-8F4A-FE050C5137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/>
              <a:t>Algoritmos de planificación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2AA739BA-5D86-4F49-B9FE-EF70F1D8E0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MX" altLang="es-MX"/>
              <a:t>No expropiativo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s-MX"/>
              <a:t>FCFS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s-MX"/>
              <a:t>Primero el más corto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s-MX"/>
              <a:t>Primero el de mayor tasa de respuesta</a:t>
            </a:r>
          </a:p>
          <a:p>
            <a:pPr lvl="1" eaLnBrk="1" hangingPunct="1">
              <a:lnSpc>
                <a:spcPct val="90000"/>
              </a:lnSpc>
            </a:pPr>
            <a:endParaRPr lang="es-ES" altLang="es-MX"/>
          </a:p>
          <a:p>
            <a:pPr eaLnBrk="1" hangingPunct="1">
              <a:lnSpc>
                <a:spcPct val="90000"/>
              </a:lnSpc>
            </a:pPr>
            <a:r>
              <a:rPr lang="es-MX" altLang="es-MX"/>
              <a:t>Expropiativo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s-MX"/>
              <a:t>Round robin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s-MX"/>
              <a:t>El tiempo restante más corto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s-MX"/>
              <a:t>Realimentación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s-MX"/>
              <a:t>Prioridad fija</a:t>
            </a:r>
            <a:endParaRPr lang="es-ES" altLang="es-MX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2A6446-7381-429A-92C3-9816280E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C58727-F9FC-4BE5-9182-7BFBD7A7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124C5F-A264-49C7-8790-E8D482B7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43DB0-92E1-4B4B-82D4-FC3EA1848EB3}" type="slidenum">
              <a:rPr lang="es-ES" altLang="es-MX" smtClean="0"/>
              <a:pPr>
                <a:defRPr/>
              </a:pPr>
              <a:t>14</a:t>
            </a:fld>
            <a:endParaRPr lang="es-ES" alt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29">
            <a:extLst>
              <a:ext uri="{FF2B5EF4-FFF2-40B4-BE49-F238E27FC236}">
                <a16:creationId xmlns:a16="http://schemas.microsoft.com/office/drawing/2014/main" id="{B6DBE388-C536-4E76-B842-748A9D65FF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/>
              <a:t>Ejemplo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A5AAC8C-4260-4B12-B0ED-5969FC9C6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EC15291-EE56-4DC3-AC33-B0802984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6E28D6-CA19-464F-A375-EA1086EA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5350AA-F64C-4CAE-9CB1-23940723EAD0}" type="slidenum">
              <a:rPr lang="es-ES" altLang="es-MX" smtClean="0"/>
              <a:pPr>
                <a:defRPr/>
              </a:pPr>
              <a:t>15</a:t>
            </a:fld>
            <a:endParaRPr lang="es-ES" altLang="es-MX"/>
          </a:p>
        </p:txBody>
      </p:sp>
      <p:grpSp>
        <p:nvGrpSpPr>
          <p:cNvPr id="32773" name="Group 2">
            <a:extLst>
              <a:ext uri="{FF2B5EF4-FFF2-40B4-BE49-F238E27FC236}">
                <a16:creationId xmlns:a16="http://schemas.microsoft.com/office/drawing/2014/main" id="{2FFE4A83-E57C-48C6-A051-D463C3A4A061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438400"/>
            <a:ext cx="5943600" cy="2822575"/>
            <a:chOff x="1056" y="1536"/>
            <a:chExt cx="3744" cy="1778"/>
          </a:xfrm>
        </p:grpSpPr>
        <p:sp>
          <p:nvSpPr>
            <p:cNvPr id="32775" name="Rectangle 3">
              <a:extLst>
                <a:ext uri="{FF2B5EF4-FFF2-40B4-BE49-F238E27FC236}">
                  <a16:creationId xmlns:a16="http://schemas.microsoft.com/office/drawing/2014/main" id="{506F36EC-E84A-4634-ABC4-AC82D7EDA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536"/>
              <a:ext cx="3744" cy="1776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>
                <a:solidFill>
                  <a:schemeClr val="bg1"/>
                </a:solidFill>
              </a:endParaRPr>
            </a:p>
          </p:txBody>
        </p:sp>
        <p:sp>
          <p:nvSpPr>
            <p:cNvPr id="32776" name="Line 4">
              <a:extLst>
                <a:ext uri="{FF2B5EF4-FFF2-40B4-BE49-F238E27FC236}">
                  <a16:creationId xmlns:a16="http://schemas.microsoft.com/office/drawing/2014/main" id="{87D23764-5853-4C6B-B581-D9B420EED6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537"/>
              <a:ext cx="0" cy="17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32777" name="Line 5">
              <a:extLst>
                <a:ext uri="{FF2B5EF4-FFF2-40B4-BE49-F238E27FC236}">
                  <a16:creationId xmlns:a16="http://schemas.microsoft.com/office/drawing/2014/main" id="{AD45AC88-97C8-4D1A-B30F-8B5002854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537"/>
              <a:ext cx="0" cy="17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32778" name="Line 6">
              <a:extLst>
                <a:ext uri="{FF2B5EF4-FFF2-40B4-BE49-F238E27FC236}">
                  <a16:creationId xmlns:a16="http://schemas.microsoft.com/office/drawing/2014/main" id="{6ACC5925-B07F-4675-A929-CE09704D1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7" y="2592"/>
              <a:ext cx="37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32779" name="Line 7">
              <a:extLst>
                <a:ext uri="{FF2B5EF4-FFF2-40B4-BE49-F238E27FC236}">
                  <a16:creationId xmlns:a16="http://schemas.microsoft.com/office/drawing/2014/main" id="{E65CCDF6-4E10-44D0-994D-39B3C288BE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7" y="3072"/>
              <a:ext cx="37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32780" name="Line 8">
              <a:extLst>
                <a:ext uri="{FF2B5EF4-FFF2-40B4-BE49-F238E27FC236}">
                  <a16:creationId xmlns:a16="http://schemas.microsoft.com/office/drawing/2014/main" id="{A8F33E74-1EBB-4F0F-97A1-E732516D09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7" y="2352"/>
              <a:ext cx="37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32781" name="Line 9">
              <a:extLst>
                <a:ext uri="{FF2B5EF4-FFF2-40B4-BE49-F238E27FC236}">
                  <a16:creationId xmlns:a16="http://schemas.microsoft.com/office/drawing/2014/main" id="{FDDEC5D5-16A1-4959-9490-0B68ACDB6E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7" y="2112"/>
              <a:ext cx="37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32782" name="Line 10">
              <a:extLst>
                <a:ext uri="{FF2B5EF4-FFF2-40B4-BE49-F238E27FC236}">
                  <a16:creationId xmlns:a16="http://schemas.microsoft.com/office/drawing/2014/main" id="{37299FB0-3A1E-4691-9B1C-742556BFAD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7" y="2832"/>
              <a:ext cx="37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32783" name="Rectangle 11">
              <a:extLst>
                <a:ext uri="{FF2B5EF4-FFF2-40B4-BE49-F238E27FC236}">
                  <a16:creationId xmlns:a16="http://schemas.microsoft.com/office/drawing/2014/main" id="{F33A39C3-5AF3-42F8-A511-19001BEB3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872"/>
              <a:ext cx="56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400" b="1">
                  <a:solidFill>
                    <a:schemeClr val="bg1"/>
                  </a:solidFill>
                </a:rPr>
                <a:t>Proceso</a:t>
              </a:r>
            </a:p>
          </p:txBody>
        </p:sp>
        <p:sp>
          <p:nvSpPr>
            <p:cNvPr id="32784" name="Rectangle 12">
              <a:extLst>
                <a:ext uri="{FF2B5EF4-FFF2-40B4-BE49-F238E27FC236}">
                  <a16:creationId xmlns:a16="http://schemas.microsoft.com/office/drawing/2014/main" id="{D01ADE64-5698-4374-BCE6-4B285FD86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" y="1728"/>
              <a:ext cx="67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400" b="1">
                  <a:solidFill>
                    <a:schemeClr val="bg1"/>
                  </a:solidFill>
                </a:rPr>
                <a:t>Tiempo de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400" b="1">
                  <a:solidFill>
                    <a:schemeClr val="bg1"/>
                  </a:solidFill>
                </a:rPr>
                <a:t>llegada</a:t>
              </a:r>
            </a:p>
          </p:txBody>
        </p:sp>
        <p:sp>
          <p:nvSpPr>
            <p:cNvPr id="32785" name="Rectangle 13">
              <a:extLst>
                <a:ext uri="{FF2B5EF4-FFF2-40B4-BE49-F238E27FC236}">
                  <a16:creationId xmlns:a16="http://schemas.microsoft.com/office/drawing/2014/main" id="{1023B94B-17C5-406A-BED7-040DA1B8E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1690"/>
              <a:ext cx="67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400" b="1" dirty="0">
                  <a:solidFill>
                    <a:schemeClr val="bg1"/>
                  </a:solidFill>
                </a:rPr>
                <a:t>Tiempo de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400" b="1" dirty="0">
                  <a:solidFill>
                    <a:schemeClr val="bg1"/>
                  </a:solidFill>
                </a:rPr>
                <a:t>servicio</a:t>
              </a:r>
            </a:p>
          </p:txBody>
        </p:sp>
        <p:sp>
          <p:nvSpPr>
            <p:cNvPr id="32786" name="Rectangle 14">
              <a:extLst>
                <a:ext uri="{FF2B5EF4-FFF2-40B4-BE49-F238E27FC236}">
                  <a16:creationId xmlns:a16="http://schemas.microsoft.com/office/drawing/2014/main" id="{D0C89427-DFE8-4C45-93E6-648FFEDA4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160"/>
              <a:ext cx="18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4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2787" name="Rectangle 15">
              <a:extLst>
                <a:ext uri="{FF2B5EF4-FFF2-40B4-BE49-F238E27FC236}">
                  <a16:creationId xmlns:a16="http://schemas.microsoft.com/office/drawing/2014/main" id="{B58B13D0-C1E2-4EA3-ABB1-4C55B5E01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400"/>
              <a:ext cx="18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400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2788" name="Rectangle 16">
              <a:extLst>
                <a:ext uri="{FF2B5EF4-FFF2-40B4-BE49-F238E27FC236}">
                  <a16:creationId xmlns:a16="http://schemas.microsoft.com/office/drawing/2014/main" id="{62E2149A-AE03-4036-BB43-A8C65AB6A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40"/>
              <a:ext cx="18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400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2789" name="Rectangle 17">
              <a:extLst>
                <a:ext uri="{FF2B5EF4-FFF2-40B4-BE49-F238E27FC236}">
                  <a16:creationId xmlns:a16="http://schemas.microsoft.com/office/drawing/2014/main" id="{B4ABC644-B96B-426E-80A1-0E863A9CA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880"/>
              <a:ext cx="18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400" b="1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2790" name="Rectangle 18">
              <a:extLst>
                <a:ext uri="{FF2B5EF4-FFF2-40B4-BE49-F238E27FC236}">
                  <a16:creationId xmlns:a16="http://schemas.microsoft.com/office/drawing/2014/main" id="{BAEA7555-4A69-4D05-8BD7-574E3D32E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20"/>
              <a:ext cx="18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400" b="1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32791" name="Rectangle 19">
              <a:extLst>
                <a:ext uri="{FF2B5EF4-FFF2-40B4-BE49-F238E27FC236}">
                  <a16:creationId xmlns:a16="http://schemas.microsoft.com/office/drawing/2014/main" id="{6FF0C198-DD7F-4006-93F3-C1E25D8EA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160"/>
              <a:ext cx="18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400" b="1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2792" name="Rectangle 20">
              <a:extLst>
                <a:ext uri="{FF2B5EF4-FFF2-40B4-BE49-F238E27FC236}">
                  <a16:creationId xmlns:a16="http://schemas.microsoft.com/office/drawing/2014/main" id="{EFC27E17-A75C-4694-866D-53F6EC8DE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400"/>
              <a:ext cx="18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400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2793" name="Rectangle 21">
              <a:extLst>
                <a:ext uri="{FF2B5EF4-FFF2-40B4-BE49-F238E27FC236}">
                  <a16:creationId xmlns:a16="http://schemas.microsoft.com/office/drawing/2014/main" id="{6251C2FB-5A9C-46EA-BC09-14D31710E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640"/>
              <a:ext cx="18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400" b="1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2794" name="Rectangle 22">
              <a:extLst>
                <a:ext uri="{FF2B5EF4-FFF2-40B4-BE49-F238E27FC236}">
                  <a16:creationId xmlns:a16="http://schemas.microsoft.com/office/drawing/2014/main" id="{B7505853-111A-49BF-B9DE-67DA2255C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880"/>
              <a:ext cx="18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400" b="1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32795" name="Rectangle 23">
              <a:extLst>
                <a:ext uri="{FF2B5EF4-FFF2-40B4-BE49-F238E27FC236}">
                  <a16:creationId xmlns:a16="http://schemas.microsoft.com/office/drawing/2014/main" id="{78A253B5-5CAE-40B9-9D38-339C4C679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120"/>
              <a:ext cx="18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400" b="1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32796" name="Rectangle 24">
              <a:extLst>
                <a:ext uri="{FF2B5EF4-FFF2-40B4-BE49-F238E27FC236}">
                  <a16:creationId xmlns:a16="http://schemas.microsoft.com/office/drawing/2014/main" id="{87119866-3FB1-4C09-A84D-7FA574B2E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160"/>
              <a:ext cx="18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400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2797" name="Rectangle 25">
              <a:extLst>
                <a:ext uri="{FF2B5EF4-FFF2-40B4-BE49-F238E27FC236}">
                  <a16:creationId xmlns:a16="http://schemas.microsoft.com/office/drawing/2014/main" id="{541E5096-6A82-452D-B649-5774B4539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400"/>
              <a:ext cx="18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400" b="1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32798" name="Rectangle 26">
              <a:extLst>
                <a:ext uri="{FF2B5EF4-FFF2-40B4-BE49-F238E27FC236}">
                  <a16:creationId xmlns:a16="http://schemas.microsoft.com/office/drawing/2014/main" id="{8C4432D2-C8B1-4455-907B-2345D18C6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640"/>
              <a:ext cx="18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400" b="1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2799" name="Rectangle 27">
              <a:extLst>
                <a:ext uri="{FF2B5EF4-FFF2-40B4-BE49-F238E27FC236}">
                  <a16:creationId xmlns:a16="http://schemas.microsoft.com/office/drawing/2014/main" id="{3DDBADD0-5300-4394-88CB-8EB3C26D7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880"/>
              <a:ext cx="18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400" b="1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32800" name="Rectangle 28">
              <a:extLst>
                <a:ext uri="{FF2B5EF4-FFF2-40B4-BE49-F238E27FC236}">
                  <a16:creationId xmlns:a16="http://schemas.microsoft.com/office/drawing/2014/main" id="{00B5D2B8-55A8-4F6F-8B4F-2D6A1BC21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120"/>
              <a:ext cx="18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400" b="1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>
            <a:extLst>
              <a:ext uri="{FF2B5EF4-FFF2-40B4-BE49-F238E27FC236}">
                <a16:creationId xmlns:a16="http://schemas.microsoft.com/office/drawing/2014/main" id="{D44941AD-F69E-4271-A275-D4FF88A43D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/>
              <a:t>Primero en llegar, primero en ser servido (FCFS)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743A8CF-38B2-4A3C-8AE9-147565B7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E210B01-2A17-458D-8936-3E6D1D32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C1C480-604D-4436-ADC7-562A3E7B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43DB0-92E1-4B4B-82D4-FC3EA1848EB3}" type="slidenum">
              <a:rPr lang="es-ES" altLang="es-MX" smtClean="0"/>
              <a:pPr>
                <a:defRPr/>
              </a:pPr>
              <a:t>16</a:t>
            </a:fld>
            <a:endParaRPr lang="es-ES" altLang="es-MX"/>
          </a:p>
        </p:txBody>
      </p:sp>
      <p:grpSp>
        <p:nvGrpSpPr>
          <p:cNvPr id="34822" name="Group 3">
            <a:extLst>
              <a:ext uri="{FF2B5EF4-FFF2-40B4-BE49-F238E27FC236}">
                <a16:creationId xmlns:a16="http://schemas.microsoft.com/office/drawing/2014/main" id="{8B241718-0BA5-4D11-8E5C-27D588967F19}"/>
              </a:ext>
            </a:extLst>
          </p:cNvPr>
          <p:cNvGrpSpPr>
            <a:grpSpLocks/>
          </p:cNvGrpSpPr>
          <p:nvPr/>
        </p:nvGrpSpPr>
        <p:grpSpPr bwMode="auto">
          <a:xfrm>
            <a:off x="1433513" y="3778250"/>
            <a:ext cx="6272212" cy="692150"/>
            <a:chOff x="903" y="1165"/>
            <a:chExt cx="3951" cy="436"/>
          </a:xfrm>
        </p:grpSpPr>
        <p:sp>
          <p:nvSpPr>
            <p:cNvPr id="34879" name="Line 4">
              <a:extLst>
                <a:ext uri="{FF2B5EF4-FFF2-40B4-BE49-F238E27FC236}">
                  <a16:creationId xmlns:a16="http://schemas.microsoft.com/office/drawing/2014/main" id="{928A6151-42E3-4616-9380-303B97B559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3" y="1597"/>
              <a:ext cx="38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80" name="Line 5">
              <a:extLst>
                <a:ext uri="{FF2B5EF4-FFF2-40B4-BE49-F238E27FC236}">
                  <a16:creationId xmlns:a16="http://schemas.microsoft.com/office/drawing/2014/main" id="{7CA56F3D-80C5-4935-A6C6-2336217470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81" name="Line 6">
              <a:extLst>
                <a:ext uri="{FF2B5EF4-FFF2-40B4-BE49-F238E27FC236}">
                  <a16:creationId xmlns:a16="http://schemas.microsoft.com/office/drawing/2014/main" id="{4D13CEB3-D478-4BB1-98B2-998EC2FC48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2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82" name="Line 7">
              <a:extLst>
                <a:ext uri="{FF2B5EF4-FFF2-40B4-BE49-F238E27FC236}">
                  <a16:creationId xmlns:a16="http://schemas.microsoft.com/office/drawing/2014/main" id="{7DC65A61-C058-4398-B8FA-DBF92DB6F1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3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83" name="Line 8">
              <a:extLst>
                <a:ext uri="{FF2B5EF4-FFF2-40B4-BE49-F238E27FC236}">
                  <a16:creationId xmlns:a16="http://schemas.microsoft.com/office/drawing/2014/main" id="{1848D8F0-7D0B-4812-9F1E-93D32EEE1D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5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84" name="Line 9">
              <a:extLst>
                <a:ext uri="{FF2B5EF4-FFF2-40B4-BE49-F238E27FC236}">
                  <a16:creationId xmlns:a16="http://schemas.microsoft.com/office/drawing/2014/main" id="{888E7E70-011A-4939-9070-960A0E7B81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6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85" name="Line 10">
              <a:extLst>
                <a:ext uri="{FF2B5EF4-FFF2-40B4-BE49-F238E27FC236}">
                  <a16:creationId xmlns:a16="http://schemas.microsoft.com/office/drawing/2014/main" id="{27FD1918-2758-474F-B32E-6D3C7C337A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7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86" name="Line 11">
              <a:extLst>
                <a:ext uri="{FF2B5EF4-FFF2-40B4-BE49-F238E27FC236}">
                  <a16:creationId xmlns:a16="http://schemas.microsoft.com/office/drawing/2014/main" id="{1DDCFEF6-C271-4E0A-B559-A98449651F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9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87" name="Line 12">
              <a:extLst>
                <a:ext uri="{FF2B5EF4-FFF2-40B4-BE49-F238E27FC236}">
                  <a16:creationId xmlns:a16="http://schemas.microsoft.com/office/drawing/2014/main" id="{3D8B1901-6B78-41B9-9887-DE22BD117C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1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88" name="Line 13">
              <a:extLst>
                <a:ext uri="{FF2B5EF4-FFF2-40B4-BE49-F238E27FC236}">
                  <a16:creationId xmlns:a16="http://schemas.microsoft.com/office/drawing/2014/main" id="{A243A417-C24F-4522-9F9E-9A5E36F24B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2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89" name="Line 14">
              <a:extLst>
                <a:ext uri="{FF2B5EF4-FFF2-40B4-BE49-F238E27FC236}">
                  <a16:creationId xmlns:a16="http://schemas.microsoft.com/office/drawing/2014/main" id="{E9872710-EB0F-49C0-BB82-5B9961EDA8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4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90" name="Line 15">
              <a:extLst>
                <a:ext uri="{FF2B5EF4-FFF2-40B4-BE49-F238E27FC236}">
                  <a16:creationId xmlns:a16="http://schemas.microsoft.com/office/drawing/2014/main" id="{6CAA102E-9A92-4BB3-B271-B4AE1F32E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6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91" name="Line 16">
              <a:extLst>
                <a:ext uri="{FF2B5EF4-FFF2-40B4-BE49-F238E27FC236}">
                  <a16:creationId xmlns:a16="http://schemas.microsoft.com/office/drawing/2014/main" id="{ABB71C10-248F-4E51-B278-6DB09FC21B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6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92" name="Line 17">
              <a:extLst>
                <a:ext uri="{FF2B5EF4-FFF2-40B4-BE49-F238E27FC236}">
                  <a16:creationId xmlns:a16="http://schemas.microsoft.com/office/drawing/2014/main" id="{CCA260BE-6179-4FE0-A9E0-970D93A8EC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8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93" name="Line 18">
              <a:extLst>
                <a:ext uri="{FF2B5EF4-FFF2-40B4-BE49-F238E27FC236}">
                  <a16:creationId xmlns:a16="http://schemas.microsoft.com/office/drawing/2014/main" id="{873DB9D0-EDBD-4E43-A2D1-66134971D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0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94" name="Line 19">
              <a:extLst>
                <a:ext uri="{FF2B5EF4-FFF2-40B4-BE49-F238E27FC236}">
                  <a16:creationId xmlns:a16="http://schemas.microsoft.com/office/drawing/2014/main" id="{845ADA6F-1186-4F49-9D26-17FD401AC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2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95" name="Line 20">
              <a:extLst>
                <a:ext uri="{FF2B5EF4-FFF2-40B4-BE49-F238E27FC236}">
                  <a16:creationId xmlns:a16="http://schemas.microsoft.com/office/drawing/2014/main" id="{3324EDB5-7518-4688-B099-443CC9296D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4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96" name="Line 21">
              <a:extLst>
                <a:ext uri="{FF2B5EF4-FFF2-40B4-BE49-F238E27FC236}">
                  <a16:creationId xmlns:a16="http://schemas.microsoft.com/office/drawing/2014/main" id="{D9FB9597-E34D-4DC8-9C68-8915C071C1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6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97" name="Line 22">
              <a:extLst>
                <a:ext uri="{FF2B5EF4-FFF2-40B4-BE49-F238E27FC236}">
                  <a16:creationId xmlns:a16="http://schemas.microsoft.com/office/drawing/2014/main" id="{6E661903-6F45-44DD-80CE-3713608A8B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8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98" name="Line 23">
              <a:extLst>
                <a:ext uri="{FF2B5EF4-FFF2-40B4-BE49-F238E27FC236}">
                  <a16:creationId xmlns:a16="http://schemas.microsoft.com/office/drawing/2014/main" id="{067EDAC9-BED2-4142-823B-D87B007519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0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99" name="Line 24">
              <a:extLst>
                <a:ext uri="{FF2B5EF4-FFF2-40B4-BE49-F238E27FC236}">
                  <a16:creationId xmlns:a16="http://schemas.microsoft.com/office/drawing/2014/main" id="{74999199-DEC1-458A-9F56-D393802BE7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2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900" name="Line 25">
              <a:extLst>
                <a:ext uri="{FF2B5EF4-FFF2-40B4-BE49-F238E27FC236}">
                  <a16:creationId xmlns:a16="http://schemas.microsoft.com/office/drawing/2014/main" id="{2C5B9840-2DEA-40F5-B9AC-D5510A757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94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901" name="Rectangle 26">
              <a:extLst>
                <a:ext uri="{FF2B5EF4-FFF2-40B4-BE49-F238E27FC236}">
                  <a16:creationId xmlns:a16="http://schemas.microsoft.com/office/drawing/2014/main" id="{8A23EF50-D992-42A8-883A-EA1446B82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" y="1213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4902" name="Rectangle 27">
              <a:extLst>
                <a:ext uri="{FF2B5EF4-FFF2-40B4-BE49-F238E27FC236}">
                  <a16:creationId xmlns:a16="http://schemas.microsoft.com/office/drawing/2014/main" id="{3D572469-9ADF-46B8-AB24-481177540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1165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4903" name="Rectangle 28">
              <a:extLst>
                <a:ext uri="{FF2B5EF4-FFF2-40B4-BE49-F238E27FC236}">
                  <a16:creationId xmlns:a16="http://schemas.microsoft.com/office/drawing/2014/main" id="{BBECE686-B325-4195-A665-8DC4441EA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1207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4904" name="Rectangle 29">
              <a:extLst>
                <a:ext uri="{FF2B5EF4-FFF2-40B4-BE49-F238E27FC236}">
                  <a16:creationId xmlns:a16="http://schemas.microsoft.com/office/drawing/2014/main" id="{79BCC302-244F-4551-A09B-83A5CFED6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1213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34905" name="Rectangle 30">
              <a:extLst>
                <a:ext uri="{FF2B5EF4-FFF2-40B4-BE49-F238E27FC236}">
                  <a16:creationId xmlns:a16="http://schemas.microsoft.com/office/drawing/2014/main" id="{AFB01E68-BD2A-468B-B186-92A0401A1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1213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20</a:t>
              </a:r>
            </a:p>
          </p:txBody>
        </p:sp>
      </p:grpSp>
      <p:sp>
        <p:nvSpPr>
          <p:cNvPr id="151583" name="Rectangle 31">
            <a:extLst>
              <a:ext uri="{FF2B5EF4-FFF2-40B4-BE49-F238E27FC236}">
                <a16:creationId xmlns:a16="http://schemas.microsoft.com/office/drawing/2014/main" id="{FF672E1C-A600-465F-8E4E-9771EE7B6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781550"/>
            <a:ext cx="288925" cy="288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584" name="Rectangle 32">
            <a:extLst>
              <a:ext uri="{FF2B5EF4-FFF2-40B4-BE49-F238E27FC236}">
                <a16:creationId xmlns:a16="http://schemas.microsoft.com/office/drawing/2014/main" id="{00C34B1F-70E0-4795-871C-B42E97622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781550"/>
            <a:ext cx="288925" cy="288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585" name="Rectangle 33">
            <a:extLst>
              <a:ext uri="{FF2B5EF4-FFF2-40B4-BE49-F238E27FC236}">
                <a16:creationId xmlns:a16="http://schemas.microsoft.com/office/drawing/2014/main" id="{A80BF22B-EE91-4310-BD31-059030D7D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4781550"/>
            <a:ext cx="288925" cy="288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586" name="Rectangle 34">
            <a:extLst>
              <a:ext uri="{FF2B5EF4-FFF2-40B4-BE49-F238E27FC236}">
                <a16:creationId xmlns:a16="http://schemas.microsoft.com/office/drawing/2014/main" id="{83EE00E7-26CE-4631-B494-8AC4B00C6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5068888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587" name="Rectangle 35">
            <a:extLst>
              <a:ext uri="{FF2B5EF4-FFF2-40B4-BE49-F238E27FC236}">
                <a16:creationId xmlns:a16="http://schemas.microsoft.com/office/drawing/2014/main" id="{69B05D39-521C-4D7A-B665-7D89BFF50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5068888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588" name="Rectangle 36">
            <a:extLst>
              <a:ext uri="{FF2B5EF4-FFF2-40B4-BE49-F238E27FC236}">
                <a16:creationId xmlns:a16="http://schemas.microsoft.com/office/drawing/2014/main" id="{DDFA1AFB-46BE-47BF-A1D6-2CB7DCEC1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5068888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589" name="Rectangle 37">
            <a:extLst>
              <a:ext uri="{FF2B5EF4-FFF2-40B4-BE49-F238E27FC236}">
                <a16:creationId xmlns:a16="http://schemas.microsoft.com/office/drawing/2014/main" id="{7BE7C56D-137C-4DF3-A322-0CC9F55A1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450" y="5068888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590" name="Rectangle 38">
            <a:extLst>
              <a:ext uri="{FF2B5EF4-FFF2-40B4-BE49-F238E27FC236}">
                <a16:creationId xmlns:a16="http://schemas.microsoft.com/office/drawing/2014/main" id="{3E8B5F45-7EB6-47DA-BE79-B1A1CAEE1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5068888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591" name="Rectangle 39">
            <a:extLst>
              <a:ext uri="{FF2B5EF4-FFF2-40B4-BE49-F238E27FC236}">
                <a16:creationId xmlns:a16="http://schemas.microsoft.com/office/drawing/2014/main" id="{EC1A57AD-4E37-4AB4-A445-CE69434BD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5068888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592" name="Rectangle 40">
            <a:extLst>
              <a:ext uri="{FF2B5EF4-FFF2-40B4-BE49-F238E27FC236}">
                <a16:creationId xmlns:a16="http://schemas.microsoft.com/office/drawing/2014/main" id="{01C4CA6B-C92C-4CF4-B53E-962C56AE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225" y="5356225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593" name="Rectangle 41">
            <a:extLst>
              <a:ext uri="{FF2B5EF4-FFF2-40B4-BE49-F238E27FC236}">
                <a16:creationId xmlns:a16="http://schemas.microsoft.com/office/drawing/2014/main" id="{E93B146A-2AF4-400C-AB69-56189F349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5356225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594" name="Rectangle 42">
            <a:extLst>
              <a:ext uri="{FF2B5EF4-FFF2-40B4-BE49-F238E27FC236}">
                <a16:creationId xmlns:a16="http://schemas.microsoft.com/office/drawing/2014/main" id="{A63760B6-DA73-4D18-8F5A-E6D57E58A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5356225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595" name="Rectangle 43">
            <a:extLst>
              <a:ext uri="{FF2B5EF4-FFF2-40B4-BE49-F238E27FC236}">
                <a16:creationId xmlns:a16="http://schemas.microsoft.com/office/drawing/2014/main" id="{E9F4AFCA-E0A9-456B-B526-999910471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238" y="5356225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596" name="Rectangle 44">
            <a:extLst>
              <a:ext uri="{FF2B5EF4-FFF2-40B4-BE49-F238E27FC236}">
                <a16:creationId xmlns:a16="http://schemas.microsoft.com/office/drawing/2014/main" id="{ADC6990C-C68B-4FA9-A65B-D013DB0C8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0" y="5645150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597" name="Rectangle 45">
            <a:extLst>
              <a:ext uri="{FF2B5EF4-FFF2-40B4-BE49-F238E27FC236}">
                <a16:creationId xmlns:a16="http://schemas.microsoft.com/office/drawing/2014/main" id="{48259A48-0F33-48C2-92EE-13DFB96BC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088" y="5645150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598" name="Rectangle 46">
            <a:extLst>
              <a:ext uri="{FF2B5EF4-FFF2-40B4-BE49-F238E27FC236}">
                <a16:creationId xmlns:a16="http://schemas.microsoft.com/office/drawing/2014/main" id="{71E0914A-BB3B-4B0A-B830-18F316150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5645150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599" name="Rectangle 47">
            <a:extLst>
              <a:ext uri="{FF2B5EF4-FFF2-40B4-BE49-F238E27FC236}">
                <a16:creationId xmlns:a16="http://schemas.microsoft.com/office/drawing/2014/main" id="{5441B2AA-A0CA-487D-BD51-688C14396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5645150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600" name="Rectangle 48">
            <a:extLst>
              <a:ext uri="{FF2B5EF4-FFF2-40B4-BE49-F238E27FC236}">
                <a16:creationId xmlns:a16="http://schemas.microsoft.com/office/drawing/2014/main" id="{A27BDA70-123C-40E7-B072-450A98363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5645150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601" name="Rectangle 49">
            <a:extLst>
              <a:ext uri="{FF2B5EF4-FFF2-40B4-BE49-F238E27FC236}">
                <a16:creationId xmlns:a16="http://schemas.microsoft.com/office/drawing/2014/main" id="{AE255FC9-6CFC-4025-8E93-641830863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5932488"/>
            <a:ext cx="288925" cy="288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1602" name="Rectangle 50">
            <a:extLst>
              <a:ext uri="{FF2B5EF4-FFF2-40B4-BE49-F238E27FC236}">
                <a16:creationId xmlns:a16="http://schemas.microsoft.com/office/drawing/2014/main" id="{FF81BB5D-4C94-4F27-88BB-22386C103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5932488"/>
            <a:ext cx="288925" cy="288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grpSp>
        <p:nvGrpSpPr>
          <p:cNvPr id="34843" name="Group 51">
            <a:extLst>
              <a:ext uri="{FF2B5EF4-FFF2-40B4-BE49-F238E27FC236}">
                <a16:creationId xmlns:a16="http://schemas.microsoft.com/office/drawing/2014/main" id="{4B3FD367-1F12-4C20-AA44-B30656947F05}"/>
              </a:ext>
            </a:extLst>
          </p:cNvPr>
          <p:cNvGrpSpPr>
            <a:grpSpLocks/>
          </p:cNvGrpSpPr>
          <p:nvPr/>
        </p:nvGrpSpPr>
        <p:grpSpPr bwMode="auto">
          <a:xfrm>
            <a:off x="1128713" y="4713288"/>
            <a:ext cx="282575" cy="1524000"/>
            <a:chOff x="711" y="1678"/>
            <a:chExt cx="178" cy="1006"/>
          </a:xfrm>
        </p:grpSpPr>
        <p:sp>
          <p:nvSpPr>
            <p:cNvPr id="34874" name="Rectangle 52">
              <a:extLst>
                <a:ext uri="{FF2B5EF4-FFF2-40B4-BE49-F238E27FC236}">
                  <a16:creationId xmlns:a16="http://schemas.microsoft.com/office/drawing/2014/main" id="{79CF882B-3408-430F-BDB4-A19A75424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678"/>
              <a:ext cx="178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4875" name="Rectangle 53">
              <a:extLst>
                <a:ext uri="{FF2B5EF4-FFF2-40B4-BE49-F238E27FC236}">
                  <a16:creationId xmlns:a16="http://schemas.microsoft.com/office/drawing/2014/main" id="{3856ACD6-210E-4893-A6A2-9F5DD8EA9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888"/>
              <a:ext cx="178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4876" name="Rectangle 54">
              <a:extLst>
                <a:ext uri="{FF2B5EF4-FFF2-40B4-BE49-F238E27FC236}">
                  <a16:creationId xmlns:a16="http://schemas.microsoft.com/office/drawing/2014/main" id="{B3AB6866-ADFB-4CB4-9BA8-2C6A7708F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080"/>
              <a:ext cx="178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4877" name="Rectangle 55">
              <a:extLst>
                <a:ext uri="{FF2B5EF4-FFF2-40B4-BE49-F238E27FC236}">
                  <a16:creationId xmlns:a16="http://schemas.microsoft.com/office/drawing/2014/main" id="{2FC5E59C-6A1B-431C-8D55-C2860B80A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272"/>
              <a:ext cx="178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878" name="Rectangle 56">
              <a:extLst>
                <a:ext uri="{FF2B5EF4-FFF2-40B4-BE49-F238E27FC236}">
                  <a16:creationId xmlns:a16="http://schemas.microsoft.com/office/drawing/2014/main" id="{6A30D0EF-57A1-4883-A38C-F24071753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464"/>
              <a:ext cx="178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51609" name="Group 57">
            <a:extLst>
              <a:ext uri="{FF2B5EF4-FFF2-40B4-BE49-F238E27FC236}">
                <a16:creationId xmlns:a16="http://schemas.microsoft.com/office/drawing/2014/main" id="{E515D2A8-053E-4D37-80FF-3407199B6C52}"/>
              </a:ext>
            </a:extLst>
          </p:cNvPr>
          <p:cNvGrpSpPr>
            <a:grpSpLocks/>
          </p:cNvGrpSpPr>
          <p:nvPr/>
        </p:nvGrpSpPr>
        <p:grpSpPr bwMode="auto">
          <a:xfrm>
            <a:off x="1347788" y="3629025"/>
            <a:ext cx="1081087" cy="336550"/>
            <a:chOff x="793" y="2231"/>
            <a:chExt cx="681" cy="212"/>
          </a:xfrm>
        </p:grpSpPr>
        <p:sp>
          <p:nvSpPr>
            <p:cNvPr id="34870" name="Rectangle 58">
              <a:extLst>
                <a:ext uri="{FF2B5EF4-FFF2-40B4-BE49-F238E27FC236}">
                  <a16:creationId xmlns:a16="http://schemas.microsoft.com/office/drawing/2014/main" id="{D1D67A5D-6B84-47A0-865E-6AD616DEF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251"/>
              <a:ext cx="182" cy="18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71" name="Rectangle 59">
              <a:extLst>
                <a:ext uri="{FF2B5EF4-FFF2-40B4-BE49-F238E27FC236}">
                  <a16:creationId xmlns:a16="http://schemas.microsoft.com/office/drawing/2014/main" id="{2DA66E74-5BD0-437B-876E-B34C6E8C2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251"/>
              <a:ext cx="182" cy="18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72" name="Rectangle 60">
              <a:extLst>
                <a:ext uri="{FF2B5EF4-FFF2-40B4-BE49-F238E27FC236}">
                  <a16:creationId xmlns:a16="http://schemas.microsoft.com/office/drawing/2014/main" id="{42F3CF0E-1C78-4534-BC2F-C004F64DF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251"/>
              <a:ext cx="182" cy="18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73" name="Text Box 61">
              <a:extLst>
                <a:ext uri="{FF2B5EF4-FFF2-40B4-BE49-F238E27FC236}">
                  <a16:creationId xmlns:a16="http://schemas.microsoft.com/office/drawing/2014/main" id="{8AA56BC6-FE60-4EF3-8FFC-6D9E0AC9F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223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1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1614" name="Group 62">
            <a:extLst>
              <a:ext uri="{FF2B5EF4-FFF2-40B4-BE49-F238E27FC236}">
                <a16:creationId xmlns:a16="http://schemas.microsoft.com/office/drawing/2014/main" id="{7B590E2A-36D4-4D45-B5AF-73AB398CC6C4}"/>
              </a:ext>
            </a:extLst>
          </p:cNvPr>
          <p:cNvGrpSpPr>
            <a:grpSpLocks/>
          </p:cNvGrpSpPr>
          <p:nvPr/>
        </p:nvGrpSpPr>
        <p:grpSpPr bwMode="auto">
          <a:xfrm>
            <a:off x="1949450" y="3340100"/>
            <a:ext cx="1919288" cy="336550"/>
            <a:chOff x="1172" y="2049"/>
            <a:chExt cx="1209" cy="212"/>
          </a:xfrm>
        </p:grpSpPr>
        <p:sp>
          <p:nvSpPr>
            <p:cNvPr id="34863" name="Rectangle 63">
              <a:extLst>
                <a:ext uri="{FF2B5EF4-FFF2-40B4-BE49-F238E27FC236}">
                  <a16:creationId xmlns:a16="http://schemas.microsoft.com/office/drawing/2014/main" id="{1C508D11-75F6-4707-9525-39FB369F6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069"/>
              <a:ext cx="182" cy="18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64" name="Rectangle 64">
              <a:extLst>
                <a:ext uri="{FF2B5EF4-FFF2-40B4-BE49-F238E27FC236}">
                  <a16:creationId xmlns:a16="http://schemas.microsoft.com/office/drawing/2014/main" id="{CD971DB7-3432-4D49-B8B9-CCD524A9B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" y="2069"/>
              <a:ext cx="182" cy="18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65" name="Rectangle 65">
              <a:extLst>
                <a:ext uri="{FF2B5EF4-FFF2-40B4-BE49-F238E27FC236}">
                  <a16:creationId xmlns:a16="http://schemas.microsoft.com/office/drawing/2014/main" id="{02B7B37F-EF46-429A-8AF3-950B289DC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2069"/>
              <a:ext cx="182" cy="18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66" name="Rectangle 66">
              <a:extLst>
                <a:ext uri="{FF2B5EF4-FFF2-40B4-BE49-F238E27FC236}">
                  <a16:creationId xmlns:a16="http://schemas.microsoft.com/office/drawing/2014/main" id="{8AD2FF9C-E152-421A-8843-D6445AB73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069"/>
              <a:ext cx="182" cy="18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67" name="Rectangle 67">
              <a:extLst>
                <a:ext uri="{FF2B5EF4-FFF2-40B4-BE49-F238E27FC236}">
                  <a16:creationId xmlns:a16="http://schemas.microsoft.com/office/drawing/2014/main" id="{7E8AD10F-7532-40FA-9AF2-D0C13BE1D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069"/>
              <a:ext cx="182" cy="18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68" name="Rectangle 68">
              <a:extLst>
                <a:ext uri="{FF2B5EF4-FFF2-40B4-BE49-F238E27FC236}">
                  <a16:creationId xmlns:a16="http://schemas.microsoft.com/office/drawing/2014/main" id="{4E90A1FD-9E08-4B41-9C60-67970E3AD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2069"/>
              <a:ext cx="182" cy="18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69" name="Text Box 69">
              <a:extLst>
                <a:ext uri="{FF2B5EF4-FFF2-40B4-BE49-F238E27FC236}">
                  <a16:creationId xmlns:a16="http://schemas.microsoft.com/office/drawing/2014/main" id="{466E1E26-B505-44E9-9F14-427AE3DE0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2" y="204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2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1622" name="Group 70">
            <a:extLst>
              <a:ext uri="{FF2B5EF4-FFF2-40B4-BE49-F238E27FC236}">
                <a16:creationId xmlns:a16="http://schemas.microsoft.com/office/drawing/2014/main" id="{19A1F83D-82F5-4E78-95F3-F37AB05253E1}"/>
              </a:ext>
            </a:extLst>
          </p:cNvPr>
          <p:cNvGrpSpPr>
            <a:grpSpLocks/>
          </p:cNvGrpSpPr>
          <p:nvPr/>
        </p:nvGrpSpPr>
        <p:grpSpPr bwMode="auto">
          <a:xfrm>
            <a:off x="2503488" y="3074988"/>
            <a:ext cx="1365250" cy="336550"/>
            <a:chOff x="1521" y="1882"/>
            <a:chExt cx="860" cy="212"/>
          </a:xfrm>
        </p:grpSpPr>
        <p:sp>
          <p:nvSpPr>
            <p:cNvPr id="34858" name="Rectangle 71">
              <a:extLst>
                <a:ext uri="{FF2B5EF4-FFF2-40B4-BE49-F238E27FC236}">
                  <a16:creationId xmlns:a16="http://schemas.microsoft.com/office/drawing/2014/main" id="{74091232-038E-42BC-9216-287F390AD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1882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59" name="Rectangle 72">
              <a:extLst>
                <a:ext uri="{FF2B5EF4-FFF2-40B4-BE49-F238E27FC236}">
                  <a16:creationId xmlns:a16="http://schemas.microsoft.com/office/drawing/2014/main" id="{433C3888-3CFC-4684-82D0-7BE875ED3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" y="1882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60" name="Rectangle 73">
              <a:extLst>
                <a:ext uri="{FF2B5EF4-FFF2-40B4-BE49-F238E27FC236}">
                  <a16:creationId xmlns:a16="http://schemas.microsoft.com/office/drawing/2014/main" id="{B1D47545-6085-4C6B-AD42-7A38F54F3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882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61" name="Rectangle 74">
              <a:extLst>
                <a:ext uri="{FF2B5EF4-FFF2-40B4-BE49-F238E27FC236}">
                  <a16:creationId xmlns:a16="http://schemas.microsoft.com/office/drawing/2014/main" id="{75E8C3E5-1F05-45A0-89E7-71319AEBF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1882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62" name="Text Box 75">
              <a:extLst>
                <a:ext uri="{FF2B5EF4-FFF2-40B4-BE49-F238E27FC236}">
                  <a16:creationId xmlns:a16="http://schemas.microsoft.com/office/drawing/2014/main" id="{4172480E-4A10-47D5-87E5-637EDB625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1" y="188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3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1628" name="Group 76">
            <a:extLst>
              <a:ext uri="{FF2B5EF4-FFF2-40B4-BE49-F238E27FC236}">
                <a16:creationId xmlns:a16="http://schemas.microsoft.com/office/drawing/2014/main" id="{4CF4D1AB-5637-4400-BB15-6B167EAF0AF9}"/>
              </a:ext>
            </a:extLst>
          </p:cNvPr>
          <p:cNvGrpSpPr>
            <a:grpSpLocks/>
          </p:cNvGrpSpPr>
          <p:nvPr/>
        </p:nvGrpSpPr>
        <p:grpSpPr bwMode="auto">
          <a:xfrm>
            <a:off x="3076575" y="2779713"/>
            <a:ext cx="1655763" cy="336550"/>
            <a:chOff x="1882" y="1696"/>
            <a:chExt cx="1043" cy="212"/>
          </a:xfrm>
        </p:grpSpPr>
        <p:sp>
          <p:nvSpPr>
            <p:cNvPr id="34852" name="Rectangle 77">
              <a:extLst>
                <a:ext uri="{FF2B5EF4-FFF2-40B4-BE49-F238E27FC236}">
                  <a16:creationId xmlns:a16="http://schemas.microsoft.com/office/drawing/2014/main" id="{2646119A-E02C-424F-AE5D-CEF70059A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53" name="Rectangle 78">
              <a:extLst>
                <a:ext uri="{FF2B5EF4-FFF2-40B4-BE49-F238E27FC236}">
                  <a16:creationId xmlns:a16="http://schemas.microsoft.com/office/drawing/2014/main" id="{2DFC3EE6-5502-4880-A2C0-332E6501E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54" name="Rectangle 79">
              <a:extLst>
                <a:ext uri="{FF2B5EF4-FFF2-40B4-BE49-F238E27FC236}">
                  <a16:creationId xmlns:a16="http://schemas.microsoft.com/office/drawing/2014/main" id="{52D24B1A-3058-44B1-BA0E-39550C266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9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55" name="Rectangle 80">
              <a:extLst>
                <a:ext uri="{FF2B5EF4-FFF2-40B4-BE49-F238E27FC236}">
                  <a16:creationId xmlns:a16="http://schemas.microsoft.com/office/drawing/2014/main" id="{20107C89-A3AA-43DF-86CF-FA9C7AE15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56" name="Rectangle 81">
              <a:extLst>
                <a:ext uri="{FF2B5EF4-FFF2-40B4-BE49-F238E27FC236}">
                  <a16:creationId xmlns:a16="http://schemas.microsoft.com/office/drawing/2014/main" id="{83FDFCA2-9D90-4B98-A87A-3B02CC86A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57" name="Text Box 82">
              <a:extLst>
                <a:ext uri="{FF2B5EF4-FFF2-40B4-BE49-F238E27FC236}">
                  <a16:creationId xmlns:a16="http://schemas.microsoft.com/office/drawing/2014/main" id="{262E52DC-A08C-437C-A45E-A0303B11C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169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4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1635" name="Group 83">
            <a:extLst>
              <a:ext uri="{FF2B5EF4-FFF2-40B4-BE49-F238E27FC236}">
                <a16:creationId xmlns:a16="http://schemas.microsoft.com/office/drawing/2014/main" id="{9F228013-2D4E-4D5E-B038-FF0C6E1E4B6D}"/>
              </a:ext>
            </a:extLst>
          </p:cNvPr>
          <p:cNvGrpSpPr>
            <a:grpSpLocks/>
          </p:cNvGrpSpPr>
          <p:nvPr/>
        </p:nvGrpSpPr>
        <p:grpSpPr bwMode="auto">
          <a:xfrm>
            <a:off x="3654425" y="2492375"/>
            <a:ext cx="790575" cy="336550"/>
            <a:chOff x="2246" y="1515"/>
            <a:chExt cx="498" cy="212"/>
          </a:xfrm>
        </p:grpSpPr>
        <p:sp>
          <p:nvSpPr>
            <p:cNvPr id="34849" name="Rectangle 84">
              <a:extLst>
                <a:ext uri="{FF2B5EF4-FFF2-40B4-BE49-F238E27FC236}">
                  <a16:creationId xmlns:a16="http://schemas.microsoft.com/office/drawing/2014/main" id="{1F0E7B44-0A50-4520-9EC7-AF3026EC3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515"/>
              <a:ext cx="182" cy="18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50" name="Rectangle 85">
              <a:extLst>
                <a:ext uri="{FF2B5EF4-FFF2-40B4-BE49-F238E27FC236}">
                  <a16:creationId xmlns:a16="http://schemas.microsoft.com/office/drawing/2014/main" id="{0642AA32-7618-4F3C-A41B-5D58AD925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515"/>
              <a:ext cx="182" cy="18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51" name="Text Box 86">
              <a:extLst>
                <a:ext uri="{FF2B5EF4-FFF2-40B4-BE49-F238E27FC236}">
                  <a16:creationId xmlns:a16="http://schemas.microsoft.com/office/drawing/2014/main" id="{21EC9611-69B2-4423-B307-4BA2F63CA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" y="151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5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>
            <a:extLst>
              <a:ext uri="{FF2B5EF4-FFF2-40B4-BE49-F238E27FC236}">
                <a16:creationId xmlns:a16="http://schemas.microsoft.com/office/drawing/2014/main" id="{F8CE67A3-E4D0-45B1-8B91-1C2655E61E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/>
              <a:t>Primero en llegar, primero en ser servido (FCFS)</a:t>
            </a:r>
          </a:p>
        </p:txBody>
      </p:sp>
      <p:sp>
        <p:nvSpPr>
          <p:cNvPr id="36870" name="Rectangle 3">
            <a:extLst>
              <a:ext uri="{FF2B5EF4-FFF2-40B4-BE49-F238E27FC236}">
                <a16:creationId xmlns:a16="http://schemas.microsoft.com/office/drawing/2014/main" id="{77675176-9818-4710-A903-1FCD2E0FE2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/>
              <a:t>Un proceso corto puede esperar mucho antes de que pueda ejecutarse</a:t>
            </a:r>
          </a:p>
          <a:p>
            <a:pPr eaLnBrk="1" hangingPunct="1"/>
            <a:r>
              <a:rPr lang="es-ES" altLang="es-MX"/>
              <a:t>Tiende a favorecer los procesos con alto uso de CPU</a:t>
            </a:r>
          </a:p>
          <a:p>
            <a:pPr lvl="1" eaLnBrk="1" hangingPunct="1"/>
            <a:r>
              <a:rPr lang="es-ES" altLang="es-MX"/>
              <a:t>Cuando un proceso con alto uso de CPU se está ejecutando, todos los que tienen alto uso de E/S tienen que esperar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CAE31D-4C58-4020-8DFD-403CE289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50ECC81-1680-4428-AF9D-6306545C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83AFA3-A436-4A43-B632-D01E4107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43DB0-92E1-4B4B-82D4-FC3EA1848EB3}" type="slidenum">
              <a:rPr lang="es-ES" altLang="es-MX" smtClean="0"/>
              <a:pPr>
                <a:defRPr/>
              </a:pPr>
              <a:t>17</a:t>
            </a:fld>
            <a:endParaRPr lang="es-ES" altLang="es-MX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>
            <a:extLst>
              <a:ext uri="{FF2B5EF4-FFF2-40B4-BE49-F238E27FC236}">
                <a16:creationId xmlns:a16="http://schemas.microsoft.com/office/drawing/2014/main" id="{9DD32BDF-E45A-498E-BCE5-A2366E07A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/>
              <a:t>Primero el más corto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0CF334-74D8-49D1-B15D-ED16D8B7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1BAC04-E64B-4223-B522-B4F0AAD4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E497D9-8FF7-46C1-86C9-4E5E0B9B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43DB0-92E1-4B4B-82D4-FC3EA1848EB3}" type="slidenum">
              <a:rPr lang="es-ES" altLang="es-MX" smtClean="0"/>
              <a:pPr>
                <a:defRPr/>
              </a:pPr>
              <a:t>18</a:t>
            </a:fld>
            <a:endParaRPr lang="es-ES" altLang="es-MX"/>
          </a:p>
        </p:txBody>
      </p:sp>
      <p:grpSp>
        <p:nvGrpSpPr>
          <p:cNvPr id="38918" name="Group 3">
            <a:extLst>
              <a:ext uri="{FF2B5EF4-FFF2-40B4-BE49-F238E27FC236}">
                <a16:creationId xmlns:a16="http://schemas.microsoft.com/office/drawing/2014/main" id="{B24920A7-3867-4362-8C7A-31D6986BCDD9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3873500"/>
            <a:ext cx="6272213" cy="692150"/>
            <a:chOff x="903" y="1165"/>
            <a:chExt cx="3951" cy="436"/>
          </a:xfrm>
        </p:grpSpPr>
        <p:sp>
          <p:nvSpPr>
            <p:cNvPr id="38975" name="Line 4">
              <a:extLst>
                <a:ext uri="{FF2B5EF4-FFF2-40B4-BE49-F238E27FC236}">
                  <a16:creationId xmlns:a16="http://schemas.microsoft.com/office/drawing/2014/main" id="{37369C31-EC91-498F-A3DF-E8806FE34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3" y="1597"/>
              <a:ext cx="38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976" name="Line 5">
              <a:extLst>
                <a:ext uri="{FF2B5EF4-FFF2-40B4-BE49-F238E27FC236}">
                  <a16:creationId xmlns:a16="http://schemas.microsoft.com/office/drawing/2014/main" id="{3A0469EF-88E7-4C6E-8881-DCBAA98DB0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977" name="Line 6">
              <a:extLst>
                <a:ext uri="{FF2B5EF4-FFF2-40B4-BE49-F238E27FC236}">
                  <a16:creationId xmlns:a16="http://schemas.microsoft.com/office/drawing/2014/main" id="{85B36570-0E91-4CF9-9063-0DB2D418D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2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978" name="Line 7">
              <a:extLst>
                <a:ext uri="{FF2B5EF4-FFF2-40B4-BE49-F238E27FC236}">
                  <a16:creationId xmlns:a16="http://schemas.microsoft.com/office/drawing/2014/main" id="{D5DC1FE9-5CB7-4ADD-A974-0BBEEB06B7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3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979" name="Line 8">
              <a:extLst>
                <a:ext uri="{FF2B5EF4-FFF2-40B4-BE49-F238E27FC236}">
                  <a16:creationId xmlns:a16="http://schemas.microsoft.com/office/drawing/2014/main" id="{9B7E1C8E-4B0B-47AF-87BB-1CFCDA9AED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5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980" name="Line 9">
              <a:extLst>
                <a:ext uri="{FF2B5EF4-FFF2-40B4-BE49-F238E27FC236}">
                  <a16:creationId xmlns:a16="http://schemas.microsoft.com/office/drawing/2014/main" id="{24897F25-5428-45A5-BE61-85387A59FE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6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981" name="Line 10">
              <a:extLst>
                <a:ext uri="{FF2B5EF4-FFF2-40B4-BE49-F238E27FC236}">
                  <a16:creationId xmlns:a16="http://schemas.microsoft.com/office/drawing/2014/main" id="{6D8A804D-2AAB-49AC-A84F-AC8AE42FE6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7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982" name="Line 11">
              <a:extLst>
                <a:ext uri="{FF2B5EF4-FFF2-40B4-BE49-F238E27FC236}">
                  <a16:creationId xmlns:a16="http://schemas.microsoft.com/office/drawing/2014/main" id="{581338B4-25B6-41AF-B279-46444D7168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9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983" name="Line 12">
              <a:extLst>
                <a:ext uri="{FF2B5EF4-FFF2-40B4-BE49-F238E27FC236}">
                  <a16:creationId xmlns:a16="http://schemas.microsoft.com/office/drawing/2014/main" id="{8B166A18-2E63-40E8-8647-8DDDABB074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1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984" name="Line 13">
              <a:extLst>
                <a:ext uri="{FF2B5EF4-FFF2-40B4-BE49-F238E27FC236}">
                  <a16:creationId xmlns:a16="http://schemas.microsoft.com/office/drawing/2014/main" id="{A83161E8-3E44-4620-A756-ACA7E02EF4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2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985" name="Line 14">
              <a:extLst>
                <a:ext uri="{FF2B5EF4-FFF2-40B4-BE49-F238E27FC236}">
                  <a16:creationId xmlns:a16="http://schemas.microsoft.com/office/drawing/2014/main" id="{4E0BA008-AEE1-4501-8EAA-BB3458B3B2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4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986" name="Line 15">
              <a:extLst>
                <a:ext uri="{FF2B5EF4-FFF2-40B4-BE49-F238E27FC236}">
                  <a16:creationId xmlns:a16="http://schemas.microsoft.com/office/drawing/2014/main" id="{5D3C4B60-BE78-43A4-BA5F-E5B78A45D7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6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987" name="Line 16">
              <a:extLst>
                <a:ext uri="{FF2B5EF4-FFF2-40B4-BE49-F238E27FC236}">
                  <a16:creationId xmlns:a16="http://schemas.microsoft.com/office/drawing/2014/main" id="{BC0C7272-C322-4E95-9900-6EC8AC1533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6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988" name="Line 17">
              <a:extLst>
                <a:ext uri="{FF2B5EF4-FFF2-40B4-BE49-F238E27FC236}">
                  <a16:creationId xmlns:a16="http://schemas.microsoft.com/office/drawing/2014/main" id="{0B4DA3FA-4644-4828-AD59-8129207A19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8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989" name="Line 18">
              <a:extLst>
                <a:ext uri="{FF2B5EF4-FFF2-40B4-BE49-F238E27FC236}">
                  <a16:creationId xmlns:a16="http://schemas.microsoft.com/office/drawing/2014/main" id="{E0ACF081-D46A-4806-8391-2CE1E44544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0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990" name="Line 19">
              <a:extLst>
                <a:ext uri="{FF2B5EF4-FFF2-40B4-BE49-F238E27FC236}">
                  <a16:creationId xmlns:a16="http://schemas.microsoft.com/office/drawing/2014/main" id="{72D6F71E-65A5-4F68-8A7B-8EEAFC4E86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2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991" name="Line 20">
              <a:extLst>
                <a:ext uri="{FF2B5EF4-FFF2-40B4-BE49-F238E27FC236}">
                  <a16:creationId xmlns:a16="http://schemas.microsoft.com/office/drawing/2014/main" id="{2414CC1A-D375-4F5E-9EC6-B05C0E364F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4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992" name="Line 21">
              <a:extLst>
                <a:ext uri="{FF2B5EF4-FFF2-40B4-BE49-F238E27FC236}">
                  <a16:creationId xmlns:a16="http://schemas.microsoft.com/office/drawing/2014/main" id="{309491F3-BF4B-465F-B529-240A0C6A0F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6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993" name="Line 22">
              <a:extLst>
                <a:ext uri="{FF2B5EF4-FFF2-40B4-BE49-F238E27FC236}">
                  <a16:creationId xmlns:a16="http://schemas.microsoft.com/office/drawing/2014/main" id="{99ED79C0-D683-4BED-B10F-082CCE046B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8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994" name="Line 23">
              <a:extLst>
                <a:ext uri="{FF2B5EF4-FFF2-40B4-BE49-F238E27FC236}">
                  <a16:creationId xmlns:a16="http://schemas.microsoft.com/office/drawing/2014/main" id="{C3EDCF55-13A2-4026-9F3D-5B8F96F232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0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995" name="Line 24">
              <a:extLst>
                <a:ext uri="{FF2B5EF4-FFF2-40B4-BE49-F238E27FC236}">
                  <a16:creationId xmlns:a16="http://schemas.microsoft.com/office/drawing/2014/main" id="{4172162E-3834-4613-841E-8D380476ED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2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996" name="Line 25">
              <a:extLst>
                <a:ext uri="{FF2B5EF4-FFF2-40B4-BE49-F238E27FC236}">
                  <a16:creationId xmlns:a16="http://schemas.microsoft.com/office/drawing/2014/main" id="{A28B2FBC-BA4B-4BA5-8CD2-D6F9E5FD22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94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997" name="Rectangle 26">
              <a:extLst>
                <a:ext uri="{FF2B5EF4-FFF2-40B4-BE49-F238E27FC236}">
                  <a16:creationId xmlns:a16="http://schemas.microsoft.com/office/drawing/2014/main" id="{E2FD5299-D3F8-4B31-8A97-27BC3AE1D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" y="1213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8998" name="Rectangle 27">
              <a:extLst>
                <a:ext uri="{FF2B5EF4-FFF2-40B4-BE49-F238E27FC236}">
                  <a16:creationId xmlns:a16="http://schemas.microsoft.com/office/drawing/2014/main" id="{F2032593-9CB0-4174-A5D7-FB9225C86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1165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8999" name="Rectangle 28">
              <a:extLst>
                <a:ext uri="{FF2B5EF4-FFF2-40B4-BE49-F238E27FC236}">
                  <a16:creationId xmlns:a16="http://schemas.microsoft.com/office/drawing/2014/main" id="{B4752B82-BB91-4380-B4B9-4B2D16A9E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1207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9000" name="Rectangle 29">
              <a:extLst>
                <a:ext uri="{FF2B5EF4-FFF2-40B4-BE49-F238E27FC236}">
                  <a16:creationId xmlns:a16="http://schemas.microsoft.com/office/drawing/2014/main" id="{E5CBF046-1404-426F-AE32-40524E24F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1213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39001" name="Rectangle 30">
              <a:extLst>
                <a:ext uri="{FF2B5EF4-FFF2-40B4-BE49-F238E27FC236}">
                  <a16:creationId xmlns:a16="http://schemas.microsoft.com/office/drawing/2014/main" id="{C52E7E26-1157-440C-92C8-EE71C5AE7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1213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20</a:t>
              </a:r>
            </a:p>
          </p:txBody>
        </p:sp>
      </p:grpSp>
      <p:sp>
        <p:nvSpPr>
          <p:cNvPr id="155679" name="Rectangle 31">
            <a:extLst>
              <a:ext uri="{FF2B5EF4-FFF2-40B4-BE49-F238E27FC236}">
                <a16:creationId xmlns:a16="http://schemas.microsoft.com/office/drawing/2014/main" id="{0006FEA8-5CCC-4A7A-B662-094518B8C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737100"/>
            <a:ext cx="288925" cy="288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80" name="Rectangle 32">
            <a:extLst>
              <a:ext uri="{FF2B5EF4-FFF2-40B4-BE49-F238E27FC236}">
                <a16:creationId xmlns:a16="http://schemas.microsoft.com/office/drawing/2014/main" id="{D6BB2775-FFFD-4824-82CD-568E6255B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737100"/>
            <a:ext cx="288925" cy="288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81" name="Rectangle 33">
            <a:extLst>
              <a:ext uri="{FF2B5EF4-FFF2-40B4-BE49-F238E27FC236}">
                <a16:creationId xmlns:a16="http://schemas.microsoft.com/office/drawing/2014/main" id="{FEFA9270-4CDB-4FC3-B6C9-C9095E001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4737100"/>
            <a:ext cx="288925" cy="288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82" name="Rectangle 34">
            <a:extLst>
              <a:ext uri="{FF2B5EF4-FFF2-40B4-BE49-F238E27FC236}">
                <a16:creationId xmlns:a16="http://schemas.microsoft.com/office/drawing/2014/main" id="{63781551-4EA2-4392-B54E-94C12E0A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5024438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83" name="Rectangle 35">
            <a:extLst>
              <a:ext uri="{FF2B5EF4-FFF2-40B4-BE49-F238E27FC236}">
                <a16:creationId xmlns:a16="http://schemas.microsoft.com/office/drawing/2014/main" id="{9C1FB68B-9757-4E98-AE8E-96CD33043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5024438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84" name="Rectangle 36">
            <a:extLst>
              <a:ext uri="{FF2B5EF4-FFF2-40B4-BE49-F238E27FC236}">
                <a16:creationId xmlns:a16="http://schemas.microsoft.com/office/drawing/2014/main" id="{B665CE55-B35A-4481-A2AA-E4D686DE3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5024438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85" name="Rectangle 37">
            <a:extLst>
              <a:ext uri="{FF2B5EF4-FFF2-40B4-BE49-F238E27FC236}">
                <a16:creationId xmlns:a16="http://schemas.microsoft.com/office/drawing/2014/main" id="{BDC8E0D7-75A7-4888-9B76-37A7079A9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450" y="5024438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86" name="Rectangle 38">
            <a:extLst>
              <a:ext uri="{FF2B5EF4-FFF2-40B4-BE49-F238E27FC236}">
                <a16:creationId xmlns:a16="http://schemas.microsoft.com/office/drawing/2014/main" id="{EFED2B7E-34A9-4C31-B60B-4CF3D90EF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5024438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87" name="Rectangle 39">
            <a:extLst>
              <a:ext uri="{FF2B5EF4-FFF2-40B4-BE49-F238E27FC236}">
                <a16:creationId xmlns:a16="http://schemas.microsoft.com/office/drawing/2014/main" id="{5C97B482-26F8-494A-A6E6-35C000811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5024438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88" name="Rectangle 40">
            <a:extLst>
              <a:ext uri="{FF2B5EF4-FFF2-40B4-BE49-F238E27FC236}">
                <a16:creationId xmlns:a16="http://schemas.microsoft.com/office/drawing/2014/main" id="{B2E67C3E-13C8-4072-A626-E7B8E09AB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225" y="5889625"/>
            <a:ext cx="288925" cy="288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89" name="Rectangle 41">
            <a:extLst>
              <a:ext uri="{FF2B5EF4-FFF2-40B4-BE49-F238E27FC236}">
                <a16:creationId xmlns:a16="http://schemas.microsoft.com/office/drawing/2014/main" id="{938B736D-CF19-4D6E-B54A-A913E3863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5889625"/>
            <a:ext cx="288925" cy="288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90" name="Rectangle 42">
            <a:extLst>
              <a:ext uri="{FF2B5EF4-FFF2-40B4-BE49-F238E27FC236}">
                <a16:creationId xmlns:a16="http://schemas.microsoft.com/office/drawing/2014/main" id="{FD1872C2-1C36-478B-BB4B-F6EB0F056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5311775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91" name="Rectangle 43">
            <a:extLst>
              <a:ext uri="{FF2B5EF4-FFF2-40B4-BE49-F238E27FC236}">
                <a16:creationId xmlns:a16="http://schemas.microsoft.com/office/drawing/2014/main" id="{4A951AC2-C496-4000-BB6E-DE2456094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238" y="5311775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92" name="Rectangle 44">
            <a:extLst>
              <a:ext uri="{FF2B5EF4-FFF2-40B4-BE49-F238E27FC236}">
                <a16:creationId xmlns:a16="http://schemas.microsoft.com/office/drawing/2014/main" id="{9AFF3046-B397-4D71-84C6-B7A9A49A1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0" y="5313363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93" name="Rectangle 45">
            <a:extLst>
              <a:ext uri="{FF2B5EF4-FFF2-40B4-BE49-F238E27FC236}">
                <a16:creationId xmlns:a16="http://schemas.microsoft.com/office/drawing/2014/main" id="{1D27EB96-D48E-4037-A03E-7C38C8823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088" y="5313363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94" name="Rectangle 46">
            <a:extLst>
              <a:ext uri="{FF2B5EF4-FFF2-40B4-BE49-F238E27FC236}">
                <a16:creationId xmlns:a16="http://schemas.microsoft.com/office/drawing/2014/main" id="{D07D9D4D-FD4C-40B1-9426-CA4A20C2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5600700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95" name="Rectangle 47">
            <a:extLst>
              <a:ext uri="{FF2B5EF4-FFF2-40B4-BE49-F238E27FC236}">
                <a16:creationId xmlns:a16="http://schemas.microsoft.com/office/drawing/2014/main" id="{50F55BF4-05FC-44C0-95F4-D2BE06B21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5600700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96" name="Rectangle 48">
            <a:extLst>
              <a:ext uri="{FF2B5EF4-FFF2-40B4-BE49-F238E27FC236}">
                <a16:creationId xmlns:a16="http://schemas.microsoft.com/office/drawing/2014/main" id="{297A558A-57AD-45D2-A89F-770EE50EC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5600700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97" name="Rectangle 49">
            <a:extLst>
              <a:ext uri="{FF2B5EF4-FFF2-40B4-BE49-F238E27FC236}">
                <a16:creationId xmlns:a16="http://schemas.microsoft.com/office/drawing/2014/main" id="{FAF53C3F-ECDD-4D4E-B257-2CD3E7B13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5600700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5698" name="Rectangle 50">
            <a:extLst>
              <a:ext uri="{FF2B5EF4-FFF2-40B4-BE49-F238E27FC236}">
                <a16:creationId xmlns:a16="http://schemas.microsoft.com/office/drawing/2014/main" id="{3E8569CA-1D0D-4D9C-8B8E-304D962B4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1363" y="5600700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grpSp>
        <p:nvGrpSpPr>
          <p:cNvPr id="38939" name="Group 51">
            <a:extLst>
              <a:ext uri="{FF2B5EF4-FFF2-40B4-BE49-F238E27FC236}">
                <a16:creationId xmlns:a16="http://schemas.microsoft.com/office/drawing/2014/main" id="{8341A15B-EA6D-4E44-86E8-9A696B3C5998}"/>
              </a:ext>
            </a:extLst>
          </p:cNvPr>
          <p:cNvGrpSpPr>
            <a:grpSpLocks/>
          </p:cNvGrpSpPr>
          <p:nvPr/>
        </p:nvGrpSpPr>
        <p:grpSpPr bwMode="auto">
          <a:xfrm>
            <a:off x="1128713" y="4740275"/>
            <a:ext cx="282575" cy="1497013"/>
            <a:chOff x="711" y="1678"/>
            <a:chExt cx="178" cy="1009"/>
          </a:xfrm>
        </p:grpSpPr>
        <p:sp>
          <p:nvSpPr>
            <p:cNvPr id="38970" name="Rectangle 52">
              <a:extLst>
                <a:ext uri="{FF2B5EF4-FFF2-40B4-BE49-F238E27FC236}">
                  <a16:creationId xmlns:a16="http://schemas.microsoft.com/office/drawing/2014/main" id="{10199B07-60B5-4599-939F-395886C70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678"/>
              <a:ext cx="178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8971" name="Rectangle 53">
              <a:extLst>
                <a:ext uri="{FF2B5EF4-FFF2-40B4-BE49-F238E27FC236}">
                  <a16:creationId xmlns:a16="http://schemas.microsoft.com/office/drawing/2014/main" id="{2E37AD7B-DEF2-49DD-AF17-6E5246D2D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888"/>
              <a:ext cx="178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8972" name="Rectangle 54">
              <a:extLst>
                <a:ext uri="{FF2B5EF4-FFF2-40B4-BE49-F238E27FC236}">
                  <a16:creationId xmlns:a16="http://schemas.microsoft.com/office/drawing/2014/main" id="{31848FF2-6DB7-4236-9F95-EFEB63F37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080"/>
              <a:ext cx="178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8973" name="Rectangle 55">
              <a:extLst>
                <a:ext uri="{FF2B5EF4-FFF2-40B4-BE49-F238E27FC236}">
                  <a16:creationId xmlns:a16="http://schemas.microsoft.com/office/drawing/2014/main" id="{1D98CA35-F553-4634-9620-40B306784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272"/>
              <a:ext cx="178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8974" name="Rectangle 56">
              <a:extLst>
                <a:ext uri="{FF2B5EF4-FFF2-40B4-BE49-F238E27FC236}">
                  <a16:creationId xmlns:a16="http://schemas.microsoft.com/office/drawing/2014/main" id="{C1A89DE7-8E51-4781-AF14-834DFA616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463"/>
              <a:ext cx="178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55705" name="Group 57">
            <a:extLst>
              <a:ext uri="{FF2B5EF4-FFF2-40B4-BE49-F238E27FC236}">
                <a16:creationId xmlns:a16="http://schemas.microsoft.com/office/drawing/2014/main" id="{A2F87B1B-7276-4FE7-99CB-7A7D2F366788}"/>
              </a:ext>
            </a:extLst>
          </p:cNvPr>
          <p:cNvGrpSpPr>
            <a:grpSpLocks/>
          </p:cNvGrpSpPr>
          <p:nvPr/>
        </p:nvGrpSpPr>
        <p:grpSpPr bwMode="auto">
          <a:xfrm>
            <a:off x="1347788" y="3629025"/>
            <a:ext cx="1081087" cy="336550"/>
            <a:chOff x="793" y="2231"/>
            <a:chExt cx="681" cy="212"/>
          </a:xfrm>
        </p:grpSpPr>
        <p:sp>
          <p:nvSpPr>
            <p:cNvPr id="38966" name="Rectangle 58">
              <a:extLst>
                <a:ext uri="{FF2B5EF4-FFF2-40B4-BE49-F238E27FC236}">
                  <a16:creationId xmlns:a16="http://schemas.microsoft.com/office/drawing/2014/main" id="{2B3E8649-8C21-4453-A4FA-1959B3039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251"/>
              <a:ext cx="182" cy="18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8967" name="Rectangle 59">
              <a:extLst>
                <a:ext uri="{FF2B5EF4-FFF2-40B4-BE49-F238E27FC236}">
                  <a16:creationId xmlns:a16="http://schemas.microsoft.com/office/drawing/2014/main" id="{4B662376-8413-4BBB-89C2-DC95F7DFF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251"/>
              <a:ext cx="182" cy="18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8968" name="Rectangle 60">
              <a:extLst>
                <a:ext uri="{FF2B5EF4-FFF2-40B4-BE49-F238E27FC236}">
                  <a16:creationId xmlns:a16="http://schemas.microsoft.com/office/drawing/2014/main" id="{81444EDE-713C-4EE2-A344-8AB4353F3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251"/>
              <a:ext cx="182" cy="18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8969" name="Text Box 61">
              <a:extLst>
                <a:ext uri="{FF2B5EF4-FFF2-40B4-BE49-F238E27FC236}">
                  <a16:creationId xmlns:a16="http://schemas.microsoft.com/office/drawing/2014/main" id="{F6B57713-0E6A-4B75-94A7-AB43F38A29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223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1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5710" name="Group 62">
            <a:extLst>
              <a:ext uri="{FF2B5EF4-FFF2-40B4-BE49-F238E27FC236}">
                <a16:creationId xmlns:a16="http://schemas.microsoft.com/office/drawing/2014/main" id="{3C286008-35F9-42F9-8B14-490053817106}"/>
              </a:ext>
            </a:extLst>
          </p:cNvPr>
          <p:cNvGrpSpPr>
            <a:grpSpLocks/>
          </p:cNvGrpSpPr>
          <p:nvPr/>
        </p:nvGrpSpPr>
        <p:grpSpPr bwMode="auto">
          <a:xfrm>
            <a:off x="1949450" y="3340100"/>
            <a:ext cx="1919288" cy="336550"/>
            <a:chOff x="1172" y="2049"/>
            <a:chExt cx="1209" cy="212"/>
          </a:xfrm>
        </p:grpSpPr>
        <p:sp>
          <p:nvSpPr>
            <p:cNvPr id="38959" name="Rectangle 63">
              <a:extLst>
                <a:ext uri="{FF2B5EF4-FFF2-40B4-BE49-F238E27FC236}">
                  <a16:creationId xmlns:a16="http://schemas.microsoft.com/office/drawing/2014/main" id="{43F5B490-5B3D-43CE-867E-5191DDCE6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069"/>
              <a:ext cx="182" cy="18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8960" name="Rectangle 64">
              <a:extLst>
                <a:ext uri="{FF2B5EF4-FFF2-40B4-BE49-F238E27FC236}">
                  <a16:creationId xmlns:a16="http://schemas.microsoft.com/office/drawing/2014/main" id="{729E8788-53BF-4BAB-B2DC-65CEF0DBF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" y="2069"/>
              <a:ext cx="182" cy="18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8961" name="Rectangle 65">
              <a:extLst>
                <a:ext uri="{FF2B5EF4-FFF2-40B4-BE49-F238E27FC236}">
                  <a16:creationId xmlns:a16="http://schemas.microsoft.com/office/drawing/2014/main" id="{93501D0F-DB31-4D6F-B865-8BB0F7DF6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2069"/>
              <a:ext cx="182" cy="18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8962" name="Rectangle 66">
              <a:extLst>
                <a:ext uri="{FF2B5EF4-FFF2-40B4-BE49-F238E27FC236}">
                  <a16:creationId xmlns:a16="http://schemas.microsoft.com/office/drawing/2014/main" id="{9A3FD2D3-2832-4872-9941-B8E0C608A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069"/>
              <a:ext cx="182" cy="18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8963" name="Rectangle 67">
              <a:extLst>
                <a:ext uri="{FF2B5EF4-FFF2-40B4-BE49-F238E27FC236}">
                  <a16:creationId xmlns:a16="http://schemas.microsoft.com/office/drawing/2014/main" id="{86E9BEF0-CC09-42B4-A91B-CB6394C3F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069"/>
              <a:ext cx="182" cy="18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8964" name="Rectangle 68">
              <a:extLst>
                <a:ext uri="{FF2B5EF4-FFF2-40B4-BE49-F238E27FC236}">
                  <a16:creationId xmlns:a16="http://schemas.microsoft.com/office/drawing/2014/main" id="{967BC2F0-EA0A-4909-8265-844481A4D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2069"/>
              <a:ext cx="182" cy="18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8965" name="Text Box 69">
              <a:extLst>
                <a:ext uri="{FF2B5EF4-FFF2-40B4-BE49-F238E27FC236}">
                  <a16:creationId xmlns:a16="http://schemas.microsoft.com/office/drawing/2014/main" id="{A1A77872-3CA7-4961-82A8-11EEA95D4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2" y="204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2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5718" name="Group 70">
            <a:extLst>
              <a:ext uri="{FF2B5EF4-FFF2-40B4-BE49-F238E27FC236}">
                <a16:creationId xmlns:a16="http://schemas.microsoft.com/office/drawing/2014/main" id="{9E1B3DB3-7B0D-428D-B0CF-1F48232E2002}"/>
              </a:ext>
            </a:extLst>
          </p:cNvPr>
          <p:cNvGrpSpPr>
            <a:grpSpLocks/>
          </p:cNvGrpSpPr>
          <p:nvPr/>
        </p:nvGrpSpPr>
        <p:grpSpPr bwMode="auto">
          <a:xfrm>
            <a:off x="2503488" y="3074988"/>
            <a:ext cx="1365250" cy="336550"/>
            <a:chOff x="1521" y="1882"/>
            <a:chExt cx="860" cy="212"/>
          </a:xfrm>
        </p:grpSpPr>
        <p:sp>
          <p:nvSpPr>
            <p:cNvPr id="38954" name="Rectangle 71">
              <a:extLst>
                <a:ext uri="{FF2B5EF4-FFF2-40B4-BE49-F238E27FC236}">
                  <a16:creationId xmlns:a16="http://schemas.microsoft.com/office/drawing/2014/main" id="{B107761E-ED18-4FFC-AB67-2895A2A21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1882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8955" name="Rectangle 72">
              <a:extLst>
                <a:ext uri="{FF2B5EF4-FFF2-40B4-BE49-F238E27FC236}">
                  <a16:creationId xmlns:a16="http://schemas.microsoft.com/office/drawing/2014/main" id="{D522FEBE-166E-4BDA-8885-DE9A096E1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" y="1882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8956" name="Rectangle 73">
              <a:extLst>
                <a:ext uri="{FF2B5EF4-FFF2-40B4-BE49-F238E27FC236}">
                  <a16:creationId xmlns:a16="http://schemas.microsoft.com/office/drawing/2014/main" id="{284F0327-EAB9-4239-8460-13A3DC802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882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8957" name="Rectangle 74">
              <a:extLst>
                <a:ext uri="{FF2B5EF4-FFF2-40B4-BE49-F238E27FC236}">
                  <a16:creationId xmlns:a16="http://schemas.microsoft.com/office/drawing/2014/main" id="{C8ACA4F1-825F-4D08-A6BC-F0492B741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1882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8958" name="Text Box 75">
              <a:extLst>
                <a:ext uri="{FF2B5EF4-FFF2-40B4-BE49-F238E27FC236}">
                  <a16:creationId xmlns:a16="http://schemas.microsoft.com/office/drawing/2014/main" id="{98E17280-0AC9-469C-8A41-019FF6B2B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1" y="188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3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5724" name="Group 76">
            <a:extLst>
              <a:ext uri="{FF2B5EF4-FFF2-40B4-BE49-F238E27FC236}">
                <a16:creationId xmlns:a16="http://schemas.microsoft.com/office/drawing/2014/main" id="{B64AFC1C-EA17-49F8-AEE5-AEF56BC39944}"/>
              </a:ext>
            </a:extLst>
          </p:cNvPr>
          <p:cNvGrpSpPr>
            <a:grpSpLocks/>
          </p:cNvGrpSpPr>
          <p:nvPr/>
        </p:nvGrpSpPr>
        <p:grpSpPr bwMode="auto">
          <a:xfrm>
            <a:off x="3076575" y="2779713"/>
            <a:ext cx="1655763" cy="336550"/>
            <a:chOff x="1882" y="1696"/>
            <a:chExt cx="1043" cy="212"/>
          </a:xfrm>
        </p:grpSpPr>
        <p:sp>
          <p:nvSpPr>
            <p:cNvPr id="38948" name="Rectangle 77">
              <a:extLst>
                <a:ext uri="{FF2B5EF4-FFF2-40B4-BE49-F238E27FC236}">
                  <a16:creationId xmlns:a16="http://schemas.microsoft.com/office/drawing/2014/main" id="{DA8542A3-B225-4CF3-A521-FA914209B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8949" name="Rectangle 78">
              <a:extLst>
                <a:ext uri="{FF2B5EF4-FFF2-40B4-BE49-F238E27FC236}">
                  <a16:creationId xmlns:a16="http://schemas.microsoft.com/office/drawing/2014/main" id="{3F000818-E050-4AB6-86E2-087261B12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8950" name="Rectangle 79">
              <a:extLst>
                <a:ext uri="{FF2B5EF4-FFF2-40B4-BE49-F238E27FC236}">
                  <a16:creationId xmlns:a16="http://schemas.microsoft.com/office/drawing/2014/main" id="{5EF5AD16-444A-4C5C-9D38-F559AB134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9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8951" name="Rectangle 80">
              <a:extLst>
                <a:ext uri="{FF2B5EF4-FFF2-40B4-BE49-F238E27FC236}">
                  <a16:creationId xmlns:a16="http://schemas.microsoft.com/office/drawing/2014/main" id="{B2D08744-8EB8-4717-8517-F00ED6A56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8952" name="Rectangle 81">
              <a:extLst>
                <a:ext uri="{FF2B5EF4-FFF2-40B4-BE49-F238E27FC236}">
                  <a16:creationId xmlns:a16="http://schemas.microsoft.com/office/drawing/2014/main" id="{4EF688BD-2207-4494-8310-B11327C49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8953" name="Text Box 82">
              <a:extLst>
                <a:ext uri="{FF2B5EF4-FFF2-40B4-BE49-F238E27FC236}">
                  <a16:creationId xmlns:a16="http://schemas.microsoft.com/office/drawing/2014/main" id="{538773FD-EF8A-420E-8D72-416DCA9EB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169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4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5731" name="Group 83">
            <a:extLst>
              <a:ext uri="{FF2B5EF4-FFF2-40B4-BE49-F238E27FC236}">
                <a16:creationId xmlns:a16="http://schemas.microsoft.com/office/drawing/2014/main" id="{FFF83D86-1506-4D93-AF75-F5A0531F3D91}"/>
              </a:ext>
            </a:extLst>
          </p:cNvPr>
          <p:cNvGrpSpPr>
            <a:grpSpLocks/>
          </p:cNvGrpSpPr>
          <p:nvPr/>
        </p:nvGrpSpPr>
        <p:grpSpPr bwMode="auto">
          <a:xfrm>
            <a:off x="3654425" y="2492375"/>
            <a:ext cx="790575" cy="336550"/>
            <a:chOff x="2246" y="1515"/>
            <a:chExt cx="498" cy="212"/>
          </a:xfrm>
        </p:grpSpPr>
        <p:sp>
          <p:nvSpPr>
            <p:cNvPr id="38945" name="Rectangle 84">
              <a:extLst>
                <a:ext uri="{FF2B5EF4-FFF2-40B4-BE49-F238E27FC236}">
                  <a16:creationId xmlns:a16="http://schemas.microsoft.com/office/drawing/2014/main" id="{DF365DBA-45C2-4806-B02F-1790223CE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515"/>
              <a:ext cx="182" cy="18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8946" name="Rectangle 85">
              <a:extLst>
                <a:ext uri="{FF2B5EF4-FFF2-40B4-BE49-F238E27FC236}">
                  <a16:creationId xmlns:a16="http://schemas.microsoft.com/office/drawing/2014/main" id="{99190623-DFC2-4843-8D0C-812C4FEC4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515"/>
              <a:ext cx="182" cy="18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8947" name="Text Box 86">
              <a:extLst>
                <a:ext uri="{FF2B5EF4-FFF2-40B4-BE49-F238E27FC236}">
                  <a16:creationId xmlns:a16="http://schemas.microsoft.com/office/drawing/2014/main" id="{63A6770E-123E-4D7E-A7D6-5615AA1AB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" y="151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5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>
            <a:extLst>
              <a:ext uri="{FF2B5EF4-FFF2-40B4-BE49-F238E27FC236}">
                <a16:creationId xmlns:a16="http://schemas.microsoft.com/office/drawing/2014/main" id="{A8E1A464-75E2-45A7-BDD2-FD3ED9480A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/>
              <a:t>Primero el más corto</a:t>
            </a:r>
          </a:p>
        </p:txBody>
      </p:sp>
      <p:sp>
        <p:nvSpPr>
          <p:cNvPr id="40966" name="Rectangle 3">
            <a:extLst>
              <a:ext uri="{FF2B5EF4-FFF2-40B4-BE49-F238E27FC236}">
                <a16:creationId xmlns:a16="http://schemas.microsoft.com/office/drawing/2014/main" id="{0A653AE9-9683-476A-8874-E0BF59E6B1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/>
              <a:t>Se reduce la previsibilidad en proceso largos</a:t>
            </a:r>
          </a:p>
          <a:p>
            <a:pPr eaLnBrk="1" hangingPunct="1"/>
            <a:r>
              <a:rPr lang="es-ES" altLang="es-MX"/>
              <a:t>Si el tiempo estimado por proceso no es correcto, el SO puede abortarlo</a:t>
            </a:r>
          </a:p>
          <a:p>
            <a:pPr eaLnBrk="1" hangingPunct="1"/>
            <a:r>
              <a:rPr lang="es-ES" altLang="es-MX"/>
              <a:t>Posibilidad de inanición en procesos largos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DA67E5-474F-40BC-9910-D9578D106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DA1C097-ED00-45E2-8AF8-1A74967D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E2841D-3B11-476D-B6BE-7F04F6C8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43DB0-92E1-4B4B-82D4-FC3EA1848EB3}" type="slidenum">
              <a:rPr lang="es-ES" altLang="es-MX" smtClean="0"/>
              <a:pPr>
                <a:defRPr/>
              </a:pPr>
              <a:t>19</a:t>
            </a:fld>
            <a:endParaRPr lang="es-ES" altLang="es-MX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4">
            <a:extLst>
              <a:ext uri="{FF2B5EF4-FFF2-40B4-BE49-F238E27FC236}">
                <a16:creationId xmlns:a16="http://schemas.microsoft.com/office/drawing/2014/main" id="{F78D5FAC-865C-44D9-BB3A-8932A4F243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/>
              <a:t>Planificación del CPU</a:t>
            </a: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10939953-9AF0-4B43-BD9D-24A7F7464B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MX"/>
              <a:t>Conceptos básicos</a:t>
            </a:r>
          </a:p>
          <a:p>
            <a:r>
              <a:rPr lang="es-ES" altLang="es-MX"/>
              <a:t>Criterios de planificación </a:t>
            </a:r>
          </a:p>
          <a:p>
            <a:r>
              <a:rPr lang="es-ES" altLang="es-MX"/>
              <a:t>Algoritmos de planificación</a:t>
            </a:r>
          </a:p>
          <a:p>
            <a:r>
              <a:rPr lang="es-ES" altLang="es-MX"/>
              <a:t>Planificación en tiempo real</a:t>
            </a:r>
          </a:p>
          <a:p>
            <a:r>
              <a:rPr lang="es-ES" altLang="es-MX"/>
              <a:t>Evaluación de algoritmos</a:t>
            </a:r>
            <a:endParaRPr lang="es-ES" altLang="es-MX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FF01EC-EF54-4F8B-851E-2DFC37912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18CF67-D25A-4225-9698-8735B694B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43CA1F-5BCC-4A4C-B88E-00FEB63E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43DB0-92E1-4B4B-82D4-FC3EA1848EB3}" type="slidenum">
              <a:rPr lang="es-ES" altLang="es-MX" smtClean="0"/>
              <a:pPr>
                <a:defRPr/>
              </a:pPr>
              <a:t>2</a:t>
            </a:fld>
            <a:endParaRPr lang="es-ES" alt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B1AAA7B-78BF-4DFD-AD4E-A785F57BA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altLang="es-MX" sz="3600" dirty="0"/>
              <a:t>Primero el de mayor tasa de respuesta</a:t>
            </a:r>
            <a:br>
              <a:rPr lang="es-ES" altLang="es-MX" sz="3600" dirty="0"/>
            </a:br>
            <a:r>
              <a:rPr lang="es-ES" altLang="es-MX" sz="3600" dirty="0"/>
              <a:t>(“</a:t>
            </a:r>
            <a:r>
              <a:rPr lang="es-ES" altLang="es-MX" sz="3600" dirty="0" err="1"/>
              <a:t>Highest</a:t>
            </a:r>
            <a:r>
              <a:rPr lang="es-ES" altLang="es-MX" sz="3600" dirty="0"/>
              <a:t> Response Ratio Next” HRRN)</a:t>
            </a:r>
            <a:endParaRPr lang="es-MX" sz="360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EFD1DB-7D7B-4230-8B17-F77A6B38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4DAAF8-F7AA-4FB2-9EE2-7FE54BE1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1BF134-08F8-4CC5-86C6-2ED7AE73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5350AA-F64C-4CAE-9CB1-23940723EAD0}" type="slidenum">
              <a:rPr lang="es-ES" altLang="es-MX" smtClean="0"/>
              <a:pPr>
                <a:defRPr/>
              </a:pPr>
              <a:t>20</a:t>
            </a:fld>
            <a:endParaRPr lang="es-ES" altLang="es-MX"/>
          </a:p>
        </p:txBody>
      </p:sp>
      <p:sp>
        <p:nvSpPr>
          <p:cNvPr id="43016" name="Rectangle 5">
            <a:extLst>
              <a:ext uri="{FF2B5EF4-FFF2-40B4-BE49-F238E27FC236}">
                <a16:creationId xmlns:a16="http://schemas.microsoft.com/office/drawing/2014/main" id="{56F26A8A-0B68-4506-AA3D-13F8A3CEE82E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6226175" y="3163888"/>
            <a:ext cx="2917825" cy="750887"/>
          </a:xfrm>
        </p:spPr>
        <p:txBody>
          <a:bodyPr>
            <a:normAutofit/>
          </a:bodyPr>
          <a:lstStyle/>
          <a:p>
            <a:r>
              <a:rPr lang="es-ES" altLang="es-MX" sz="1800" dirty="0"/>
              <a:t>Selecciona el proceso con la mayor tasa de respuesta</a:t>
            </a:r>
          </a:p>
        </p:txBody>
      </p:sp>
      <p:sp>
        <p:nvSpPr>
          <p:cNvPr id="43013" name="Rectangle 2">
            <a:extLst>
              <a:ext uri="{FF2B5EF4-FFF2-40B4-BE49-F238E27FC236}">
                <a16:creationId xmlns:a16="http://schemas.microsoft.com/office/drawing/2014/main" id="{550B4147-915A-4104-AF6E-5983A7EA7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848699"/>
            <a:ext cx="7162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400" b="1" dirty="0"/>
              <a:t>Tiempo esperando el CPU + Tiempo de servicio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400" b="1" dirty="0"/>
              <a:t>Tiempo de servicio</a:t>
            </a:r>
          </a:p>
        </p:txBody>
      </p:sp>
      <p:sp>
        <p:nvSpPr>
          <p:cNvPr id="43014" name="Line 3">
            <a:extLst>
              <a:ext uri="{FF2B5EF4-FFF2-40B4-BE49-F238E27FC236}">
                <a16:creationId xmlns:a16="http://schemas.microsoft.com/office/drawing/2014/main" id="{BD2DD54A-06B1-4DAB-AD2F-DBE052E02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6600" y="2120161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3017" name="Group 6">
            <a:extLst>
              <a:ext uri="{FF2B5EF4-FFF2-40B4-BE49-F238E27FC236}">
                <a16:creationId xmlns:a16="http://schemas.microsoft.com/office/drawing/2014/main" id="{FE2568D7-92FE-4F12-996C-6E2D211D9423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3928588"/>
            <a:ext cx="6272213" cy="692150"/>
            <a:chOff x="903" y="1165"/>
            <a:chExt cx="3951" cy="436"/>
          </a:xfrm>
        </p:grpSpPr>
        <p:sp>
          <p:nvSpPr>
            <p:cNvPr id="43076" name="Line 7">
              <a:extLst>
                <a:ext uri="{FF2B5EF4-FFF2-40B4-BE49-F238E27FC236}">
                  <a16:creationId xmlns:a16="http://schemas.microsoft.com/office/drawing/2014/main" id="{95E93855-E941-405A-BA44-9587C0F34A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3" y="1597"/>
              <a:ext cx="38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077" name="Line 8">
              <a:extLst>
                <a:ext uri="{FF2B5EF4-FFF2-40B4-BE49-F238E27FC236}">
                  <a16:creationId xmlns:a16="http://schemas.microsoft.com/office/drawing/2014/main" id="{8ED18876-749D-4B8E-A098-345174E1E4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078" name="Line 9">
              <a:extLst>
                <a:ext uri="{FF2B5EF4-FFF2-40B4-BE49-F238E27FC236}">
                  <a16:creationId xmlns:a16="http://schemas.microsoft.com/office/drawing/2014/main" id="{54C55FCB-8C40-4A0F-9557-EDBFBF5E26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2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079" name="Line 10">
              <a:extLst>
                <a:ext uri="{FF2B5EF4-FFF2-40B4-BE49-F238E27FC236}">
                  <a16:creationId xmlns:a16="http://schemas.microsoft.com/office/drawing/2014/main" id="{49E06F43-DA78-44A2-BFDF-8C346DD7D8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3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080" name="Line 11">
              <a:extLst>
                <a:ext uri="{FF2B5EF4-FFF2-40B4-BE49-F238E27FC236}">
                  <a16:creationId xmlns:a16="http://schemas.microsoft.com/office/drawing/2014/main" id="{22878892-A897-4305-9FBF-1A40332321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5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081" name="Line 12">
              <a:extLst>
                <a:ext uri="{FF2B5EF4-FFF2-40B4-BE49-F238E27FC236}">
                  <a16:creationId xmlns:a16="http://schemas.microsoft.com/office/drawing/2014/main" id="{A131D932-B0FF-4A1E-BC73-60D5435AE6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6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082" name="Line 13">
              <a:extLst>
                <a:ext uri="{FF2B5EF4-FFF2-40B4-BE49-F238E27FC236}">
                  <a16:creationId xmlns:a16="http://schemas.microsoft.com/office/drawing/2014/main" id="{111A1245-860D-40F5-967C-79F29DC976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7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083" name="Line 14">
              <a:extLst>
                <a:ext uri="{FF2B5EF4-FFF2-40B4-BE49-F238E27FC236}">
                  <a16:creationId xmlns:a16="http://schemas.microsoft.com/office/drawing/2014/main" id="{AA6C2247-76A6-4CA0-9904-5C3787AEFA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9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084" name="Line 15">
              <a:extLst>
                <a:ext uri="{FF2B5EF4-FFF2-40B4-BE49-F238E27FC236}">
                  <a16:creationId xmlns:a16="http://schemas.microsoft.com/office/drawing/2014/main" id="{1C3FB78E-2C3B-49F4-B4FE-6F642AABC6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1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085" name="Line 16">
              <a:extLst>
                <a:ext uri="{FF2B5EF4-FFF2-40B4-BE49-F238E27FC236}">
                  <a16:creationId xmlns:a16="http://schemas.microsoft.com/office/drawing/2014/main" id="{8EEE1A16-B823-47F8-872E-EDE6D8204F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2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086" name="Line 17">
              <a:extLst>
                <a:ext uri="{FF2B5EF4-FFF2-40B4-BE49-F238E27FC236}">
                  <a16:creationId xmlns:a16="http://schemas.microsoft.com/office/drawing/2014/main" id="{235407DA-A19A-4F3F-A2CB-88DEBC9686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4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087" name="Line 18">
              <a:extLst>
                <a:ext uri="{FF2B5EF4-FFF2-40B4-BE49-F238E27FC236}">
                  <a16:creationId xmlns:a16="http://schemas.microsoft.com/office/drawing/2014/main" id="{3C9F0105-B9B4-44FF-82C4-8720A2DAF5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6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088" name="Line 19">
              <a:extLst>
                <a:ext uri="{FF2B5EF4-FFF2-40B4-BE49-F238E27FC236}">
                  <a16:creationId xmlns:a16="http://schemas.microsoft.com/office/drawing/2014/main" id="{1FDBA702-E133-4B34-AAD4-65E0F0B9EF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6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089" name="Line 20">
              <a:extLst>
                <a:ext uri="{FF2B5EF4-FFF2-40B4-BE49-F238E27FC236}">
                  <a16:creationId xmlns:a16="http://schemas.microsoft.com/office/drawing/2014/main" id="{F1447FAE-B3AF-409B-AB86-626F6CA516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8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090" name="Line 21">
              <a:extLst>
                <a:ext uri="{FF2B5EF4-FFF2-40B4-BE49-F238E27FC236}">
                  <a16:creationId xmlns:a16="http://schemas.microsoft.com/office/drawing/2014/main" id="{151F8FD5-6D59-499A-950B-DD56FABC21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0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091" name="Line 22">
              <a:extLst>
                <a:ext uri="{FF2B5EF4-FFF2-40B4-BE49-F238E27FC236}">
                  <a16:creationId xmlns:a16="http://schemas.microsoft.com/office/drawing/2014/main" id="{941074D8-FA0A-401E-8881-F5890C2DD9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2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092" name="Line 23">
              <a:extLst>
                <a:ext uri="{FF2B5EF4-FFF2-40B4-BE49-F238E27FC236}">
                  <a16:creationId xmlns:a16="http://schemas.microsoft.com/office/drawing/2014/main" id="{7500E9C1-A3F9-4BB0-980A-1D34E53F8E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4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093" name="Line 24">
              <a:extLst>
                <a:ext uri="{FF2B5EF4-FFF2-40B4-BE49-F238E27FC236}">
                  <a16:creationId xmlns:a16="http://schemas.microsoft.com/office/drawing/2014/main" id="{195E805F-04FD-4897-BB01-B2E39B918B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6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094" name="Line 25">
              <a:extLst>
                <a:ext uri="{FF2B5EF4-FFF2-40B4-BE49-F238E27FC236}">
                  <a16:creationId xmlns:a16="http://schemas.microsoft.com/office/drawing/2014/main" id="{5B6F0717-7725-48FB-B7D0-B52F62D5B5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8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095" name="Line 26">
              <a:extLst>
                <a:ext uri="{FF2B5EF4-FFF2-40B4-BE49-F238E27FC236}">
                  <a16:creationId xmlns:a16="http://schemas.microsoft.com/office/drawing/2014/main" id="{89F8C8B4-8F83-4BDC-B9A6-4385174B65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0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096" name="Line 27">
              <a:extLst>
                <a:ext uri="{FF2B5EF4-FFF2-40B4-BE49-F238E27FC236}">
                  <a16:creationId xmlns:a16="http://schemas.microsoft.com/office/drawing/2014/main" id="{904D31F5-4A5C-488D-BFB3-25D6F1023C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2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097" name="Line 28">
              <a:extLst>
                <a:ext uri="{FF2B5EF4-FFF2-40B4-BE49-F238E27FC236}">
                  <a16:creationId xmlns:a16="http://schemas.microsoft.com/office/drawing/2014/main" id="{1EEEE8F6-EC7C-4AB5-AFC9-66D9DC1EA5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94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098" name="Rectangle 29">
              <a:extLst>
                <a:ext uri="{FF2B5EF4-FFF2-40B4-BE49-F238E27FC236}">
                  <a16:creationId xmlns:a16="http://schemas.microsoft.com/office/drawing/2014/main" id="{691CFC0E-D5DD-4177-96E6-E8CBE8F06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" y="1213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99" name="Rectangle 30">
              <a:extLst>
                <a:ext uri="{FF2B5EF4-FFF2-40B4-BE49-F238E27FC236}">
                  <a16:creationId xmlns:a16="http://schemas.microsoft.com/office/drawing/2014/main" id="{837ABEC7-578E-4677-B841-56C5F8E07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1165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3100" name="Rectangle 31">
              <a:extLst>
                <a:ext uri="{FF2B5EF4-FFF2-40B4-BE49-F238E27FC236}">
                  <a16:creationId xmlns:a16="http://schemas.microsoft.com/office/drawing/2014/main" id="{D18A1E50-9024-4DBA-9CC9-AE4D2EDC9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1207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43101" name="Rectangle 32">
              <a:extLst>
                <a:ext uri="{FF2B5EF4-FFF2-40B4-BE49-F238E27FC236}">
                  <a16:creationId xmlns:a16="http://schemas.microsoft.com/office/drawing/2014/main" id="{068422F3-5CCB-4E2B-BA98-216C735AE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1213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43102" name="Rectangle 33">
              <a:extLst>
                <a:ext uri="{FF2B5EF4-FFF2-40B4-BE49-F238E27FC236}">
                  <a16:creationId xmlns:a16="http://schemas.microsoft.com/office/drawing/2014/main" id="{4CDE57FB-B581-4925-8DFE-99302E587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1213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20</a:t>
              </a:r>
            </a:p>
          </p:txBody>
        </p:sp>
      </p:grpSp>
      <p:sp>
        <p:nvSpPr>
          <p:cNvPr id="159778" name="Rectangle 34">
            <a:extLst>
              <a:ext uri="{FF2B5EF4-FFF2-40B4-BE49-F238E27FC236}">
                <a16:creationId xmlns:a16="http://schemas.microsoft.com/office/drawing/2014/main" id="{BA308D8B-F23D-427F-9381-E22D8BBFC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700" y="4768375"/>
            <a:ext cx="288925" cy="288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79" name="Rectangle 35">
            <a:extLst>
              <a:ext uri="{FF2B5EF4-FFF2-40B4-BE49-F238E27FC236}">
                <a16:creationId xmlns:a16="http://schemas.microsoft.com/office/drawing/2014/main" id="{30E523D4-293F-41EC-A04D-2858A39EF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768375"/>
            <a:ext cx="288925" cy="288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80" name="Rectangle 36">
            <a:extLst>
              <a:ext uri="{FF2B5EF4-FFF2-40B4-BE49-F238E27FC236}">
                <a16:creationId xmlns:a16="http://schemas.microsoft.com/office/drawing/2014/main" id="{C026634B-1BE1-4A6A-BD6A-0C1D65A2A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963" y="4768375"/>
            <a:ext cx="288925" cy="288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81" name="Rectangle 37">
            <a:extLst>
              <a:ext uri="{FF2B5EF4-FFF2-40B4-BE49-F238E27FC236}">
                <a16:creationId xmlns:a16="http://schemas.microsoft.com/office/drawing/2014/main" id="{A49085B3-0522-4637-ADA6-3DA31EBD2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888" y="5055713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82" name="Rectangle 38">
            <a:extLst>
              <a:ext uri="{FF2B5EF4-FFF2-40B4-BE49-F238E27FC236}">
                <a16:creationId xmlns:a16="http://schemas.microsoft.com/office/drawing/2014/main" id="{52410C71-EB00-49DD-B961-3ADF598CB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225" y="5055713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83" name="Rectangle 39">
            <a:extLst>
              <a:ext uri="{FF2B5EF4-FFF2-40B4-BE49-F238E27FC236}">
                <a16:creationId xmlns:a16="http://schemas.microsoft.com/office/drawing/2014/main" id="{D2257B7F-0280-4154-A664-F410DB422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563" y="5055713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84" name="Rectangle 40">
            <a:extLst>
              <a:ext uri="{FF2B5EF4-FFF2-40B4-BE49-F238E27FC236}">
                <a16:creationId xmlns:a16="http://schemas.microsoft.com/office/drawing/2014/main" id="{22DE5EC0-93E3-4DF9-AE14-949E4E8B6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900" y="5055713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85" name="Rectangle 41">
            <a:extLst>
              <a:ext uri="{FF2B5EF4-FFF2-40B4-BE49-F238E27FC236}">
                <a16:creationId xmlns:a16="http://schemas.microsoft.com/office/drawing/2014/main" id="{320E6FD1-18C5-4BA3-8D4F-31B178C45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2825" y="5055713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86" name="Rectangle 42">
            <a:extLst>
              <a:ext uri="{FF2B5EF4-FFF2-40B4-BE49-F238E27FC236}">
                <a16:creationId xmlns:a16="http://schemas.microsoft.com/office/drawing/2014/main" id="{3192361F-C6B1-4BE2-958C-2863EA4E8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0" y="5055713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87" name="Rectangle 43">
            <a:extLst>
              <a:ext uri="{FF2B5EF4-FFF2-40B4-BE49-F238E27FC236}">
                <a16:creationId xmlns:a16="http://schemas.microsoft.com/office/drawing/2014/main" id="{4B613788-1146-4209-9289-52B9A3E63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675" y="5344638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88" name="Rectangle 44">
            <a:extLst>
              <a:ext uri="{FF2B5EF4-FFF2-40B4-BE49-F238E27FC236}">
                <a16:creationId xmlns:a16="http://schemas.microsoft.com/office/drawing/2014/main" id="{AF5A35DD-E50C-443A-8081-378DA9396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013" y="5344638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89" name="Rectangle 45">
            <a:extLst>
              <a:ext uri="{FF2B5EF4-FFF2-40B4-BE49-F238E27FC236}">
                <a16:creationId xmlns:a16="http://schemas.microsoft.com/office/drawing/2014/main" id="{B7DEFA74-0887-423E-84F6-DF95F5C94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350" y="5344638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90" name="Rectangle 46">
            <a:extLst>
              <a:ext uri="{FF2B5EF4-FFF2-40B4-BE49-F238E27FC236}">
                <a16:creationId xmlns:a16="http://schemas.microsoft.com/office/drawing/2014/main" id="{DDFACC9F-D8E1-4A50-8290-27961544D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2688" y="5344638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91" name="Rectangle 47">
            <a:extLst>
              <a:ext uri="{FF2B5EF4-FFF2-40B4-BE49-F238E27FC236}">
                <a16:creationId xmlns:a16="http://schemas.microsoft.com/office/drawing/2014/main" id="{3A21B548-3EB1-4E03-95D4-A58133D95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200" y="5920900"/>
            <a:ext cx="288925" cy="288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92" name="Rectangle 48">
            <a:extLst>
              <a:ext uri="{FF2B5EF4-FFF2-40B4-BE49-F238E27FC236}">
                <a16:creationId xmlns:a16="http://schemas.microsoft.com/office/drawing/2014/main" id="{8CB1120B-D133-4780-B9F4-091DE6C3E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538" y="5920900"/>
            <a:ext cx="288925" cy="288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93" name="Rectangle 49">
            <a:extLst>
              <a:ext uri="{FF2B5EF4-FFF2-40B4-BE49-F238E27FC236}">
                <a16:creationId xmlns:a16="http://schemas.microsoft.com/office/drawing/2014/main" id="{2132B865-12D4-4DAC-B3F1-A6253C5E4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75" y="5631975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94" name="Rectangle 50">
            <a:extLst>
              <a:ext uri="{FF2B5EF4-FFF2-40B4-BE49-F238E27FC236}">
                <a16:creationId xmlns:a16="http://schemas.microsoft.com/office/drawing/2014/main" id="{9C14B596-3EAA-4267-82C6-B77C3661C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213" y="5631975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95" name="Rectangle 51">
            <a:extLst>
              <a:ext uri="{FF2B5EF4-FFF2-40B4-BE49-F238E27FC236}">
                <a16:creationId xmlns:a16="http://schemas.microsoft.com/office/drawing/2014/main" id="{4EA5E6FA-0A02-44AE-96C9-4E7242DAE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138" y="5631975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96" name="Rectangle 52">
            <a:extLst>
              <a:ext uri="{FF2B5EF4-FFF2-40B4-BE49-F238E27FC236}">
                <a16:creationId xmlns:a16="http://schemas.microsoft.com/office/drawing/2014/main" id="{DC856B72-A635-4E1A-A76A-01E990A7C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888" y="5631975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59797" name="Rectangle 53">
            <a:extLst>
              <a:ext uri="{FF2B5EF4-FFF2-40B4-BE49-F238E27FC236}">
                <a16:creationId xmlns:a16="http://schemas.microsoft.com/office/drawing/2014/main" id="{A67613F2-BEEB-4D2B-8B1C-397078F8C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813" y="5631975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grpSp>
        <p:nvGrpSpPr>
          <p:cNvPr id="43038" name="Group 54">
            <a:extLst>
              <a:ext uri="{FF2B5EF4-FFF2-40B4-BE49-F238E27FC236}">
                <a16:creationId xmlns:a16="http://schemas.microsoft.com/office/drawing/2014/main" id="{F65A929E-BE4D-4F69-B820-7AD4506286BE}"/>
              </a:ext>
            </a:extLst>
          </p:cNvPr>
          <p:cNvGrpSpPr>
            <a:grpSpLocks/>
          </p:cNvGrpSpPr>
          <p:nvPr/>
        </p:nvGrpSpPr>
        <p:grpSpPr bwMode="auto">
          <a:xfrm>
            <a:off x="1046163" y="4768375"/>
            <a:ext cx="282575" cy="1581150"/>
            <a:chOff x="711" y="1678"/>
            <a:chExt cx="178" cy="996"/>
          </a:xfrm>
        </p:grpSpPr>
        <p:sp>
          <p:nvSpPr>
            <p:cNvPr id="43071" name="Rectangle 55">
              <a:extLst>
                <a:ext uri="{FF2B5EF4-FFF2-40B4-BE49-F238E27FC236}">
                  <a16:creationId xmlns:a16="http://schemas.microsoft.com/office/drawing/2014/main" id="{55CDFA68-096B-4F82-BB2C-A85EB2562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678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72" name="Rectangle 56">
              <a:extLst>
                <a:ext uri="{FF2B5EF4-FFF2-40B4-BE49-F238E27FC236}">
                  <a16:creationId xmlns:a16="http://schemas.microsoft.com/office/drawing/2014/main" id="{4023F291-C799-4775-82F7-6A6EFC038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888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3073" name="Rectangle 57">
              <a:extLst>
                <a:ext uri="{FF2B5EF4-FFF2-40B4-BE49-F238E27FC236}">
                  <a16:creationId xmlns:a16="http://schemas.microsoft.com/office/drawing/2014/main" id="{A21AF32A-DD4C-47BB-9CAE-5E1C6D38D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080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3074" name="Rectangle 58">
              <a:extLst>
                <a:ext uri="{FF2B5EF4-FFF2-40B4-BE49-F238E27FC236}">
                  <a16:creationId xmlns:a16="http://schemas.microsoft.com/office/drawing/2014/main" id="{20444F55-1654-4218-889C-08BC1334C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272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3075" name="Rectangle 59">
              <a:extLst>
                <a:ext uri="{FF2B5EF4-FFF2-40B4-BE49-F238E27FC236}">
                  <a16:creationId xmlns:a16="http://schemas.microsoft.com/office/drawing/2014/main" id="{7BB6170E-0FA3-4A30-BEBE-99F09A310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464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59804" name="Group 60">
            <a:extLst>
              <a:ext uri="{FF2B5EF4-FFF2-40B4-BE49-F238E27FC236}">
                <a16:creationId xmlns:a16="http://schemas.microsoft.com/office/drawing/2014/main" id="{00A244A8-E7BE-467D-9950-930381ED2BA6}"/>
              </a:ext>
            </a:extLst>
          </p:cNvPr>
          <p:cNvGrpSpPr>
            <a:grpSpLocks/>
          </p:cNvGrpSpPr>
          <p:nvPr/>
        </p:nvGrpSpPr>
        <p:grpSpPr bwMode="auto">
          <a:xfrm>
            <a:off x="1347788" y="3763488"/>
            <a:ext cx="1081087" cy="336550"/>
            <a:chOff x="793" y="2231"/>
            <a:chExt cx="681" cy="212"/>
          </a:xfrm>
        </p:grpSpPr>
        <p:sp>
          <p:nvSpPr>
            <p:cNvPr id="43067" name="Rectangle 61">
              <a:extLst>
                <a:ext uri="{FF2B5EF4-FFF2-40B4-BE49-F238E27FC236}">
                  <a16:creationId xmlns:a16="http://schemas.microsoft.com/office/drawing/2014/main" id="{2623E28C-1626-4543-8299-B7ED02CB2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251"/>
              <a:ext cx="182" cy="18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3068" name="Rectangle 62">
              <a:extLst>
                <a:ext uri="{FF2B5EF4-FFF2-40B4-BE49-F238E27FC236}">
                  <a16:creationId xmlns:a16="http://schemas.microsoft.com/office/drawing/2014/main" id="{531DA3E2-D12A-471A-9C08-C66BF33D3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251"/>
              <a:ext cx="182" cy="18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3069" name="Rectangle 63">
              <a:extLst>
                <a:ext uri="{FF2B5EF4-FFF2-40B4-BE49-F238E27FC236}">
                  <a16:creationId xmlns:a16="http://schemas.microsoft.com/office/drawing/2014/main" id="{446EC33C-6BE2-42A1-9243-7C3D72F76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251"/>
              <a:ext cx="182" cy="18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3070" name="Text Box 64">
              <a:extLst>
                <a:ext uri="{FF2B5EF4-FFF2-40B4-BE49-F238E27FC236}">
                  <a16:creationId xmlns:a16="http://schemas.microsoft.com/office/drawing/2014/main" id="{0B612F7E-5B9F-46C6-9858-1160AC6B46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223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1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9809" name="Group 65">
            <a:extLst>
              <a:ext uri="{FF2B5EF4-FFF2-40B4-BE49-F238E27FC236}">
                <a16:creationId xmlns:a16="http://schemas.microsoft.com/office/drawing/2014/main" id="{6065F627-0EC3-47DD-93CF-49C88CD25515}"/>
              </a:ext>
            </a:extLst>
          </p:cNvPr>
          <p:cNvGrpSpPr>
            <a:grpSpLocks/>
          </p:cNvGrpSpPr>
          <p:nvPr/>
        </p:nvGrpSpPr>
        <p:grpSpPr bwMode="auto">
          <a:xfrm>
            <a:off x="1949450" y="3474563"/>
            <a:ext cx="1919288" cy="336550"/>
            <a:chOff x="1172" y="2049"/>
            <a:chExt cx="1209" cy="212"/>
          </a:xfrm>
        </p:grpSpPr>
        <p:sp>
          <p:nvSpPr>
            <p:cNvPr id="43060" name="Rectangle 66">
              <a:extLst>
                <a:ext uri="{FF2B5EF4-FFF2-40B4-BE49-F238E27FC236}">
                  <a16:creationId xmlns:a16="http://schemas.microsoft.com/office/drawing/2014/main" id="{791E2CCF-5EA1-4EA7-84B6-2F0A58832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069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3061" name="Rectangle 67">
              <a:extLst>
                <a:ext uri="{FF2B5EF4-FFF2-40B4-BE49-F238E27FC236}">
                  <a16:creationId xmlns:a16="http://schemas.microsoft.com/office/drawing/2014/main" id="{F40B1A98-E16E-4F02-A413-D04EF9F08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" y="2069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3062" name="Rectangle 68">
              <a:extLst>
                <a:ext uri="{FF2B5EF4-FFF2-40B4-BE49-F238E27FC236}">
                  <a16:creationId xmlns:a16="http://schemas.microsoft.com/office/drawing/2014/main" id="{7DF82D57-09E7-40B2-BF9A-0B177B7D1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2069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3063" name="Rectangle 69">
              <a:extLst>
                <a:ext uri="{FF2B5EF4-FFF2-40B4-BE49-F238E27FC236}">
                  <a16:creationId xmlns:a16="http://schemas.microsoft.com/office/drawing/2014/main" id="{322F29E3-D7F6-49A9-99F6-20179A105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069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3064" name="Rectangle 70">
              <a:extLst>
                <a:ext uri="{FF2B5EF4-FFF2-40B4-BE49-F238E27FC236}">
                  <a16:creationId xmlns:a16="http://schemas.microsoft.com/office/drawing/2014/main" id="{B38358D3-074C-457B-8F6C-E9FC02A41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069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3065" name="Rectangle 71">
              <a:extLst>
                <a:ext uri="{FF2B5EF4-FFF2-40B4-BE49-F238E27FC236}">
                  <a16:creationId xmlns:a16="http://schemas.microsoft.com/office/drawing/2014/main" id="{1D98C8A0-7835-4A8C-B016-450ABC8E0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2069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3066" name="Text Box 72">
              <a:extLst>
                <a:ext uri="{FF2B5EF4-FFF2-40B4-BE49-F238E27FC236}">
                  <a16:creationId xmlns:a16="http://schemas.microsoft.com/office/drawing/2014/main" id="{19C84558-F90E-4D50-9699-DF76BA9F6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2" y="204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2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9817" name="Group 73">
            <a:extLst>
              <a:ext uri="{FF2B5EF4-FFF2-40B4-BE49-F238E27FC236}">
                <a16:creationId xmlns:a16="http://schemas.microsoft.com/office/drawing/2014/main" id="{53B91338-59D9-4043-8371-A79E182B843E}"/>
              </a:ext>
            </a:extLst>
          </p:cNvPr>
          <p:cNvGrpSpPr>
            <a:grpSpLocks/>
          </p:cNvGrpSpPr>
          <p:nvPr/>
        </p:nvGrpSpPr>
        <p:grpSpPr bwMode="auto">
          <a:xfrm>
            <a:off x="2503488" y="3209450"/>
            <a:ext cx="1365250" cy="336550"/>
            <a:chOff x="1521" y="1882"/>
            <a:chExt cx="860" cy="212"/>
          </a:xfrm>
        </p:grpSpPr>
        <p:sp>
          <p:nvSpPr>
            <p:cNvPr id="43055" name="Rectangle 74">
              <a:extLst>
                <a:ext uri="{FF2B5EF4-FFF2-40B4-BE49-F238E27FC236}">
                  <a16:creationId xmlns:a16="http://schemas.microsoft.com/office/drawing/2014/main" id="{1277661C-1105-4EF3-A91D-60231AE49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1882"/>
              <a:ext cx="182" cy="18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3056" name="Rectangle 75">
              <a:extLst>
                <a:ext uri="{FF2B5EF4-FFF2-40B4-BE49-F238E27FC236}">
                  <a16:creationId xmlns:a16="http://schemas.microsoft.com/office/drawing/2014/main" id="{2A64D445-4757-45FE-95B3-1E449646E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" y="1882"/>
              <a:ext cx="182" cy="18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3057" name="Rectangle 76">
              <a:extLst>
                <a:ext uri="{FF2B5EF4-FFF2-40B4-BE49-F238E27FC236}">
                  <a16:creationId xmlns:a16="http://schemas.microsoft.com/office/drawing/2014/main" id="{AD5A6ABB-31A3-4DE6-9B31-BCF5E7DE7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882"/>
              <a:ext cx="182" cy="18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3058" name="Rectangle 77">
              <a:extLst>
                <a:ext uri="{FF2B5EF4-FFF2-40B4-BE49-F238E27FC236}">
                  <a16:creationId xmlns:a16="http://schemas.microsoft.com/office/drawing/2014/main" id="{B20EE54A-91B0-4BE5-B5C0-92C52FF7D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1882"/>
              <a:ext cx="182" cy="18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3059" name="Text Box 78">
              <a:extLst>
                <a:ext uri="{FF2B5EF4-FFF2-40B4-BE49-F238E27FC236}">
                  <a16:creationId xmlns:a16="http://schemas.microsoft.com/office/drawing/2014/main" id="{65BDF69A-E170-48F6-AA87-8AA0B2817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1" y="188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3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9823" name="Group 79">
            <a:extLst>
              <a:ext uri="{FF2B5EF4-FFF2-40B4-BE49-F238E27FC236}">
                <a16:creationId xmlns:a16="http://schemas.microsoft.com/office/drawing/2014/main" id="{32B2AECD-CC6B-442F-9E50-2DDCBD397270}"/>
              </a:ext>
            </a:extLst>
          </p:cNvPr>
          <p:cNvGrpSpPr>
            <a:grpSpLocks/>
          </p:cNvGrpSpPr>
          <p:nvPr/>
        </p:nvGrpSpPr>
        <p:grpSpPr bwMode="auto">
          <a:xfrm>
            <a:off x="3076575" y="2914175"/>
            <a:ext cx="1655763" cy="336550"/>
            <a:chOff x="1882" y="1696"/>
            <a:chExt cx="1043" cy="212"/>
          </a:xfrm>
        </p:grpSpPr>
        <p:sp>
          <p:nvSpPr>
            <p:cNvPr id="43049" name="Rectangle 80">
              <a:extLst>
                <a:ext uri="{FF2B5EF4-FFF2-40B4-BE49-F238E27FC236}">
                  <a16:creationId xmlns:a16="http://schemas.microsoft.com/office/drawing/2014/main" id="{C0CE0EE4-1941-4543-808B-573E5B598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3050" name="Rectangle 81">
              <a:extLst>
                <a:ext uri="{FF2B5EF4-FFF2-40B4-BE49-F238E27FC236}">
                  <a16:creationId xmlns:a16="http://schemas.microsoft.com/office/drawing/2014/main" id="{5B24D3CD-E39F-4E3B-B671-9B5A690FD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3051" name="Rectangle 82">
              <a:extLst>
                <a:ext uri="{FF2B5EF4-FFF2-40B4-BE49-F238E27FC236}">
                  <a16:creationId xmlns:a16="http://schemas.microsoft.com/office/drawing/2014/main" id="{D4425AD0-93F0-4269-AC2A-B68AD1499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9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3052" name="Rectangle 83">
              <a:extLst>
                <a:ext uri="{FF2B5EF4-FFF2-40B4-BE49-F238E27FC236}">
                  <a16:creationId xmlns:a16="http://schemas.microsoft.com/office/drawing/2014/main" id="{AF28D9E0-CAE4-4AF4-8BA8-832FE29C2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3053" name="Rectangle 84">
              <a:extLst>
                <a:ext uri="{FF2B5EF4-FFF2-40B4-BE49-F238E27FC236}">
                  <a16:creationId xmlns:a16="http://schemas.microsoft.com/office/drawing/2014/main" id="{023BE160-06A0-4750-9322-3D4C813BF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3054" name="Text Box 85">
              <a:extLst>
                <a:ext uri="{FF2B5EF4-FFF2-40B4-BE49-F238E27FC236}">
                  <a16:creationId xmlns:a16="http://schemas.microsoft.com/office/drawing/2014/main" id="{9A01B2F5-98A8-468A-8660-E1BDAECA1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169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4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9830" name="Group 86">
            <a:extLst>
              <a:ext uri="{FF2B5EF4-FFF2-40B4-BE49-F238E27FC236}">
                <a16:creationId xmlns:a16="http://schemas.microsoft.com/office/drawing/2014/main" id="{142BD9E0-D84D-48BB-AC06-3292F9CE1730}"/>
              </a:ext>
            </a:extLst>
          </p:cNvPr>
          <p:cNvGrpSpPr>
            <a:grpSpLocks/>
          </p:cNvGrpSpPr>
          <p:nvPr/>
        </p:nvGrpSpPr>
        <p:grpSpPr bwMode="auto">
          <a:xfrm>
            <a:off x="3654425" y="2626838"/>
            <a:ext cx="790575" cy="336550"/>
            <a:chOff x="2246" y="1515"/>
            <a:chExt cx="498" cy="212"/>
          </a:xfrm>
        </p:grpSpPr>
        <p:sp>
          <p:nvSpPr>
            <p:cNvPr id="43046" name="Rectangle 87">
              <a:extLst>
                <a:ext uri="{FF2B5EF4-FFF2-40B4-BE49-F238E27FC236}">
                  <a16:creationId xmlns:a16="http://schemas.microsoft.com/office/drawing/2014/main" id="{35EF6413-37A4-4AFC-B9E7-E0566F7DC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515"/>
              <a:ext cx="182" cy="18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3047" name="Rectangle 88">
              <a:extLst>
                <a:ext uri="{FF2B5EF4-FFF2-40B4-BE49-F238E27FC236}">
                  <a16:creationId xmlns:a16="http://schemas.microsoft.com/office/drawing/2014/main" id="{2B5A70EB-E026-4420-9051-37026CFD1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515"/>
              <a:ext cx="182" cy="18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3048" name="Text Box 89">
              <a:extLst>
                <a:ext uri="{FF2B5EF4-FFF2-40B4-BE49-F238E27FC236}">
                  <a16:creationId xmlns:a16="http://schemas.microsoft.com/office/drawing/2014/main" id="{6591F6E0-D070-484B-BF82-7038C4CEA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" y="151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5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43044" name="Text Box 90">
            <a:extLst>
              <a:ext uri="{FF2B5EF4-FFF2-40B4-BE49-F238E27FC236}">
                <a16:creationId xmlns:a16="http://schemas.microsoft.com/office/drawing/2014/main" id="{06DBA638-F390-42C7-8A00-AB815B5B8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3779363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s-MX" sz="1600">
              <a:latin typeface="Times New Roman" panose="02020603050405020304" pitchFamily="18" charset="0"/>
            </a:endParaRPr>
          </a:p>
        </p:txBody>
      </p:sp>
      <p:sp>
        <p:nvSpPr>
          <p:cNvPr id="43045" name="Text Box 91">
            <a:extLst>
              <a:ext uri="{FF2B5EF4-FFF2-40B4-BE49-F238E27FC236}">
                <a16:creationId xmlns:a16="http://schemas.microsoft.com/office/drawing/2014/main" id="{5696A97B-AB96-4E0F-89CF-0C510C0C4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777261"/>
            <a:ext cx="13144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400" b="1"/>
              <a:t>Tasa de respuesta=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>
            <a:extLst>
              <a:ext uri="{FF2B5EF4-FFF2-40B4-BE49-F238E27FC236}">
                <a16:creationId xmlns:a16="http://schemas.microsoft.com/office/drawing/2014/main" id="{B4526FCA-A583-4390-BE05-5F8F739447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dirty="0"/>
              <a:t>Round-Robin (Turno rotatorio)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D44778-0204-4854-972B-54971235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FD4FF31-3F23-4F8B-9DF1-68C92A0B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AE75F8-1155-48E4-AF56-D4F418D8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43DB0-92E1-4B4B-82D4-FC3EA1848EB3}" type="slidenum">
              <a:rPr lang="es-ES" altLang="es-MX" smtClean="0"/>
              <a:pPr>
                <a:defRPr/>
              </a:pPr>
              <a:t>21</a:t>
            </a:fld>
            <a:endParaRPr lang="es-ES" altLang="es-MX"/>
          </a:p>
        </p:txBody>
      </p:sp>
      <p:grpSp>
        <p:nvGrpSpPr>
          <p:cNvPr id="45062" name="Group 3">
            <a:extLst>
              <a:ext uri="{FF2B5EF4-FFF2-40B4-BE49-F238E27FC236}">
                <a16:creationId xmlns:a16="http://schemas.microsoft.com/office/drawing/2014/main" id="{61FD2891-B466-4FA2-94DF-30C668C140AB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3789363"/>
            <a:ext cx="6272213" cy="692150"/>
            <a:chOff x="903" y="1165"/>
            <a:chExt cx="3951" cy="436"/>
          </a:xfrm>
        </p:grpSpPr>
        <p:sp>
          <p:nvSpPr>
            <p:cNvPr id="45119" name="Line 4">
              <a:extLst>
                <a:ext uri="{FF2B5EF4-FFF2-40B4-BE49-F238E27FC236}">
                  <a16:creationId xmlns:a16="http://schemas.microsoft.com/office/drawing/2014/main" id="{2DDA0BD4-F947-474A-A125-C3B879188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3" y="1597"/>
              <a:ext cx="38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120" name="Line 5">
              <a:extLst>
                <a:ext uri="{FF2B5EF4-FFF2-40B4-BE49-F238E27FC236}">
                  <a16:creationId xmlns:a16="http://schemas.microsoft.com/office/drawing/2014/main" id="{976F8C29-ABFA-4106-91D0-F40832A4D5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121" name="Line 6">
              <a:extLst>
                <a:ext uri="{FF2B5EF4-FFF2-40B4-BE49-F238E27FC236}">
                  <a16:creationId xmlns:a16="http://schemas.microsoft.com/office/drawing/2014/main" id="{F0170F03-65EF-4BD6-A107-641E3015E2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2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122" name="Line 7">
              <a:extLst>
                <a:ext uri="{FF2B5EF4-FFF2-40B4-BE49-F238E27FC236}">
                  <a16:creationId xmlns:a16="http://schemas.microsoft.com/office/drawing/2014/main" id="{570D3ABE-7FB1-4260-8F7B-3E818B47F3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3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123" name="Line 8">
              <a:extLst>
                <a:ext uri="{FF2B5EF4-FFF2-40B4-BE49-F238E27FC236}">
                  <a16:creationId xmlns:a16="http://schemas.microsoft.com/office/drawing/2014/main" id="{316BF77A-F9A1-49E1-9E0D-544F258236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5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124" name="Line 9">
              <a:extLst>
                <a:ext uri="{FF2B5EF4-FFF2-40B4-BE49-F238E27FC236}">
                  <a16:creationId xmlns:a16="http://schemas.microsoft.com/office/drawing/2014/main" id="{94FCA81D-190B-44DC-BC75-9E60F69111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6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125" name="Line 10">
              <a:extLst>
                <a:ext uri="{FF2B5EF4-FFF2-40B4-BE49-F238E27FC236}">
                  <a16:creationId xmlns:a16="http://schemas.microsoft.com/office/drawing/2014/main" id="{EF891442-5EFA-41F6-B9CD-6BBA284279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7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126" name="Line 11">
              <a:extLst>
                <a:ext uri="{FF2B5EF4-FFF2-40B4-BE49-F238E27FC236}">
                  <a16:creationId xmlns:a16="http://schemas.microsoft.com/office/drawing/2014/main" id="{BAC5B5D7-58AF-4384-A811-B95754347A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9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127" name="Line 12">
              <a:extLst>
                <a:ext uri="{FF2B5EF4-FFF2-40B4-BE49-F238E27FC236}">
                  <a16:creationId xmlns:a16="http://schemas.microsoft.com/office/drawing/2014/main" id="{3803A3E5-4B93-4EC6-8D74-47842A05A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1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128" name="Line 13">
              <a:extLst>
                <a:ext uri="{FF2B5EF4-FFF2-40B4-BE49-F238E27FC236}">
                  <a16:creationId xmlns:a16="http://schemas.microsoft.com/office/drawing/2014/main" id="{FE300EAF-78F8-407F-BC7A-76F09E3390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2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129" name="Line 14">
              <a:extLst>
                <a:ext uri="{FF2B5EF4-FFF2-40B4-BE49-F238E27FC236}">
                  <a16:creationId xmlns:a16="http://schemas.microsoft.com/office/drawing/2014/main" id="{DDD298B9-9A00-4E7B-864A-4AAD66BC8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4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130" name="Line 15">
              <a:extLst>
                <a:ext uri="{FF2B5EF4-FFF2-40B4-BE49-F238E27FC236}">
                  <a16:creationId xmlns:a16="http://schemas.microsoft.com/office/drawing/2014/main" id="{72CB26B6-9645-4B22-A949-918AC4209C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6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131" name="Line 16">
              <a:extLst>
                <a:ext uri="{FF2B5EF4-FFF2-40B4-BE49-F238E27FC236}">
                  <a16:creationId xmlns:a16="http://schemas.microsoft.com/office/drawing/2014/main" id="{3CB6C6DA-6DA8-4AEB-8F17-442848EBB8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6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132" name="Line 17">
              <a:extLst>
                <a:ext uri="{FF2B5EF4-FFF2-40B4-BE49-F238E27FC236}">
                  <a16:creationId xmlns:a16="http://schemas.microsoft.com/office/drawing/2014/main" id="{6132FE03-0CC8-4FAC-B00B-37A326F208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8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133" name="Line 18">
              <a:extLst>
                <a:ext uri="{FF2B5EF4-FFF2-40B4-BE49-F238E27FC236}">
                  <a16:creationId xmlns:a16="http://schemas.microsoft.com/office/drawing/2014/main" id="{9BA801E9-9A93-4631-B61D-1FF906BC82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0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134" name="Line 19">
              <a:extLst>
                <a:ext uri="{FF2B5EF4-FFF2-40B4-BE49-F238E27FC236}">
                  <a16:creationId xmlns:a16="http://schemas.microsoft.com/office/drawing/2014/main" id="{387F36F0-52BC-4510-83EF-DCFD826044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2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135" name="Line 20">
              <a:extLst>
                <a:ext uri="{FF2B5EF4-FFF2-40B4-BE49-F238E27FC236}">
                  <a16:creationId xmlns:a16="http://schemas.microsoft.com/office/drawing/2014/main" id="{77616E9B-7D70-465A-A9C8-A0F56D63D1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4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136" name="Line 21">
              <a:extLst>
                <a:ext uri="{FF2B5EF4-FFF2-40B4-BE49-F238E27FC236}">
                  <a16:creationId xmlns:a16="http://schemas.microsoft.com/office/drawing/2014/main" id="{49CBF9F7-4E9D-469C-ACFB-90EF631F11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6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137" name="Line 22">
              <a:extLst>
                <a:ext uri="{FF2B5EF4-FFF2-40B4-BE49-F238E27FC236}">
                  <a16:creationId xmlns:a16="http://schemas.microsoft.com/office/drawing/2014/main" id="{784FEB6C-DC48-41C1-A2A8-C295DFFAF4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8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138" name="Line 23">
              <a:extLst>
                <a:ext uri="{FF2B5EF4-FFF2-40B4-BE49-F238E27FC236}">
                  <a16:creationId xmlns:a16="http://schemas.microsoft.com/office/drawing/2014/main" id="{5C4C8CA1-C52E-4F23-A960-EB8754ACB3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0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139" name="Line 24">
              <a:extLst>
                <a:ext uri="{FF2B5EF4-FFF2-40B4-BE49-F238E27FC236}">
                  <a16:creationId xmlns:a16="http://schemas.microsoft.com/office/drawing/2014/main" id="{E1F8C2D7-DBF5-4592-BDF5-D8BB80A347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2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140" name="Line 25">
              <a:extLst>
                <a:ext uri="{FF2B5EF4-FFF2-40B4-BE49-F238E27FC236}">
                  <a16:creationId xmlns:a16="http://schemas.microsoft.com/office/drawing/2014/main" id="{A06B2F6B-97AA-4F8C-A9B1-A0B53ACF41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94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141" name="Rectangle 26">
              <a:extLst>
                <a:ext uri="{FF2B5EF4-FFF2-40B4-BE49-F238E27FC236}">
                  <a16:creationId xmlns:a16="http://schemas.microsoft.com/office/drawing/2014/main" id="{C2473430-3C39-46F7-9810-869A5BEEE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" y="1213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5142" name="Rectangle 27">
              <a:extLst>
                <a:ext uri="{FF2B5EF4-FFF2-40B4-BE49-F238E27FC236}">
                  <a16:creationId xmlns:a16="http://schemas.microsoft.com/office/drawing/2014/main" id="{B4E1824E-0051-43F0-9F4F-A6AB4BFC3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1165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5143" name="Rectangle 28">
              <a:extLst>
                <a:ext uri="{FF2B5EF4-FFF2-40B4-BE49-F238E27FC236}">
                  <a16:creationId xmlns:a16="http://schemas.microsoft.com/office/drawing/2014/main" id="{BC260957-876A-482E-BDED-3DE3BFFCB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1207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45144" name="Rectangle 29">
              <a:extLst>
                <a:ext uri="{FF2B5EF4-FFF2-40B4-BE49-F238E27FC236}">
                  <a16:creationId xmlns:a16="http://schemas.microsoft.com/office/drawing/2014/main" id="{43D80124-1DD3-41D3-A700-302B7264F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1213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45145" name="Rectangle 30">
              <a:extLst>
                <a:ext uri="{FF2B5EF4-FFF2-40B4-BE49-F238E27FC236}">
                  <a16:creationId xmlns:a16="http://schemas.microsoft.com/office/drawing/2014/main" id="{2AD101FF-B75F-46CD-978E-FA82FD788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1213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20</a:t>
              </a:r>
            </a:p>
          </p:txBody>
        </p:sp>
      </p:grpSp>
      <p:grpSp>
        <p:nvGrpSpPr>
          <p:cNvPr id="45063" name="Group 31">
            <a:extLst>
              <a:ext uri="{FF2B5EF4-FFF2-40B4-BE49-F238E27FC236}">
                <a16:creationId xmlns:a16="http://schemas.microsoft.com/office/drawing/2014/main" id="{A5F4134F-3A18-4C28-B9B5-DA2FE6021834}"/>
              </a:ext>
            </a:extLst>
          </p:cNvPr>
          <p:cNvGrpSpPr>
            <a:grpSpLocks/>
          </p:cNvGrpSpPr>
          <p:nvPr/>
        </p:nvGrpSpPr>
        <p:grpSpPr bwMode="auto">
          <a:xfrm>
            <a:off x="1098550" y="4603750"/>
            <a:ext cx="282575" cy="1581150"/>
            <a:chOff x="711" y="1678"/>
            <a:chExt cx="178" cy="996"/>
          </a:xfrm>
        </p:grpSpPr>
        <p:sp>
          <p:nvSpPr>
            <p:cNvPr id="45114" name="Rectangle 32">
              <a:extLst>
                <a:ext uri="{FF2B5EF4-FFF2-40B4-BE49-F238E27FC236}">
                  <a16:creationId xmlns:a16="http://schemas.microsoft.com/office/drawing/2014/main" id="{F046BB0A-7E84-4355-9772-9038E6262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678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5115" name="Rectangle 33">
              <a:extLst>
                <a:ext uri="{FF2B5EF4-FFF2-40B4-BE49-F238E27FC236}">
                  <a16:creationId xmlns:a16="http://schemas.microsoft.com/office/drawing/2014/main" id="{776BC1D9-4EF6-449D-AD83-D7AD80EFA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888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5116" name="Rectangle 34">
              <a:extLst>
                <a:ext uri="{FF2B5EF4-FFF2-40B4-BE49-F238E27FC236}">
                  <a16:creationId xmlns:a16="http://schemas.microsoft.com/office/drawing/2014/main" id="{F97B669F-1674-4B98-8686-2179D0A48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080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5117" name="Rectangle 35">
              <a:extLst>
                <a:ext uri="{FF2B5EF4-FFF2-40B4-BE49-F238E27FC236}">
                  <a16:creationId xmlns:a16="http://schemas.microsoft.com/office/drawing/2014/main" id="{DE565AE0-1745-4477-8450-3FA86FA73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272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5118" name="Rectangle 36">
              <a:extLst>
                <a:ext uri="{FF2B5EF4-FFF2-40B4-BE49-F238E27FC236}">
                  <a16:creationId xmlns:a16="http://schemas.microsoft.com/office/drawing/2014/main" id="{2A41F026-3FE5-47BC-B149-25C29BCEE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464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5</a:t>
              </a:r>
            </a:p>
          </p:txBody>
        </p:sp>
      </p:grpSp>
      <p:sp>
        <p:nvSpPr>
          <p:cNvPr id="161829" name="Rectangle 37">
            <a:extLst>
              <a:ext uri="{FF2B5EF4-FFF2-40B4-BE49-F238E27FC236}">
                <a16:creationId xmlns:a16="http://schemas.microsoft.com/office/drawing/2014/main" id="{FA7D73C4-981F-4FD4-8F73-7DCA81D91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088" y="4648200"/>
            <a:ext cx="288925" cy="288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30" name="Rectangle 38">
            <a:extLst>
              <a:ext uri="{FF2B5EF4-FFF2-40B4-BE49-F238E27FC236}">
                <a16:creationId xmlns:a16="http://schemas.microsoft.com/office/drawing/2014/main" id="{204B6A97-58E2-4282-8456-E9CE19019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013" y="4648200"/>
            <a:ext cx="288925" cy="288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31" name="Rectangle 39">
            <a:extLst>
              <a:ext uri="{FF2B5EF4-FFF2-40B4-BE49-F238E27FC236}">
                <a16:creationId xmlns:a16="http://schemas.microsoft.com/office/drawing/2014/main" id="{DE3B9DFA-1A01-4A0C-A12C-4DD807874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350" y="4937125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32" name="Rectangle 40">
            <a:extLst>
              <a:ext uri="{FF2B5EF4-FFF2-40B4-BE49-F238E27FC236}">
                <a16:creationId xmlns:a16="http://schemas.microsoft.com/office/drawing/2014/main" id="{777BD7B2-1F7C-4B2B-8D69-C02E006FA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275" y="4648200"/>
            <a:ext cx="288925" cy="288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33" name="Rectangle 41">
            <a:extLst>
              <a:ext uri="{FF2B5EF4-FFF2-40B4-BE49-F238E27FC236}">
                <a16:creationId xmlns:a16="http://schemas.microsoft.com/office/drawing/2014/main" id="{EEBEB3E8-6958-4F22-8815-39DF184AB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613" y="4937125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34" name="Rectangle 42">
            <a:extLst>
              <a:ext uri="{FF2B5EF4-FFF2-40B4-BE49-F238E27FC236}">
                <a16:creationId xmlns:a16="http://schemas.microsoft.com/office/drawing/2014/main" id="{F7FAF93B-0F8C-4F4D-9CE3-CC47E69F9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950" y="5224463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35" name="Rectangle 43">
            <a:extLst>
              <a:ext uri="{FF2B5EF4-FFF2-40B4-BE49-F238E27FC236}">
                <a16:creationId xmlns:a16="http://schemas.microsoft.com/office/drawing/2014/main" id="{76848C90-4A52-485B-BCC2-274F61F66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6288" y="4937125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36" name="Rectangle 44">
            <a:extLst>
              <a:ext uri="{FF2B5EF4-FFF2-40B4-BE49-F238E27FC236}">
                <a16:creationId xmlns:a16="http://schemas.microsoft.com/office/drawing/2014/main" id="{12B4CDA2-9F63-442F-9E91-948430675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5213" y="5513388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37" name="Rectangle 45">
            <a:extLst>
              <a:ext uri="{FF2B5EF4-FFF2-40B4-BE49-F238E27FC236}">
                <a16:creationId xmlns:a16="http://schemas.microsoft.com/office/drawing/2014/main" id="{BA20730C-F8D7-4AA6-BCBF-05B6A2A57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5224463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38" name="Rectangle 46">
            <a:extLst>
              <a:ext uri="{FF2B5EF4-FFF2-40B4-BE49-F238E27FC236}">
                <a16:creationId xmlns:a16="http://schemas.microsoft.com/office/drawing/2014/main" id="{FF1773AC-DE76-4732-8BDB-F06209026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1475" y="4935538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39" name="Rectangle 47">
            <a:extLst>
              <a:ext uri="{FF2B5EF4-FFF2-40B4-BE49-F238E27FC236}">
                <a16:creationId xmlns:a16="http://schemas.microsoft.com/office/drawing/2014/main" id="{5EF1CC26-46A2-450A-9519-1685B0682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400" y="5800725"/>
            <a:ext cx="288925" cy="288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40" name="Rectangle 48">
            <a:extLst>
              <a:ext uri="{FF2B5EF4-FFF2-40B4-BE49-F238E27FC236}">
                <a16:creationId xmlns:a16="http://schemas.microsoft.com/office/drawing/2014/main" id="{2C2910D5-A877-4B0C-9ED9-E18EE1D31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150" y="5514975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41" name="Rectangle 49">
            <a:extLst>
              <a:ext uri="{FF2B5EF4-FFF2-40B4-BE49-F238E27FC236}">
                <a16:creationId xmlns:a16="http://schemas.microsoft.com/office/drawing/2014/main" id="{1F2A83EA-9818-43F1-8C55-92E80CB53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5" y="5226050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42" name="Rectangle 50">
            <a:extLst>
              <a:ext uri="{FF2B5EF4-FFF2-40B4-BE49-F238E27FC236}">
                <a16:creationId xmlns:a16="http://schemas.microsoft.com/office/drawing/2014/main" id="{218D3078-3C80-495B-A3D1-AF5E8C848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2413" y="4937125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43" name="Rectangle 51">
            <a:extLst>
              <a:ext uri="{FF2B5EF4-FFF2-40B4-BE49-F238E27FC236}">
                <a16:creationId xmlns:a16="http://schemas.microsoft.com/office/drawing/2014/main" id="{D92E6FFE-6CB9-4ABA-AF35-F4FAA20BC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8" y="5800725"/>
            <a:ext cx="288925" cy="288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44" name="Rectangle 52">
            <a:extLst>
              <a:ext uri="{FF2B5EF4-FFF2-40B4-BE49-F238E27FC236}">
                <a16:creationId xmlns:a16="http://schemas.microsoft.com/office/drawing/2014/main" id="{DAF94465-5E5F-4D61-ABA9-981F8122C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7088" y="5514975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45" name="Rectangle 53">
            <a:extLst>
              <a:ext uri="{FF2B5EF4-FFF2-40B4-BE49-F238E27FC236}">
                <a16:creationId xmlns:a16="http://schemas.microsoft.com/office/drawing/2014/main" id="{F824C39F-29DB-464A-BA30-047B34AB6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6013" y="5226050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46" name="Rectangle 54">
            <a:extLst>
              <a:ext uri="{FF2B5EF4-FFF2-40B4-BE49-F238E27FC236}">
                <a16:creationId xmlns:a16="http://schemas.microsoft.com/office/drawing/2014/main" id="{E8C187C9-238C-4C3A-A5DF-311B4FD38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350" y="4937125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47" name="Rectangle 55">
            <a:extLst>
              <a:ext uri="{FF2B5EF4-FFF2-40B4-BE49-F238E27FC236}">
                <a16:creationId xmlns:a16="http://schemas.microsoft.com/office/drawing/2014/main" id="{21152E72-5133-4A6B-BC14-3E189FA5E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2275" y="5513388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1848" name="Rectangle 56">
            <a:extLst>
              <a:ext uri="{FF2B5EF4-FFF2-40B4-BE49-F238E27FC236}">
                <a16:creationId xmlns:a16="http://schemas.microsoft.com/office/drawing/2014/main" id="{ECA59D7D-F53F-4B0F-A1E2-15BF66DF6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1200" y="5513388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grpSp>
        <p:nvGrpSpPr>
          <p:cNvPr id="161849" name="Group 57">
            <a:extLst>
              <a:ext uri="{FF2B5EF4-FFF2-40B4-BE49-F238E27FC236}">
                <a16:creationId xmlns:a16="http://schemas.microsoft.com/office/drawing/2014/main" id="{E5B24E13-177D-4914-B64A-509BD7AEABFC}"/>
              </a:ext>
            </a:extLst>
          </p:cNvPr>
          <p:cNvGrpSpPr>
            <a:grpSpLocks/>
          </p:cNvGrpSpPr>
          <p:nvPr/>
        </p:nvGrpSpPr>
        <p:grpSpPr bwMode="auto">
          <a:xfrm>
            <a:off x="1347788" y="3524250"/>
            <a:ext cx="1081087" cy="336550"/>
            <a:chOff x="793" y="2231"/>
            <a:chExt cx="681" cy="212"/>
          </a:xfrm>
        </p:grpSpPr>
        <p:sp>
          <p:nvSpPr>
            <p:cNvPr id="45110" name="Rectangle 58">
              <a:extLst>
                <a:ext uri="{FF2B5EF4-FFF2-40B4-BE49-F238E27FC236}">
                  <a16:creationId xmlns:a16="http://schemas.microsoft.com/office/drawing/2014/main" id="{06790CBB-5ACA-42AE-BC8A-20DF68CA5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251"/>
              <a:ext cx="182" cy="18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111" name="Rectangle 59">
              <a:extLst>
                <a:ext uri="{FF2B5EF4-FFF2-40B4-BE49-F238E27FC236}">
                  <a16:creationId xmlns:a16="http://schemas.microsoft.com/office/drawing/2014/main" id="{93829162-0DBC-4EFC-944E-463445979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251"/>
              <a:ext cx="182" cy="18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112" name="Rectangle 60">
              <a:extLst>
                <a:ext uri="{FF2B5EF4-FFF2-40B4-BE49-F238E27FC236}">
                  <a16:creationId xmlns:a16="http://schemas.microsoft.com/office/drawing/2014/main" id="{D7C58E9D-89FC-4100-864F-11AE0F9D1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251"/>
              <a:ext cx="182" cy="18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113" name="Text Box 61">
              <a:extLst>
                <a:ext uri="{FF2B5EF4-FFF2-40B4-BE49-F238E27FC236}">
                  <a16:creationId xmlns:a16="http://schemas.microsoft.com/office/drawing/2014/main" id="{61FCBA8B-617C-4E3A-9AB8-454191249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223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1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1854" name="Group 62">
            <a:extLst>
              <a:ext uri="{FF2B5EF4-FFF2-40B4-BE49-F238E27FC236}">
                <a16:creationId xmlns:a16="http://schemas.microsoft.com/office/drawing/2014/main" id="{6414CDBE-0A5E-4177-BBD3-6C6A15AE0372}"/>
              </a:ext>
            </a:extLst>
          </p:cNvPr>
          <p:cNvGrpSpPr>
            <a:grpSpLocks/>
          </p:cNvGrpSpPr>
          <p:nvPr/>
        </p:nvGrpSpPr>
        <p:grpSpPr bwMode="auto">
          <a:xfrm>
            <a:off x="1949450" y="3235325"/>
            <a:ext cx="1919288" cy="336550"/>
            <a:chOff x="1172" y="2049"/>
            <a:chExt cx="1209" cy="212"/>
          </a:xfrm>
        </p:grpSpPr>
        <p:sp>
          <p:nvSpPr>
            <p:cNvPr id="45103" name="Rectangle 63">
              <a:extLst>
                <a:ext uri="{FF2B5EF4-FFF2-40B4-BE49-F238E27FC236}">
                  <a16:creationId xmlns:a16="http://schemas.microsoft.com/office/drawing/2014/main" id="{1472875C-99E9-4CFC-A62F-F5123FFFD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069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104" name="Rectangle 64">
              <a:extLst>
                <a:ext uri="{FF2B5EF4-FFF2-40B4-BE49-F238E27FC236}">
                  <a16:creationId xmlns:a16="http://schemas.microsoft.com/office/drawing/2014/main" id="{4CD8983F-F0B4-4B95-9CFA-923D66CC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" y="2069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105" name="Rectangle 65">
              <a:extLst>
                <a:ext uri="{FF2B5EF4-FFF2-40B4-BE49-F238E27FC236}">
                  <a16:creationId xmlns:a16="http://schemas.microsoft.com/office/drawing/2014/main" id="{94E59ECD-B7DC-4E34-BB29-E6293EB57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2069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106" name="Rectangle 66">
              <a:extLst>
                <a:ext uri="{FF2B5EF4-FFF2-40B4-BE49-F238E27FC236}">
                  <a16:creationId xmlns:a16="http://schemas.microsoft.com/office/drawing/2014/main" id="{83EEEE1C-F439-4DF4-B5ED-43EFD4875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069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107" name="Rectangle 67">
              <a:extLst>
                <a:ext uri="{FF2B5EF4-FFF2-40B4-BE49-F238E27FC236}">
                  <a16:creationId xmlns:a16="http://schemas.microsoft.com/office/drawing/2014/main" id="{AB86DF3A-3B09-4D31-9AE2-84C5B37FD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069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108" name="Rectangle 68">
              <a:extLst>
                <a:ext uri="{FF2B5EF4-FFF2-40B4-BE49-F238E27FC236}">
                  <a16:creationId xmlns:a16="http://schemas.microsoft.com/office/drawing/2014/main" id="{97702EB5-1E0B-4096-B986-FA4DBE54F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2069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109" name="Text Box 69">
              <a:extLst>
                <a:ext uri="{FF2B5EF4-FFF2-40B4-BE49-F238E27FC236}">
                  <a16:creationId xmlns:a16="http://schemas.microsoft.com/office/drawing/2014/main" id="{6ED333F4-44B7-4D65-AF37-189989E45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2" y="204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2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1862" name="Group 70">
            <a:extLst>
              <a:ext uri="{FF2B5EF4-FFF2-40B4-BE49-F238E27FC236}">
                <a16:creationId xmlns:a16="http://schemas.microsoft.com/office/drawing/2014/main" id="{D2CE567B-8F41-4C3A-B81A-4022BB140B4F}"/>
              </a:ext>
            </a:extLst>
          </p:cNvPr>
          <p:cNvGrpSpPr>
            <a:grpSpLocks/>
          </p:cNvGrpSpPr>
          <p:nvPr/>
        </p:nvGrpSpPr>
        <p:grpSpPr bwMode="auto">
          <a:xfrm>
            <a:off x="2503488" y="2970213"/>
            <a:ext cx="1365250" cy="336550"/>
            <a:chOff x="1521" y="1882"/>
            <a:chExt cx="860" cy="212"/>
          </a:xfrm>
        </p:grpSpPr>
        <p:sp>
          <p:nvSpPr>
            <p:cNvPr id="45098" name="Rectangle 71">
              <a:extLst>
                <a:ext uri="{FF2B5EF4-FFF2-40B4-BE49-F238E27FC236}">
                  <a16:creationId xmlns:a16="http://schemas.microsoft.com/office/drawing/2014/main" id="{A6A9142B-169A-47EA-A0BF-151ABD1B7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1882"/>
              <a:ext cx="182" cy="18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099" name="Rectangle 72">
              <a:extLst>
                <a:ext uri="{FF2B5EF4-FFF2-40B4-BE49-F238E27FC236}">
                  <a16:creationId xmlns:a16="http://schemas.microsoft.com/office/drawing/2014/main" id="{1AB691CA-E7A6-487D-9949-D7F44B6C9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" y="1882"/>
              <a:ext cx="182" cy="18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100" name="Rectangle 73">
              <a:extLst>
                <a:ext uri="{FF2B5EF4-FFF2-40B4-BE49-F238E27FC236}">
                  <a16:creationId xmlns:a16="http://schemas.microsoft.com/office/drawing/2014/main" id="{FBFBE741-D8EE-4156-9779-320798D99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882"/>
              <a:ext cx="182" cy="18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101" name="Rectangle 74">
              <a:extLst>
                <a:ext uri="{FF2B5EF4-FFF2-40B4-BE49-F238E27FC236}">
                  <a16:creationId xmlns:a16="http://schemas.microsoft.com/office/drawing/2014/main" id="{F32E6AA7-8715-4826-891F-591E40B5D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1882"/>
              <a:ext cx="182" cy="18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102" name="Text Box 75">
              <a:extLst>
                <a:ext uri="{FF2B5EF4-FFF2-40B4-BE49-F238E27FC236}">
                  <a16:creationId xmlns:a16="http://schemas.microsoft.com/office/drawing/2014/main" id="{9593B239-BE0F-493A-9025-8E804C985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1" y="188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3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1868" name="Group 76">
            <a:extLst>
              <a:ext uri="{FF2B5EF4-FFF2-40B4-BE49-F238E27FC236}">
                <a16:creationId xmlns:a16="http://schemas.microsoft.com/office/drawing/2014/main" id="{1DBBCFE6-A3A8-4AB8-B6E5-7A0D851A7E7C}"/>
              </a:ext>
            </a:extLst>
          </p:cNvPr>
          <p:cNvGrpSpPr>
            <a:grpSpLocks/>
          </p:cNvGrpSpPr>
          <p:nvPr/>
        </p:nvGrpSpPr>
        <p:grpSpPr bwMode="auto">
          <a:xfrm>
            <a:off x="3076575" y="2674938"/>
            <a:ext cx="1655763" cy="336550"/>
            <a:chOff x="1882" y="1696"/>
            <a:chExt cx="1043" cy="212"/>
          </a:xfrm>
        </p:grpSpPr>
        <p:sp>
          <p:nvSpPr>
            <p:cNvPr id="45092" name="Rectangle 77">
              <a:extLst>
                <a:ext uri="{FF2B5EF4-FFF2-40B4-BE49-F238E27FC236}">
                  <a16:creationId xmlns:a16="http://schemas.microsoft.com/office/drawing/2014/main" id="{3A10E7DA-9B19-4DD3-90EB-94BDE999B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093" name="Rectangle 78">
              <a:extLst>
                <a:ext uri="{FF2B5EF4-FFF2-40B4-BE49-F238E27FC236}">
                  <a16:creationId xmlns:a16="http://schemas.microsoft.com/office/drawing/2014/main" id="{F2AA678A-C534-4CF1-82C7-C2BB77A1B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094" name="Rectangle 79">
              <a:extLst>
                <a:ext uri="{FF2B5EF4-FFF2-40B4-BE49-F238E27FC236}">
                  <a16:creationId xmlns:a16="http://schemas.microsoft.com/office/drawing/2014/main" id="{345F25B1-37C0-4760-B047-B93E98976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9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095" name="Rectangle 80">
              <a:extLst>
                <a:ext uri="{FF2B5EF4-FFF2-40B4-BE49-F238E27FC236}">
                  <a16:creationId xmlns:a16="http://schemas.microsoft.com/office/drawing/2014/main" id="{B1A62414-B78B-4687-8DFC-2B715E70A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096" name="Rectangle 81">
              <a:extLst>
                <a:ext uri="{FF2B5EF4-FFF2-40B4-BE49-F238E27FC236}">
                  <a16:creationId xmlns:a16="http://schemas.microsoft.com/office/drawing/2014/main" id="{0E088D2E-124E-4EAD-B7E9-FB56BFFC1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097" name="Text Box 82">
              <a:extLst>
                <a:ext uri="{FF2B5EF4-FFF2-40B4-BE49-F238E27FC236}">
                  <a16:creationId xmlns:a16="http://schemas.microsoft.com/office/drawing/2014/main" id="{BA4F0EE5-93D6-44A7-8AB5-BF0A42C2E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169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4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1875" name="Group 83">
            <a:extLst>
              <a:ext uri="{FF2B5EF4-FFF2-40B4-BE49-F238E27FC236}">
                <a16:creationId xmlns:a16="http://schemas.microsoft.com/office/drawing/2014/main" id="{C0B78AEF-49DC-4F4F-9282-C9FB33B6C146}"/>
              </a:ext>
            </a:extLst>
          </p:cNvPr>
          <p:cNvGrpSpPr>
            <a:grpSpLocks/>
          </p:cNvGrpSpPr>
          <p:nvPr/>
        </p:nvGrpSpPr>
        <p:grpSpPr bwMode="auto">
          <a:xfrm>
            <a:off x="3654425" y="2387600"/>
            <a:ext cx="790575" cy="336550"/>
            <a:chOff x="2246" y="1515"/>
            <a:chExt cx="498" cy="212"/>
          </a:xfrm>
        </p:grpSpPr>
        <p:sp>
          <p:nvSpPr>
            <p:cNvPr id="45089" name="Rectangle 84">
              <a:extLst>
                <a:ext uri="{FF2B5EF4-FFF2-40B4-BE49-F238E27FC236}">
                  <a16:creationId xmlns:a16="http://schemas.microsoft.com/office/drawing/2014/main" id="{8B2F86A1-471E-4E27-A4D2-13D8EB438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515"/>
              <a:ext cx="182" cy="18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090" name="Rectangle 85">
              <a:extLst>
                <a:ext uri="{FF2B5EF4-FFF2-40B4-BE49-F238E27FC236}">
                  <a16:creationId xmlns:a16="http://schemas.microsoft.com/office/drawing/2014/main" id="{78C2E680-F65C-4F31-AA29-A87112A23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515"/>
              <a:ext cx="182" cy="18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5091" name="Text Box 86">
              <a:extLst>
                <a:ext uri="{FF2B5EF4-FFF2-40B4-BE49-F238E27FC236}">
                  <a16:creationId xmlns:a16="http://schemas.microsoft.com/office/drawing/2014/main" id="{9F31428E-3C69-49D4-9D7D-C4013EDB1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" y="151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5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>
            <a:extLst>
              <a:ext uri="{FF2B5EF4-FFF2-40B4-BE49-F238E27FC236}">
                <a16:creationId xmlns:a16="http://schemas.microsoft.com/office/drawing/2014/main" id="{F276AE64-4D3B-43BD-8B94-67008CCE5C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/>
              <a:t>El tiempo restante más corto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44FAB8E-F429-47DA-B718-2794B952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EDCE53-F9B2-42AE-9257-DD1CAAAD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C0945A-D82E-43CB-87C1-C7E99EF5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43DB0-92E1-4B4B-82D4-FC3EA1848EB3}" type="slidenum">
              <a:rPr lang="es-ES" altLang="es-MX" smtClean="0"/>
              <a:pPr>
                <a:defRPr/>
              </a:pPr>
              <a:t>22</a:t>
            </a:fld>
            <a:endParaRPr lang="es-ES" altLang="es-MX"/>
          </a:p>
        </p:txBody>
      </p:sp>
      <p:grpSp>
        <p:nvGrpSpPr>
          <p:cNvPr id="47110" name="Group 3">
            <a:extLst>
              <a:ext uri="{FF2B5EF4-FFF2-40B4-BE49-F238E27FC236}">
                <a16:creationId xmlns:a16="http://schemas.microsoft.com/office/drawing/2014/main" id="{89E41968-06C0-4122-BEFE-F6F5A7F20EE7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3789363"/>
            <a:ext cx="6272212" cy="692150"/>
            <a:chOff x="903" y="1165"/>
            <a:chExt cx="3951" cy="436"/>
          </a:xfrm>
        </p:grpSpPr>
        <p:sp>
          <p:nvSpPr>
            <p:cNvPr id="47167" name="Line 4">
              <a:extLst>
                <a:ext uri="{FF2B5EF4-FFF2-40B4-BE49-F238E27FC236}">
                  <a16:creationId xmlns:a16="http://schemas.microsoft.com/office/drawing/2014/main" id="{7AEE0D08-1DE6-4EF1-A8F2-EBC76204F9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3" y="1597"/>
              <a:ext cx="38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168" name="Line 5">
              <a:extLst>
                <a:ext uri="{FF2B5EF4-FFF2-40B4-BE49-F238E27FC236}">
                  <a16:creationId xmlns:a16="http://schemas.microsoft.com/office/drawing/2014/main" id="{A70006EB-E566-438F-B99F-20ED2B123E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169" name="Line 6">
              <a:extLst>
                <a:ext uri="{FF2B5EF4-FFF2-40B4-BE49-F238E27FC236}">
                  <a16:creationId xmlns:a16="http://schemas.microsoft.com/office/drawing/2014/main" id="{E6FB31F6-BD70-4194-9FD7-B9CC32ACA4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2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170" name="Line 7">
              <a:extLst>
                <a:ext uri="{FF2B5EF4-FFF2-40B4-BE49-F238E27FC236}">
                  <a16:creationId xmlns:a16="http://schemas.microsoft.com/office/drawing/2014/main" id="{A5BBA091-C0B4-4C7F-A00C-F94FFCDE0F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3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171" name="Line 8">
              <a:extLst>
                <a:ext uri="{FF2B5EF4-FFF2-40B4-BE49-F238E27FC236}">
                  <a16:creationId xmlns:a16="http://schemas.microsoft.com/office/drawing/2014/main" id="{D9A87623-DA94-4B2E-BBE9-F9AF72367C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5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172" name="Line 9">
              <a:extLst>
                <a:ext uri="{FF2B5EF4-FFF2-40B4-BE49-F238E27FC236}">
                  <a16:creationId xmlns:a16="http://schemas.microsoft.com/office/drawing/2014/main" id="{BE9877EF-7223-4CC9-9C01-24490244F5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6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173" name="Line 10">
              <a:extLst>
                <a:ext uri="{FF2B5EF4-FFF2-40B4-BE49-F238E27FC236}">
                  <a16:creationId xmlns:a16="http://schemas.microsoft.com/office/drawing/2014/main" id="{EAB90BB0-D7D2-4E18-A485-5777E66622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7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174" name="Line 11">
              <a:extLst>
                <a:ext uri="{FF2B5EF4-FFF2-40B4-BE49-F238E27FC236}">
                  <a16:creationId xmlns:a16="http://schemas.microsoft.com/office/drawing/2014/main" id="{7759EA7C-539B-4552-95D3-754CC7C7DF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9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175" name="Line 12">
              <a:extLst>
                <a:ext uri="{FF2B5EF4-FFF2-40B4-BE49-F238E27FC236}">
                  <a16:creationId xmlns:a16="http://schemas.microsoft.com/office/drawing/2014/main" id="{F356AF1A-510A-4F2A-AF6B-7D967F3A53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1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176" name="Line 13">
              <a:extLst>
                <a:ext uri="{FF2B5EF4-FFF2-40B4-BE49-F238E27FC236}">
                  <a16:creationId xmlns:a16="http://schemas.microsoft.com/office/drawing/2014/main" id="{A47C3C53-487D-4A72-A2FD-678DB397FA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2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177" name="Line 14">
              <a:extLst>
                <a:ext uri="{FF2B5EF4-FFF2-40B4-BE49-F238E27FC236}">
                  <a16:creationId xmlns:a16="http://schemas.microsoft.com/office/drawing/2014/main" id="{3EE64587-5CA4-4442-BA45-4DEA7C34DC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4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178" name="Line 15">
              <a:extLst>
                <a:ext uri="{FF2B5EF4-FFF2-40B4-BE49-F238E27FC236}">
                  <a16:creationId xmlns:a16="http://schemas.microsoft.com/office/drawing/2014/main" id="{8B0F625B-3A85-4127-9E87-7C0AF997EC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6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179" name="Line 16">
              <a:extLst>
                <a:ext uri="{FF2B5EF4-FFF2-40B4-BE49-F238E27FC236}">
                  <a16:creationId xmlns:a16="http://schemas.microsoft.com/office/drawing/2014/main" id="{C060A11E-BBD6-4908-9A0C-8E71AB0FDE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6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180" name="Line 17">
              <a:extLst>
                <a:ext uri="{FF2B5EF4-FFF2-40B4-BE49-F238E27FC236}">
                  <a16:creationId xmlns:a16="http://schemas.microsoft.com/office/drawing/2014/main" id="{45C22A63-5335-475F-A2A1-45198E5C3A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8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181" name="Line 18">
              <a:extLst>
                <a:ext uri="{FF2B5EF4-FFF2-40B4-BE49-F238E27FC236}">
                  <a16:creationId xmlns:a16="http://schemas.microsoft.com/office/drawing/2014/main" id="{C48D29D2-F62A-4D76-B616-42B7B416FE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0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182" name="Line 19">
              <a:extLst>
                <a:ext uri="{FF2B5EF4-FFF2-40B4-BE49-F238E27FC236}">
                  <a16:creationId xmlns:a16="http://schemas.microsoft.com/office/drawing/2014/main" id="{56627FD1-39D3-4C9C-BEE4-796786EF5E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2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183" name="Line 20">
              <a:extLst>
                <a:ext uri="{FF2B5EF4-FFF2-40B4-BE49-F238E27FC236}">
                  <a16:creationId xmlns:a16="http://schemas.microsoft.com/office/drawing/2014/main" id="{60A7D53C-77F1-4403-8593-0F2B3D85B9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4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184" name="Line 21">
              <a:extLst>
                <a:ext uri="{FF2B5EF4-FFF2-40B4-BE49-F238E27FC236}">
                  <a16:creationId xmlns:a16="http://schemas.microsoft.com/office/drawing/2014/main" id="{6CDF5010-001C-433F-A54D-AA8021AAC8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6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185" name="Line 22">
              <a:extLst>
                <a:ext uri="{FF2B5EF4-FFF2-40B4-BE49-F238E27FC236}">
                  <a16:creationId xmlns:a16="http://schemas.microsoft.com/office/drawing/2014/main" id="{B3B377D4-6B64-4771-99EC-52384E50E8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8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186" name="Line 23">
              <a:extLst>
                <a:ext uri="{FF2B5EF4-FFF2-40B4-BE49-F238E27FC236}">
                  <a16:creationId xmlns:a16="http://schemas.microsoft.com/office/drawing/2014/main" id="{233ADD8B-D309-4EAC-AD2B-8EFAC32A4F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0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187" name="Line 24">
              <a:extLst>
                <a:ext uri="{FF2B5EF4-FFF2-40B4-BE49-F238E27FC236}">
                  <a16:creationId xmlns:a16="http://schemas.microsoft.com/office/drawing/2014/main" id="{83F39FAE-93AC-4D92-9B49-C5711A5E9E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2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188" name="Line 25">
              <a:extLst>
                <a:ext uri="{FF2B5EF4-FFF2-40B4-BE49-F238E27FC236}">
                  <a16:creationId xmlns:a16="http://schemas.microsoft.com/office/drawing/2014/main" id="{05DBDA1F-4800-430F-9A44-89E8C3135F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94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189" name="Rectangle 26">
              <a:extLst>
                <a:ext uri="{FF2B5EF4-FFF2-40B4-BE49-F238E27FC236}">
                  <a16:creationId xmlns:a16="http://schemas.microsoft.com/office/drawing/2014/main" id="{145EC6CF-A863-448B-A1E8-B028F1F46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" y="1213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190" name="Rectangle 27">
              <a:extLst>
                <a:ext uri="{FF2B5EF4-FFF2-40B4-BE49-F238E27FC236}">
                  <a16:creationId xmlns:a16="http://schemas.microsoft.com/office/drawing/2014/main" id="{8E8830F3-4B68-4749-A994-4862A0EA5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1165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7191" name="Rectangle 28">
              <a:extLst>
                <a:ext uri="{FF2B5EF4-FFF2-40B4-BE49-F238E27FC236}">
                  <a16:creationId xmlns:a16="http://schemas.microsoft.com/office/drawing/2014/main" id="{A88BCC9C-75DC-4BC2-918E-CD7B0ED83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1207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47192" name="Rectangle 29">
              <a:extLst>
                <a:ext uri="{FF2B5EF4-FFF2-40B4-BE49-F238E27FC236}">
                  <a16:creationId xmlns:a16="http://schemas.microsoft.com/office/drawing/2014/main" id="{A9133758-89F8-4ADF-9B2B-3D17B8012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1213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47193" name="Rectangle 30">
              <a:extLst>
                <a:ext uri="{FF2B5EF4-FFF2-40B4-BE49-F238E27FC236}">
                  <a16:creationId xmlns:a16="http://schemas.microsoft.com/office/drawing/2014/main" id="{95DCC892-3B5B-4E53-A340-13EC5862F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1213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20</a:t>
              </a:r>
            </a:p>
          </p:txBody>
        </p:sp>
      </p:grpSp>
      <p:sp>
        <p:nvSpPr>
          <p:cNvPr id="163871" name="Rectangle 31">
            <a:extLst>
              <a:ext uri="{FF2B5EF4-FFF2-40B4-BE49-F238E27FC236}">
                <a16:creationId xmlns:a16="http://schemas.microsoft.com/office/drawing/2014/main" id="{3E1C1A86-725F-4F7F-BAEF-90E14ED00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550" y="4719638"/>
            <a:ext cx="288925" cy="288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3872" name="Rectangle 32">
            <a:extLst>
              <a:ext uri="{FF2B5EF4-FFF2-40B4-BE49-F238E27FC236}">
                <a16:creationId xmlns:a16="http://schemas.microsoft.com/office/drawing/2014/main" id="{7BA45D44-BF12-4545-90A5-90C9CE6EA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75" y="4719638"/>
            <a:ext cx="288925" cy="288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3873" name="Rectangle 33">
            <a:extLst>
              <a:ext uri="{FF2B5EF4-FFF2-40B4-BE49-F238E27FC236}">
                <a16:creationId xmlns:a16="http://schemas.microsoft.com/office/drawing/2014/main" id="{42F45BA5-BFB8-4477-BC56-466014471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813" y="4721225"/>
            <a:ext cx="288925" cy="288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3874" name="Rectangle 34">
            <a:extLst>
              <a:ext uri="{FF2B5EF4-FFF2-40B4-BE49-F238E27FC236}">
                <a16:creationId xmlns:a16="http://schemas.microsoft.com/office/drawing/2014/main" id="{22D7F73F-1F95-4891-A76E-1173B554F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738" y="5008563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3875" name="Rectangle 35">
            <a:extLst>
              <a:ext uri="{FF2B5EF4-FFF2-40B4-BE49-F238E27FC236}">
                <a16:creationId xmlns:a16="http://schemas.microsoft.com/office/drawing/2014/main" id="{242FD4BA-1F45-497F-BD85-5373ECA72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6075" y="5295900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3876" name="Rectangle 36">
            <a:extLst>
              <a:ext uri="{FF2B5EF4-FFF2-40B4-BE49-F238E27FC236}">
                <a16:creationId xmlns:a16="http://schemas.microsoft.com/office/drawing/2014/main" id="{FE09A024-E651-4028-ABA9-BD1912ADD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3413" y="5295900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3877" name="Rectangle 37">
            <a:extLst>
              <a:ext uri="{FF2B5EF4-FFF2-40B4-BE49-F238E27FC236}">
                <a16:creationId xmlns:a16="http://schemas.microsoft.com/office/drawing/2014/main" id="{9100AFC7-E292-4938-ABCC-64E3549D0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0" y="5295900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3878" name="Rectangle 38">
            <a:extLst>
              <a:ext uri="{FF2B5EF4-FFF2-40B4-BE49-F238E27FC236}">
                <a16:creationId xmlns:a16="http://schemas.microsoft.com/office/drawing/2014/main" id="{E555EEEB-C9BA-45FB-A855-3D87F8625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9675" y="5297488"/>
            <a:ext cx="288925" cy="288925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3879" name="Rectangle 39">
            <a:extLst>
              <a:ext uri="{FF2B5EF4-FFF2-40B4-BE49-F238E27FC236}">
                <a16:creationId xmlns:a16="http://schemas.microsoft.com/office/drawing/2014/main" id="{AACB0AC2-527F-4CCB-AEAD-DFFD08A21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872163"/>
            <a:ext cx="288925" cy="288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3880" name="Rectangle 40">
            <a:extLst>
              <a:ext uri="{FF2B5EF4-FFF2-40B4-BE49-F238E27FC236}">
                <a16:creationId xmlns:a16="http://schemas.microsoft.com/office/drawing/2014/main" id="{F7EBD288-78CC-4419-A877-F638B5CF4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5938" y="5872163"/>
            <a:ext cx="288925" cy="288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3881" name="Rectangle 41">
            <a:extLst>
              <a:ext uri="{FF2B5EF4-FFF2-40B4-BE49-F238E27FC236}">
                <a16:creationId xmlns:a16="http://schemas.microsoft.com/office/drawing/2014/main" id="{29AB06F0-C525-4C92-90BF-A7A93E5C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5008563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3882" name="Rectangle 42">
            <a:extLst>
              <a:ext uri="{FF2B5EF4-FFF2-40B4-BE49-F238E27FC236}">
                <a16:creationId xmlns:a16="http://schemas.microsoft.com/office/drawing/2014/main" id="{98EC845A-2DC2-496E-A8F3-FDF517536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0613" y="5008563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3883" name="Rectangle 43">
            <a:extLst>
              <a:ext uri="{FF2B5EF4-FFF2-40B4-BE49-F238E27FC236}">
                <a16:creationId xmlns:a16="http://schemas.microsoft.com/office/drawing/2014/main" id="{26CDFB53-F766-477E-BAE8-DEA26C66B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538" y="5008563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3884" name="Rectangle 44">
            <a:extLst>
              <a:ext uri="{FF2B5EF4-FFF2-40B4-BE49-F238E27FC236}">
                <a16:creationId xmlns:a16="http://schemas.microsoft.com/office/drawing/2014/main" id="{8566D856-0CDD-4DC2-881C-D5D5D30DB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5008563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3885" name="Rectangle 45">
            <a:extLst>
              <a:ext uri="{FF2B5EF4-FFF2-40B4-BE49-F238E27FC236}">
                <a16:creationId xmlns:a16="http://schemas.microsoft.com/office/drawing/2014/main" id="{015D2509-EB16-4E37-B741-C468CBAB4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5008563"/>
            <a:ext cx="288925" cy="2889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3886" name="Rectangle 46">
            <a:extLst>
              <a:ext uri="{FF2B5EF4-FFF2-40B4-BE49-F238E27FC236}">
                <a16:creationId xmlns:a16="http://schemas.microsoft.com/office/drawing/2014/main" id="{B687F74B-6E8D-4BE3-B0CE-F7D9E440F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550" y="5586413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3887" name="Rectangle 47">
            <a:extLst>
              <a:ext uri="{FF2B5EF4-FFF2-40B4-BE49-F238E27FC236}">
                <a16:creationId xmlns:a16="http://schemas.microsoft.com/office/drawing/2014/main" id="{5CCE8FD2-CD1D-4870-9AC2-EDE5A5845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475" y="5584825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3888" name="Rectangle 48">
            <a:extLst>
              <a:ext uri="{FF2B5EF4-FFF2-40B4-BE49-F238E27FC236}">
                <a16:creationId xmlns:a16="http://schemas.microsoft.com/office/drawing/2014/main" id="{8B1990BC-031F-4E17-B158-C879BFB15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813" y="5584825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3889" name="Rectangle 49">
            <a:extLst>
              <a:ext uri="{FF2B5EF4-FFF2-40B4-BE49-F238E27FC236}">
                <a16:creationId xmlns:a16="http://schemas.microsoft.com/office/drawing/2014/main" id="{CC0C23B6-04CC-4DFC-8B94-1E1594272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6738" y="5584825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3890" name="Rectangle 50">
            <a:extLst>
              <a:ext uri="{FF2B5EF4-FFF2-40B4-BE49-F238E27FC236}">
                <a16:creationId xmlns:a16="http://schemas.microsoft.com/office/drawing/2014/main" id="{DEB90C7C-8DFE-425B-8F15-787639124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663" y="5584825"/>
            <a:ext cx="288925" cy="2889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grpSp>
        <p:nvGrpSpPr>
          <p:cNvPr id="47131" name="Group 51">
            <a:extLst>
              <a:ext uri="{FF2B5EF4-FFF2-40B4-BE49-F238E27FC236}">
                <a16:creationId xmlns:a16="http://schemas.microsoft.com/office/drawing/2014/main" id="{8D7BB0A1-13A8-425C-A4DB-6BBF64DBE8C3}"/>
              </a:ext>
            </a:extLst>
          </p:cNvPr>
          <p:cNvGrpSpPr>
            <a:grpSpLocks/>
          </p:cNvGrpSpPr>
          <p:nvPr/>
        </p:nvGrpSpPr>
        <p:grpSpPr bwMode="auto">
          <a:xfrm>
            <a:off x="1243013" y="4648200"/>
            <a:ext cx="282575" cy="1581150"/>
            <a:chOff x="711" y="1678"/>
            <a:chExt cx="178" cy="996"/>
          </a:xfrm>
        </p:grpSpPr>
        <p:sp>
          <p:nvSpPr>
            <p:cNvPr id="47162" name="Rectangle 52">
              <a:extLst>
                <a:ext uri="{FF2B5EF4-FFF2-40B4-BE49-F238E27FC236}">
                  <a16:creationId xmlns:a16="http://schemas.microsoft.com/office/drawing/2014/main" id="{C544769B-AD80-4B98-90BD-501FA333D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678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7163" name="Rectangle 53">
              <a:extLst>
                <a:ext uri="{FF2B5EF4-FFF2-40B4-BE49-F238E27FC236}">
                  <a16:creationId xmlns:a16="http://schemas.microsoft.com/office/drawing/2014/main" id="{76C0DB68-0194-4512-8498-645F43058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888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7164" name="Rectangle 54">
              <a:extLst>
                <a:ext uri="{FF2B5EF4-FFF2-40B4-BE49-F238E27FC236}">
                  <a16:creationId xmlns:a16="http://schemas.microsoft.com/office/drawing/2014/main" id="{EEABCBA6-67F2-4B10-8121-898A8D9FB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080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7165" name="Rectangle 55">
              <a:extLst>
                <a:ext uri="{FF2B5EF4-FFF2-40B4-BE49-F238E27FC236}">
                  <a16:creationId xmlns:a16="http://schemas.microsoft.com/office/drawing/2014/main" id="{F970F2B1-CA24-4F84-B69D-2BD76BDB9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272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7166" name="Rectangle 56">
              <a:extLst>
                <a:ext uri="{FF2B5EF4-FFF2-40B4-BE49-F238E27FC236}">
                  <a16:creationId xmlns:a16="http://schemas.microsoft.com/office/drawing/2014/main" id="{5409C394-2A05-49BE-B93A-23150D5FA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464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63897" name="Group 57">
            <a:extLst>
              <a:ext uri="{FF2B5EF4-FFF2-40B4-BE49-F238E27FC236}">
                <a16:creationId xmlns:a16="http://schemas.microsoft.com/office/drawing/2014/main" id="{ACF2A576-DBDD-4F11-9BFC-2ABD567DED47}"/>
              </a:ext>
            </a:extLst>
          </p:cNvPr>
          <p:cNvGrpSpPr>
            <a:grpSpLocks/>
          </p:cNvGrpSpPr>
          <p:nvPr/>
        </p:nvGrpSpPr>
        <p:grpSpPr bwMode="auto">
          <a:xfrm>
            <a:off x="1484313" y="3587750"/>
            <a:ext cx="1081087" cy="336550"/>
            <a:chOff x="793" y="2231"/>
            <a:chExt cx="681" cy="212"/>
          </a:xfrm>
        </p:grpSpPr>
        <p:sp>
          <p:nvSpPr>
            <p:cNvPr id="47158" name="Rectangle 58">
              <a:extLst>
                <a:ext uri="{FF2B5EF4-FFF2-40B4-BE49-F238E27FC236}">
                  <a16:creationId xmlns:a16="http://schemas.microsoft.com/office/drawing/2014/main" id="{56101FA7-7F41-44B4-B61B-3A56A0D15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251"/>
              <a:ext cx="182" cy="18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7159" name="Rectangle 59">
              <a:extLst>
                <a:ext uri="{FF2B5EF4-FFF2-40B4-BE49-F238E27FC236}">
                  <a16:creationId xmlns:a16="http://schemas.microsoft.com/office/drawing/2014/main" id="{1D0B1F05-57DE-4A47-893A-C669B0387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251"/>
              <a:ext cx="182" cy="18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7160" name="Rectangle 60">
              <a:extLst>
                <a:ext uri="{FF2B5EF4-FFF2-40B4-BE49-F238E27FC236}">
                  <a16:creationId xmlns:a16="http://schemas.microsoft.com/office/drawing/2014/main" id="{9E187674-20FF-43B3-B532-79FC40DA1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251"/>
              <a:ext cx="182" cy="18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7161" name="Text Box 61">
              <a:extLst>
                <a:ext uri="{FF2B5EF4-FFF2-40B4-BE49-F238E27FC236}">
                  <a16:creationId xmlns:a16="http://schemas.microsoft.com/office/drawing/2014/main" id="{1E5E79D5-9DAC-4768-9BF4-1DB9F7B6B2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223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1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3902" name="Group 62">
            <a:extLst>
              <a:ext uri="{FF2B5EF4-FFF2-40B4-BE49-F238E27FC236}">
                <a16:creationId xmlns:a16="http://schemas.microsoft.com/office/drawing/2014/main" id="{347E3DD6-D1F9-491A-B40C-C4AAE11DC2ED}"/>
              </a:ext>
            </a:extLst>
          </p:cNvPr>
          <p:cNvGrpSpPr>
            <a:grpSpLocks/>
          </p:cNvGrpSpPr>
          <p:nvPr/>
        </p:nvGrpSpPr>
        <p:grpSpPr bwMode="auto">
          <a:xfrm>
            <a:off x="2085975" y="3298825"/>
            <a:ext cx="1919288" cy="336550"/>
            <a:chOff x="1172" y="2049"/>
            <a:chExt cx="1209" cy="212"/>
          </a:xfrm>
        </p:grpSpPr>
        <p:sp>
          <p:nvSpPr>
            <p:cNvPr id="47151" name="Rectangle 63">
              <a:extLst>
                <a:ext uri="{FF2B5EF4-FFF2-40B4-BE49-F238E27FC236}">
                  <a16:creationId xmlns:a16="http://schemas.microsoft.com/office/drawing/2014/main" id="{CD1709CB-622B-4E5D-8E47-7DE3FE95B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069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7152" name="Rectangle 64">
              <a:extLst>
                <a:ext uri="{FF2B5EF4-FFF2-40B4-BE49-F238E27FC236}">
                  <a16:creationId xmlns:a16="http://schemas.microsoft.com/office/drawing/2014/main" id="{DF8246FD-0444-4A9C-8413-5CE18A503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" y="2069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7153" name="Rectangle 65">
              <a:extLst>
                <a:ext uri="{FF2B5EF4-FFF2-40B4-BE49-F238E27FC236}">
                  <a16:creationId xmlns:a16="http://schemas.microsoft.com/office/drawing/2014/main" id="{5F4B9BE9-C8F2-41E2-A210-69A82E3CA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2069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7154" name="Rectangle 66">
              <a:extLst>
                <a:ext uri="{FF2B5EF4-FFF2-40B4-BE49-F238E27FC236}">
                  <a16:creationId xmlns:a16="http://schemas.microsoft.com/office/drawing/2014/main" id="{E436C6E8-1852-46FF-90C8-29548DFCF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069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7155" name="Rectangle 67">
              <a:extLst>
                <a:ext uri="{FF2B5EF4-FFF2-40B4-BE49-F238E27FC236}">
                  <a16:creationId xmlns:a16="http://schemas.microsoft.com/office/drawing/2014/main" id="{B19CE200-8866-4F63-87AF-9C0096468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069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7156" name="Rectangle 68">
              <a:extLst>
                <a:ext uri="{FF2B5EF4-FFF2-40B4-BE49-F238E27FC236}">
                  <a16:creationId xmlns:a16="http://schemas.microsoft.com/office/drawing/2014/main" id="{0C9DB42C-63E0-4380-8895-A8DA6A265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2069"/>
              <a:ext cx="182" cy="18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7157" name="Text Box 69">
              <a:extLst>
                <a:ext uri="{FF2B5EF4-FFF2-40B4-BE49-F238E27FC236}">
                  <a16:creationId xmlns:a16="http://schemas.microsoft.com/office/drawing/2014/main" id="{CA3F2CF0-A8AA-4DF5-A0FD-3E10E0131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2" y="204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2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3910" name="Group 70">
            <a:extLst>
              <a:ext uri="{FF2B5EF4-FFF2-40B4-BE49-F238E27FC236}">
                <a16:creationId xmlns:a16="http://schemas.microsoft.com/office/drawing/2014/main" id="{CE94D99C-B89E-48A6-9998-D8366741477A}"/>
              </a:ext>
            </a:extLst>
          </p:cNvPr>
          <p:cNvGrpSpPr>
            <a:grpSpLocks/>
          </p:cNvGrpSpPr>
          <p:nvPr/>
        </p:nvGrpSpPr>
        <p:grpSpPr bwMode="auto">
          <a:xfrm>
            <a:off x="2640013" y="3033713"/>
            <a:ext cx="1365250" cy="336550"/>
            <a:chOff x="1521" y="1882"/>
            <a:chExt cx="860" cy="212"/>
          </a:xfrm>
        </p:grpSpPr>
        <p:sp>
          <p:nvSpPr>
            <p:cNvPr id="47146" name="Rectangle 71">
              <a:extLst>
                <a:ext uri="{FF2B5EF4-FFF2-40B4-BE49-F238E27FC236}">
                  <a16:creationId xmlns:a16="http://schemas.microsoft.com/office/drawing/2014/main" id="{5D66AA4E-D4B7-486A-A433-738AE3275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1882"/>
              <a:ext cx="182" cy="18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7147" name="Rectangle 72">
              <a:extLst>
                <a:ext uri="{FF2B5EF4-FFF2-40B4-BE49-F238E27FC236}">
                  <a16:creationId xmlns:a16="http://schemas.microsoft.com/office/drawing/2014/main" id="{D861BF6F-3232-428F-8AA8-8D774FA99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" y="1882"/>
              <a:ext cx="182" cy="18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7148" name="Rectangle 73">
              <a:extLst>
                <a:ext uri="{FF2B5EF4-FFF2-40B4-BE49-F238E27FC236}">
                  <a16:creationId xmlns:a16="http://schemas.microsoft.com/office/drawing/2014/main" id="{CFE55A8B-7E1C-4A5A-8C62-2BB4A151E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882"/>
              <a:ext cx="182" cy="18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7149" name="Rectangle 74">
              <a:extLst>
                <a:ext uri="{FF2B5EF4-FFF2-40B4-BE49-F238E27FC236}">
                  <a16:creationId xmlns:a16="http://schemas.microsoft.com/office/drawing/2014/main" id="{C115A020-42C1-4C5B-8D13-86E100B01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1882"/>
              <a:ext cx="182" cy="182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7150" name="Text Box 75">
              <a:extLst>
                <a:ext uri="{FF2B5EF4-FFF2-40B4-BE49-F238E27FC236}">
                  <a16:creationId xmlns:a16="http://schemas.microsoft.com/office/drawing/2014/main" id="{E1F24216-D7FE-4432-B103-DFDC3B077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1" y="188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3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3916" name="Group 76">
            <a:extLst>
              <a:ext uri="{FF2B5EF4-FFF2-40B4-BE49-F238E27FC236}">
                <a16:creationId xmlns:a16="http://schemas.microsoft.com/office/drawing/2014/main" id="{DF510FA5-A46B-4E73-ADB3-711D05E23E02}"/>
              </a:ext>
            </a:extLst>
          </p:cNvPr>
          <p:cNvGrpSpPr>
            <a:grpSpLocks/>
          </p:cNvGrpSpPr>
          <p:nvPr/>
        </p:nvGrpSpPr>
        <p:grpSpPr bwMode="auto">
          <a:xfrm>
            <a:off x="3213100" y="2738438"/>
            <a:ext cx="1655763" cy="336550"/>
            <a:chOff x="1882" y="1696"/>
            <a:chExt cx="1043" cy="212"/>
          </a:xfrm>
        </p:grpSpPr>
        <p:sp>
          <p:nvSpPr>
            <p:cNvPr id="47140" name="Rectangle 77">
              <a:extLst>
                <a:ext uri="{FF2B5EF4-FFF2-40B4-BE49-F238E27FC236}">
                  <a16:creationId xmlns:a16="http://schemas.microsoft.com/office/drawing/2014/main" id="{45AD18C9-BCAE-4EC7-B337-312A4FAE5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7141" name="Rectangle 78">
              <a:extLst>
                <a:ext uri="{FF2B5EF4-FFF2-40B4-BE49-F238E27FC236}">
                  <a16:creationId xmlns:a16="http://schemas.microsoft.com/office/drawing/2014/main" id="{F0231662-DE72-4FA7-B4D4-9C96F8F7A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7142" name="Rectangle 79">
              <a:extLst>
                <a:ext uri="{FF2B5EF4-FFF2-40B4-BE49-F238E27FC236}">
                  <a16:creationId xmlns:a16="http://schemas.microsoft.com/office/drawing/2014/main" id="{68409BB2-2CB3-4BCD-9D1B-EB25A6C3E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9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7143" name="Rectangle 80">
              <a:extLst>
                <a:ext uri="{FF2B5EF4-FFF2-40B4-BE49-F238E27FC236}">
                  <a16:creationId xmlns:a16="http://schemas.microsoft.com/office/drawing/2014/main" id="{2BEBA374-FDC0-4F4A-B665-401A3217F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7144" name="Rectangle 81">
              <a:extLst>
                <a:ext uri="{FF2B5EF4-FFF2-40B4-BE49-F238E27FC236}">
                  <a16:creationId xmlns:a16="http://schemas.microsoft.com/office/drawing/2014/main" id="{ECF0A6BB-6A77-4B96-B2CE-31FDC24DB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" y="1696"/>
              <a:ext cx="182" cy="18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7145" name="Text Box 82">
              <a:extLst>
                <a:ext uri="{FF2B5EF4-FFF2-40B4-BE49-F238E27FC236}">
                  <a16:creationId xmlns:a16="http://schemas.microsoft.com/office/drawing/2014/main" id="{F3BC524E-BDCD-4D31-B718-2BF09786D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169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4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3923" name="Group 83">
            <a:extLst>
              <a:ext uri="{FF2B5EF4-FFF2-40B4-BE49-F238E27FC236}">
                <a16:creationId xmlns:a16="http://schemas.microsoft.com/office/drawing/2014/main" id="{0379CE96-4103-4D41-B168-5C0D56BF3536}"/>
              </a:ext>
            </a:extLst>
          </p:cNvPr>
          <p:cNvGrpSpPr>
            <a:grpSpLocks/>
          </p:cNvGrpSpPr>
          <p:nvPr/>
        </p:nvGrpSpPr>
        <p:grpSpPr bwMode="auto">
          <a:xfrm>
            <a:off x="3790950" y="2451100"/>
            <a:ext cx="790575" cy="336550"/>
            <a:chOff x="2246" y="1515"/>
            <a:chExt cx="498" cy="212"/>
          </a:xfrm>
        </p:grpSpPr>
        <p:sp>
          <p:nvSpPr>
            <p:cNvPr id="47137" name="Rectangle 84">
              <a:extLst>
                <a:ext uri="{FF2B5EF4-FFF2-40B4-BE49-F238E27FC236}">
                  <a16:creationId xmlns:a16="http://schemas.microsoft.com/office/drawing/2014/main" id="{D81AC5CB-1A04-4955-AFEA-F7913D39D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515"/>
              <a:ext cx="182" cy="18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7138" name="Rectangle 85">
              <a:extLst>
                <a:ext uri="{FF2B5EF4-FFF2-40B4-BE49-F238E27FC236}">
                  <a16:creationId xmlns:a16="http://schemas.microsoft.com/office/drawing/2014/main" id="{6226E758-B758-479E-8C4F-85F890932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515"/>
              <a:ext cx="182" cy="18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7139" name="Text Box 86">
              <a:extLst>
                <a:ext uri="{FF2B5EF4-FFF2-40B4-BE49-F238E27FC236}">
                  <a16:creationId xmlns:a16="http://schemas.microsoft.com/office/drawing/2014/main" id="{C224FA31-9B84-4DDD-913A-BD0DD646B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" y="151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5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>
            <a:extLst>
              <a:ext uri="{FF2B5EF4-FFF2-40B4-BE49-F238E27FC236}">
                <a16:creationId xmlns:a16="http://schemas.microsoft.com/office/drawing/2014/main" id="{0F605E3B-8372-4BE4-8833-970211715D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Realimentaci</a:t>
            </a:r>
            <a:r>
              <a:rPr lang="es-MX" altLang="es-MX"/>
              <a:t>ón</a:t>
            </a:r>
            <a:endParaRPr lang="en-US" altLang="es-MX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7F43A5E-C120-4D19-A1B3-238D7CB4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387B94-3B89-49A4-B50F-5AC82235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C5E965-6130-423C-BB17-72F35C6C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5350AA-F64C-4CAE-9CB1-23940723EAD0}" type="slidenum">
              <a:rPr lang="es-ES" altLang="es-MX" smtClean="0"/>
              <a:pPr>
                <a:defRPr/>
              </a:pPr>
              <a:t>23</a:t>
            </a:fld>
            <a:endParaRPr lang="es-ES" altLang="es-MX"/>
          </a:p>
        </p:txBody>
      </p:sp>
      <p:grpSp>
        <p:nvGrpSpPr>
          <p:cNvPr id="49158" name="Group 3">
            <a:extLst>
              <a:ext uri="{FF2B5EF4-FFF2-40B4-BE49-F238E27FC236}">
                <a16:creationId xmlns:a16="http://schemas.microsoft.com/office/drawing/2014/main" id="{80712D56-C7BB-4699-BA6A-D0D7E9B16FAF}"/>
              </a:ext>
            </a:extLst>
          </p:cNvPr>
          <p:cNvGrpSpPr>
            <a:grpSpLocks/>
          </p:cNvGrpSpPr>
          <p:nvPr/>
        </p:nvGrpSpPr>
        <p:grpSpPr bwMode="auto">
          <a:xfrm>
            <a:off x="3444875" y="4758589"/>
            <a:ext cx="1219200" cy="304800"/>
            <a:chOff x="2160" y="2688"/>
            <a:chExt cx="768" cy="192"/>
          </a:xfrm>
        </p:grpSpPr>
        <p:sp>
          <p:nvSpPr>
            <p:cNvPr id="49200" name="Rectangle 4">
              <a:extLst>
                <a:ext uri="{FF2B5EF4-FFF2-40B4-BE49-F238E27FC236}">
                  <a16:creationId xmlns:a16="http://schemas.microsoft.com/office/drawing/2014/main" id="{E1BD0B01-990B-484A-9EA9-C74357366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688"/>
              <a:ext cx="768" cy="192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9201" name="Line 5">
              <a:extLst>
                <a:ext uri="{FF2B5EF4-FFF2-40B4-BE49-F238E27FC236}">
                  <a16:creationId xmlns:a16="http://schemas.microsoft.com/office/drawing/2014/main" id="{88E8461C-75C9-4941-AD99-B4AF1609B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689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202" name="Line 6">
              <a:extLst>
                <a:ext uri="{FF2B5EF4-FFF2-40B4-BE49-F238E27FC236}">
                  <a16:creationId xmlns:a16="http://schemas.microsoft.com/office/drawing/2014/main" id="{B9F04E69-8E24-4549-BBF5-E2EEDD64E3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689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203" name="Line 7">
              <a:extLst>
                <a:ext uri="{FF2B5EF4-FFF2-40B4-BE49-F238E27FC236}">
                  <a16:creationId xmlns:a16="http://schemas.microsoft.com/office/drawing/2014/main" id="{95AF6EC1-1DAB-4379-931A-0C550735DE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689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204" name="Line 8">
              <a:extLst>
                <a:ext uri="{FF2B5EF4-FFF2-40B4-BE49-F238E27FC236}">
                  <a16:creationId xmlns:a16="http://schemas.microsoft.com/office/drawing/2014/main" id="{F87DC79C-6A40-4E4E-B38B-F15FC85D1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689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205" name="Line 9">
              <a:extLst>
                <a:ext uri="{FF2B5EF4-FFF2-40B4-BE49-F238E27FC236}">
                  <a16:creationId xmlns:a16="http://schemas.microsoft.com/office/drawing/2014/main" id="{1729B4FB-66A2-487D-85ED-30E146ABC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689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206" name="Line 10">
              <a:extLst>
                <a:ext uri="{FF2B5EF4-FFF2-40B4-BE49-F238E27FC236}">
                  <a16:creationId xmlns:a16="http://schemas.microsoft.com/office/drawing/2014/main" id="{17757FB3-11A8-4C08-813A-45063F972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689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207" name="Line 11">
              <a:extLst>
                <a:ext uri="{FF2B5EF4-FFF2-40B4-BE49-F238E27FC236}">
                  <a16:creationId xmlns:a16="http://schemas.microsoft.com/office/drawing/2014/main" id="{5A513B43-0993-481F-8DAA-7F3D402E13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1" y="2688"/>
              <a:ext cx="7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208" name="Line 12">
              <a:extLst>
                <a:ext uri="{FF2B5EF4-FFF2-40B4-BE49-F238E27FC236}">
                  <a16:creationId xmlns:a16="http://schemas.microsoft.com/office/drawing/2014/main" id="{4B5B6960-EADA-413D-BEA7-0C6F0F8ECF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1" y="2880"/>
              <a:ext cx="7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209" name="Line 13">
              <a:extLst>
                <a:ext uri="{FF2B5EF4-FFF2-40B4-BE49-F238E27FC236}">
                  <a16:creationId xmlns:a16="http://schemas.microsoft.com/office/drawing/2014/main" id="{689A70CB-EA14-4045-BEBA-6E696C777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689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210" name="Line 14">
              <a:extLst>
                <a:ext uri="{FF2B5EF4-FFF2-40B4-BE49-F238E27FC236}">
                  <a16:creationId xmlns:a16="http://schemas.microsoft.com/office/drawing/2014/main" id="{EA76056E-352A-46F3-AA08-57E95DBE36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689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9159" name="Group 15">
            <a:extLst>
              <a:ext uri="{FF2B5EF4-FFF2-40B4-BE49-F238E27FC236}">
                <a16:creationId xmlns:a16="http://schemas.microsoft.com/office/drawing/2014/main" id="{9EFEC7A8-1978-4393-BC7C-1F604D79D350}"/>
              </a:ext>
            </a:extLst>
          </p:cNvPr>
          <p:cNvGrpSpPr>
            <a:grpSpLocks/>
          </p:cNvGrpSpPr>
          <p:nvPr/>
        </p:nvGrpSpPr>
        <p:grpSpPr bwMode="auto">
          <a:xfrm>
            <a:off x="3444875" y="3826727"/>
            <a:ext cx="1219200" cy="304800"/>
            <a:chOff x="2160" y="1920"/>
            <a:chExt cx="768" cy="192"/>
          </a:xfrm>
        </p:grpSpPr>
        <p:sp>
          <p:nvSpPr>
            <p:cNvPr id="49189" name="Rectangle 16">
              <a:extLst>
                <a:ext uri="{FF2B5EF4-FFF2-40B4-BE49-F238E27FC236}">
                  <a16:creationId xmlns:a16="http://schemas.microsoft.com/office/drawing/2014/main" id="{F8D18FD2-054C-4ACF-8230-5EDD25496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920"/>
              <a:ext cx="768" cy="19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9190" name="Line 17">
              <a:extLst>
                <a:ext uri="{FF2B5EF4-FFF2-40B4-BE49-F238E27FC236}">
                  <a16:creationId xmlns:a16="http://schemas.microsoft.com/office/drawing/2014/main" id="{D12A9D6C-627E-47BE-8A4B-085E00722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921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191" name="Line 18">
              <a:extLst>
                <a:ext uri="{FF2B5EF4-FFF2-40B4-BE49-F238E27FC236}">
                  <a16:creationId xmlns:a16="http://schemas.microsoft.com/office/drawing/2014/main" id="{067D87C1-3F84-4C6C-A091-D3B6C7136C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921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192" name="Line 19">
              <a:extLst>
                <a:ext uri="{FF2B5EF4-FFF2-40B4-BE49-F238E27FC236}">
                  <a16:creationId xmlns:a16="http://schemas.microsoft.com/office/drawing/2014/main" id="{055908CA-8BE5-4FF6-A26D-A11D75298E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921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193" name="Line 20">
              <a:extLst>
                <a:ext uri="{FF2B5EF4-FFF2-40B4-BE49-F238E27FC236}">
                  <a16:creationId xmlns:a16="http://schemas.microsoft.com/office/drawing/2014/main" id="{702655B8-263A-4EB1-B0B1-D9940EDB0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921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194" name="Line 21">
              <a:extLst>
                <a:ext uri="{FF2B5EF4-FFF2-40B4-BE49-F238E27FC236}">
                  <a16:creationId xmlns:a16="http://schemas.microsoft.com/office/drawing/2014/main" id="{DA93F910-8487-4300-9FDB-3172D87F9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921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195" name="Line 22">
              <a:extLst>
                <a:ext uri="{FF2B5EF4-FFF2-40B4-BE49-F238E27FC236}">
                  <a16:creationId xmlns:a16="http://schemas.microsoft.com/office/drawing/2014/main" id="{EBFE5D92-C4D1-4457-9011-A9CDD9346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921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196" name="Line 23">
              <a:extLst>
                <a:ext uri="{FF2B5EF4-FFF2-40B4-BE49-F238E27FC236}">
                  <a16:creationId xmlns:a16="http://schemas.microsoft.com/office/drawing/2014/main" id="{F94F71BD-66A8-4F4C-A1DE-909C3A6E9E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1" y="1920"/>
              <a:ext cx="7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197" name="Line 24">
              <a:extLst>
                <a:ext uri="{FF2B5EF4-FFF2-40B4-BE49-F238E27FC236}">
                  <a16:creationId xmlns:a16="http://schemas.microsoft.com/office/drawing/2014/main" id="{9E6AE887-DA21-40E0-8980-A7980BF680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1" y="2112"/>
              <a:ext cx="7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198" name="Line 25">
              <a:extLst>
                <a:ext uri="{FF2B5EF4-FFF2-40B4-BE49-F238E27FC236}">
                  <a16:creationId xmlns:a16="http://schemas.microsoft.com/office/drawing/2014/main" id="{3AF452BA-09D0-4D96-9902-A983BCD221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921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199" name="Line 26">
              <a:extLst>
                <a:ext uri="{FF2B5EF4-FFF2-40B4-BE49-F238E27FC236}">
                  <a16:creationId xmlns:a16="http://schemas.microsoft.com/office/drawing/2014/main" id="{0A4BE9B0-1077-4AB0-AD69-56709CAE6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921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9160" name="Group 27">
            <a:extLst>
              <a:ext uri="{FF2B5EF4-FFF2-40B4-BE49-F238E27FC236}">
                <a16:creationId xmlns:a16="http://schemas.microsoft.com/office/drawing/2014/main" id="{41167361-EAD9-4C54-A2D2-008E6E9F2CCD}"/>
              </a:ext>
            </a:extLst>
          </p:cNvPr>
          <p:cNvGrpSpPr>
            <a:grpSpLocks/>
          </p:cNvGrpSpPr>
          <p:nvPr/>
        </p:nvGrpSpPr>
        <p:grpSpPr bwMode="auto">
          <a:xfrm>
            <a:off x="3444875" y="2988527"/>
            <a:ext cx="1219200" cy="304800"/>
            <a:chOff x="2160" y="1392"/>
            <a:chExt cx="768" cy="192"/>
          </a:xfrm>
        </p:grpSpPr>
        <p:sp>
          <p:nvSpPr>
            <p:cNvPr id="49178" name="Rectangle 28">
              <a:extLst>
                <a:ext uri="{FF2B5EF4-FFF2-40B4-BE49-F238E27FC236}">
                  <a16:creationId xmlns:a16="http://schemas.microsoft.com/office/drawing/2014/main" id="{35B936E7-7ABF-415B-A7E1-1EEF2E9E6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392"/>
              <a:ext cx="768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49179" name="Line 29">
              <a:extLst>
                <a:ext uri="{FF2B5EF4-FFF2-40B4-BE49-F238E27FC236}">
                  <a16:creationId xmlns:a16="http://schemas.microsoft.com/office/drawing/2014/main" id="{1E277208-3460-4FDF-B6FC-8FB9F21A8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393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180" name="Line 30">
              <a:extLst>
                <a:ext uri="{FF2B5EF4-FFF2-40B4-BE49-F238E27FC236}">
                  <a16:creationId xmlns:a16="http://schemas.microsoft.com/office/drawing/2014/main" id="{0D7D3BCA-C07B-4E8F-B0FB-A6FD1B13F1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393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181" name="Line 31">
              <a:extLst>
                <a:ext uri="{FF2B5EF4-FFF2-40B4-BE49-F238E27FC236}">
                  <a16:creationId xmlns:a16="http://schemas.microsoft.com/office/drawing/2014/main" id="{A3BEC17C-D210-470B-9488-73F46360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393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182" name="Line 32">
              <a:extLst>
                <a:ext uri="{FF2B5EF4-FFF2-40B4-BE49-F238E27FC236}">
                  <a16:creationId xmlns:a16="http://schemas.microsoft.com/office/drawing/2014/main" id="{A72B4196-2B6C-475B-9D97-29663D4E0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393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183" name="Line 33">
              <a:extLst>
                <a:ext uri="{FF2B5EF4-FFF2-40B4-BE49-F238E27FC236}">
                  <a16:creationId xmlns:a16="http://schemas.microsoft.com/office/drawing/2014/main" id="{2F6DE17E-82F4-49C9-B662-C0F22CC4F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393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184" name="Line 34">
              <a:extLst>
                <a:ext uri="{FF2B5EF4-FFF2-40B4-BE49-F238E27FC236}">
                  <a16:creationId xmlns:a16="http://schemas.microsoft.com/office/drawing/2014/main" id="{F0689DD0-9CC9-4ACD-8D43-53FE410C86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393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185" name="Line 35">
              <a:extLst>
                <a:ext uri="{FF2B5EF4-FFF2-40B4-BE49-F238E27FC236}">
                  <a16:creationId xmlns:a16="http://schemas.microsoft.com/office/drawing/2014/main" id="{6F10864F-BA77-42FB-8C25-80F776E891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1" y="1392"/>
              <a:ext cx="7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186" name="Line 36">
              <a:extLst>
                <a:ext uri="{FF2B5EF4-FFF2-40B4-BE49-F238E27FC236}">
                  <a16:creationId xmlns:a16="http://schemas.microsoft.com/office/drawing/2014/main" id="{4D8FD599-3668-40DB-9102-0721D3AC0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1" y="1584"/>
              <a:ext cx="7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187" name="Line 37">
              <a:extLst>
                <a:ext uri="{FF2B5EF4-FFF2-40B4-BE49-F238E27FC236}">
                  <a16:creationId xmlns:a16="http://schemas.microsoft.com/office/drawing/2014/main" id="{807F9151-C6D3-4055-824E-FF4DC91A5C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393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188" name="Line 38">
              <a:extLst>
                <a:ext uri="{FF2B5EF4-FFF2-40B4-BE49-F238E27FC236}">
                  <a16:creationId xmlns:a16="http://schemas.microsoft.com/office/drawing/2014/main" id="{CDCC072D-AC00-40B0-ACF0-3EF3D0D1E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393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76167" name="Freeform 39">
            <a:extLst>
              <a:ext uri="{FF2B5EF4-FFF2-40B4-BE49-F238E27FC236}">
                <a16:creationId xmlns:a16="http://schemas.microsoft.com/office/drawing/2014/main" id="{2181C5F5-9B05-47A5-8BFC-BD7952D5CA49}"/>
              </a:ext>
            </a:extLst>
          </p:cNvPr>
          <p:cNvSpPr>
            <a:spLocks/>
          </p:cNvSpPr>
          <p:nvPr/>
        </p:nvSpPr>
        <p:spPr bwMode="auto">
          <a:xfrm>
            <a:off x="4665663" y="3339364"/>
            <a:ext cx="996950" cy="1573213"/>
          </a:xfrm>
          <a:custGeom>
            <a:avLst/>
            <a:gdLst>
              <a:gd name="T0" fmla="*/ 0 w 628"/>
              <a:gd name="T1" fmla="*/ 2147483646 h 991"/>
              <a:gd name="T2" fmla="*/ 1582658125 w 628"/>
              <a:gd name="T3" fmla="*/ 0 h 99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28" h="991">
                <a:moveTo>
                  <a:pt x="0" y="991"/>
                </a:moveTo>
                <a:lnTo>
                  <a:pt x="628" y="0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6168" name="Freeform 40">
            <a:extLst>
              <a:ext uri="{FF2B5EF4-FFF2-40B4-BE49-F238E27FC236}">
                <a16:creationId xmlns:a16="http://schemas.microsoft.com/office/drawing/2014/main" id="{1DDF0180-5BBF-4360-ABED-668A31936AA5}"/>
              </a:ext>
            </a:extLst>
          </p:cNvPr>
          <p:cNvSpPr>
            <a:spLocks/>
          </p:cNvSpPr>
          <p:nvPr/>
        </p:nvSpPr>
        <p:spPr bwMode="auto">
          <a:xfrm flipV="1">
            <a:off x="4665663" y="3229827"/>
            <a:ext cx="1001712" cy="711200"/>
          </a:xfrm>
          <a:custGeom>
            <a:avLst/>
            <a:gdLst>
              <a:gd name="T0" fmla="*/ 0 w 592"/>
              <a:gd name="T1" fmla="*/ 0 h 3"/>
              <a:gd name="T2" fmla="*/ 1694977924 w 592"/>
              <a:gd name="T3" fmla="*/ 2147483646 h 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92" h="3">
                <a:moveTo>
                  <a:pt x="0" y="0"/>
                </a:moveTo>
                <a:lnTo>
                  <a:pt x="592" y="3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6169" name="Line 41">
            <a:extLst>
              <a:ext uri="{FF2B5EF4-FFF2-40B4-BE49-F238E27FC236}">
                <a16:creationId xmlns:a16="http://schemas.microsoft.com/office/drawing/2014/main" id="{D51CDEBC-7B22-4237-B9EB-9EBCEACABC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5663" y="3140927"/>
            <a:ext cx="9890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164" name="Rectangle 42">
            <a:extLst>
              <a:ext uri="{FF2B5EF4-FFF2-40B4-BE49-F238E27FC236}">
                <a16:creationId xmlns:a16="http://schemas.microsoft.com/office/drawing/2014/main" id="{D0A0DB90-DFB1-4160-8961-2827DF00C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75" y="4529989"/>
            <a:ext cx="5064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MX" sz="1200" b="1"/>
              <a:t>RQ</a:t>
            </a:r>
            <a:r>
              <a:rPr lang="es-ES" altLang="es-MX" sz="1200" b="1" i="1"/>
              <a:t>n</a:t>
            </a:r>
          </a:p>
        </p:txBody>
      </p:sp>
      <p:sp>
        <p:nvSpPr>
          <p:cNvPr id="49165" name="Rectangle 43">
            <a:extLst>
              <a:ext uri="{FF2B5EF4-FFF2-40B4-BE49-F238E27FC236}">
                <a16:creationId xmlns:a16="http://schemas.microsoft.com/office/drawing/2014/main" id="{492E4CBC-9587-425F-81D4-D27998CBB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75" y="3598127"/>
            <a:ext cx="4968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MX" sz="1200" b="1"/>
              <a:t>RQ1</a:t>
            </a:r>
          </a:p>
        </p:txBody>
      </p:sp>
      <p:sp>
        <p:nvSpPr>
          <p:cNvPr id="49166" name="Rectangle 44">
            <a:extLst>
              <a:ext uri="{FF2B5EF4-FFF2-40B4-BE49-F238E27FC236}">
                <a16:creationId xmlns:a16="http://schemas.microsoft.com/office/drawing/2014/main" id="{E6132D6B-6AAE-463E-BD4B-8E66FC9AB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75" y="2713889"/>
            <a:ext cx="4968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MX" sz="1200" b="1"/>
              <a:t>RQ0</a:t>
            </a:r>
          </a:p>
        </p:txBody>
      </p:sp>
      <p:sp>
        <p:nvSpPr>
          <p:cNvPr id="176173" name="Rectangle 45">
            <a:extLst>
              <a:ext uri="{FF2B5EF4-FFF2-40B4-BE49-F238E27FC236}">
                <a16:creationId xmlns:a16="http://schemas.microsoft.com/office/drawing/2014/main" id="{3B1FD303-6D0D-41A6-8809-CE3D6643A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275" y="2661502"/>
            <a:ext cx="9604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MX" sz="1200" b="1"/>
              <a:t>Despachar</a:t>
            </a:r>
          </a:p>
        </p:txBody>
      </p:sp>
      <p:sp>
        <p:nvSpPr>
          <p:cNvPr id="176174" name="Rectangle 46">
            <a:extLst>
              <a:ext uri="{FF2B5EF4-FFF2-40B4-BE49-F238E27FC236}">
                <a16:creationId xmlns:a16="http://schemas.microsoft.com/office/drawing/2014/main" id="{9DB833A5-8565-480A-B8E8-48B7F0375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75" y="2839302"/>
            <a:ext cx="576263" cy="57626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800"/>
              <a:t>CPU</a:t>
            </a:r>
          </a:p>
        </p:txBody>
      </p:sp>
      <p:sp>
        <p:nvSpPr>
          <p:cNvPr id="176177" name="Freeform 49">
            <a:extLst>
              <a:ext uri="{FF2B5EF4-FFF2-40B4-BE49-F238E27FC236}">
                <a16:creationId xmlns:a16="http://schemas.microsoft.com/office/drawing/2014/main" id="{85F5032D-051E-4E3A-B07E-077A45795738}"/>
              </a:ext>
            </a:extLst>
          </p:cNvPr>
          <p:cNvSpPr>
            <a:spLocks/>
          </p:cNvSpPr>
          <p:nvPr/>
        </p:nvSpPr>
        <p:spPr bwMode="auto">
          <a:xfrm>
            <a:off x="2509838" y="3072664"/>
            <a:ext cx="4714875" cy="893763"/>
          </a:xfrm>
          <a:custGeom>
            <a:avLst/>
            <a:gdLst>
              <a:gd name="T0" fmla="*/ 2147483646 w 2970"/>
              <a:gd name="T1" fmla="*/ 0 h 563"/>
              <a:gd name="T2" fmla="*/ 2147483646 w 2970"/>
              <a:gd name="T3" fmla="*/ 183972303 h 563"/>
              <a:gd name="T4" fmla="*/ 2147483646 w 2970"/>
              <a:gd name="T5" fmla="*/ 667842574 h 563"/>
              <a:gd name="T6" fmla="*/ 975301263 w 2970"/>
              <a:gd name="T7" fmla="*/ 733366673 h 563"/>
              <a:gd name="T8" fmla="*/ 665321250 w 2970"/>
              <a:gd name="T9" fmla="*/ 1272680412 h 563"/>
              <a:gd name="T10" fmla="*/ 1471771250 w 2970"/>
              <a:gd name="T11" fmla="*/ 1418849556 h 56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70" h="563">
                <a:moveTo>
                  <a:pt x="2388" y="0"/>
                </a:moveTo>
                <a:cubicBezTo>
                  <a:pt x="2440" y="12"/>
                  <a:pt x="2669" y="29"/>
                  <a:pt x="2702" y="73"/>
                </a:cubicBezTo>
                <a:cubicBezTo>
                  <a:pt x="2735" y="117"/>
                  <a:pt x="2970" y="229"/>
                  <a:pt x="2584" y="265"/>
                </a:cubicBezTo>
                <a:cubicBezTo>
                  <a:pt x="2198" y="301"/>
                  <a:pt x="774" y="251"/>
                  <a:pt x="387" y="291"/>
                </a:cubicBezTo>
                <a:cubicBezTo>
                  <a:pt x="0" y="331"/>
                  <a:pt x="231" y="460"/>
                  <a:pt x="264" y="505"/>
                </a:cubicBezTo>
                <a:cubicBezTo>
                  <a:pt x="297" y="550"/>
                  <a:pt x="517" y="551"/>
                  <a:pt x="584" y="563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6178" name="Freeform 50">
            <a:extLst>
              <a:ext uri="{FF2B5EF4-FFF2-40B4-BE49-F238E27FC236}">
                <a16:creationId xmlns:a16="http://schemas.microsoft.com/office/drawing/2014/main" id="{AB88EF54-1976-4B52-ACCF-1243E4B7D6B7}"/>
              </a:ext>
            </a:extLst>
          </p:cNvPr>
          <p:cNvSpPr>
            <a:spLocks/>
          </p:cNvSpPr>
          <p:nvPr/>
        </p:nvSpPr>
        <p:spPr bwMode="auto">
          <a:xfrm>
            <a:off x="2481263" y="3094889"/>
            <a:ext cx="4748212" cy="1854200"/>
          </a:xfrm>
          <a:custGeom>
            <a:avLst/>
            <a:gdLst>
              <a:gd name="T0" fmla="*/ 2147483646 w 2991"/>
              <a:gd name="T1" fmla="*/ 0 h 1168"/>
              <a:gd name="T2" fmla="*/ 2147483646 w 2991"/>
              <a:gd name="T3" fmla="*/ 362902500 h 1168"/>
              <a:gd name="T4" fmla="*/ 2147483646 w 2991"/>
              <a:gd name="T5" fmla="*/ 1318042513 h 1168"/>
              <a:gd name="T6" fmla="*/ 975299572 w 2991"/>
              <a:gd name="T7" fmla="*/ 2069049075 h 1168"/>
              <a:gd name="T8" fmla="*/ 708163038 w 2991"/>
              <a:gd name="T9" fmla="*/ 2147483646 h 1168"/>
              <a:gd name="T10" fmla="*/ 1454129209 w 2991"/>
              <a:gd name="T11" fmla="*/ 2147483646 h 1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1" h="1168">
                <a:moveTo>
                  <a:pt x="2404" y="0"/>
                </a:moveTo>
                <a:cubicBezTo>
                  <a:pt x="2457" y="24"/>
                  <a:pt x="2688" y="57"/>
                  <a:pt x="2721" y="144"/>
                </a:cubicBezTo>
                <a:cubicBezTo>
                  <a:pt x="2755" y="231"/>
                  <a:pt x="2991" y="410"/>
                  <a:pt x="2602" y="523"/>
                </a:cubicBezTo>
                <a:cubicBezTo>
                  <a:pt x="2213" y="636"/>
                  <a:pt x="774" y="731"/>
                  <a:pt x="387" y="821"/>
                </a:cubicBezTo>
                <a:cubicBezTo>
                  <a:pt x="0" y="911"/>
                  <a:pt x="249" y="1005"/>
                  <a:pt x="281" y="1063"/>
                </a:cubicBezTo>
                <a:cubicBezTo>
                  <a:pt x="313" y="1121"/>
                  <a:pt x="515" y="1146"/>
                  <a:pt x="577" y="116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6180" name="Rectangle 52">
            <a:extLst>
              <a:ext uri="{FF2B5EF4-FFF2-40B4-BE49-F238E27FC236}">
                <a16:creationId xmlns:a16="http://schemas.microsoft.com/office/drawing/2014/main" id="{0DA429B5-06DC-4F00-855E-08758ED1B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163" y="2939314"/>
            <a:ext cx="255587" cy="384175"/>
          </a:xfrm>
          <a:prstGeom prst="rect">
            <a:avLst/>
          </a:prstGeom>
          <a:solidFill>
            <a:srgbClr val="FFFF00">
              <a:alpha val="50195"/>
            </a:srgbClr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76181" name="Rectangle 53">
            <a:extLst>
              <a:ext uri="{FF2B5EF4-FFF2-40B4-BE49-F238E27FC236}">
                <a16:creationId xmlns:a16="http://schemas.microsoft.com/office/drawing/2014/main" id="{A104C7E3-B922-4513-8681-93A6D8DC2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100" y="3812439"/>
            <a:ext cx="255588" cy="384175"/>
          </a:xfrm>
          <a:prstGeom prst="rect">
            <a:avLst/>
          </a:prstGeom>
          <a:solidFill>
            <a:srgbClr val="FFFF00">
              <a:alpha val="50195"/>
            </a:srgbClr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76182" name="Rectangle 54">
            <a:extLst>
              <a:ext uri="{FF2B5EF4-FFF2-40B4-BE49-F238E27FC236}">
                <a16:creationId xmlns:a16="http://schemas.microsoft.com/office/drawing/2014/main" id="{15C698FA-5CAB-4DB1-B7AD-0012FBF5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5638" y="4728427"/>
            <a:ext cx="255587" cy="384175"/>
          </a:xfrm>
          <a:prstGeom prst="rect">
            <a:avLst/>
          </a:prstGeom>
          <a:solidFill>
            <a:srgbClr val="FFFF00">
              <a:alpha val="50195"/>
            </a:srgbClr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49174" name="Line 55">
            <a:extLst>
              <a:ext uri="{FF2B5EF4-FFF2-40B4-BE49-F238E27FC236}">
                <a16:creationId xmlns:a16="http://schemas.microsoft.com/office/drawing/2014/main" id="{A33AB435-3D9D-4166-BD66-9AA38EEC8D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79588" y="2585302"/>
            <a:ext cx="0" cy="3224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175" name="Text Box 56">
            <a:extLst>
              <a:ext uri="{FF2B5EF4-FFF2-40B4-BE49-F238E27FC236}">
                <a16:creationId xmlns:a16="http://schemas.microsoft.com/office/drawing/2014/main" id="{6B4F4184-FD96-4196-B6CE-B47EE1B0F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4034689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800">
                <a:latin typeface="Helvetica" panose="020B0604020202020204" pitchFamily="34" charset="0"/>
              </a:rPr>
              <a:t>Prioridad</a:t>
            </a:r>
            <a:endParaRPr lang="en-US" altLang="es-MX" sz="1800">
              <a:latin typeface="Helvetica" panose="020B0604020202020204" pitchFamily="34" charset="0"/>
            </a:endParaRPr>
          </a:p>
        </p:txBody>
      </p:sp>
      <p:sp>
        <p:nvSpPr>
          <p:cNvPr id="176185" name="Text Box 57">
            <a:extLst>
              <a:ext uri="{FF2B5EF4-FFF2-40B4-BE49-F238E27FC236}">
                <a16:creationId xmlns:a16="http://schemas.microsoft.com/office/drawing/2014/main" id="{5C670FB0-0CC2-4181-8B61-2F6B73ACD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3600" y="1964589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800" b="1">
                <a:latin typeface="Helvetica" panose="020B0604020202020204" pitchFamily="34" charset="0"/>
              </a:rPr>
              <a:t>Listo</a:t>
            </a:r>
            <a:endParaRPr lang="en-US" altLang="es-MX" sz="1800" b="1">
              <a:latin typeface="Helvetica" panose="020B0604020202020204" pitchFamily="34" charset="0"/>
            </a:endParaRPr>
          </a:p>
        </p:txBody>
      </p:sp>
      <p:sp>
        <p:nvSpPr>
          <p:cNvPr id="176186" name="Text Box 58">
            <a:extLst>
              <a:ext uri="{FF2B5EF4-FFF2-40B4-BE49-F238E27FC236}">
                <a16:creationId xmlns:a16="http://schemas.microsoft.com/office/drawing/2014/main" id="{DAD747A8-B4D8-4E15-AB4D-2131DFD5C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6213" y="1939189"/>
            <a:ext cx="159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800" b="1">
                <a:latin typeface="Helvetica" panose="020B0604020202020204" pitchFamily="34" charset="0"/>
              </a:rPr>
              <a:t>En ejecución</a:t>
            </a:r>
            <a:endParaRPr lang="en-US" altLang="es-MX" sz="1800" b="1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61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mph" presetSubtype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761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761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1761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761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61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mph" presetSubtype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761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1761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1761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76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6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mph" presetSubtype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1761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indefinite"/>
                                        <p:tgtEl>
                                          <p:spTgt spid="1761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1761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176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73" grpId="0"/>
      <p:bldP spid="176173" grpId="1"/>
      <p:bldP spid="176173" grpId="2"/>
      <p:bldP spid="176185" grpId="0"/>
      <p:bldP spid="176185" grpId="1"/>
      <p:bldP spid="176185" grpId="2"/>
      <p:bldP spid="176185" grpId="3"/>
      <p:bldP spid="176186" grpId="0"/>
      <p:bldP spid="176186" grpId="1"/>
      <p:bldP spid="176186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>
            <a:extLst>
              <a:ext uri="{FF2B5EF4-FFF2-40B4-BE49-F238E27FC236}">
                <a16:creationId xmlns:a16="http://schemas.microsoft.com/office/drawing/2014/main" id="{4A09B299-0D4A-463B-8903-D4FEDDF475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/>
              <a:t>Realimentación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5E2F1AE-BFDD-4282-B2E7-35154A00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DCD2465-3448-4AD8-AF51-4E688D850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0E56B8-32C6-47D7-AE3E-B2E05C5F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43DB0-92E1-4B4B-82D4-FC3EA1848EB3}" type="slidenum">
              <a:rPr lang="es-ES" altLang="es-MX" smtClean="0"/>
              <a:pPr>
                <a:defRPr/>
              </a:pPr>
              <a:t>24</a:t>
            </a:fld>
            <a:endParaRPr lang="es-ES" altLang="es-MX"/>
          </a:p>
        </p:txBody>
      </p:sp>
      <p:grpSp>
        <p:nvGrpSpPr>
          <p:cNvPr id="50182" name="Group 3">
            <a:extLst>
              <a:ext uri="{FF2B5EF4-FFF2-40B4-BE49-F238E27FC236}">
                <a16:creationId xmlns:a16="http://schemas.microsoft.com/office/drawing/2014/main" id="{D8F8E20D-0EEA-43D4-A426-7D1C3E43B905}"/>
              </a:ext>
            </a:extLst>
          </p:cNvPr>
          <p:cNvGrpSpPr>
            <a:grpSpLocks/>
          </p:cNvGrpSpPr>
          <p:nvPr/>
        </p:nvGrpSpPr>
        <p:grpSpPr bwMode="auto">
          <a:xfrm>
            <a:off x="1395413" y="3581400"/>
            <a:ext cx="6272212" cy="692150"/>
            <a:chOff x="903" y="1165"/>
            <a:chExt cx="3951" cy="436"/>
          </a:xfrm>
        </p:grpSpPr>
        <p:sp>
          <p:nvSpPr>
            <p:cNvPr id="50245" name="Line 4">
              <a:extLst>
                <a:ext uri="{FF2B5EF4-FFF2-40B4-BE49-F238E27FC236}">
                  <a16:creationId xmlns:a16="http://schemas.microsoft.com/office/drawing/2014/main" id="{04BB7617-3344-4FB4-935E-C8EB719FB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3" y="1597"/>
              <a:ext cx="38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46" name="Line 5">
              <a:extLst>
                <a:ext uri="{FF2B5EF4-FFF2-40B4-BE49-F238E27FC236}">
                  <a16:creationId xmlns:a16="http://schemas.microsoft.com/office/drawing/2014/main" id="{2AD0CD16-8A73-42D3-8A88-E9BDC34F0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47" name="Line 6">
              <a:extLst>
                <a:ext uri="{FF2B5EF4-FFF2-40B4-BE49-F238E27FC236}">
                  <a16:creationId xmlns:a16="http://schemas.microsoft.com/office/drawing/2014/main" id="{88161B99-ED99-4C5D-AFF1-F5E75E5EFF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2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48" name="Line 7">
              <a:extLst>
                <a:ext uri="{FF2B5EF4-FFF2-40B4-BE49-F238E27FC236}">
                  <a16:creationId xmlns:a16="http://schemas.microsoft.com/office/drawing/2014/main" id="{8355B62D-2724-4744-A8AB-25A3C9A9B1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3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49" name="Line 8">
              <a:extLst>
                <a:ext uri="{FF2B5EF4-FFF2-40B4-BE49-F238E27FC236}">
                  <a16:creationId xmlns:a16="http://schemas.microsoft.com/office/drawing/2014/main" id="{EA355566-75FF-45E0-886F-C56D489F2F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5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50" name="Line 9">
              <a:extLst>
                <a:ext uri="{FF2B5EF4-FFF2-40B4-BE49-F238E27FC236}">
                  <a16:creationId xmlns:a16="http://schemas.microsoft.com/office/drawing/2014/main" id="{626F3FF3-7C86-4A3F-BE1C-71E64A5144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6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51" name="Line 10">
              <a:extLst>
                <a:ext uri="{FF2B5EF4-FFF2-40B4-BE49-F238E27FC236}">
                  <a16:creationId xmlns:a16="http://schemas.microsoft.com/office/drawing/2014/main" id="{D4144CAB-AF4C-42CC-A000-E4AED5DCED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7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52" name="Line 11">
              <a:extLst>
                <a:ext uri="{FF2B5EF4-FFF2-40B4-BE49-F238E27FC236}">
                  <a16:creationId xmlns:a16="http://schemas.microsoft.com/office/drawing/2014/main" id="{2B487330-060B-4334-8850-7B52E8EA07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9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53" name="Line 12">
              <a:extLst>
                <a:ext uri="{FF2B5EF4-FFF2-40B4-BE49-F238E27FC236}">
                  <a16:creationId xmlns:a16="http://schemas.microsoft.com/office/drawing/2014/main" id="{4E07C7DC-E52A-4D41-8617-195F401FB9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1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54" name="Line 13">
              <a:extLst>
                <a:ext uri="{FF2B5EF4-FFF2-40B4-BE49-F238E27FC236}">
                  <a16:creationId xmlns:a16="http://schemas.microsoft.com/office/drawing/2014/main" id="{159AC846-EFC2-4071-897D-F369B22AD0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2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55" name="Line 14">
              <a:extLst>
                <a:ext uri="{FF2B5EF4-FFF2-40B4-BE49-F238E27FC236}">
                  <a16:creationId xmlns:a16="http://schemas.microsoft.com/office/drawing/2014/main" id="{61418E8B-2731-45CF-9076-95383D58DA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4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56" name="Line 15">
              <a:extLst>
                <a:ext uri="{FF2B5EF4-FFF2-40B4-BE49-F238E27FC236}">
                  <a16:creationId xmlns:a16="http://schemas.microsoft.com/office/drawing/2014/main" id="{1D477055-F04F-4602-A356-4820E5F91C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6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57" name="Line 16">
              <a:extLst>
                <a:ext uri="{FF2B5EF4-FFF2-40B4-BE49-F238E27FC236}">
                  <a16:creationId xmlns:a16="http://schemas.microsoft.com/office/drawing/2014/main" id="{8E0200CE-555E-4E28-9B49-EA62534879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6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58" name="Line 17">
              <a:extLst>
                <a:ext uri="{FF2B5EF4-FFF2-40B4-BE49-F238E27FC236}">
                  <a16:creationId xmlns:a16="http://schemas.microsoft.com/office/drawing/2014/main" id="{0CFA9C05-C926-41DF-A913-9C8E80CCC6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8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59" name="Line 18">
              <a:extLst>
                <a:ext uri="{FF2B5EF4-FFF2-40B4-BE49-F238E27FC236}">
                  <a16:creationId xmlns:a16="http://schemas.microsoft.com/office/drawing/2014/main" id="{EF9D8913-4C8E-48E4-8F32-BE22B9D327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0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60" name="Line 19">
              <a:extLst>
                <a:ext uri="{FF2B5EF4-FFF2-40B4-BE49-F238E27FC236}">
                  <a16:creationId xmlns:a16="http://schemas.microsoft.com/office/drawing/2014/main" id="{33B9E436-D014-4BA8-8E9A-BF95FFCCED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2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61" name="Line 20">
              <a:extLst>
                <a:ext uri="{FF2B5EF4-FFF2-40B4-BE49-F238E27FC236}">
                  <a16:creationId xmlns:a16="http://schemas.microsoft.com/office/drawing/2014/main" id="{2CA71863-FB78-4C59-9764-B5A0EEF597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4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62" name="Line 21">
              <a:extLst>
                <a:ext uri="{FF2B5EF4-FFF2-40B4-BE49-F238E27FC236}">
                  <a16:creationId xmlns:a16="http://schemas.microsoft.com/office/drawing/2014/main" id="{49ABD3AC-286A-4EC3-9C84-C8E9171188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6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63" name="Line 22">
              <a:extLst>
                <a:ext uri="{FF2B5EF4-FFF2-40B4-BE49-F238E27FC236}">
                  <a16:creationId xmlns:a16="http://schemas.microsoft.com/office/drawing/2014/main" id="{B62E3102-4D2A-4293-BF14-4E2C1E4188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8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64" name="Line 23">
              <a:extLst>
                <a:ext uri="{FF2B5EF4-FFF2-40B4-BE49-F238E27FC236}">
                  <a16:creationId xmlns:a16="http://schemas.microsoft.com/office/drawing/2014/main" id="{6AB82EE8-C7E7-4342-B22F-0115E2A99B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0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65" name="Line 24">
              <a:extLst>
                <a:ext uri="{FF2B5EF4-FFF2-40B4-BE49-F238E27FC236}">
                  <a16:creationId xmlns:a16="http://schemas.microsoft.com/office/drawing/2014/main" id="{72C9C0CD-BCA6-4F02-AFA7-A9C3824528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2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66" name="Line 25">
              <a:extLst>
                <a:ext uri="{FF2B5EF4-FFF2-40B4-BE49-F238E27FC236}">
                  <a16:creationId xmlns:a16="http://schemas.microsoft.com/office/drawing/2014/main" id="{24DE586B-68AF-4E54-974E-C49A179D53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94" y="1450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67" name="Rectangle 26">
              <a:extLst>
                <a:ext uri="{FF2B5EF4-FFF2-40B4-BE49-F238E27FC236}">
                  <a16:creationId xmlns:a16="http://schemas.microsoft.com/office/drawing/2014/main" id="{45A8AE94-766D-4166-BF3B-EA5545376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" y="1213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0268" name="Rectangle 27">
              <a:extLst>
                <a:ext uri="{FF2B5EF4-FFF2-40B4-BE49-F238E27FC236}">
                  <a16:creationId xmlns:a16="http://schemas.microsoft.com/office/drawing/2014/main" id="{2BC2CF74-7BEA-4B38-BEF9-FD310585C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1165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0269" name="Rectangle 28">
              <a:extLst>
                <a:ext uri="{FF2B5EF4-FFF2-40B4-BE49-F238E27FC236}">
                  <a16:creationId xmlns:a16="http://schemas.microsoft.com/office/drawing/2014/main" id="{562DE55C-F976-4F76-BEEE-E1129AC0B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1207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0270" name="Rectangle 29">
              <a:extLst>
                <a:ext uri="{FF2B5EF4-FFF2-40B4-BE49-F238E27FC236}">
                  <a16:creationId xmlns:a16="http://schemas.microsoft.com/office/drawing/2014/main" id="{DB480D4A-B36E-4F5A-9ACD-02E75BC1D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1213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50271" name="Rectangle 30">
              <a:extLst>
                <a:ext uri="{FF2B5EF4-FFF2-40B4-BE49-F238E27FC236}">
                  <a16:creationId xmlns:a16="http://schemas.microsoft.com/office/drawing/2014/main" id="{19235F15-A679-4607-9AD5-D60D8E993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1213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20</a:t>
              </a:r>
            </a:p>
          </p:txBody>
        </p:sp>
      </p:grpSp>
      <p:sp>
        <p:nvSpPr>
          <p:cNvPr id="166943" name="Rectangle 31">
            <a:extLst>
              <a:ext uri="{FF2B5EF4-FFF2-40B4-BE49-F238E27FC236}">
                <a16:creationId xmlns:a16="http://schemas.microsoft.com/office/drawing/2014/main" id="{3B5DC1DF-93AF-4D97-BAFD-3346A3823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150" y="4511675"/>
            <a:ext cx="288925" cy="28892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6944" name="Rectangle 32">
            <a:extLst>
              <a:ext uri="{FF2B5EF4-FFF2-40B4-BE49-F238E27FC236}">
                <a16:creationId xmlns:a16="http://schemas.microsoft.com/office/drawing/2014/main" id="{24A928CF-BCB3-49A5-B0E9-FE309A879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075" y="4511675"/>
            <a:ext cx="288925" cy="28892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6945" name="Rectangle 33">
            <a:extLst>
              <a:ext uri="{FF2B5EF4-FFF2-40B4-BE49-F238E27FC236}">
                <a16:creationId xmlns:a16="http://schemas.microsoft.com/office/drawing/2014/main" id="{FD91837E-3EE7-40AB-AD71-2520096C8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413" y="4800600"/>
            <a:ext cx="288925" cy="28892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6946" name="Rectangle 34">
            <a:extLst>
              <a:ext uri="{FF2B5EF4-FFF2-40B4-BE49-F238E27FC236}">
                <a16:creationId xmlns:a16="http://schemas.microsoft.com/office/drawing/2014/main" id="{18B20992-901D-4BF7-AB5F-C176FF76C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338" y="4513263"/>
            <a:ext cx="288925" cy="288925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6947" name="Rectangle 35">
            <a:extLst>
              <a:ext uri="{FF2B5EF4-FFF2-40B4-BE49-F238E27FC236}">
                <a16:creationId xmlns:a16="http://schemas.microsoft.com/office/drawing/2014/main" id="{B0D09A38-A9F9-408B-8C59-336487968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675" y="5087938"/>
            <a:ext cx="288925" cy="28892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6948" name="Rectangle 36">
            <a:extLst>
              <a:ext uri="{FF2B5EF4-FFF2-40B4-BE49-F238E27FC236}">
                <a16:creationId xmlns:a16="http://schemas.microsoft.com/office/drawing/2014/main" id="{4BB6451D-04B1-45D0-A2D5-9E1AA5050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013" y="4800600"/>
            <a:ext cx="288925" cy="288925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6949" name="Rectangle 37">
            <a:extLst>
              <a:ext uri="{FF2B5EF4-FFF2-40B4-BE49-F238E27FC236}">
                <a16:creationId xmlns:a16="http://schemas.microsoft.com/office/drawing/2014/main" id="{A2BE3B9D-8147-42A2-B0D5-2679A90D1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8350" y="5376863"/>
            <a:ext cx="288925" cy="28892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6950" name="Rectangle 38">
            <a:extLst>
              <a:ext uri="{FF2B5EF4-FFF2-40B4-BE49-F238E27FC236}">
                <a16:creationId xmlns:a16="http://schemas.microsoft.com/office/drawing/2014/main" id="{09BBA704-37A4-4772-AB0B-843CB11B4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275" y="5089525"/>
            <a:ext cx="288925" cy="288925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6951" name="Rectangle 39">
            <a:extLst>
              <a:ext uri="{FF2B5EF4-FFF2-40B4-BE49-F238E27FC236}">
                <a16:creationId xmlns:a16="http://schemas.microsoft.com/office/drawing/2014/main" id="{7A4A21F1-7B83-41CF-A2CF-0F0117176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664200"/>
            <a:ext cx="288925" cy="28892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6952" name="Rectangle 40">
            <a:extLst>
              <a:ext uri="{FF2B5EF4-FFF2-40B4-BE49-F238E27FC236}">
                <a16:creationId xmlns:a16="http://schemas.microsoft.com/office/drawing/2014/main" id="{41797986-684B-42B0-B1C4-CA3EABB80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538" y="5376863"/>
            <a:ext cx="288925" cy="288925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6953" name="Rectangle 41">
            <a:extLst>
              <a:ext uri="{FF2B5EF4-FFF2-40B4-BE49-F238E27FC236}">
                <a16:creationId xmlns:a16="http://schemas.microsoft.com/office/drawing/2014/main" id="{1628E890-A451-4661-B105-3E4C3C775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2463" y="5664200"/>
            <a:ext cx="288925" cy="288925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6954" name="Rectangle 42">
            <a:extLst>
              <a:ext uri="{FF2B5EF4-FFF2-40B4-BE49-F238E27FC236}">
                <a16:creationId xmlns:a16="http://schemas.microsoft.com/office/drawing/2014/main" id="{3B228939-893A-47D9-A084-E98A7C2C5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8213" y="4800600"/>
            <a:ext cx="288925" cy="288925"/>
          </a:xfrm>
          <a:prstGeom prst="rect">
            <a:avLst/>
          </a:prstGeom>
          <a:solidFill>
            <a:srgbClr val="008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6955" name="Rectangle 43">
            <a:extLst>
              <a:ext uri="{FF2B5EF4-FFF2-40B4-BE49-F238E27FC236}">
                <a16:creationId xmlns:a16="http://schemas.microsoft.com/office/drawing/2014/main" id="{EF219FEF-7D19-44FA-B81F-E43C4A423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138" y="5087938"/>
            <a:ext cx="288925" cy="288925"/>
          </a:xfrm>
          <a:prstGeom prst="rect">
            <a:avLst/>
          </a:prstGeom>
          <a:solidFill>
            <a:srgbClr val="008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6956" name="Rectangle 44">
            <a:extLst>
              <a:ext uri="{FF2B5EF4-FFF2-40B4-BE49-F238E27FC236}">
                <a16:creationId xmlns:a16="http://schemas.microsoft.com/office/drawing/2014/main" id="{9E9E351B-500B-43D0-97FE-CA511E3F7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475" y="5376863"/>
            <a:ext cx="288925" cy="288925"/>
          </a:xfrm>
          <a:prstGeom prst="rect">
            <a:avLst/>
          </a:prstGeom>
          <a:solidFill>
            <a:srgbClr val="008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6957" name="Rectangle 45">
            <a:extLst>
              <a:ext uri="{FF2B5EF4-FFF2-40B4-BE49-F238E27FC236}">
                <a16:creationId xmlns:a16="http://schemas.microsoft.com/office/drawing/2014/main" id="{89C34A4B-1D09-4665-B85C-8462FE51D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400" y="4800600"/>
            <a:ext cx="288925" cy="28892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6958" name="Rectangle 46">
            <a:extLst>
              <a:ext uri="{FF2B5EF4-FFF2-40B4-BE49-F238E27FC236}">
                <a16:creationId xmlns:a16="http://schemas.microsoft.com/office/drawing/2014/main" id="{449C52F2-1848-43DE-99FB-7F1B0F673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150" y="5089525"/>
            <a:ext cx="288925" cy="28892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6959" name="Rectangle 47">
            <a:extLst>
              <a:ext uri="{FF2B5EF4-FFF2-40B4-BE49-F238E27FC236}">
                <a16:creationId xmlns:a16="http://schemas.microsoft.com/office/drawing/2014/main" id="{61E7715C-CC38-4EFD-B898-48DC3F1BE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075" y="5376863"/>
            <a:ext cx="288925" cy="28892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6960" name="Rectangle 48">
            <a:extLst>
              <a:ext uri="{FF2B5EF4-FFF2-40B4-BE49-F238E27FC236}">
                <a16:creationId xmlns:a16="http://schemas.microsoft.com/office/drawing/2014/main" id="{19826F3A-8121-4B0C-B1DE-A3A04DBC3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3" y="4800600"/>
            <a:ext cx="288925" cy="288925"/>
          </a:xfrm>
          <a:prstGeom prst="rect">
            <a:avLst/>
          </a:prstGeom>
          <a:solidFill>
            <a:srgbClr val="99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6961" name="Rectangle 49">
            <a:extLst>
              <a:ext uri="{FF2B5EF4-FFF2-40B4-BE49-F238E27FC236}">
                <a16:creationId xmlns:a16="http://schemas.microsoft.com/office/drawing/2014/main" id="{131300D6-7119-4566-8C2F-AD256D4E0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4338" y="5376863"/>
            <a:ext cx="288925" cy="288925"/>
          </a:xfrm>
          <a:prstGeom prst="rect">
            <a:avLst/>
          </a:prstGeom>
          <a:solidFill>
            <a:srgbClr val="99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6962" name="Rectangle 50">
            <a:extLst>
              <a:ext uri="{FF2B5EF4-FFF2-40B4-BE49-F238E27FC236}">
                <a16:creationId xmlns:a16="http://schemas.microsoft.com/office/drawing/2014/main" id="{E8C42B72-3317-4539-A382-B3639DCE9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263" y="4800600"/>
            <a:ext cx="288925" cy="28892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grpSp>
        <p:nvGrpSpPr>
          <p:cNvPr id="50203" name="Group 51">
            <a:extLst>
              <a:ext uri="{FF2B5EF4-FFF2-40B4-BE49-F238E27FC236}">
                <a16:creationId xmlns:a16="http://schemas.microsoft.com/office/drawing/2014/main" id="{425862F2-E553-462C-AC58-CCD9A6702EF0}"/>
              </a:ext>
            </a:extLst>
          </p:cNvPr>
          <p:cNvGrpSpPr>
            <a:grpSpLocks/>
          </p:cNvGrpSpPr>
          <p:nvPr/>
        </p:nvGrpSpPr>
        <p:grpSpPr bwMode="auto">
          <a:xfrm>
            <a:off x="1090613" y="4440238"/>
            <a:ext cx="282575" cy="1581150"/>
            <a:chOff x="711" y="1678"/>
            <a:chExt cx="178" cy="996"/>
          </a:xfrm>
        </p:grpSpPr>
        <p:sp>
          <p:nvSpPr>
            <p:cNvPr id="50240" name="Rectangle 52">
              <a:extLst>
                <a:ext uri="{FF2B5EF4-FFF2-40B4-BE49-F238E27FC236}">
                  <a16:creationId xmlns:a16="http://schemas.microsoft.com/office/drawing/2014/main" id="{E5F07549-2EE4-4D05-BFCD-ABD502F6B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678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0241" name="Rectangle 53">
              <a:extLst>
                <a:ext uri="{FF2B5EF4-FFF2-40B4-BE49-F238E27FC236}">
                  <a16:creationId xmlns:a16="http://schemas.microsoft.com/office/drawing/2014/main" id="{CCDC508C-63C6-4853-8A8E-F9AFC9A4A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888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0242" name="Rectangle 54">
              <a:extLst>
                <a:ext uri="{FF2B5EF4-FFF2-40B4-BE49-F238E27FC236}">
                  <a16:creationId xmlns:a16="http://schemas.microsoft.com/office/drawing/2014/main" id="{4D109009-7A3C-4F66-BD68-CCFEAA905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080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0243" name="Rectangle 55">
              <a:extLst>
                <a:ext uri="{FF2B5EF4-FFF2-40B4-BE49-F238E27FC236}">
                  <a16:creationId xmlns:a16="http://schemas.microsoft.com/office/drawing/2014/main" id="{763EFE9F-AF81-492C-B9B1-4F9E600B0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272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0244" name="Rectangle 56">
              <a:extLst>
                <a:ext uri="{FF2B5EF4-FFF2-40B4-BE49-F238E27FC236}">
                  <a16:creationId xmlns:a16="http://schemas.microsoft.com/office/drawing/2014/main" id="{33271C3F-3518-4071-AF71-931CC9CAD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464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MX" sz="1600">
                  <a:latin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67005" name="Group 93">
            <a:extLst>
              <a:ext uri="{FF2B5EF4-FFF2-40B4-BE49-F238E27FC236}">
                <a16:creationId xmlns:a16="http://schemas.microsoft.com/office/drawing/2014/main" id="{CA30D043-4B49-472F-96F1-B97BA5CE6EF7}"/>
              </a:ext>
            </a:extLst>
          </p:cNvPr>
          <p:cNvGrpSpPr>
            <a:grpSpLocks/>
          </p:cNvGrpSpPr>
          <p:nvPr/>
        </p:nvGrpSpPr>
        <p:grpSpPr bwMode="auto">
          <a:xfrm>
            <a:off x="1236663" y="3357563"/>
            <a:ext cx="1176337" cy="336550"/>
            <a:chOff x="779" y="2115"/>
            <a:chExt cx="741" cy="212"/>
          </a:xfrm>
        </p:grpSpPr>
        <p:grpSp>
          <p:nvGrpSpPr>
            <p:cNvPr id="50235" name="Group 88">
              <a:extLst>
                <a:ext uri="{FF2B5EF4-FFF2-40B4-BE49-F238E27FC236}">
                  <a16:creationId xmlns:a16="http://schemas.microsoft.com/office/drawing/2014/main" id="{87E941EF-EDE5-48D9-AEDC-E4F40173DD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6" y="2125"/>
              <a:ext cx="544" cy="182"/>
              <a:chOff x="976" y="2125"/>
              <a:chExt cx="544" cy="182"/>
            </a:xfrm>
          </p:grpSpPr>
          <p:sp>
            <p:nvSpPr>
              <p:cNvPr id="50237" name="Rectangle 58">
                <a:extLst>
                  <a:ext uri="{FF2B5EF4-FFF2-40B4-BE49-F238E27FC236}">
                    <a16:creationId xmlns:a16="http://schemas.microsoft.com/office/drawing/2014/main" id="{0B762306-6BE9-402C-9D03-106D08D5B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6" y="2125"/>
                <a:ext cx="182" cy="182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50238" name="Rectangle 59">
                <a:extLst>
                  <a:ext uri="{FF2B5EF4-FFF2-40B4-BE49-F238E27FC236}">
                    <a16:creationId xmlns:a16="http://schemas.microsoft.com/office/drawing/2014/main" id="{F421A27C-212F-40FA-97B3-7205E1069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7" y="2125"/>
                <a:ext cx="182" cy="182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50239" name="Rectangle 60">
                <a:extLst>
                  <a:ext uri="{FF2B5EF4-FFF2-40B4-BE49-F238E27FC236}">
                    <a16:creationId xmlns:a16="http://schemas.microsoft.com/office/drawing/2014/main" id="{D54C7E8E-866D-4CEF-BEFB-5A6567D54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2125"/>
                <a:ext cx="182" cy="182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</p:grpSp>
        <p:sp>
          <p:nvSpPr>
            <p:cNvPr id="50236" name="Text Box 61">
              <a:extLst>
                <a:ext uri="{FF2B5EF4-FFF2-40B4-BE49-F238E27FC236}">
                  <a16:creationId xmlns:a16="http://schemas.microsoft.com/office/drawing/2014/main" id="{714BE81E-D340-4B10-A706-0E123E96A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" y="211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1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7006" name="Group 94">
            <a:extLst>
              <a:ext uri="{FF2B5EF4-FFF2-40B4-BE49-F238E27FC236}">
                <a16:creationId xmlns:a16="http://schemas.microsoft.com/office/drawing/2014/main" id="{224AE84D-3B15-4F97-AC73-95E146DC02DC}"/>
              </a:ext>
            </a:extLst>
          </p:cNvPr>
          <p:cNvGrpSpPr>
            <a:grpSpLocks/>
          </p:cNvGrpSpPr>
          <p:nvPr/>
        </p:nvGrpSpPr>
        <p:grpSpPr bwMode="auto">
          <a:xfrm>
            <a:off x="1743075" y="3052763"/>
            <a:ext cx="2109788" cy="336550"/>
            <a:chOff x="1098" y="1923"/>
            <a:chExt cx="1329" cy="212"/>
          </a:xfrm>
        </p:grpSpPr>
        <p:grpSp>
          <p:nvGrpSpPr>
            <p:cNvPr id="50227" name="Group 89">
              <a:extLst>
                <a:ext uri="{FF2B5EF4-FFF2-40B4-BE49-F238E27FC236}">
                  <a16:creationId xmlns:a16="http://schemas.microsoft.com/office/drawing/2014/main" id="{01C8309D-C696-422D-8667-5E972DD0A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1943"/>
              <a:ext cx="1089" cy="182"/>
              <a:chOff x="1338" y="1943"/>
              <a:chExt cx="1089" cy="182"/>
            </a:xfrm>
          </p:grpSpPr>
          <p:sp>
            <p:nvSpPr>
              <p:cNvPr id="50229" name="Rectangle 63">
                <a:extLst>
                  <a:ext uri="{FF2B5EF4-FFF2-40B4-BE49-F238E27FC236}">
                    <a16:creationId xmlns:a16="http://schemas.microsoft.com/office/drawing/2014/main" id="{5A391613-6CF9-47D6-B563-C5EE4D45F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1943"/>
                <a:ext cx="182" cy="182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50230" name="Rectangle 64">
                <a:extLst>
                  <a:ext uri="{FF2B5EF4-FFF2-40B4-BE49-F238E27FC236}">
                    <a16:creationId xmlns:a16="http://schemas.microsoft.com/office/drawing/2014/main" id="{170E230B-4233-4093-B01F-238B92F8F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1943"/>
                <a:ext cx="182" cy="182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50231" name="Rectangle 65">
                <a:extLst>
                  <a:ext uri="{FF2B5EF4-FFF2-40B4-BE49-F238E27FC236}">
                    <a16:creationId xmlns:a16="http://schemas.microsoft.com/office/drawing/2014/main" id="{0F7C01D4-137E-4B66-8D0D-CDB307A66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1943"/>
                <a:ext cx="182" cy="182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50232" name="Rectangle 66">
                <a:extLst>
                  <a:ext uri="{FF2B5EF4-FFF2-40B4-BE49-F238E27FC236}">
                    <a16:creationId xmlns:a16="http://schemas.microsoft.com/office/drawing/2014/main" id="{84AAE381-909C-4C94-A216-266718CA56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3" y="1943"/>
                <a:ext cx="182" cy="182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50233" name="Rectangle 67">
                <a:extLst>
                  <a:ext uri="{FF2B5EF4-FFF2-40B4-BE49-F238E27FC236}">
                    <a16:creationId xmlns:a16="http://schemas.microsoft.com/office/drawing/2014/main" id="{6BE913B0-67FA-4448-A0DF-6AB3099CB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943"/>
                <a:ext cx="182" cy="182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50234" name="Rectangle 68">
                <a:extLst>
                  <a:ext uri="{FF2B5EF4-FFF2-40B4-BE49-F238E27FC236}">
                    <a16:creationId xmlns:a16="http://schemas.microsoft.com/office/drawing/2014/main" id="{E496EB68-DEA8-4FF7-8513-945EB2E4F3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1943"/>
                <a:ext cx="182" cy="182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</p:grpSp>
        <p:sp>
          <p:nvSpPr>
            <p:cNvPr id="50228" name="Text Box 69">
              <a:extLst>
                <a:ext uri="{FF2B5EF4-FFF2-40B4-BE49-F238E27FC236}">
                  <a16:creationId xmlns:a16="http://schemas.microsoft.com/office/drawing/2014/main" id="{38C7C9A3-058A-45B9-9373-8D0739812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8" y="192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2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7007" name="Group 95">
            <a:extLst>
              <a:ext uri="{FF2B5EF4-FFF2-40B4-BE49-F238E27FC236}">
                <a16:creationId xmlns:a16="http://schemas.microsoft.com/office/drawing/2014/main" id="{0005F9F6-9AE4-44B3-BAA4-6DFB6E3AE98C}"/>
              </a:ext>
            </a:extLst>
          </p:cNvPr>
          <p:cNvGrpSpPr>
            <a:grpSpLocks/>
          </p:cNvGrpSpPr>
          <p:nvPr/>
        </p:nvGrpSpPr>
        <p:grpSpPr bwMode="auto">
          <a:xfrm>
            <a:off x="2376488" y="2787650"/>
            <a:ext cx="1476375" cy="336550"/>
            <a:chOff x="1497" y="1756"/>
            <a:chExt cx="930" cy="212"/>
          </a:xfrm>
        </p:grpSpPr>
        <p:grpSp>
          <p:nvGrpSpPr>
            <p:cNvPr id="50221" name="Group 90">
              <a:extLst>
                <a:ext uri="{FF2B5EF4-FFF2-40B4-BE49-F238E27FC236}">
                  <a16:creationId xmlns:a16="http://schemas.microsoft.com/office/drawing/2014/main" id="{1E3DE344-DCEE-46CE-BC9D-9351ACE7E1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0" y="1756"/>
              <a:ext cx="727" cy="182"/>
              <a:chOff x="1700" y="1756"/>
              <a:chExt cx="727" cy="182"/>
            </a:xfrm>
          </p:grpSpPr>
          <p:sp>
            <p:nvSpPr>
              <p:cNvPr id="50223" name="Rectangle 71">
                <a:extLst>
                  <a:ext uri="{FF2B5EF4-FFF2-40B4-BE49-F238E27FC236}">
                    <a16:creationId xmlns:a16="http://schemas.microsoft.com/office/drawing/2014/main" id="{3EDEB779-7015-42E1-BF64-2D8078F95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1756"/>
                <a:ext cx="182" cy="182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50224" name="Rectangle 72">
                <a:extLst>
                  <a:ext uri="{FF2B5EF4-FFF2-40B4-BE49-F238E27FC236}">
                    <a16:creationId xmlns:a16="http://schemas.microsoft.com/office/drawing/2014/main" id="{77D2D7D2-972F-47E7-B81E-D6148C84B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1" y="1756"/>
                <a:ext cx="182" cy="182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50225" name="Rectangle 73">
                <a:extLst>
                  <a:ext uri="{FF2B5EF4-FFF2-40B4-BE49-F238E27FC236}">
                    <a16:creationId xmlns:a16="http://schemas.microsoft.com/office/drawing/2014/main" id="{3CF325EE-A1F8-4519-B421-6D1256F76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2" y="1756"/>
                <a:ext cx="182" cy="182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50226" name="Rectangle 74">
                <a:extLst>
                  <a:ext uri="{FF2B5EF4-FFF2-40B4-BE49-F238E27FC236}">
                    <a16:creationId xmlns:a16="http://schemas.microsoft.com/office/drawing/2014/main" id="{08899D80-3558-4527-9FFB-C93EDA44B0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1756"/>
                <a:ext cx="182" cy="182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</p:grpSp>
        <p:sp>
          <p:nvSpPr>
            <p:cNvPr id="50222" name="Text Box 75">
              <a:extLst>
                <a:ext uri="{FF2B5EF4-FFF2-40B4-BE49-F238E27FC236}">
                  <a16:creationId xmlns:a16="http://schemas.microsoft.com/office/drawing/2014/main" id="{65232DA1-D6FF-41E4-98BD-637883088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" y="175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3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7008" name="Group 96">
            <a:extLst>
              <a:ext uri="{FF2B5EF4-FFF2-40B4-BE49-F238E27FC236}">
                <a16:creationId xmlns:a16="http://schemas.microsoft.com/office/drawing/2014/main" id="{0ABE79FF-ADE0-460F-8D8C-A4D2DAFE3061}"/>
              </a:ext>
            </a:extLst>
          </p:cNvPr>
          <p:cNvGrpSpPr>
            <a:grpSpLocks/>
          </p:cNvGrpSpPr>
          <p:nvPr/>
        </p:nvGrpSpPr>
        <p:grpSpPr bwMode="auto">
          <a:xfrm>
            <a:off x="2949575" y="2460625"/>
            <a:ext cx="1766888" cy="336550"/>
            <a:chOff x="1858" y="1550"/>
            <a:chExt cx="1113" cy="212"/>
          </a:xfrm>
        </p:grpSpPr>
        <p:grpSp>
          <p:nvGrpSpPr>
            <p:cNvPr id="50214" name="Group 91">
              <a:extLst>
                <a:ext uri="{FF2B5EF4-FFF2-40B4-BE49-F238E27FC236}">
                  <a16:creationId xmlns:a16="http://schemas.microsoft.com/office/drawing/2014/main" id="{3BB57702-26B6-44F9-832A-08DC00015C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3" y="1570"/>
              <a:ext cx="908" cy="182"/>
              <a:chOff x="2063" y="1570"/>
              <a:chExt cx="908" cy="182"/>
            </a:xfrm>
          </p:grpSpPr>
          <p:sp>
            <p:nvSpPr>
              <p:cNvPr id="50216" name="Rectangle 77">
                <a:extLst>
                  <a:ext uri="{FF2B5EF4-FFF2-40B4-BE49-F238E27FC236}">
                    <a16:creationId xmlns:a16="http://schemas.microsoft.com/office/drawing/2014/main" id="{5D73CF80-AAB6-48B8-A6CF-36FDA253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3" y="1570"/>
                <a:ext cx="182" cy="182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50217" name="Rectangle 78">
                <a:extLst>
                  <a:ext uri="{FF2B5EF4-FFF2-40B4-BE49-F238E27FC236}">
                    <a16:creationId xmlns:a16="http://schemas.microsoft.com/office/drawing/2014/main" id="{CB48EF1A-C1BC-45B3-B2AD-5D4280A8A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4" y="1570"/>
                <a:ext cx="182" cy="182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50218" name="Rectangle 79">
                <a:extLst>
                  <a:ext uri="{FF2B5EF4-FFF2-40B4-BE49-F238E27FC236}">
                    <a16:creationId xmlns:a16="http://schemas.microsoft.com/office/drawing/2014/main" id="{A5ECC798-E1D4-4A3C-82EF-F12CE5DB80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5" y="1570"/>
                <a:ext cx="182" cy="182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50219" name="Rectangle 80">
                <a:extLst>
                  <a:ext uri="{FF2B5EF4-FFF2-40B4-BE49-F238E27FC236}">
                    <a16:creationId xmlns:a16="http://schemas.microsoft.com/office/drawing/2014/main" id="{2C49497D-E61B-4244-971B-4C512F38EE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" y="1570"/>
                <a:ext cx="182" cy="182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50220" name="Rectangle 81">
                <a:extLst>
                  <a:ext uri="{FF2B5EF4-FFF2-40B4-BE49-F238E27FC236}">
                    <a16:creationId xmlns:a16="http://schemas.microsoft.com/office/drawing/2014/main" id="{8D14B036-1167-4759-99E5-76FA7EEAE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9" y="1570"/>
                <a:ext cx="182" cy="182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</p:grpSp>
        <p:sp>
          <p:nvSpPr>
            <p:cNvPr id="50215" name="Text Box 82">
              <a:extLst>
                <a:ext uri="{FF2B5EF4-FFF2-40B4-BE49-F238E27FC236}">
                  <a16:creationId xmlns:a16="http://schemas.microsoft.com/office/drawing/2014/main" id="{5A20BA26-6A5B-4CF3-96FB-F29CE6850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8" y="155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4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7009" name="Group 97">
            <a:extLst>
              <a:ext uri="{FF2B5EF4-FFF2-40B4-BE49-F238E27FC236}">
                <a16:creationId xmlns:a16="http://schemas.microsoft.com/office/drawing/2014/main" id="{4C6133B0-0C72-4194-9D1F-88ADF69934A3}"/>
              </a:ext>
            </a:extLst>
          </p:cNvPr>
          <p:cNvGrpSpPr>
            <a:grpSpLocks/>
          </p:cNvGrpSpPr>
          <p:nvPr/>
        </p:nvGrpSpPr>
        <p:grpSpPr bwMode="auto">
          <a:xfrm>
            <a:off x="3543300" y="2173288"/>
            <a:ext cx="885825" cy="336550"/>
            <a:chOff x="2232" y="1369"/>
            <a:chExt cx="558" cy="212"/>
          </a:xfrm>
        </p:grpSpPr>
        <p:grpSp>
          <p:nvGrpSpPr>
            <p:cNvPr id="50210" name="Group 92">
              <a:extLst>
                <a:ext uri="{FF2B5EF4-FFF2-40B4-BE49-F238E27FC236}">
                  <a16:creationId xmlns:a16="http://schemas.microsoft.com/office/drawing/2014/main" id="{A62CA86E-67DF-4D01-A9BF-BFB3B226E0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7" y="1389"/>
              <a:ext cx="363" cy="182"/>
              <a:chOff x="2427" y="1389"/>
              <a:chExt cx="363" cy="182"/>
            </a:xfrm>
          </p:grpSpPr>
          <p:sp>
            <p:nvSpPr>
              <p:cNvPr id="50212" name="Rectangle 84">
                <a:extLst>
                  <a:ext uri="{FF2B5EF4-FFF2-40B4-BE49-F238E27FC236}">
                    <a16:creationId xmlns:a16="http://schemas.microsoft.com/office/drawing/2014/main" id="{045DBF03-0132-4D75-90DF-09F553BFC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7" y="1389"/>
                <a:ext cx="182" cy="182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  <p:sp>
            <p:nvSpPr>
              <p:cNvPr id="50213" name="Rectangle 85">
                <a:extLst>
                  <a:ext uri="{FF2B5EF4-FFF2-40B4-BE49-F238E27FC236}">
                    <a16:creationId xmlns:a16="http://schemas.microsoft.com/office/drawing/2014/main" id="{EA7F1C78-8BF4-4440-82AA-30BCCF925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" y="1389"/>
                <a:ext cx="182" cy="182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</p:grpSp>
        <p:sp>
          <p:nvSpPr>
            <p:cNvPr id="50211" name="Text Box 86">
              <a:extLst>
                <a:ext uri="{FF2B5EF4-FFF2-40B4-BE49-F238E27FC236}">
                  <a16:creationId xmlns:a16="http://schemas.microsoft.com/office/drawing/2014/main" id="{92F4528F-ED8F-47C3-86B0-A23E10B4FE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36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Times New Roman" panose="02020603050405020304" pitchFamily="18" charset="0"/>
                </a:rPr>
                <a:t>5</a:t>
              </a:r>
              <a:endParaRPr lang="en-US" altLang="es-MX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50209" name="Text Box 87">
            <a:extLst>
              <a:ext uri="{FF2B5EF4-FFF2-40B4-BE49-F238E27FC236}">
                <a16:creationId xmlns:a16="http://schemas.microsoft.com/office/drawing/2014/main" id="{8F114D20-F2D7-4AA1-8868-1F97C4D5F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2537" y="1703388"/>
            <a:ext cx="137477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b="1">
                <a:solidFill>
                  <a:srgbClr val="FF0000"/>
                </a:solidFill>
              </a:rPr>
              <a:t>Prioridad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b="1">
                <a:solidFill>
                  <a:srgbClr val="FF9900"/>
                </a:solidFill>
              </a:rPr>
              <a:t>Prioridad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b="1">
                <a:solidFill>
                  <a:srgbClr val="008000"/>
                </a:solidFill>
              </a:rPr>
              <a:t>Prioridad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b="1">
                <a:solidFill>
                  <a:schemeClr val="bg2"/>
                </a:solidFill>
              </a:rPr>
              <a:t>Prioridad 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b="1">
                <a:solidFill>
                  <a:srgbClr val="9900CC"/>
                </a:solidFill>
              </a:rPr>
              <a:t>Prioridad 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b="1"/>
              <a:t>Prioridad 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>
            <a:extLst>
              <a:ext uri="{FF2B5EF4-FFF2-40B4-BE49-F238E27FC236}">
                <a16:creationId xmlns:a16="http://schemas.microsoft.com/office/drawing/2014/main" id="{736B2702-0EEF-410C-B3BD-338338BC8A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/>
              <a:t>Retroalimentación</a:t>
            </a:r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475ACAAB-B974-43E1-90BE-8C75B58C87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/>
              <a:t>El proceso se degrada a la siguiente cola de nivel de prioridad hacia abajo cada vez que regresa a la cola de listos</a:t>
            </a:r>
          </a:p>
          <a:p>
            <a:pPr eaLnBrk="1" hangingPunct="1"/>
            <a:r>
              <a:rPr lang="es-ES" altLang="es-MX"/>
              <a:t>Los procesos largos se van hacia abajo</a:t>
            </a:r>
          </a:p>
          <a:p>
            <a:pPr eaLnBrk="1" hangingPunct="1"/>
            <a:r>
              <a:rPr lang="es-ES" altLang="es-MX"/>
              <a:t>Para evitar inanición, el tiempo de CPU que se les da a los procesos de menor prioridad es mayor</a:t>
            </a:r>
          </a:p>
          <a:p>
            <a:pPr lvl="1" eaLnBrk="1" hangingPunct="1"/>
            <a:r>
              <a:rPr lang="es-ES" altLang="es-MX"/>
              <a:t>Q=2</a:t>
            </a:r>
            <a:r>
              <a:rPr lang="es-ES" altLang="es-MX" baseline="30000"/>
              <a:t>n</a:t>
            </a:r>
          </a:p>
          <a:p>
            <a:pPr eaLnBrk="1" hangingPunct="1"/>
            <a:endParaRPr lang="es-ES" altLang="es-MX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ED62035-3F07-41A9-B43E-0F246DC3C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F624D04-9E59-4835-AF71-9D40CB63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75D9E5-0923-4BD3-8692-125C332C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43DB0-92E1-4B4B-82D4-FC3EA1848EB3}" type="slidenum">
              <a:rPr lang="es-ES" altLang="es-MX" smtClean="0"/>
              <a:pPr>
                <a:defRPr/>
              </a:pPr>
              <a:t>25</a:t>
            </a:fld>
            <a:endParaRPr lang="es-ES" alt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2">
            <a:extLst>
              <a:ext uri="{FF2B5EF4-FFF2-40B4-BE49-F238E27FC236}">
                <a16:creationId xmlns:a16="http://schemas.microsoft.com/office/drawing/2014/main" id="{E9DF871D-5E33-4EAD-AFA1-DCD6ABCF51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/>
              <a:t>Planificación por reparto equitativo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A637F110-64C8-4CE3-BCF0-D201464BA4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/>
              <a:t>Una aplicación de usuario corre como una colección de procesos (hilos)</a:t>
            </a:r>
          </a:p>
          <a:p>
            <a:pPr eaLnBrk="1" hangingPunct="1"/>
            <a:r>
              <a:rPr lang="es-ES" altLang="es-MX"/>
              <a:t>El usuario está enterado sobre el rendimiento de la aplicación</a:t>
            </a:r>
          </a:p>
          <a:p>
            <a:pPr eaLnBrk="1" hangingPunct="1"/>
            <a:r>
              <a:rPr lang="es-ES" altLang="es-MX"/>
              <a:t>Se necesitan hacer decisiones de planificación en función de grupos de procesos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6D2974-64E8-4739-AD02-C17249695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BA5B174-F611-4714-ABFB-971A83BF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3E4EFD-086F-4540-B96A-4A3DA001B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43DB0-92E1-4B4B-82D4-FC3EA1848EB3}" type="slidenum">
              <a:rPr lang="es-ES" altLang="es-MX" smtClean="0"/>
              <a:pPr>
                <a:defRPr/>
              </a:pPr>
              <a:t>26</a:t>
            </a:fld>
            <a:endParaRPr lang="es-ES" alt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2">
            <a:extLst>
              <a:ext uri="{FF2B5EF4-FFF2-40B4-BE49-F238E27FC236}">
                <a16:creationId xmlns:a16="http://schemas.microsoft.com/office/drawing/2014/main" id="{FC56B764-10C0-4DB5-8620-E2CBF69304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/>
              <a:t>Planificación en UNIX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EE65ADD9-F0B3-491F-AAF8-23ED218B91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/>
              <a:t>Las prioridades se recalculan una vez por segundo</a:t>
            </a:r>
          </a:p>
          <a:p>
            <a:pPr eaLnBrk="1" hangingPunct="1"/>
            <a:r>
              <a:rPr lang="es-ES" altLang="es-MX"/>
              <a:t>La prioridad base divide todos los procesos en bandas fijas de niveles de prioridad</a:t>
            </a:r>
          </a:p>
          <a:p>
            <a:pPr eaLnBrk="1" hangingPunct="1"/>
            <a:r>
              <a:rPr lang="es-ES" altLang="es-MX"/>
              <a:t>Se usa un factor de ajuste para mantener el proceso en su banda asignada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2E92F1-77EF-4129-BDEA-0CEA0BF6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C017658-8774-4DCB-9B9E-6617F7AE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1B5A52-B597-48CF-AEB5-610A0CD2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43DB0-92E1-4B4B-82D4-FC3EA1848EB3}" type="slidenum">
              <a:rPr lang="es-ES" altLang="es-MX" smtClean="0"/>
              <a:pPr>
                <a:defRPr/>
              </a:pPr>
              <a:t>27</a:t>
            </a:fld>
            <a:endParaRPr lang="es-ES" alt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2">
            <a:extLst>
              <a:ext uri="{FF2B5EF4-FFF2-40B4-BE49-F238E27FC236}">
                <a16:creationId xmlns:a16="http://schemas.microsoft.com/office/drawing/2014/main" id="{9293BE6A-0445-4B40-BE0E-071B83C55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Planificador SMP en Linux</a:t>
            </a:r>
          </a:p>
        </p:txBody>
      </p:sp>
      <p:sp>
        <p:nvSpPr>
          <p:cNvPr id="58374" name="Rectangle 3">
            <a:extLst>
              <a:ext uri="{FF2B5EF4-FFF2-40B4-BE49-F238E27FC236}">
                <a16:creationId xmlns:a16="http://schemas.microsoft.com/office/drawing/2014/main" id="{5D77B0D3-8275-43F1-91C8-CB6733B936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Políticas de planificación SMP </a:t>
            </a:r>
          </a:p>
          <a:p>
            <a:pPr eaLnBrk="1" hangingPunct="1"/>
            <a:r>
              <a:rPr lang="es-MX" altLang="es-MX"/>
              <a:t>Distribución de procesos entre CPUs en Linux 2.4</a:t>
            </a:r>
          </a:p>
          <a:p>
            <a:pPr eaLnBrk="1" hangingPunct="1"/>
            <a:r>
              <a:rPr lang="es-MX" altLang="es-MX"/>
              <a:t>Problemas con planificación SMP en Linux 2.4</a:t>
            </a:r>
          </a:p>
          <a:p>
            <a:pPr eaLnBrk="1" hangingPunct="1"/>
            <a:r>
              <a:rPr lang="es-MX" altLang="es-MX"/>
              <a:t>Mejoras a la gestión de SMP en Linux 2.6</a:t>
            </a:r>
          </a:p>
          <a:p>
            <a:pPr eaLnBrk="1" hangingPunct="1"/>
            <a:endParaRPr lang="es-MX" altLang="es-MX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963853-FF43-4E10-AA2F-595582C44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20AE95B-045A-4F31-B33B-464B5E2DB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A8EC1A-A40C-4F33-A02B-60EAC71B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43DB0-92E1-4B4B-82D4-FC3EA1848EB3}" type="slidenum">
              <a:rPr lang="es-ES" altLang="es-MX" smtClean="0"/>
              <a:pPr>
                <a:defRPr/>
              </a:pPr>
              <a:t>28</a:t>
            </a:fld>
            <a:endParaRPr lang="es-ES" altLang="es-MX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2">
            <a:extLst>
              <a:ext uri="{FF2B5EF4-FFF2-40B4-BE49-F238E27FC236}">
                <a16:creationId xmlns:a16="http://schemas.microsoft.com/office/drawing/2014/main" id="{16221952-8C2E-4B03-9C91-8EC662C8F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Políticas SMP</a:t>
            </a:r>
          </a:p>
        </p:txBody>
      </p:sp>
      <p:sp>
        <p:nvSpPr>
          <p:cNvPr id="60422" name="Rectangle 3">
            <a:extLst>
              <a:ext uri="{FF2B5EF4-FFF2-40B4-BE49-F238E27FC236}">
                <a16:creationId xmlns:a16="http://schemas.microsoft.com/office/drawing/2014/main" id="{053959C2-BCFC-413E-9611-81BF5CBCB8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Eficiencia</a:t>
            </a:r>
          </a:p>
          <a:p>
            <a:pPr lvl="1" eaLnBrk="1" hangingPunct="1"/>
            <a:r>
              <a:rPr lang="es-MX" altLang="es-MX"/>
              <a:t>Ningún CPU debe estar ocioso cuando hay trabajo</a:t>
            </a:r>
          </a:p>
          <a:p>
            <a:pPr eaLnBrk="1" hangingPunct="1"/>
            <a:r>
              <a:rPr lang="es-MX" altLang="es-MX"/>
              <a:t>Escalabilidad</a:t>
            </a:r>
          </a:p>
          <a:p>
            <a:pPr lvl="1" eaLnBrk="1" hangingPunct="1"/>
            <a:r>
              <a:rPr lang="es-MX" altLang="es-MX"/>
              <a:t>Mínima/No trabajo extra cuando hay muchos procesos y/o CPU´s</a:t>
            </a:r>
          </a:p>
          <a:p>
            <a:pPr eaLnBrk="1" hangingPunct="1"/>
            <a:r>
              <a:rPr lang="es-MX" altLang="es-MX"/>
              <a:t>Afinidad</a:t>
            </a:r>
          </a:p>
          <a:p>
            <a:pPr lvl="1" eaLnBrk="1" hangingPunct="1"/>
            <a:r>
              <a:rPr lang="es-MX" altLang="es-MX"/>
              <a:t>Las tareas deben estar en un CPU para mantener la caché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2316DE5-E200-44E8-8463-B7524EB7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A73D756-4DDC-4D27-9A1E-1FA47A1E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85FD7C-479E-4495-8007-0C08F8A1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43DB0-92E1-4B4B-82D4-FC3EA1848EB3}" type="slidenum">
              <a:rPr lang="es-ES" altLang="es-MX" smtClean="0"/>
              <a:pPr>
                <a:defRPr/>
              </a:pPr>
              <a:t>29</a:t>
            </a:fld>
            <a:endParaRPr lang="es-ES" altLang="es-MX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>
            <a:extLst>
              <a:ext uri="{FF2B5EF4-FFF2-40B4-BE49-F238E27FC236}">
                <a16:creationId xmlns:a16="http://schemas.microsoft.com/office/drawing/2014/main" id="{3D1B01D0-475F-458C-A0BB-1AAAFA335A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dirty="0"/>
              <a:t>Conceptos básicos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399AB282-96BF-412C-97FE-93CB87F46F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/>
              <a:t>Utilización máxima del CPU a partir de la multiprogramación</a:t>
            </a:r>
          </a:p>
          <a:p>
            <a:pPr eaLnBrk="1" hangingPunct="1"/>
            <a:r>
              <a:rPr lang="es-ES" altLang="es-MX"/>
              <a:t>Ciclo de ráfagas CPU-E/S</a:t>
            </a:r>
          </a:p>
          <a:p>
            <a:pPr lvl="1" eaLnBrk="1" hangingPunct="1"/>
            <a:r>
              <a:rPr lang="es-ES" altLang="es-MX"/>
              <a:t>La ejecución de un proceso consiste de un ciclo de ejecución del CPU y espera de E/S</a:t>
            </a:r>
          </a:p>
          <a:p>
            <a:pPr eaLnBrk="1" hangingPunct="1"/>
            <a:r>
              <a:rPr lang="es-ES" altLang="es-MX"/>
              <a:t>Distribución de ráfagas de CPU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E0D8153-67C3-4301-9D93-51B49B69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7D9C4C8-91AA-493C-A5E6-5ECDEF20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8FF09F-1645-4443-B2F5-FE4615B5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43DB0-92E1-4B4B-82D4-FC3EA1848EB3}" type="slidenum">
              <a:rPr lang="es-ES" altLang="es-MX" smtClean="0"/>
              <a:pPr>
                <a:defRPr/>
              </a:pPr>
              <a:t>3</a:t>
            </a:fld>
            <a:endParaRPr lang="es-ES" alt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2">
            <a:extLst>
              <a:ext uri="{FF2B5EF4-FFF2-40B4-BE49-F238E27FC236}">
                <a16:creationId xmlns:a16="http://schemas.microsoft.com/office/drawing/2014/main" id="{596CD9EB-86F9-4DE5-A06D-5632E2BB3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El planificador SMP en Linux 2.4</a:t>
            </a:r>
          </a:p>
        </p:txBody>
      </p:sp>
      <p:sp>
        <p:nvSpPr>
          <p:cNvPr id="62470" name="Rectangle 3">
            <a:extLst>
              <a:ext uri="{FF2B5EF4-FFF2-40B4-BE49-F238E27FC236}">
                <a16:creationId xmlns:a16="http://schemas.microsoft.com/office/drawing/2014/main" id="{A7F33CE3-E4FF-495A-A711-C6EE22CE40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s-MX" b="1" i="1"/>
              <a:t>schedule()</a:t>
            </a:r>
            <a:r>
              <a:rPr lang="es-MX" altLang="es-MX"/>
              <a:t> esta corriendo en cada CPU</a:t>
            </a:r>
          </a:p>
          <a:p>
            <a:pPr eaLnBrk="1" hangingPunct="1"/>
            <a:r>
              <a:rPr lang="es-MX" altLang="es-MX"/>
              <a:t>Una cola de listos compartida</a:t>
            </a:r>
          </a:p>
          <a:p>
            <a:pPr lvl="1" eaLnBrk="1" hangingPunct="1"/>
            <a:r>
              <a:rPr lang="es-MX" altLang="es-MX"/>
              <a:t>Un CPU puede acceder la cola de listos a la vez</a:t>
            </a:r>
          </a:p>
          <a:p>
            <a:pPr eaLnBrk="1" hangingPunct="1"/>
            <a:r>
              <a:rPr lang="es-MX" altLang="es-MX"/>
              <a:t>El balanceo de carga se hace en </a:t>
            </a:r>
            <a:r>
              <a:rPr lang="es-MX" altLang="es-MX" b="1" i="1"/>
              <a:t>schedule()</a:t>
            </a:r>
            <a:r>
              <a:rPr lang="es-MX" altLang="es-MX"/>
              <a:t> antes del cambio de contexto</a:t>
            </a:r>
          </a:p>
          <a:p>
            <a:pPr eaLnBrk="1" hangingPunct="1"/>
            <a:r>
              <a:rPr lang="es-MX" altLang="es-MX"/>
              <a:t>No hay muchos cambios a un sistema de un CPU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41846C-B343-4A54-9517-065E7F47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479DDD2-65AE-4296-96FF-288180A7F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DAC904-6A9F-4468-9FEB-E66FE2C4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43DB0-92E1-4B4B-82D4-FC3EA1848EB3}" type="slidenum">
              <a:rPr lang="es-ES" altLang="es-MX" smtClean="0"/>
              <a:pPr>
                <a:defRPr/>
              </a:pPr>
              <a:t>30</a:t>
            </a:fld>
            <a:endParaRPr lang="es-ES" altLang="es-MX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2">
            <a:extLst>
              <a:ext uri="{FF2B5EF4-FFF2-40B4-BE49-F238E27FC236}">
                <a16:creationId xmlns:a16="http://schemas.microsoft.com/office/drawing/2014/main" id="{E7BAEA39-CC26-49D2-A39F-159B313604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Balanceo de carga en Linux 2.4</a:t>
            </a:r>
          </a:p>
        </p:txBody>
      </p:sp>
      <p:sp>
        <p:nvSpPr>
          <p:cNvPr id="64518" name="Rectangle 3">
            <a:extLst>
              <a:ext uri="{FF2B5EF4-FFF2-40B4-BE49-F238E27FC236}">
                <a16:creationId xmlns:a16="http://schemas.microsoft.com/office/drawing/2014/main" id="{F81434DA-81D4-4A14-BAE8-E913A2C9B4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Ver si la tarea que estaba ejecutándose le queda tiempo y puede ejecutarse en otro CPU </a:t>
            </a:r>
          </a:p>
          <a:p>
            <a:pPr eaLnBrk="1" hangingPunct="1"/>
            <a:r>
              <a:rPr lang="es-MX" altLang="es-MX"/>
              <a:t>El otro CPU se selecciona en este orden:</a:t>
            </a:r>
          </a:p>
          <a:p>
            <a:pPr lvl="1" eaLnBrk="1" hangingPunct="1"/>
            <a:r>
              <a:rPr lang="es-MX" altLang="es-MX"/>
              <a:t>¿Está el CPU ocioso donde se ejecutó la última vez la tarea?</a:t>
            </a:r>
          </a:p>
          <a:p>
            <a:pPr lvl="2" eaLnBrk="1" hangingPunct="1"/>
            <a:r>
              <a:rPr lang="es-MX" altLang="es-MX"/>
              <a:t>Sucede cuando un proceso se desbloquea</a:t>
            </a:r>
          </a:p>
          <a:p>
            <a:pPr lvl="1" eaLnBrk="1" hangingPunct="1"/>
            <a:r>
              <a:rPr lang="es-MX" altLang="es-MX"/>
              <a:t>¿Hay un CPU ocioso en el sistema?</a:t>
            </a:r>
          </a:p>
          <a:p>
            <a:pPr lvl="1" eaLnBrk="1" hangingPunct="1"/>
            <a:r>
              <a:rPr lang="es-MX" altLang="es-MX"/>
              <a:t>¿Hay un CPU ejecutando una tarea, que tenga una menor prioridad dinámica que aquella que fue expulsada?</a:t>
            </a:r>
          </a:p>
          <a:p>
            <a:pPr eaLnBrk="1" hangingPunct="1"/>
            <a:endParaRPr lang="es-MX" altLang="es-MX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0FE541A-C60D-4CBE-A6D9-4947264A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EA9DB1-3B9E-4E9E-82EF-BD6AF6DC6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5BD773-3EE5-438C-9A18-9BF16D61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43DB0-92E1-4B4B-82D4-FC3EA1848EB3}" type="slidenum">
              <a:rPr lang="es-ES" altLang="es-MX" smtClean="0"/>
              <a:pPr>
                <a:defRPr/>
              </a:pPr>
              <a:t>31</a:t>
            </a:fld>
            <a:endParaRPr lang="es-ES" altLang="es-MX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2">
            <a:extLst>
              <a:ext uri="{FF2B5EF4-FFF2-40B4-BE49-F238E27FC236}">
                <a16:creationId xmlns:a16="http://schemas.microsoft.com/office/drawing/2014/main" id="{5B2E7062-49D6-442E-A6B9-A6E602A0D0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Apariencia de un planificador SMP en Linux 2.4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6D6A731-EDDF-43A2-A11F-9B3FA817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643C93-95AA-4363-947D-B816148D0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3870B1-E5D4-43F0-9E8E-BEC4ED5F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5350AA-F64C-4CAE-9CB1-23940723EAD0}" type="slidenum">
              <a:rPr lang="es-ES" altLang="es-MX" smtClean="0"/>
              <a:pPr>
                <a:defRPr/>
              </a:pPr>
              <a:t>32</a:t>
            </a:fld>
            <a:endParaRPr lang="es-ES" altLang="es-MX"/>
          </a:p>
        </p:txBody>
      </p:sp>
      <p:pic>
        <p:nvPicPr>
          <p:cNvPr id="66566" name="Picture 3" descr="MCj03109020000[1]">
            <a:extLst>
              <a:ext uri="{FF2B5EF4-FFF2-40B4-BE49-F238E27FC236}">
                <a16:creationId xmlns:a16="http://schemas.microsoft.com/office/drawing/2014/main" id="{0737A889-D753-4B34-98ED-49E6FDCFA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581525"/>
            <a:ext cx="1295400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4" descr="MCj03109020000[1]">
            <a:extLst>
              <a:ext uri="{FF2B5EF4-FFF2-40B4-BE49-F238E27FC236}">
                <a16:creationId xmlns:a16="http://schemas.microsoft.com/office/drawing/2014/main" id="{644A3930-6F93-4592-9052-09266CD73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652963"/>
            <a:ext cx="1295400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8" name="Picture 5" descr="MCj03109020000[1]">
            <a:extLst>
              <a:ext uri="{FF2B5EF4-FFF2-40B4-BE49-F238E27FC236}">
                <a16:creationId xmlns:a16="http://schemas.microsoft.com/office/drawing/2014/main" id="{C1F6B55E-C0AC-4DD3-AA32-ACF474446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4581525"/>
            <a:ext cx="1295400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9" name="Picture 6" descr="MCj03109020000[1]">
            <a:extLst>
              <a:ext uri="{FF2B5EF4-FFF2-40B4-BE49-F238E27FC236}">
                <a16:creationId xmlns:a16="http://schemas.microsoft.com/office/drawing/2014/main" id="{14BC69E9-0C3E-4A3B-A1BB-88E62D2EA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4581525"/>
            <a:ext cx="1295400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70" name="Rectangle 7">
            <a:extLst>
              <a:ext uri="{FF2B5EF4-FFF2-40B4-BE49-F238E27FC236}">
                <a16:creationId xmlns:a16="http://schemas.microsoft.com/office/drawing/2014/main" id="{59554188-1BA6-4D96-A25D-1E12CC2B6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2060575"/>
            <a:ext cx="1511300" cy="431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chemeClr val="bg1"/>
                </a:solidFill>
              </a:rPr>
              <a:t>Schedule()</a:t>
            </a:r>
            <a:endParaRPr lang="en-US" altLang="es-MX" sz="1800">
              <a:solidFill>
                <a:schemeClr val="bg1"/>
              </a:solidFill>
            </a:endParaRPr>
          </a:p>
        </p:txBody>
      </p:sp>
      <p:sp>
        <p:nvSpPr>
          <p:cNvPr id="66571" name="Rectangle 8">
            <a:extLst>
              <a:ext uri="{FF2B5EF4-FFF2-40B4-BE49-F238E27FC236}">
                <a16:creationId xmlns:a16="http://schemas.microsoft.com/office/drawing/2014/main" id="{41BBF4D7-9A1E-496E-B74C-5B5F20EC3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2060575"/>
            <a:ext cx="1511300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MX" sz="1800"/>
              <a:t>Cola de listos</a:t>
            </a:r>
          </a:p>
        </p:txBody>
      </p:sp>
      <p:sp>
        <p:nvSpPr>
          <p:cNvPr id="66572" name="Rectangle 9">
            <a:extLst>
              <a:ext uri="{FF2B5EF4-FFF2-40B4-BE49-F238E27FC236}">
                <a16:creationId xmlns:a16="http://schemas.microsoft.com/office/drawing/2014/main" id="{E3FF3371-0BF8-4291-ACC8-15140544B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2852738"/>
            <a:ext cx="2808288" cy="3603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Protegido por un </a:t>
            </a:r>
            <a:r>
              <a:rPr lang="es-MX" altLang="es-MX" sz="1800" b="1" i="1"/>
              <a:t>spinlock</a:t>
            </a:r>
            <a:endParaRPr lang="en-US" altLang="es-MX" sz="1800" b="1" i="1"/>
          </a:p>
        </p:txBody>
      </p:sp>
      <p:sp>
        <p:nvSpPr>
          <p:cNvPr id="66573" name="Line 10">
            <a:extLst>
              <a:ext uri="{FF2B5EF4-FFF2-40B4-BE49-F238E27FC236}">
                <a16:creationId xmlns:a16="http://schemas.microsoft.com/office/drawing/2014/main" id="{8E252766-F094-4697-BCB5-70FBC382C8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2205038"/>
            <a:ext cx="1441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574" name="Line 11">
            <a:extLst>
              <a:ext uri="{FF2B5EF4-FFF2-40B4-BE49-F238E27FC236}">
                <a16:creationId xmlns:a16="http://schemas.microsoft.com/office/drawing/2014/main" id="{24628D9A-77EF-4F47-AF1E-FDC9FD2183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6825" y="2492375"/>
            <a:ext cx="287338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575" name="Line 12">
            <a:extLst>
              <a:ext uri="{FF2B5EF4-FFF2-40B4-BE49-F238E27FC236}">
                <a16:creationId xmlns:a16="http://schemas.microsoft.com/office/drawing/2014/main" id="{DD6C7173-E213-4B08-82E7-32D9E1BAB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29972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576" name="Line 13">
            <a:extLst>
              <a:ext uri="{FF2B5EF4-FFF2-40B4-BE49-F238E27FC236}">
                <a16:creationId xmlns:a16="http://schemas.microsoft.com/office/drawing/2014/main" id="{A55DFC82-B19C-4F7F-A1E5-9DD2F3B330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675" y="2492375"/>
            <a:ext cx="0" cy="2160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577" name="Line 14">
            <a:extLst>
              <a:ext uri="{FF2B5EF4-FFF2-40B4-BE49-F238E27FC236}">
                <a16:creationId xmlns:a16="http://schemas.microsoft.com/office/drawing/2014/main" id="{FB37FCAE-21C1-4E30-AFA6-4E91F4D407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87450" y="2565400"/>
            <a:ext cx="0" cy="2087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578" name="Line 15">
            <a:extLst>
              <a:ext uri="{FF2B5EF4-FFF2-40B4-BE49-F238E27FC236}">
                <a16:creationId xmlns:a16="http://schemas.microsoft.com/office/drawing/2014/main" id="{3744B2FE-0E4D-4097-AD3F-B537CF82F4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2565400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579" name="Line 16">
            <a:extLst>
              <a:ext uri="{FF2B5EF4-FFF2-40B4-BE49-F238E27FC236}">
                <a16:creationId xmlns:a16="http://schemas.microsoft.com/office/drawing/2014/main" id="{475D0959-1411-466D-806F-A405E9F8CA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0700" y="25654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580" name="Line 17">
            <a:extLst>
              <a:ext uri="{FF2B5EF4-FFF2-40B4-BE49-F238E27FC236}">
                <a16:creationId xmlns:a16="http://schemas.microsoft.com/office/drawing/2014/main" id="{3A7FB52D-BDB2-4102-8432-FEC74257B6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2565400"/>
            <a:ext cx="0" cy="2087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581" name="Line 18">
            <a:extLst>
              <a:ext uri="{FF2B5EF4-FFF2-40B4-BE49-F238E27FC236}">
                <a16:creationId xmlns:a16="http://schemas.microsoft.com/office/drawing/2014/main" id="{9CEBD3BE-CCB4-4261-824B-69B012F2ED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4652963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582" name="Line 19">
            <a:extLst>
              <a:ext uri="{FF2B5EF4-FFF2-40B4-BE49-F238E27FC236}">
                <a16:creationId xmlns:a16="http://schemas.microsoft.com/office/drawing/2014/main" id="{5D67023B-DC10-4715-A1EB-A334BBA95E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2565400"/>
            <a:ext cx="1871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583" name="Line 20">
            <a:extLst>
              <a:ext uri="{FF2B5EF4-FFF2-40B4-BE49-F238E27FC236}">
                <a16:creationId xmlns:a16="http://schemas.microsoft.com/office/drawing/2014/main" id="{ED4C711C-851D-4DD0-A4A1-2B7E5E97A8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2565400"/>
            <a:ext cx="0" cy="194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584" name="Line 21">
            <a:extLst>
              <a:ext uri="{FF2B5EF4-FFF2-40B4-BE49-F238E27FC236}">
                <a16:creationId xmlns:a16="http://schemas.microsoft.com/office/drawing/2014/main" id="{29727851-0CC7-4E5D-B2B9-A0592DEF10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4508500"/>
            <a:ext cx="1873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Rectangle 2">
            <a:extLst>
              <a:ext uri="{FF2B5EF4-FFF2-40B4-BE49-F238E27FC236}">
                <a16:creationId xmlns:a16="http://schemas.microsoft.com/office/drawing/2014/main" id="{50D56342-E738-4A23-A596-D8426DC3E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Planificador SMP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C1C3B4F-84C3-4994-8557-4D70EDD8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1474AC-F469-4237-B685-8CEB268E4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77F55E-413F-486B-B5FC-B40834BD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5350AA-F64C-4CAE-9CB1-23940723EAD0}" type="slidenum">
              <a:rPr lang="es-ES" altLang="es-MX" smtClean="0"/>
              <a:pPr>
                <a:defRPr/>
              </a:pPr>
              <a:t>33</a:t>
            </a:fld>
            <a:endParaRPr lang="es-ES" altLang="es-MX"/>
          </a:p>
        </p:txBody>
      </p:sp>
      <p:pic>
        <p:nvPicPr>
          <p:cNvPr id="68614" name="Picture 3" descr="MCj03109020000[1]">
            <a:extLst>
              <a:ext uri="{FF2B5EF4-FFF2-40B4-BE49-F238E27FC236}">
                <a16:creationId xmlns:a16="http://schemas.microsoft.com/office/drawing/2014/main" id="{E1D51560-BD0D-4C3B-A33D-C964F1B6D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5081588"/>
            <a:ext cx="1295400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4" descr="MCj03109020000[1]">
            <a:extLst>
              <a:ext uri="{FF2B5EF4-FFF2-40B4-BE49-F238E27FC236}">
                <a16:creationId xmlns:a16="http://schemas.microsoft.com/office/drawing/2014/main" id="{C0B7E69E-A207-4D33-A1FF-E036EDDE5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5010150"/>
            <a:ext cx="1295400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6" name="Rectangle 5">
            <a:extLst>
              <a:ext uri="{FF2B5EF4-FFF2-40B4-BE49-F238E27FC236}">
                <a16:creationId xmlns:a16="http://schemas.microsoft.com/office/drawing/2014/main" id="{B6AD5F6E-FC6F-41B9-BDE0-F7696428E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217988"/>
            <a:ext cx="863600" cy="1223962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chemeClr val="bg1"/>
                </a:solidFill>
              </a:rPr>
              <a:t>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chemeClr val="bg1"/>
                </a:solidFill>
              </a:rPr>
              <a:t>p=10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chemeClr val="bg1"/>
                </a:solidFill>
              </a:rPr>
              <a:t>ts=30</a:t>
            </a:r>
            <a:endParaRPr lang="en-US" altLang="es-MX" sz="1800">
              <a:solidFill>
                <a:schemeClr val="bg1"/>
              </a:solidFill>
            </a:endParaRPr>
          </a:p>
        </p:txBody>
      </p:sp>
      <p:sp>
        <p:nvSpPr>
          <p:cNvPr id="68617" name="Rectangle 6">
            <a:extLst>
              <a:ext uri="{FF2B5EF4-FFF2-40B4-BE49-F238E27FC236}">
                <a16:creationId xmlns:a16="http://schemas.microsoft.com/office/drawing/2014/main" id="{E6D65011-22D7-481A-9623-288ACBECD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4217988"/>
            <a:ext cx="863600" cy="1223962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chemeClr val="bg1"/>
                </a:solidFill>
              </a:rPr>
              <a:t>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chemeClr val="bg1"/>
                </a:solidFill>
              </a:rPr>
              <a:t>p=0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chemeClr val="bg1"/>
                </a:solidFill>
              </a:rPr>
              <a:t>ts=20</a:t>
            </a:r>
            <a:endParaRPr lang="en-US" altLang="es-MX" sz="1800">
              <a:solidFill>
                <a:schemeClr val="bg1"/>
              </a:solidFill>
            </a:endParaRPr>
          </a:p>
        </p:txBody>
      </p:sp>
      <p:sp>
        <p:nvSpPr>
          <p:cNvPr id="68618" name="Rectangle 7">
            <a:extLst>
              <a:ext uri="{FF2B5EF4-FFF2-40B4-BE49-F238E27FC236}">
                <a16:creationId xmlns:a16="http://schemas.microsoft.com/office/drawing/2014/main" id="{FB3C64ED-6FCE-456B-AAFC-60315C3D8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1773238"/>
            <a:ext cx="2735262" cy="863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68619" name="Rectangle 8">
            <a:extLst>
              <a:ext uri="{FF2B5EF4-FFF2-40B4-BE49-F238E27FC236}">
                <a16:creationId xmlns:a16="http://schemas.microsoft.com/office/drawing/2014/main" id="{576DCDB3-6275-4C5D-ADB6-3C3EC5178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1628775"/>
            <a:ext cx="863600" cy="1223963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chemeClr val="bg1"/>
                </a:solidFill>
              </a:rPr>
              <a:t>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chemeClr val="bg1"/>
                </a:solidFill>
              </a:rPr>
              <a:t>p=10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chemeClr val="bg1"/>
                </a:solidFill>
              </a:rPr>
              <a:t>ts=30</a:t>
            </a:r>
            <a:endParaRPr lang="en-US" altLang="es-MX" sz="1800">
              <a:solidFill>
                <a:schemeClr val="bg1"/>
              </a:solidFill>
            </a:endParaRPr>
          </a:p>
        </p:txBody>
      </p:sp>
      <p:sp>
        <p:nvSpPr>
          <p:cNvPr id="68620" name="Rectangle 9">
            <a:extLst>
              <a:ext uri="{FF2B5EF4-FFF2-40B4-BE49-F238E27FC236}">
                <a16:creationId xmlns:a16="http://schemas.microsoft.com/office/drawing/2014/main" id="{79CCD787-EDAC-4093-BCFF-9685AD5F0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1628775"/>
            <a:ext cx="863600" cy="1223963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chemeClr val="bg1"/>
                </a:solidFill>
              </a:rPr>
              <a:t>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chemeClr val="bg1"/>
                </a:solidFill>
              </a:rPr>
              <a:t>p=0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chemeClr val="bg1"/>
                </a:solidFill>
              </a:rPr>
              <a:t>ts=20</a:t>
            </a:r>
            <a:endParaRPr lang="en-US" altLang="es-MX" sz="1800">
              <a:solidFill>
                <a:schemeClr val="bg1"/>
              </a:solidFill>
            </a:endParaRPr>
          </a:p>
        </p:txBody>
      </p:sp>
      <p:sp>
        <p:nvSpPr>
          <p:cNvPr id="187402" name="Rectangle 10">
            <a:extLst>
              <a:ext uri="{FF2B5EF4-FFF2-40B4-BE49-F238E27FC236}">
                <a16:creationId xmlns:a16="http://schemas.microsoft.com/office/drawing/2014/main" id="{C149D3FF-B9A1-4CC2-B06A-1ED60BAD3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1700213"/>
            <a:ext cx="576262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CPU</a:t>
            </a:r>
            <a:endParaRPr lang="en-US" altLang="es-MX" sz="1800"/>
          </a:p>
        </p:txBody>
      </p:sp>
      <p:sp>
        <p:nvSpPr>
          <p:cNvPr id="187403" name="Rectangle 11">
            <a:extLst>
              <a:ext uri="{FF2B5EF4-FFF2-40B4-BE49-F238E27FC236}">
                <a16:creationId xmlns:a16="http://schemas.microsoft.com/office/drawing/2014/main" id="{7AFC4D3C-6F7D-4AB0-A780-986202B85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1700213"/>
            <a:ext cx="576262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CPU</a:t>
            </a:r>
            <a:endParaRPr lang="en-US" altLang="es-MX" sz="1800"/>
          </a:p>
        </p:txBody>
      </p:sp>
      <p:sp>
        <p:nvSpPr>
          <p:cNvPr id="68623" name="Rectangle 12">
            <a:extLst>
              <a:ext uri="{FF2B5EF4-FFF2-40B4-BE49-F238E27FC236}">
                <a16:creationId xmlns:a16="http://schemas.microsoft.com/office/drawing/2014/main" id="{92EC017C-70CC-4E71-8A3D-B210F6E70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1989138"/>
            <a:ext cx="1368425" cy="3603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chemeClr val="bg1"/>
                </a:solidFill>
              </a:rPr>
              <a:t>Schedule()</a:t>
            </a:r>
            <a:endParaRPr lang="en-US" altLang="es-MX" sz="1800">
              <a:solidFill>
                <a:schemeClr val="bg1"/>
              </a:solidFill>
            </a:endParaRPr>
          </a:p>
        </p:txBody>
      </p:sp>
      <p:sp>
        <p:nvSpPr>
          <p:cNvPr id="187405" name="Line 13">
            <a:extLst>
              <a:ext uri="{FF2B5EF4-FFF2-40B4-BE49-F238E27FC236}">
                <a16:creationId xmlns:a16="http://schemas.microsoft.com/office/drawing/2014/main" id="{A333AC18-796E-4E56-9C9A-AFEF5EE0F5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1916113"/>
            <a:ext cx="39592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7406" name="Line 14">
            <a:extLst>
              <a:ext uri="{FF2B5EF4-FFF2-40B4-BE49-F238E27FC236}">
                <a16:creationId xmlns:a16="http://schemas.microsoft.com/office/drawing/2014/main" id="{B4E1CA12-F5D7-41F6-9157-D693B8EA22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00338" y="1916113"/>
            <a:ext cx="0" cy="15128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7407" name="Line 15">
            <a:extLst>
              <a:ext uri="{FF2B5EF4-FFF2-40B4-BE49-F238E27FC236}">
                <a16:creationId xmlns:a16="http://schemas.microsoft.com/office/drawing/2014/main" id="{8F09C2FE-DC8A-44AF-9556-90F504DB36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3429000"/>
            <a:ext cx="2663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7408" name="Line 16">
            <a:extLst>
              <a:ext uri="{FF2B5EF4-FFF2-40B4-BE49-F238E27FC236}">
                <a16:creationId xmlns:a16="http://schemas.microsoft.com/office/drawing/2014/main" id="{1ABE9703-35BD-42E3-BBE5-6CAFDB2B0C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3429000"/>
            <a:ext cx="0" cy="1152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7409" name="Line 17">
            <a:extLst>
              <a:ext uri="{FF2B5EF4-FFF2-40B4-BE49-F238E27FC236}">
                <a16:creationId xmlns:a16="http://schemas.microsoft.com/office/drawing/2014/main" id="{3B6EAFC4-99A9-4E75-97DF-2555DC13F7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4581525"/>
            <a:ext cx="5032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7410" name="Line 18">
            <a:extLst>
              <a:ext uri="{FF2B5EF4-FFF2-40B4-BE49-F238E27FC236}">
                <a16:creationId xmlns:a16="http://schemas.microsoft.com/office/drawing/2014/main" id="{035B4DF5-B239-4B50-85B7-6312971DA6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3429000"/>
            <a:ext cx="0" cy="115252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7411" name="Line 19">
            <a:extLst>
              <a:ext uri="{FF2B5EF4-FFF2-40B4-BE49-F238E27FC236}">
                <a16:creationId xmlns:a16="http://schemas.microsoft.com/office/drawing/2014/main" id="{4BBB507B-B6C9-4C76-B7D2-07C2F7AA56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4581525"/>
            <a:ext cx="287337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631" name="Line 20">
            <a:extLst>
              <a:ext uri="{FF2B5EF4-FFF2-40B4-BE49-F238E27FC236}">
                <a16:creationId xmlns:a16="http://schemas.microsoft.com/office/drawing/2014/main" id="{CF348585-A9A4-45D9-AC36-D7D6567911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00" y="2133600"/>
            <a:ext cx="1871663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632" name="Line 21">
            <a:extLst>
              <a:ext uri="{FF2B5EF4-FFF2-40B4-BE49-F238E27FC236}">
                <a16:creationId xmlns:a16="http://schemas.microsoft.com/office/drawing/2014/main" id="{461D7797-B548-48B7-AF59-6CF6A44C82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5875" y="2349500"/>
            <a:ext cx="0" cy="2808288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633" name="Line 22">
            <a:extLst>
              <a:ext uri="{FF2B5EF4-FFF2-40B4-BE49-F238E27FC236}">
                <a16:creationId xmlns:a16="http://schemas.microsoft.com/office/drawing/2014/main" id="{0B552A24-71AA-4C74-ACEB-04FE8D75CC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00" y="2349500"/>
            <a:ext cx="935038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634" name="Line 23">
            <a:extLst>
              <a:ext uri="{FF2B5EF4-FFF2-40B4-BE49-F238E27FC236}">
                <a16:creationId xmlns:a16="http://schemas.microsoft.com/office/drawing/2014/main" id="{DA083CDE-5DC4-4B26-80BB-EEFB4CD0A5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2349500"/>
            <a:ext cx="0" cy="2808288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635" name="Line 24">
            <a:extLst>
              <a:ext uri="{FF2B5EF4-FFF2-40B4-BE49-F238E27FC236}">
                <a16:creationId xmlns:a16="http://schemas.microsoft.com/office/drawing/2014/main" id="{32153FF9-6D9F-4185-8807-400105D2C5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5157788"/>
            <a:ext cx="720725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7417" name="Rectangle 25">
            <a:extLst>
              <a:ext uri="{FF2B5EF4-FFF2-40B4-BE49-F238E27FC236}">
                <a16:creationId xmlns:a16="http://schemas.microsoft.com/office/drawing/2014/main" id="{6612E702-C2DB-4607-BC81-27F504D08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3141663"/>
            <a:ext cx="2665413" cy="358775"/>
          </a:xfrm>
          <a:prstGeom prst="rect">
            <a:avLst/>
          </a:prstGeom>
          <a:solidFill>
            <a:srgbClr val="8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chemeClr val="bg1"/>
                </a:solidFill>
              </a:rPr>
              <a:t>Lista de tareas</a:t>
            </a:r>
            <a:endParaRPr lang="en-US" altLang="es-MX" sz="1800">
              <a:solidFill>
                <a:schemeClr val="bg1"/>
              </a:solidFill>
            </a:endParaRPr>
          </a:p>
        </p:txBody>
      </p:sp>
      <p:sp>
        <p:nvSpPr>
          <p:cNvPr id="187418" name="Rectangle 26">
            <a:extLst>
              <a:ext uri="{FF2B5EF4-FFF2-40B4-BE49-F238E27FC236}">
                <a16:creationId xmlns:a16="http://schemas.microsoft.com/office/drawing/2014/main" id="{1FAA1BDB-4779-4DAB-A905-194C94ABE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3141663"/>
            <a:ext cx="287338" cy="35877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chemeClr val="bg1"/>
                </a:solidFill>
              </a:rPr>
              <a:t>B</a:t>
            </a:r>
            <a:endParaRPr lang="en-US" altLang="es-MX" sz="1800">
              <a:solidFill>
                <a:schemeClr val="bg1"/>
              </a:solidFill>
            </a:endParaRPr>
          </a:p>
        </p:txBody>
      </p:sp>
      <p:sp>
        <p:nvSpPr>
          <p:cNvPr id="187419" name="Rectangle 27">
            <a:extLst>
              <a:ext uri="{FF2B5EF4-FFF2-40B4-BE49-F238E27FC236}">
                <a16:creationId xmlns:a16="http://schemas.microsoft.com/office/drawing/2014/main" id="{8899B030-A8DB-4AD4-9B79-566A6BA02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838" y="3141663"/>
            <a:ext cx="287337" cy="358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chemeClr val="bg1"/>
                </a:solidFill>
              </a:rPr>
              <a:t>C</a:t>
            </a:r>
            <a:endParaRPr lang="en-US" altLang="es-MX" sz="1800">
              <a:solidFill>
                <a:schemeClr val="bg1"/>
              </a:solidFill>
            </a:endParaRPr>
          </a:p>
        </p:txBody>
      </p:sp>
      <p:sp>
        <p:nvSpPr>
          <p:cNvPr id="187420" name="Rectangle 28">
            <a:extLst>
              <a:ext uri="{FF2B5EF4-FFF2-40B4-BE49-F238E27FC236}">
                <a16:creationId xmlns:a16="http://schemas.microsoft.com/office/drawing/2014/main" id="{6CC0457A-3198-42B7-A37F-E30E39E03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3141663"/>
            <a:ext cx="287337" cy="35877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chemeClr val="bg1"/>
                </a:solidFill>
              </a:rPr>
              <a:t>A</a:t>
            </a:r>
            <a:endParaRPr lang="en-US" altLang="es-MX" sz="1800">
              <a:solidFill>
                <a:schemeClr val="bg1"/>
              </a:solidFill>
            </a:endParaRPr>
          </a:p>
        </p:txBody>
      </p:sp>
      <p:sp>
        <p:nvSpPr>
          <p:cNvPr id="187421" name="Line 29">
            <a:extLst>
              <a:ext uri="{FF2B5EF4-FFF2-40B4-BE49-F238E27FC236}">
                <a16:creationId xmlns:a16="http://schemas.microsoft.com/office/drawing/2014/main" id="{AFA891FE-9467-41DF-AE75-8A6F86F450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7175" y="2133600"/>
            <a:ext cx="0" cy="1223963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7422" name="Line 30">
            <a:extLst>
              <a:ext uri="{FF2B5EF4-FFF2-40B4-BE49-F238E27FC236}">
                <a16:creationId xmlns:a16="http://schemas.microsoft.com/office/drawing/2014/main" id="{F95C55E8-20D8-414F-B19D-C55724D176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7175" y="3357563"/>
            <a:ext cx="1584325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2" grpId="0" animBg="1"/>
      <p:bldP spid="187403" grpId="0" animBg="1"/>
      <p:bldP spid="187417" grpId="0" animBg="1"/>
      <p:bldP spid="187418" grpId="0" animBg="1"/>
      <p:bldP spid="187419" grpId="0" animBg="1"/>
      <p:bldP spid="1874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2">
            <a:extLst>
              <a:ext uri="{FF2B5EF4-FFF2-40B4-BE49-F238E27FC236}">
                <a16:creationId xmlns:a16="http://schemas.microsoft.com/office/drawing/2014/main" id="{7BA0AA97-3300-4847-B2BE-7D1AD75752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Expulsión de procesos de un CPU (Linux 2.4)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C889B95A-815B-48D0-8032-3E5AA05CE0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Caso de 2 procesos</a:t>
            </a:r>
          </a:p>
          <a:p>
            <a:pPr lvl="1" eaLnBrk="1" hangingPunct="1"/>
            <a:r>
              <a:rPr lang="es-MX" altLang="es-MX"/>
              <a:t>Uno interactivo</a:t>
            </a:r>
          </a:p>
          <a:p>
            <a:pPr lvl="2" eaLnBrk="1" hangingPunct="1"/>
            <a:r>
              <a:rPr lang="es-MX" altLang="es-MX"/>
              <a:t>se bloquea continuamente</a:t>
            </a:r>
          </a:p>
          <a:p>
            <a:pPr lvl="1" eaLnBrk="1" hangingPunct="1"/>
            <a:r>
              <a:rPr lang="es-MX" altLang="es-MX"/>
              <a:t>Uno computando</a:t>
            </a:r>
          </a:p>
          <a:p>
            <a:pPr lvl="2" eaLnBrk="1" hangingPunct="1"/>
            <a:r>
              <a:rPr lang="es-MX" altLang="es-MX"/>
              <a:t>casi nunca se bloquea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F74282B-B0FC-4762-B5AB-9F8D3797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E753E86-A1BC-43C7-9DCB-3CDCBB0A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9F301F-B6F7-4697-BC7A-48802451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43DB0-92E1-4B4B-82D4-FC3EA1848EB3}" type="slidenum">
              <a:rPr lang="es-ES" altLang="es-MX" smtClean="0"/>
              <a:pPr>
                <a:defRPr/>
              </a:pPr>
              <a:t>34</a:t>
            </a:fld>
            <a:endParaRPr lang="es-ES" alt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2">
            <a:extLst>
              <a:ext uri="{FF2B5EF4-FFF2-40B4-BE49-F238E27FC236}">
                <a16:creationId xmlns:a16="http://schemas.microsoft.com/office/drawing/2014/main" id="{D45CA39B-8ED6-4BD0-9916-AC72D1B265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Expulsión de procesos de un CPU (Linux 2.4)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A2674E79-7452-48F0-8C0F-E2817D1ED9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El interactivo sube en prioridad</a:t>
            </a:r>
          </a:p>
          <a:p>
            <a:pPr eaLnBrk="1" hangingPunct="1"/>
            <a:r>
              <a:rPr lang="es-MX" altLang="es-MX"/>
              <a:t>Los trabajos interactivos se establecen como “ejecutables”, el de cómputo será expulsado</a:t>
            </a:r>
          </a:p>
          <a:p>
            <a:pPr eaLnBrk="1" hangingPunct="1"/>
            <a:r>
              <a:rPr lang="es-MX" altLang="es-MX"/>
              <a:t>-&gt; el balanceo de trabajo ocurre, el proceso de cómputo obtiene otro CPU</a:t>
            </a:r>
          </a:p>
          <a:p>
            <a:pPr eaLnBrk="1" hangingPunct="1"/>
            <a:r>
              <a:rPr lang="es-MX" altLang="es-MX"/>
              <a:t>Lleva a un rellenado de la caché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99DD372-AE0B-45EF-A5C5-0AA25336F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C59349-3F67-49DA-B511-2A7D31968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6B7C2E-CDE8-4534-8A20-A3891C70F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43DB0-92E1-4B4B-82D4-FC3EA1848EB3}" type="slidenum">
              <a:rPr lang="es-ES" altLang="es-MX" smtClean="0"/>
              <a:pPr>
                <a:defRPr/>
              </a:pPr>
              <a:t>35</a:t>
            </a:fld>
            <a:endParaRPr lang="es-ES" alt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2">
            <a:extLst>
              <a:ext uri="{FF2B5EF4-FFF2-40B4-BE49-F238E27FC236}">
                <a16:creationId xmlns:a16="http://schemas.microsoft.com/office/drawing/2014/main" id="{C9874061-5A78-427D-9621-4FE41ED801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Problemas en la planificación de Linux 2.4 SMP</a:t>
            </a:r>
          </a:p>
        </p:txBody>
      </p:sp>
      <p:sp>
        <p:nvSpPr>
          <p:cNvPr id="74758" name="Rectangle 3">
            <a:extLst>
              <a:ext uri="{FF2B5EF4-FFF2-40B4-BE49-F238E27FC236}">
                <a16:creationId xmlns:a16="http://schemas.microsoft.com/office/drawing/2014/main" id="{5E971BEC-7984-479C-9D1E-AFE63B00DD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Los CPUs pueden estar ociosos, aunque aún haya tareas ejecutables</a:t>
            </a:r>
          </a:p>
          <a:p>
            <a:pPr lvl="1" eaLnBrk="1" hangingPunct="1"/>
            <a:r>
              <a:rPr lang="es-MX" altLang="es-MX"/>
              <a:t>Más CPUs, el peor efecto.</a:t>
            </a:r>
          </a:p>
          <a:p>
            <a:pPr eaLnBrk="1" hangingPunct="1"/>
            <a:r>
              <a:rPr lang="es-MX" altLang="es-MX"/>
              <a:t>Las tareas pueden ir de un CPU a otro CPU</a:t>
            </a:r>
          </a:p>
          <a:p>
            <a:pPr lvl="1" eaLnBrk="1" hangingPunct="1"/>
            <a:r>
              <a:rPr lang="es-MX" altLang="es-MX"/>
              <a:t>No se usan los beneficios de la caché</a:t>
            </a:r>
          </a:p>
          <a:p>
            <a:pPr lvl="1" eaLnBrk="1" hangingPunct="1"/>
            <a:r>
              <a:rPr lang="es-MX" altLang="es-MX"/>
              <a:t>Trabajo adicional en el rellenado de la caché</a:t>
            </a:r>
          </a:p>
          <a:p>
            <a:pPr eaLnBrk="1" hangingPunct="1"/>
            <a:endParaRPr lang="es-MX" altLang="es-MX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AB566A-9D83-4C7B-9201-41F5FBEEE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9914FBB-750D-4D7A-99CD-7FAC922A4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F66413-D549-4B94-B753-221315A5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43DB0-92E1-4B4B-82D4-FC3EA1848EB3}" type="slidenum">
              <a:rPr lang="es-ES" altLang="es-MX" smtClean="0"/>
              <a:pPr>
                <a:defRPr/>
              </a:pPr>
              <a:t>36</a:t>
            </a:fld>
            <a:endParaRPr lang="es-ES" altLang="es-MX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2">
            <a:extLst>
              <a:ext uri="{FF2B5EF4-FFF2-40B4-BE49-F238E27FC236}">
                <a16:creationId xmlns:a16="http://schemas.microsoft.com/office/drawing/2014/main" id="{FA1E3C81-9930-4899-9094-E1910212F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Diferencia entre 2.4 y el 2.6</a:t>
            </a:r>
          </a:p>
        </p:txBody>
      </p:sp>
      <p:sp>
        <p:nvSpPr>
          <p:cNvPr id="76806" name="Rectangle 3">
            <a:extLst>
              <a:ext uri="{FF2B5EF4-FFF2-40B4-BE49-F238E27FC236}">
                <a16:creationId xmlns:a16="http://schemas.microsoft.com/office/drawing/2014/main" id="{0369FEA5-0D2B-4B84-BE8C-95301FBB8F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No hay recálculo en rebanada de tiempo global</a:t>
            </a:r>
          </a:p>
          <a:p>
            <a:pPr eaLnBrk="1" hangingPunct="1"/>
            <a:r>
              <a:rPr lang="es-MX" altLang="es-MX"/>
              <a:t>No hay bloqueo en cola de listos global</a:t>
            </a:r>
          </a:p>
          <a:p>
            <a:pPr eaLnBrk="1" hangingPunct="1"/>
            <a:r>
              <a:rPr lang="es-MX" altLang="es-MX"/>
              <a:t>El balanceo de carga se hace por separado</a:t>
            </a:r>
          </a:p>
          <a:p>
            <a:pPr eaLnBrk="1" hangingPunct="1"/>
            <a:endParaRPr lang="es-MX" altLang="es-MX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551F0C-ED38-4C91-AD94-52CE56CD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009EFC1-024B-43D4-A6DC-1169B62F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1897C54-6C4B-4134-8713-439D9EFB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43DB0-92E1-4B4B-82D4-FC3EA1848EB3}" type="slidenum">
              <a:rPr lang="es-ES" altLang="es-MX" smtClean="0"/>
              <a:pPr>
                <a:defRPr/>
              </a:pPr>
              <a:t>37</a:t>
            </a:fld>
            <a:endParaRPr lang="es-ES" altLang="es-MX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Rectangle 2">
            <a:extLst>
              <a:ext uri="{FF2B5EF4-FFF2-40B4-BE49-F238E27FC236}">
                <a16:creationId xmlns:a16="http://schemas.microsoft.com/office/drawing/2014/main" id="{A463DD13-483A-4FD7-AA87-10976740B7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El planificador SMP en Linux 2.6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756D40-0487-47E8-BD10-1EA91686F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27B3CC2-2934-40B6-894D-42800BB3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5F6DCB-7748-49D6-9E93-EA7F33EF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5350AA-F64C-4CAE-9CB1-23940723EAD0}" type="slidenum">
              <a:rPr lang="es-ES" altLang="es-MX" smtClean="0"/>
              <a:pPr>
                <a:defRPr/>
              </a:pPr>
              <a:t>38</a:t>
            </a:fld>
            <a:endParaRPr lang="es-ES" altLang="es-MX"/>
          </a:p>
        </p:txBody>
      </p:sp>
      <p:pic>
        <p:nvPicPr>
          <p:cNvPr id="78854" name="Picture 3" descr="MCj03109020000[1]">
            <a:extLst>
              <a:ext uri="{FF2B5EF4-FFF2-40B4-BE49-F238E27FC236}">
                <a16:creationId xmlns:a16="http://schemas.microsoft.com/office/drawing/2014/main" id="{3C985B91-F852-4F0D-B6AD-15EFE321C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5229225"/>
            <a:ext cx="129698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5" name="Rectangle 4">
            <a:extLst>
              <a:ext uri="{FF2B5EF4-FFF2-40B4-BE49-F238E27FC236}">
                <a16:creationId xmlns:a16="http://schemas.microsoft.com/office/drawing/2014/main" id="{126ABA4D-F514-4A1A-9820-C06352DBC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997200"/>
            <a:ext cx="1081087" cy="14398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Cola de listos</a:t>
            </a:r>
            <a:endParaRPr lang="en-US" altLang="es-MX" sz="1400"/>
          </a:p>
        </p:txBody>
      </p:sp>
      <p:sp>
        <p:nvSpPr>
          <p:cNvPr id="78856" name="Rectangle 5">
            <a:extLst>
              <a:ext uri="{FF2B5EF4-FFF2-40B4-BE49-F238E27FC236}">
                <a16:creationId xmlns:a16="http://schemas.microsoft.com/office/drawing/2014/main" id="{224D71D3-4880-4CE0-92CD-F75323B3D45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64394" y="3752057"/>
            <a:ext cx="863600" cy="3603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Activa</a:t>
            </a:r>
            <a:endParaRPr lang="en-US" altLang="es-MX" sz="1800"/>
          </a:p>
        </p:txBody>
      </p:sp>
      <p:sp>
        <p:nvSpPr>
          <p:cNvPr id="78857" name="Rectangle 6">
            <a:extLst>
              <a:ext uri="{FF2B5EF4-FFF2-40B4-BE49-F238E27FC236}">
                <a16:creationId xmlns:a16="http://schemas.microsoft.com/office/drawing/2014/main" id="{07416A37-0A16-4195-B80B-81B3D19D769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369219" y="3680619"/>
            <a:ext cx="1006475" cy="3603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Expirada</a:t>
            </a:r>
            <a:endParaRPr lang="en-US" altLang="es-MX" sz="1800"/>
          </a:p>
        </p:txBody>
      </p:sp>
      <p:sp>
        <p:nvSpPr>
          <p:cNvPr id="78858" name="Line 7">
            <a:extLst>
              <a:ext uri="{FF2B5EF4-FFF2-40B4-BE49-F238E27FC236}">
                <a16:creationId xmlns:a16="http://schemas.microsoft.com/office/drawing/2014/main" id="{1FF473D8-6718-4EA5-AA4A-EAF7418CEB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4508500"/>
            <a:ext cx="1587" cy="433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pic>
        <p:nvPicPr>
          <p:cNvPr id="78859" name="Picture 8" descr="MCj03109020000[1]">
            <a:extLst>
              <a:ext uri="{FF2B5EF4-FFF2-40B4-BE49-F238E27FC236}">
                <a16:creationId xmlns:a16="http://schemas.microsoft.com/office/drawing/2014/main" id="{7F8888DA-89D4-4480-8B9A-3E2AD8524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5229225"/>
            <a:ext cx="129698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60" name="Rectangle 9">
            <a:extLst>
              <a:ext uri="{FF2B5EF4-FFF2-40B4-BE49-F238E27FC236}">
                <a16:creationId xmlns:a16="http://schemas.microsoft.com/office/drawing/2014/main" id="{9974D5FB-E3F2-448C-AA39-1977739C9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2997200"/>
            <a:ext cx="1081087" cy="14398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Cola de listos</a:t>
            </a:r>
            <a:endParaRPr lang="en-US" altLang="es-MX" sz="1400"/>
          </a:p>
        </p:txBody>
      </p:sp>
      <p:sp>
        <p:nvSpPr>
          <p:cNvPr id="78861" name="Rectangle 10">
            <a:extLst>
              <a:ext uri="{FF2B5EF4-FFF2-40B4-BE49-F238E27FC236}">
                <a16:creationId xmlns:a16="http://schemas.microsoft.com/office/drawing/2014/main" id="{64CD0AEE-FB10-4A11-AEBD-E890B304B3E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737644" y="3752057"/>
            <a:ext cx="863600" cy="3603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Activa</a:t>
            </a:r>
            <a:endParaRPr lang="en-US" altLang="es-MX" sz="1800"/>
          </a:p>
        </p:txBody>
      </p:sp>
      <p:sp>
        <p:nvSpPr>
          <p:cNvPr id="78862" name="Rectangle 11">
            <a:extLst>
              <a:ext uri="{FF2B5EF4-FFF2-40B4-BE49-F238E27FC236}">
                <a16:creationId xmlns:a16="http://schemas.microsoft.com/office/drawing/2014/main" id="{D2819629-65D3-4F41-AA03-28789FA8889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242469" y="3680619"/>
            <a:ext cx="1006475" cy="3603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Expirada</a:t>
            </a:r>
            <a:endParaRPr lang="en-US" altLang="es-MX" sz="1800"/>
          </a:p>
        </p:txBody>
      </p:sp>
      <p:sp>
        <p:nvSpPr>
          <p:cNvPr id="78863" name="Line 12">
            <a:extLst>
              <a:ext uri="{FF2B5EF4-FFF2-40B4-BE49-F238E27FC236}">
                <a16:creationId xmlns:a16="http://schemas.microsoft.com/office/drawing/2014/main" id="{86213D45-7199-41F8-82DD-0E68FF87A3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1063" y="4508500"/>
            <a:ext cx="1587" cy="433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pic>
        <p:nvPicPr>
          <p:cNvPr id="78864" name="Picture 13" descr="MCj03109020000[1]">
            <a:extLst>
              <a:ext uri="{FF2B5EF4-FFF2-40B4-BE49-F238E27FC236}">
                <a16:creationId xmlns:a16="http://schemas.microsoft.com/office/drawing/2014/main" id="{F9796C62-75C8-439A-9528-E8E221A4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5229225"/>
            <a:ext cx="129698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65" name="Rectangle 14">
            <a:extLst>
              <a:ext uri="{FF2B5EF4-FFF2-40B4-BE49-F238E27FC236}">
                <a16:creationId xmlns:a16="http://schemas.microsoft.com/office/drawing/2014/main" id="{C765E7A5-CFB6-4504-A765-53103D668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388" y="2997200"/>
            <a:ext cx="1081087" cy="14398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Cola de listos</a:t>
            </a:r>
            <a:endParaRPr lang="en-US" altLang="es-MX" sz="1400"/>
          </a:p>
        </p:txBody>
      </p:sp>
      <p:sp>
        <p:nvSpPr>
          <p:cNvPr id="78866" name="Rectangle 15">
            <a:extLst>
              <a:ext uri="{FF2B5EF4-FFF2-40B4-BE49-F238E27FC236}">
                <a16:creationId xmlns:a16="http://schemas.microsoft.com/office/drawing/2014/main" id="{C6E41ED3-E3CF-4DD3-B597-4F9FF1D8E25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826794" y="3752057"/>
            <a:ext cx="863600" cy="3603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Activa</a:t>
            </a:r>
            <a:endParaRPr lang="en-US" altLang="es-MX" sz="1800"/>
          </a:p>
        </p:txBody>
      </p:sp>
      <p:sp>
        <p:nvSpPr>
          <p:cNvPr id="78867" name="Rectangle 16">
            <a:extLst>
              <a:ext uri="{FF2B5EF4-FFF2-40B4-BE49-F238E27FC236}">
                <a16:creationId xmlns:a16="http://schemas.microsoft.com/office/drawing/2014/main" id="{63F19515-FB85-4D2B-B4B4-17DDB1F72F1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331619" y="3680619"/>
            <a:ext cx="1006475" cy="3603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Expirada</a:t>
            </a:r>
            <a:endParaRPr lang="en-US" altLang="es-MX" sz="1800"/>
          </a:p>
        </p:txBody>
      </p:sp>
      <p:sp>
        <p:nvSpPr>
          <p:cNvPr id="78868" name="Line 17">
            <a:extLst>
              <a:ext uri="{FF2B5EF4-FFF2-40B4-BE49-F238E27FC236}">
                <a16:creationId xmlns:a16="http://schemas.microsoft.com/office/drawing/2014/main" id="{A1B3375B-C921-4A6E-9D36-69AAA3657B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0213" y="4508500"/>
            <a:ext cx="1587" cy="433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pic>
        <p:nvPicPr>
          <p:cNvPr id="78869" name="Picture 18" descr="MCj03109020000[1]">
            <a:extLst>
              <a:ext uri="{FF2B5EF4-FFF2-40B4-BE49-F238E27FC236}">
                <a16:creationId xmlns:a16="http://schemas.microsoft.com/office/drawing/2014/main" id="{A128289A-C42D-4FB1-A7F4-D99D00F75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0" y="5229225"/>
            <a:ext cx="129698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70" name="Rectangle 19">
            <a:extLst>
              <a:ext uri="{FF2B5EF4-FFF2-40B4-BE49-F238E27FC236}">
                <a16:creationId xmlns:a16="http://schemas.microsoft.com/office/drawing/2014/main" id="{5EB35646-ACCD-40D0-925F-07B21D031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2997200"/>
            <a:ext cx="1081087" cy="14398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Cola de listos</a:t>
            </a:r>
            <a:endParaRPr lang="en-US" altLang="es-MX" sz="1400"/>
          </a:p>
        </p:txBody>
      </p:sp>
      <p:sp>
        <p:nvSpPr>
          <p:cNvPr id="78871" name="Rectangle 20">
            <a:extLst>
              <a:ext uri="{FF2B5EF4-FFF2-40B4-BE49-F238E27FC236}">
                <a16:creationId xmlns:a16="http://schemas.microsoft.com/office/drawing/2014/main" id="{82D660C4-B534-4BC9-AD6A-801C734BC49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769894" y="3752057"/>
            <a:ext cx="863600" cy="3603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Activa</a:t>
            </a:r>
            <a:endParaRPr lang="en-US" altLang="es-MX" sz="1800"/>
          </a:p>
        </p:txBody>
      </p:sp>
      <p:sp>
        <p:nvSpPr>
          <p:cNvPr id="78872" name="Rectangle 21">
            <a:extLst>
              <a:ext uri="{FF2B5EF4-FFF2-40B4-BE49-F238E27FC236}">
                <a16:creationId xmlns:a16="http://schemas.microsoft.com/office/drawing/2014/main" id="{FA3211BD-4AAC-4599-971F-5F517C214FB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274719" y="3680619"/>
            <a:ext cx="1006475" cy="3603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Expirada</a:t>
            </a:r>
            <a:endParaRPr lang="en-US" altLang="es-MX" sz="1800"/>
          </a:p>
        </p:txBody>
      </p:sp>
      <p:sp>
        <p:nvSpPr>
          <p:cNvPr id="78873" name="Line 22">
            <a:extLst>
              <a:ext uri="{FF2B5EF4-FFF2-40B4-BE49-F238E27FC236}">
                <a16:creationId xmlns:a16="http://schemas.microsoft.com/office/drawing/2014/main" id="{6FD89EBD-E240-4138-98D4-D86F67A1FA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313" y="4508500"/>
            <a:ext cx="1587" cy="433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874" name="Text Box 23">
            <a:extLst>
              <a:ext uri="{FF2B5EF4-FFF2-40B4-BE49-F238E27FC236}">
                <a16:creationId xmlns:a16="http://schemas.microsoft.com/office/drawing/2014/main" id="{25B538C1-9CE6-471E-9568-7BDA1043D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788" y="6092825"/>
            <a:ext cx="85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CPU 1</a:t>
            </a:r>
            <a:endParaRPr lang="en-US" altLang="es-MX" sz="1800"/>
          </a:p>
        </p:txBody>
      </p:sp>
      <p:sp>
        <p:nvSpPr>
          <p:cNvPr id="78875" name="Text Box 24">
            <a:extLst>
              <a:ext uri="{FF2B5EF4-FFF2-40B4-BE49-F238E27FC236}">
                <a16:creationId xmlns:a16="http://schemas.microsoft.com/office/drawing/2014/main" id="{A793537A-C669-4298-9F24-32A9153EA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4025" y="6086475"/>
            <a:ext cx="85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CPU 2</a:t>
            </a:r>
            <a:endParaRPr lang="en-US" altLang="es-MX" sz="1800"/>
          </a:p>
        </p:txBody>
      </p:sp>
      <p:sp>
        <p:nvSpPr>
          <p:cNvPr id="78876" name="Text Box 25">
            <a:extLst>
              <a:ext uri="{FF2B5EF4-FFF2-40B4-BE49-F238E27FC236}">
                <a16:creationId xmlns:a16="http://schemas.microsoft.com/office/drawing/2014/main" id="{10228419-C17D-4A93-828F-94964FDF5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3175" y="6092825"/>
            <a:ext cx="85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CPU 3</a:t>
            </a:r>
            <a:endParaRPr lang="en-US" altLang="es-MX" sz="1800"/>
          </a:p>
        </p:txBody>
      </p:sp>
      <p:sp>
        <p:nvSpPr>
          <p:cNvPr id="78877" name="Text Box 26">
            <a:extLst>
              <a:ext uri="{FF2B5EF4-FFF2-40B4-BE49-F238E27FC236}">
                <a16:creationId xmlns:a16="http://schemas.microsoft.com/office/drawing/2014/main" id="{CEB6B23A-801E-4EB7-84E6-4350D3C5A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6092825"/>
            <a:ext cx="85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CPU n</a:t>
            </a:r>
            <a:endParaRPr lang="en-US" altLang="es-MX" sz="1800"/>
          </a:p>
        </p:txBody>
      </p:sp>
      <p:sp>
        <p:nvSpPr>
          <p:cNvPr id="78878" name="Text Box 27">
            <a:extLst>
              <a:ext uri="{FF2B5EF4-FFF2-40B4-BE49-F238E27FC236}">
                <a16:creationId xmlns:a16="http://schemas.microsoft.com/office/drawing/2014/main" id="{2A017141-5B5A-433B-AF7D-5590D219E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55895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b="1"/>
              <a:t>…</a:t>
            </a:r>
            <a:endParaRPr lang="en-US" altLang="es-MX" sz="1800" b="1"/>
          </a:p>
        </p:txBody>
      </p:sp>
      <p:sp>
        <p:nvSpPr>
          <p:cNvPr id="78879" name="Rectangle 28">
            <a:extLst>
              <a:ext uri="{FF2B5EF4-FFF2-40B4-BE49-F238E27FC236}">
                <a16:creationId xmlns:a16="http://schemas.microsoft.com/office/drawing/2014/main" id="{01D0F5D3-2033-4E4E-9F9E-192A21BFF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1844675"/>
            <a:ext cx="1439862" cy="431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chemeClr val="bg1"/>
                </a:solidFill>
              </a:rPr>
              <a:t>Schedule()</a:t>
            </a:r>
            <a:endParaRPr lang="en-US" altLang="es-MX" sz="1800">
              <a:solidFill>
                <a:schemeClr val="bg1"/>
              </a:solidFill>
            </a:endParaRPr>
          </a:p>
        </p:txBody>
      </p:sp>
      <p:sp>
        <p:nvSpPr>
          <p:cNvPr id="78880" name="Rectangle 29">
            <a:extLst>
              <a:ext uri="{FF2B5EF4-FFF2-40B4-BE49-F238E27FC236}">
                <a16:creationId xmlns:a16="http://schemas.microsoft.com/office/drawing/2014/main" id="{E7563B0B-EF7F-4B02-8182-606AA4296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1484313"/>
            <a:ext cx="2016125" cy="431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chemeClr val="bg1"/>
                </a:solidFill>
              </a:rPr>
              <a:t>Load Balancer</a:t>
            </a:r>
            <a:endParaRPr lang="en-US" altLang="es-MX" sz="1800">
              <a:solidFill>
                <a:schemeClr val="bg1"/>
              </a:solidFill>
            </a:endParaRPr>
          </a:p>
        </p:txBody>
      </p:sp>
      <p:sp>
        <p:nvSpPr>
          <p:cNvPr id="78881" name="Line 30">
            <a:extLst>
              <a:ext uri="{FF2B5EF4-FFF2-40B4-BE49-F238E27FC236}">
                <a16:creationId xmlns:a16="http://schemas.microsoft.com/office/drawing/2014/main" id="{6B58ABAF-B99C-4AE8-8F3B-02DE5FE992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11638" y="1916113"/>
            <a:ext cx="1655762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882" name="Line 31">
            <a:extLst>
              <a:ext uri="{FF2B5EF4-FFF2-40B4-BE49-F238E27FC236}">
                <a16:creationId xmlns:a16="http://schemas.microsoft.com/office/drawing/2014/main" id="{1B6C322F-441D-4FE9-87C4-A59A7A5EC4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1916113"/>
            <a:ext cx="0" cy="1081087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883" name="Line 32">
            <a:extLst>
              <a:ext uri="{FF2B5EF4-FFF2-40B4-BE49-F238E27FC236}">
                <a16:creationId xmlns:a16="http://schemas.microsoft.com/office/drawing/2014/main" id="{3973B5BB-6DD0-4DFD-B2E8-9760B08A37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2275" y="2997200"/>
            <a:ext cx="2519363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884" name="Line 33">
            <a:extLst>
              <a:ext uri="{FF2B5EF4-FFF2-40B4-BE49-F238E27FC236}">
                <a16:creationId xmlns:a16="http://schemas.microsoft.com/office/drawing/2014/main" id="{DCFC7684-5F9B-4A27-AC94-8012D733BF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1916113"/>
            <a:ext cx="0" cy="1081087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885" name="Line 34">
            <a:extLst>
              <a:ext uri="{FF2B5EF4-FFF2-40B4-BE49-F238E27FC236}">
                <a16:creationId xmlns:a16="http://schemas.microsoft.com/office/drawing/2014/main" id="{B8EE4149-C11A-4CBA-A549-03C26DDFF6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5375" y="2997200"/>
            <a:ext cx="1152525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886" name="Line 35">
            <a:extLst>
              <a:ext uri="{FF2B5EF4-FFF2-40B4-BE49-F238E27FC236}">
                <a16:creationId xmlns:a16="http://schemas.microsoft.com/office/drawing/2014/main" id="{EB838419-6D53-4D5B-8C12-1FD774EE94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425" y="1916113"/>
            <a:ext cx="0" cy="1081087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887" name="Line 36">
            <a:extLst>
              <a:ext uri="{FF2B5EF4-FFF2-40B4-BE49-F238E27FC236}">
                <a16:creationId xmlns:a16="http://schemas.microsoft.com/office/drawing/2014/main" id="{F804C97D-48C1-47D3-99F4-D9CCE35838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51500" y="2997200"/>
            <a:ext cx="288925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888" name="Line 37">
            <a:extLst>
              <a:ext uri="{FF2B5EF4-FFF2-40B4-BE49-F238E27FC236}">
                <a16:creationId xmlns:a16="http://schemas.microsoft.com/office/drawing/2014/main" id="{F05DA159-028E-43EE-9A37-605EE79900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588" y="2997200"/>
            <a:ext cx="719137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889" name="Line 38">
            <a:extLst>
              <a:ext uri="{FF2B5EF4-FFF2-40B4-BE49-F238E27FC236}">
                <a16:creationId xmlns:a16="http://schemas.microsoft.com/office/drawing/2014/main" id="{AC7114A0-B349-4F77-818E-8A19BDAD01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2588" y="1916113"/>
            <a:ext cx="0" cy="1081087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890" name="Line 39">
            <a:extLst>
              <a:ext uri="{FF2B5EF4-FFF2-40B4-BE49-F238E27FC236}">
                <a16:creationId xmlns:a16="http://schemas.microsoft.com/office/drawing/2014/main" id="{1B1A9A84-FE5B-4488-B84E-FEAE19D382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1863" y="1916113"/>
            <a:ext cx="720725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891" name="Line 40">
            <a:extLst>
              <a:ext uri="{FF2B5EF4-FFF2-40B4-BE49-F238E27FC236}">
                <a16:creationId xmlns:a16="http://schemas.microsoft.com/office/drawing/2014/main" id="{693A0DA9-51EE-4477-8494-229E289A5D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29972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892" name="Line 41">
            <a:extLst>
              <a:ext uri="{FF2B5EF4-FFF2-40B4-BE49-F238E27FC236}">
                <a16:creationId xmlns:a16="http://schemas.microsoft.com/office/drawing/2014/main" id="{25F00682-F74A-4F84-BD24-C0F616F12A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5513" y="2276475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893" name="Line 42">
            <a:extLst>
              <a:ext uri="{FF2B5EF4-FFF2-40B4-BE49-F238E27FC236}">
                <a16:creationId xmlns:a16="http://schemas.microsoft.com/office/drawing/2014/main" id="{8CB49D3A-9474-45D3-9B19-632670270F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227647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894" name="Line 43">
            <a:extLst>
              <a:ext uri="{FF2B5EF4-FFF2-40B4-BE49-F238E27FC236}">
                <a16:creationId xmlns:a16="http://schemas.microsoft.com/office/drawing/2014/main" id="{013CE09C-CBF8-4029-BBF5-44AD13119B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6238" y="2276475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895" name="Line 44">
            <a:extLst>
              <a:ext uri="{FF2B5EF4-FFF2-40B4-BE49-F238E27FC236}">
                <a16:creationId xmlns:a16="http://schemas.microsoft.com/office/drawing/2014/main" id="{D90CFD7D-35F1-4224-A811-DE219494B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2276475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896" name="Line 45">
            <a:extLst>
              <a:ext uri="{FF2B5EF4-FFF2-40B4-BE49-F238E27FC236}">
                <a16:creationId xmlns:a16="http://schemas.microsoft.com/office/drawing/2014/main" id="{BDF76927-389B-44CB-B8EA-4D47FC2B4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29972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897" name="Line 46">
            <a:extLst>
              <a:ext uri="{FF2B5EF4-FFF2-40B4-BE49-F238E27FC236}">
                <a16:creationId xmlns:a16="http://schemas.microsoft.com/office/drawing/2014/main" id="{825E2133-3FC7-4CDD-AE7C-D9D4BB99A6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675" y="2276475"/>
            <a:ext cx="1512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898" name="Line 47">
            <a:extLst>
              <a:ext uri="{FF2B5EF4-FFF2-40B4-BE49-F238E27FC236}">
                <a16:creationId xmlns:a16="http://schemas.microsoft.com/office/drawing/2014/main" id="{7B2FA597-1F61-4CD0-BD52-CB715F14F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2276475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899" name="Line 48">
            <a:extLst>
              <a:ext uri="{FF2B5EF4-FFF2-40B4-BE49-F238E27FC236}">
                <a16:creationId xmlns:a16="http://schemas.microsoft.com/office/drawing/2014/main" id="{FB87FA60-87FA-4883-BC8E-282BD47CA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299720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900" name="Line 49">
            <a:extLst>
              <a:ext uri="{FF2B5EF4-FFF2-40B4-BE49-F238E27FC236}">
                <a16:creationId xmlns:a16="http://schemas.microsoft.com/office/drawing/2014/main" id="{F28A5FE9-79B4-4605-A311-CFE0D4F3AE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227647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901" name="Line 50">
            <a:extLst>
              <a:ext uri="{FF2B5EF4-FFF2-40B4-BE49-F238E27FC236}">
                <a16:creationId xmlns:a16="http://schemas.microsoft.com/office/drawing/2014/main" id="{77F04532-C6D4-49C4-AE6A-89E0F59F43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2276475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902" name="Line 51">
            <a:extLst>
              <a:ext uri="{FF2B5EF4-FFF2-40B4-BE49-F238E27FC236}">
                <a16:creationId xmlns:a16="http://schemas.microsoft.com/office/drawing/2014/main" id="{28D94A85-C1C3-4BB3-8BB5-8C0805D2C5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2997200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903" name="Line 52">
            <a:extLst>
              <a:ext uri="{FF2B5EF4-FFF2-40B4-BE49-F238E27FC236}">
                <a16:creationId xmlns:a16="http://schemas.microsoft.com/office/drawing/2014/main" id="{B46B57F5-5BC3-4D40-9DC0-1858AFA49E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2060575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904" name="Line 53">
            <a:extLst>
              <a:ext uri="{FF2B5EF4-FFF2-40B4-BE49-F238E27FC236}">
                <a16:creationId xmlns:a16="http://schemas.microsoft.com/office/drawing/2014/main" id="{05E60A23-608A-4EE5-A56B-C591FECA64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0563" y="17002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905" name="Line 54">
            <a:extLst>
              <a:ext uri="{FF2B5EF4-FFF2-40B4-BE49-F238E27FC236}">
                <a16:creationId xmlns:a16="http://schemas.microsoft.com/office/drawing/2014/main" id="{5FFBA391-B6E6-4770-8626-75A0FEF2EC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1700213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1" name="Rectangle 2">
            <a:extLst>
              <a:ext uri="{FF2B5EF4-FFF2-40B4-BE49-F238E27FC236}">
                <a16:creationId xmlns:a16="http://schemas.microsoft.com/office/drawing/2014/main" id="{99A17FFA-6EF7-448A-820E-F08D2A2186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¿Cómo funciona una cola de listos en Linux 2.6?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BC2874C-D2E7-425B-BD71-F5BB0693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1806D77-3ECE-46B0-A638-DD8C9026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70FD9B-1E7A-4EC8-9228-B72888A5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5350AA-F64C-4CAE-9CB1-23940723EAD0}" type="slidenum">
              <a:rPr lang="es-ES" altLang="es-MX" smtClean="0"/>
              <a:pPr>
                <a:defRPr/>
              </a:pPr>
              <a:t>39</a:t>
            </a:fld>
            <a:endParaRPr lang="es-ES" altLang="es-MX"/>
          </a:p>
        </p:txBody>
      </p:sp>
      <p:sp>
        <p:nvSpPr>
          <p:cNvPr id="80902" name="Rectangle 3">
            <a:extLst>
              <a:ext uri="{FF2B5EF4-FFF2-40B4-BE49-F238E27FC236}">
                <a16:creationId xmlns:a16="http://schemas.microsoft.com/office/drawing/2014/main" id="{A0C595F6-AAD1-45AE-A521-AE4EA1A79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708275"/>
            <a:ext cx="1081087" cy="14398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Cola de listos</a:t>
            </a:r>
            <a:endParaRPr lang="en-US" altLang="es-MX" sz="1400"/>
          </a:p>
        </p:txBody>
      </p:sp>
      <p:sp>
        <p:nvSpPr>
          <p:cNvPr id="80903" name="Rectangle 4">
            <a:extLst>
              <a:ext uri="{FF2B5EF4-FFF2-40B4-BE49-F238E27FC236}">
                <a16:creationId xmlns:a16="http://schemas.microsoft.com/office/drawing/2014/main" id="{C46206ED-E5D2-4585-8190-C577595B44D0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080294" y="3463132"/>
            <a:ext cx="863600" cy="3603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Activa</a:t>
            </a:r>
            <a:endParaRPr lang="en-US" altLang="es-MX" sz="1800"/>
          </a:p>
        </p:txBody>
      </p:sp>
      <p:sp>
        <p:nvSpPr>
          <p:cNvPr id="80904" name="Rectangle 5">
            <a:extLst>
              <a:ext uri="{FF2B5EF4-FFF2-40B4-BE49-F238E27FC236}">
                <a16:creationId xmlns:a16="http://schemas.microsoft.com/office/drawing/2014/main" id="{B79ADCE9-79F0-4491-BA9F-589332A464B4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585119" y="3391694"/>
            <a:ext cx="1006475" cy="3603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Expirada</a:t>
            </a:r>
            <a:endParaRPr lang="en-US" altLang="es-MX" sz="1800"/>
          </a:p>
        </p:txBody>
      </p:sp>
      <p:sp>
        <p:nvSpPr>
          <p:cNvPr id="80905" name="Rectangle 6">
            <a:extLst>
              <a:ext uri="{FF2B5EF4-FFF2-40B4-BE49-F238E27FC236}">
                <a16:creationId xmlns:a16="http://schemas.microsoft.com/office/drawing/2014/main" id="{701861F6-6F02-4C11-BD0F-74AE6A847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868863"/>
            <a:ext cx="1439862" cy="863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Cada CPU tiene una</a:t>
            </a:r>
            <a:endParaRPr lang="en-US" altLang="es-MX" sz="1800"/>
          </a:p>
        </p:txBody>
      </p:sp>
      <p:sp>
        <p:nvSpPr>
          <p:cNvPr id="80906" name="Line 7">
            <a:extLst>
              <a:ext uri="{FF2B5EF4-FFF2-40B4-BE49-F238E27FC236}">
                <a16:creationId xmlns:a16="http://schemas.microsoft.com/office/drawing/2014/main" id="{0ABD0095-5AF3-4A80-AA60-B72A1ADE43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713" y="4149725"/>
            <a:ext cx="287337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0907" name="Text Box 8">
            <a:extLst>
              <a:ext uri="{FF2B5EF4-FFF2-40B4-BE49-F238E27FC236}">
                <a16:creationId xmlns:a16="http://schemas.microsoft.com/office/drawing/2014/main" id="{6044DA05-31FE-45C8-94B5-2B516A4A2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2997200"/>
            <a:ext cx="584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5400"/>
              <a:t>=</a:t>
            </a:r>
            <a:endParaRPr lang="en-US" altLang="es-MX" sz="5400"/>
          </a:p>
        </p:txBody>
      </p:sp>
      <p:sp>
        <p:nvSpPr>
          <p:cNvPr id="80908" name="Rectangle 9">
            <a:extLst>
              <a:ext uri="{FF2B5EF4-FFF2-40B4-BE49-F238E27FC236}">
                <a16:creationId xmlns:a16="http://schemas.microsoft.com/office/drawing/2014/main" id="{8958F9C4-C9CB-4A9D-ADB5-767C6C444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2636838"/>
            <a:ext cx="360362" cy="647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80909" name="Rectangle 10">
            <a:extLst>
              <a:ext uri="{FF2B5EF4-FFF2-40B4-BE49-F238E27FC236}">
                <a16:creationId xmlns:a16="http://schemas.microsoft.com/office/drawing/2014/main" id="{D64477B2-55C6-407D-990F-AE2E0B03B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3284538"/>
            <a:ext cx="360362" cy="647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80910" name="Rectangle 11">
            <a:extLst>
              <a:ext uri="{FF2B5EF4-FFF2-40B4-BE49-F238E27FC236}">
                <a16:creationId xmlns:a16="http://schemas.microsoft.com/office/drawing/2014/main" id="{67CC0814-55C2-47CC-B0AE-8FA823598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3933825"/>
            <a:ext cx="360362" cy="647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80911" name="Rectangle 12">
            <a:extLst>
              <a:ext uri="{FF2B5EF4-FFF2-40B4-BE49-F238E27FC236}">
                <a16:creationId xmlns:a16="http://schemas.microsoft.com/office/drawing/2014/main" id="{169FAC75-E288-4DF3-A783-1D67B6B8E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4581525"/>
            <a:ext cx="360362" cy="647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80912" name="Rectangle 13">
            <a:extLst>
              <a:ext uri="{FF2B5EF4-FFF2-40B4-BE49-F238E27FC236}">
                <a16:creationId xmlns:a16="http://schemas.microsoft.com/office/drawing/2014/main" id="{9DB34849-C534-4966-9591-D1B0F0AB1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463" y="2636838"/>
            <a:ext cx="360362" cy="647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80913" name="Rectangle 14">
            <a:extLst>
              <a:ext uri="{FF2B5EF4-FFF2-40B4-BE49-F238E27FC236}">
                <a16:creationId xmlns:a16="http://schemas.microsoft.com/office/drawing/2014/main" id="{4B46FB1C-4BD1-4912-9C46-6FBEF07B5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463" y="3284538"/>
            <a:ext cx="360362" cy="647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80914" name="Rectangle 15">
            <a:extLst>
              <a:ext uri="{FF2B5EF4-FFF2-40B4-BE49-F238E27FC236}">
                <a16:creationId xmlns:a16="http://schemas.microsoft.com/office/drawing/2014/main" id="{B6A5750F-5EFA-4727-A2AF-03DEAA560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463" y="3933825"/>
            <a:ext cx="360362" cy="647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80915" name="Rectangle 16">
            <a:extLst>
              <a:ext uri="{FF2B5EF4-FFF2-40B4-BE49-F238E27FC236}">
                <a16:creationId xmlns:a16="http://schemas.microsoft.com/office/drawing/2014/main" id="{FF98D614-F01A-41E1-BA73-7651887B4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463" y="4581525"/>
            <a:ext cx="360362" cy="647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80916" name="Rectangle 17">
            <a:extLst>
              <a:ext uri="{FF2B5EF4-FFF2-40B4-BE49-F238E27FC236}">
                <a16:creationId xmlns:a16="http://schemas.microsoft.com/office/drawing/2014/main" id="{681BE444-B54B-431C-9C69-824B9F720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1700213"/>
            <a:ext cx="1295400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600"/>
              <a:t>Cola de listos</a:t>
            </a:r>
            <a:endParaRPr lang="en-US" altLang="es-MX" sz="1600"/>
          </a:p>
        </p:txBody>
      </p:sp>
      <p:sp>
        <p:nvSpPr>
          <p:cNvPr id="80917" name="Line 18">
            <a:extLst>
              <a:ext uri="{FF2B5EF4-FFF2-40B4-BE49-F238E27FC236}">
                <a16:creationId xmlns:a16="http://schemas.microsoft.com/office/drawing/2014/main" id="{E6AEE224-4D89-497D-AB17-66B62CFA32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91138" y="2133600"/>
            <a:ext cx="865187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0918" name="Line 19">
            <a:extLst>
              <a:ext uri="{FF2B5EF4-FFF2-40B4-BE49-F238E27FC236}">
                <a16:creationId xmlns:a16="http://schemas.microsoft.com/office/drawing/2014/main" id="{01EA0A96-00D6-42B3-88B4-B4B211CA3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7763" y="2133600"/>
            <a:ext cx="792162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0919" name="Rectangle 20">
            <a:extLst>
              <a:ext uri="{FF2B5EF4-FFF2-40B4-BE49-F238E27FC236}">
                <a16:creationId xmlns:a16="http://schemas.microsoft.com/office/drawing/2014/main" id="{637592A9-AF61-4491-B9B3-9088942D4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4005263"/>
            <a:ext cx="358775" cy="431800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chemeClr val="bg1"/>
                </a:solidFill>
              </a:rPr>
              <a:t>C</a:t>
            </a:r>
            <a:endParaRPr lang="en-US" altLang="es-MX" sz="1800">
              <a:solidFill>
                <a:schemeClr val="bg1"/>
              </a:solidFill>
            </a:endParaRPr>
          </a:p>
        </p:txBody>
      </p:sp>
      <p:sp>
        <p:nvSpPr>
          <p:cNvPr id="80920" name="Rectangle 21">
            <a:extLst>
              <a:ext uri="{FF2B5EF4-FFF2-40B4-BE49-F238E27FC236}">
                <a16:creationId xmlns:a16="http://schemas.microsoft.com/office/drawing/2014/main" id="{13E1C7B4-BD9A-49C1-BE7D-CBE481A70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4005263"/>
            <a:ext cx="358775" cy="431800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chemeClr val="bg1"/>
                </a:solidFill>
              </a:rPr>
              <a:t>C</a:t>
            </a:r>
            <a:endParaRPr lang="en-US" altLang="es-MX" sz="1800">
              <a:solidFill>
                <a:schemeClr val="bg1"/>
              </a:solidFill>
            </a:endParaRPr>
          </a:p>
        </p:txBody>
      </p:sp>
      <p:sp>
        <p:nvSpPr>
          <p:cNvPr id="80921" name="Rectangle 22">
            <a:extLst>
              <a:ext uri="{FF2B5EF4-FFF2-40B4-BE49-F238E27FC236}">
                <a16:creationId xmlns:a16="http://schemas.microsoft.com/office/drawing/2014/main" id="{3B908615-4A48-4D0E-84A0-392CD6FAF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138" y="2708275"/>
            <a:ext cx="358775" cy="431800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chemeClr val="bg1"/>
                </a:solidFill>
              </a:rPr>
              <a:t>B</a:t>
            </a:r>
            <a:endParaRPr lang="en-US" altLang="es-MX" sz="1800">
              <a:solidFill>
                <a:schemeClr val="bg1"/>
              </a:solidFill>
            </a:endParaRPr>
          </a:p>
        </p:txBody>
      </p:sp>
      <p:sp>
        <p:nvSpPr>
          <p:cNvPr id="80922" name="Rectangle 23">
            <a:extLst>
              <a:ext uri="{FF2B5EF4-FFF2-40B4-BE49-F238E27FC236}">
                <a16:creationId xmlns:a16="http://schemas.microsoft.com/office/drawing/2014/main" id="{BF0CF46C-E53B-4E9F-926F-18AF8B264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2708275"/>
            <a:ext cx="358775" cy="431800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chemeClr val="bg1"/>
                </a:solidFill>
              </a:rPr>
              <a:t>D</a:t>
            </a:r>
            <a:endParaRPr lang="en-US" altLang="es-MX" sz="1800">
              <a:solidFill>
                <a:schemeClr val="bg1"/>
              </a:solidFill>
            </a:endParaRPr>
          </a:p>
        </p:txBody>
      </p:sp>
      <p:sp>
        <p:nvSpPr>
          <p:cNvPr id="80923" name="Rectangle 24">
            <a:extLst>
              <a:ext uri="{FF2B5EF4-FFF2-40B4-BE49-F238E27FC236}">
                <a16:creationId xmlns:a16="http://schemas.microsoft.com/office/drawing/2014/main" id="{DA71BF49-D353-4AE3-A431-69CBA1979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2708275"/>
            <a:ext cx="358775" cy="431800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chemeClr val="bg1"/>
                </a:solidFill>
              </a:rPr>
              <a:t>A</a:t>
            </a:r>
            <a:endParaRPr lang="en-US" altLang="es-MX" sz="1800">
              <a:solidFill>
                <a:schemeClr val="bg1"/>
              </a:solidFill>
            </a:endParaRPr>
          </a:p>
        </p:txBody>
      </p:sp>
      <p:sp>
        <p:nvSpPr>
          <p:cNvPr id="80924" name="Rectangle 25">
            <a:extLst>
              <a:ext uri="{FF2B5EF4-FFF2-40B4-BE49-F238E27FC236}">
                <a16:creationId xmlns:a16="http://schemas.microsoft.com/office/drawing/2014/main" id="{7EECA353-1054-4108-93F0-1B1DA14D1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2708275"/>
            <a:ext cx="358775" cy="431800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chemeClr val="bg1"/>
                </a:solidFill>
              </a:rPr>
              <a:t>B</a:t>
            </a:r>
            <a:endParaRPr lang="en-US" altLang="es-MX" sz="1800">
              <a:solidFill>
                <a:schemeClr val="bg1"/>
              </a:solidFill>
            </a:endParaRPr>
          </a:p>
        </p:txBody>
      </p:sp>
      <p:sp>
        <p:nvSpPr>
          <p:cNvPr id="80925" name="Rectangle 26">
            <a:extLst>
              <a:ext uri="{FF2B5EF4-FFF2-40B4-BE49-F238E27FC236}">
                <a16:creationId xmlns:a16="http://schemas.microsoft.com/office/drawing/2014/main" id="{AA07CAB0-8033-4AF7-98E3-07175B1FC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675" y="2708275"/>
            <a:ext cx="358775" cy="431800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chemeClr val="bg1"/>
                </a:solidFill>
              </a:rPr>
              <a:t>D</a:t>
            </a:r>
            <a:endParaRPr lang="en-US" altLang="es-MX" sz="1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6">
            <a:extLst>
              <a:ext uri="{FF2B5EF4-FFF2-40B4-BE49-F238E27FC236}">
                <a16:creationId xmlns:a16="http://schemas.microsoft.com/office/drawing/2014/main" id="{C99C1C74-1863-4F39-B21F-CED4E412B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/>
              <a:t>Alternando secuencias de ráfagas de CPU y E/S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D8B24EA-98FF-4B0E-9076-6B416864A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C9EBC0B-DA4B-49C0-B29B-60E091EBA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E8F273-FCC9-46D0-8EFC-D3C962CE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5350AA-F64C-4CAE-9CB1-23940723EAD0}" type="slidenum">
              <a:rPr lang="es-ES" altLang="es-MX" smtClean="0"/>
              <a:pPr>
                <a:defRPr/>
              </a:pPr>
              <a:t>4</a:t>
            </a:fld>
            <a:endParaRPr lang="es-ES" altLang="es-MX"/>
          </a:p>
        </p:txBody>
      </p:sp>
      <p:sp>
        <p:nvSpPr>
          <p:cNvPr id="10246" name="Text Box 10">
            <a:extLst>
              <a:ext uri="{FF2B5EF4-FFF2-40B4-BE49-F238E27FC236}">
                <a16:creationId xmlns:a16="http://schemas.microsoft.com/office/drawing/2014/main" id="{E77CE8F1-1A12-4CA7-8ECE-344579555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0863" y="5627688"/>
            <a:ext cx="227012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200"/>
              <a:t>.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200"/>
              <a:t>.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200"/>
              <a:t>.</a:t>
            </a:r>
          </a:p>
        </p:txBody>
      </p:sp>
      <p:grpSp>
        <p:nvGrpSpPr>
          <p:cNvPr id="54300" name="Group 28">
            <a:extLst>
              <a:ext uri="{FF2B5EF4-FFF2-40B4-BE49-F238E27FC236}">
                <a16:creationId xmlns:a16="http://schemas.microsoft.com/office/drawing/2014/main" id="{E24C22DD-97E5-429C-9DED-1C5A990896CF}"/>
              </a:ext>
            </a:extLst>
          </p:cNvPr>
          <p:cNvGrpSpPr>
            <a:grpSpLocks/>
          </p:cNvGrpSpPr>
          <p:nvPr/>
        </p:nvGrpSpPr>
        <p:grpSpPr bwMode="auto">
          <a:xfrm>
            <a:off x="2565400" y="1362075"/>
            <a:ext cx="3838575" cy="1284288"/>
            <a:chOff x="1616" y="858"/>
            <a:chExt cx="2418" cy="809"/>
          </a:xfrm>
        </p:grpSpPr>
        <p:sp>
          <p:nvSpPr>
            <p:cNvPr id="10268" name="Text Box 7">
              <a:extLst>
                <a:ext uri="{FF2B5EF4-FFF2-40B4-BE49-F238E27FC236}">
                  <a16:creationId xmlns:a16="http://schemas.microsoft.com/office/drawing/2014/main" id="{9AF98867-659B-4245-AAE1-7F908361D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6" y="858"/>
              <a:ext cx="929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200">
                  <a:solidFill>
                    <a:srgbClr val="006600"/>
                  </a:solidFill>
                </a:rPr>
                <a:t>.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200">
                  <a:solidFill>
                    <a:srgbClr val="006600"/>
                  </a:solidFill>
                </a:rPr>
                <a:t>.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200">
                  <a:solidFill>
                    <a:srgbClr val="006600"/>
                  </a:solidFill>
                </a:rPr>
                <a:t>.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200">
                  <a:solidFill>
                    <a:srgbClr val="006600"/>
                  </a:solidFill>
                </a:rPr>
                <a:t>Cargar almacenar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200">
                  <a:solidFill>
                    <a:srgbClr val="006600"/>
                  </a:solidFill>
                </a:rPr>
                <a:t>Agregar almacenar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200">
                  <a:solidFill>
                    <a:srgbClr val="006600"/>
                  </a:solidFill>
                </a:rPr>
                <a:t>Leer de archivo</a:t>
              </a:r>
            </a:p>
          </p:txBody>
        </p:sp>
        <p:sp>
          <p:nvSpPr>
            <p:cNvPr id="10269" name="AutoShape 14">
              <a:extLst>
                <a:ext uri="{FF2B5EF4-FFF2-40B4-BE49-F238E27FC236}">
                  <a16:creationId xmlns:a16="http://schemas.microsoft.com/office/drawing/2014/main" id="{43F5B3F1-C84F-4E97-A3D2-AE181ADA8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9" y="980"/>
              <a:ext cx="56" cy="687"/>
            </a:xfrm>
            <a:prstGeom prst="rightBrace">
              <a:avLst>
                <a:gd name="adj1" fmla="val 1022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10270" name="Text Box 20">
              <a:extLst>
                <a:ext uri="{FF2B5EF4-FFF2-40B4-BE49-F238E27FC236}">
                  <a16:creationId xmlns:a16="http://schemas.microsoft.com/office/drawing/2014/main" id="{B671A80C-160B-4564-B948-C679722D3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8" y="1186"/>
              <a:ext cx="1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800">
                  <a:solidFill>
                    <a:srgbClr val="006600"/>
                  </a:solidFill>
                  <a:latin typeface="Helvetica" panose="020B0604020202020204" pitchFamily="34" charset="0"/>
                </a:rPr>
                <a:t>Ráfaga del CPU</a:t>
              </a:r>
            </a:p>
          </p:txBody>
        </p:sp>
      </p:grpSp>
      <p:grpSp>
        <p:nvGrpSpPr>
          <p:cNvPr id="54302" name="Group 30">
            <a:extLst>
              <a:ext uri="{FF2B5EF4-FFF2-40B4-BE49-F238E27FC236}">
                <a16:creationId xmlns:a16="http://schemas.microsoft.com/office/drawing/2014/main" id="{F74D5345-2509-4AAC-BE6A-364029D3BDA7}"/>
              </a:ext>
            </a:extLst>
          </p:cNvPr>
          <p:cNvGrpSpPr>
            <a:grpSpLocks/>
          </p:cNvGrpSpPr>
          <p:nvPr/>
        </p:nvGrpSpPr>
        <p:grpSpPr bwMode="auto">
          <a:xfrm>
            <a:off x="2422525" y="3086100"/>
            <a:ext cx="3987800" cy="722313"/>
            <a:chOff x="1526" y="1944"/>
            <a:chExt cx="2512" cy="455"/>
          </a:xfrm>
        </p:grpSpPr>
        <p:sp>
          <p:nvSpPr>
            <p:cNvPr id="10265" name="Text Box 8">
              <a:extLst>
                <a:ext uri="{FF2B5EF4-FFF2-40B4-BE49-F238E27FC236}">
                  <a16:creationId xmlns:a16="http://schemas.microsoft.com/office/drawing/2014/main" id="{237D468E-2291-4E17-9076-47F6A9FE0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6" y="1965"/>
              <a:ext cx="1073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200">
                  <a:solidFill>
                    <a:srgbClr val="006600"/>
                  </a:solidFill>
                </a:rPr>
                <a:t>Almacenar incremento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200">
                  <a:solidFill>
                    <a:srgbClr val="006600"/>
                  </a:solidFill>
                </a:rPr>
                <a:t>Índice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200">
                  <a:solidFill>
                    <a:srgbClr val="006600"/>
                  </a:solidFill>
                </a:rPr>
                <a:t>Escribir en archivo</a:t>
              </a:r>
            </a:p>
          </p:txBody>
        </p:sp>
        <p:sp>
          <p:nvSpPr>
            <p:cNvPr id="10266" name="AutoShape 16">
              <a:extLst>
                <a:ext uri="{FF2B5EF4-FFF2-40B4-BE49-F238E27FC236}">
                  <a16:creationId xmlns:a16="http://schemas.microsoft.com/office/drawing/2014/main" id="{4EDCAB3C-64E3-4C73-A91E-84773C258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" y="1944"/>
              <a:ext cx="76" cy="455"/>
            </a:xfrm>
            <a:prstGeom prst="rightBrace">
              <a:avLst>
                <a:gd name="adj1" fmla="val 4989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10267" name="Text Box 21">
              <a:extLst>
                <a:ext uri="{FF2B5EF4-FFF2-40B4-BE49-F238E27FC236}">
                  <a16:creationId xmlns:a16="http://schemas.microsoft.com/office/drawing/2014/main" id="{F07721C1-8116-40CF-B7D0-A07139011A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2" y="2029"/>
              <a:ext cx="1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800">
                  <a:solidFill>
                    <a:srgbClr val="006600"/>
                  </a:solidFill>
                  <a:latin typeface="Helvetica" panose="020B0604020202020204" pitchFamily="34" charset="0"/>
                </a:rPr>
                <a:t>Ráfaga del CPU</a:t>
              </a:r>
            </a:p>
          </p:txBody>
        </p:sp>
      </p:grpSp>
      <p:grpSp>
        <p:nvGrpSpPr>
          <p:cNvPr id="54304" name="Group 32">
            <a:extLst>
              <a:ext uri="{FF2B5EF4-FFF2-40B4-BE49-F238E27FC236}">
                <a16:creationId xmlns:a16="http://schemas.microsoft.com/office/drawing/2014/main" id="{F7EA720E-2B34-4428-B6FC-6CEBD50AC44B}"/>
              </a:ext>
            </a:extLst>
          </p:cNvPr>
          <p:cNvGrpSpPr>
            <a:grpSpLocks/>
          </p:cNvGrpSpPr>
          <p:nvPr/>
        </p:nvGrpSpPr>
        <p:grpSpPr bwMode="auto">
          <a:xfrm>
            <a:off x="2540000" y="4225925"/>
            <a:ext cx="3856038" cy="881063"/>
            <a:chOff x="1600" y="2662"/>
            <a:chExt cx="2429" cy="555"/>
          </a:xfrm>
        </p:grpSpPr>
        <p:sp>
          <p:nvSpPr>
            <p:cNvPr id="10262" name="Text Box 9">
              <a:extLst>
                <a:ext uri="{FF2B5EF4-FFF2-40B4-BE49-F238E27FC236}">
                  <a16:creationId xmlns:a16="http://schemas.microsoft.com/office/drawing/2014/main" id="{BF54EBB4-1E8E-4F98-8BB7-C30938419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" y="2753"/>
              <a:ext cx="929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200">
                  <a:solidFill>
                    <a:srgbClr val="006600"/>
                  </a:solidFill>
                </a:rPr>
                <a:t>Cargar almacenar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200">
                  <a:solidFill>
                    <a:srgbClr val="006600"/>
                  </a:solidFill>
                </a:rPr>
                <a:t>Agregar almacenar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200">
                  <a:solidFill>
                    <a:srgbClr val="006600"/>
                  </a:solidFill>
                </a:rPr>
                <a:t>Leer de archivo</a:t>
              </a:r>
            </a:p>
          </p:txBody>
        </p:sp>
        <p:sp>
          <p:nvSpPr>
            <p:cNvPr id="10263" name="AutoShape 18">
              <a:extLst>
                <a:ext uri="{FF2B5EF4-FFF2-40B4-BE49-F238E27FC236}">
                  <a16:creationId xmlns:a16="http://schemas.microsoft.com/office/drawing/2014/main" id="{006CAAFB-34CA-4279-836C-64D5C30B3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4" y="2662"/>
              <a:ext cx="56" cy="555"/>
            </a:xfrm>
            <a:prstGeom prst="rightBrace">
              <a:avLst>
                <a:gd name="adj1" fmla="val 825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10264" name="Text Box 22">
              <a:extLst>
                <a:ext uri="{FF2B5EF4-FFF2-40B4-BE49-F238E27FC236}">
                  <a16:creationId xmlns:a16="http://schemas.microsoft.com/office/drawing/2014/main" id="{6D81B2EA-ECEA-467B-8F72-5AD0B82AB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" y="2807"/>
              <a:ext cx="1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800">
                  <a:solidFill>
                    <a:srgbClr val="006600"/>
                  </a:solidFill>
                  <a:latin typeface="Helvetica" panose="020B0604020202020204" pitchFamily="34" charset="0"/>
                </a:rPr>
                <a:t>Ráfaga del CPU</a:t>
              </a:r>
            </a:p>
          </p:txBody>
        </p:sp>
      </p:grpSp>
      <p:grpSp>
        <p:nvGrpSpPr>
          <p:cNvPr id="54301" name="Group 29">
            <a:extLst>
              <a:ext uri="{FF2B5EF4-FFF2-40B4-BE49-F238E27FC236}">
                <a16:creationId xmlns:a16="http://schemas.microsoft.com/office/drawing/2014/main" id="{517475CB-AA4D-4652-8541-98C4B5176CE9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652713"/>
            <a:ext cx="3786188" cy="458787"/>
            <a:chOff x="1536" y="1671"/>
            <a:chExt cx="2385" cy="289"/>
          </a:xfrm>
        </p:grpSpPr>
        <p:sp>
          <p:nvSpPr>
            <p:cNvPr id="10259" name="Rectangle 11">
              <a:extLst>
                <a:ext uri="{FF2B5EF4-FFF2-40B4-BE49-F238E27FC236}">
                  <a16:creationId xmlns:a16="http://schemas.microsoft.com/office/drawing/2014/main" id="{DA6B5137-D68D-4DE7-BAF8-DB2337B7B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687"/>
              <a:ext cx="1071" cy="2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800">
                  <a:solidFill>
                    <a:srgbClr val="FF0000"/>
                  </a:solidFill>
                  <a:latin typeface="Helvetica" panose="020B0604020202020204" pitchFamily="34" charset="0"/>
                </a:rPr>
                <a:t>Esperar E/S</a:t>
              </a:r>
            </a:p>
          </p:txBody>
        </p:sp>
        <p:sp>
          <p:nvSpPr>
            <p:cNvPr id="10260" name="AutoShape 15">
              <a:extLst>
                <a:ext uri="{FF2B5EF4-FFF2-40B4-BE49-F238E27FC236}">
                  <a16:creationId xmlns:a16="http://schemas.microsoft.com/office/drawing/2014/main" id="{57546A84-A7AB-4B7F-87ED-0EDF3E8B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4" y="1671"/>
              <a:ext cx="86" cy="273"/>
            </a:xfrm>
            <a:prstGeom prst="rightBrace">
              <a:avLst>
                <a:gd name="adj1" fmla="val 2645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MX" sz="1800">
                <a:solidFill>
                  <a:srgbClr val="FF00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0261" name="Text Box 24">
              <a:extLst>
                <a:ext uri="{FF2B5EF4-FFF2-40B4-BE49-F238E27FC236}">
                  <a16:creationId xmlns:a16="http://schemas.microsoft.com/office/drawing/2014/main" id="{253000DC-E9B6-4AF4-8499-6CD130303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9" y="1701"/>
              <a:ext cx="10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800">
                  <a:solidFill>
                    <a:srgbClr val="FF0000"/>
                  </a:solidFill>
                  <a:latin typeface="Helvetica" panose="020B0604020202020204" pitchFamily="34" charset="0"/>
                </a:rPr>
                <a:t>Ráfaga de E/S</a:t>
              </a:r>
            </a:p>
          </p:txBody>
        </p:sp>
      </p:grpSp>
      <p:grpSp>
        <p:nvGrpSpPr>
          <p:cNvPr id="54303" name="Group 31">
            <a:extLst>
              <a:ext uri="{FF2B5EF4-FFF2-40B4-BE49-F238E27FC236}">
                <a16:creationId xmlns:a16="http://schemas.microsoft.com/office/drawing/2014/main" id="{6F5592B5-8520-455B-81BB-9AFAC86D8230}"/>
              </a:ext>
            </a:extLst>
          </p:cNvPr>
          <p:cNvGrpSpPr>
            <a:grpSpLocks/>
          </p:cNvGrpSpPr>
          <p:nvPr/>
        </p:nvGrpSpPr>
        <p:grpSpPr bwMode="auto">
          <a:xfrm>
            <a:off x="2430463" y="3830638"/>
            <a:ext cx="3833812" cy="442912"/>
            <a:chOff x="1531" y="2413"/>
            <a:chExt cx="2415" cy="279"/>
          </a:xfrm>
        </p:grpSpPr>
        <p:sp>
          <p:nvSpPr>
            <p:cNvPr id="10256" name="Rectangle 12">
              <a:extLst>
                <a:ext uri="{FF2B5EF4-FFF2-40B4-BE49-F238E27FC236}">
                  <a16:creationId xmlns:a16="http://schemas.microsoft.com/office/drawing/2014/main" id="{609921D2-E000-4256-9CE1-A2FCCEFD7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1" y="2419"/>
              <a:ext cx="1071" cy="2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800">
                  <a:solidFill>
                    <a:srgbClr val="FF0000"/>
                  </a:solidFill>
                  <a:latin typeface="Helvetica" panose="020B0604020202020204" pitchFamily="34" charset="0"/>
                </a:rPr>
                <a:t>Esperar E/S</a:t>
              </a:r>
            </a:p>
          </p:txBody>
        </p:sp>
        <p:sp>
          <p:nvSpPr>
            <p:cNvPr id="10257" name="AutoShape 17">
              <a:extLst>
                <a:ext uri="{FF2B5EF4-FFF2-40B4-BE49-F238E27FC236}">
                  <a16:creationId xmlns:a16="http://schemas.microsoft.com/office/drawing/2014/main" id="{365522C7-2378-447C-B690-4C03232BF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4" y="2420"/>
              <a:ext cx="116" cy="242"/>
            </a:xfrm>
            <a:prstGeom prst="rightBrace">
              <a:avLst>
                <a:gd name="adj1" fmla="val 1738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10258" name="Text Box 25">
              <a:extLst>
                <a:ext uri="{FF2B5EF4-FFF2-40B4-BE49-F238E27FC236}">
                  <a16:creationId xmlns:a16="http://schemas.microsoft.com/office/drawing/2014/main" id="{9169E5C8-5274-41B9-AC4B-283D59DE1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4" y="2413"/>
              <a:ext cx="10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800">
                  <a:solidFill>
                    <a:srgbClr val="FF0000"/>
                  </a:solidFill>
                  <a:latin typeface="Helvetica" panose="020B0604020202020204" pitchFamily="34" charset="0"/>
                </a:rPr>
                <a:t>Ráfaga de E/S</a:t>
              </a:r>
            </a:p>
          </p:txBody>
        </p:sp>
      </p:grpSp>
      <p:grpSp>
        <p:nvGrpSpPr>
          <p:cNvPr id="54305" name="Group 33">
            <a:extLst>
              <a:ext uri="{FF2B5EF4-FFF2-40B4-BE49-F238E27FC236}">
                <a16:creationId xmlns:a16="http://schemas.microsoft.com/office/drawing/2014/main" id="{052AAC00-B126-4B02-B049-9B8D0CABE699}"/>
              </a:ext>
            </a:extLst>
          </p:cNvPr>
          <p:cNvGrpSpPr>
            <a:grpSpLocks/>
          </p:cNvGrpSpPr>
          <p:nvPr/>
        </p:nvGrpSpPr>
        <p:grpSpPr bwMode="auto">
          <a:xfrm>
            <a:off x="2446338" y="5106988"/>
            <a:ext cx="3883025" cy="466725"/>
            <a:chOff x="1541" y="3217"/>
            <a:chExt cx="2446" cy="294"/>
          </a:xfrm>
        </p:grpSpPr>
        <p:sp>
          <p:nvSpPr>
            <p:cNvPr id="10253" name="Rectangle 13">
              <a:extLst>
                <a:ext uri="{FF2B5EF4-FFF2-40B4-BE49-F238E27FC236}">
                  <a16:creationId xmlns:a16="http://schemas.microsoft.com/office/drawing/2014/main" id="{18FA37CF-965B-4A03-BF27-09C5F8915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" y="3217"/>
              <a:ext cx="1071" cy="2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800">
                  <a:solidFill>
                    <a:srgbClr val="FF0000"/>
                  </a:solidFill>
                  <a:latin typeface="Helvetica" panose="020B0604020202020204" pitchFamily="34" charset="0"/>
                </a:rPr>
                <a:t>Esperar E/S</a:t>
              </a:r>
            </a:p>
          </p:txBody>
        </p:sp>
        <p:sp>
          <p:nvSpPr>
            <p:cNvPr id="10254" name="AutoShape 19">
              <a:extLst>
                <a:ext uri="{FF2B5EF4-FFF2-40B4-BE49-F238E27FC236}">
                  <a16:creationId xmlns:a16="http://schemas.microsoft.com/office/drawing/2014/main" id="{255646FD-AC4E-4FD1-937A-2996470BB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" y="3218"/>
              <a:ext cx="137" cy="293"/>
            </a:xfrm>
            <a:prstGeom prst="rightBrace">
              <a:avLst>
                <a:gd name="adj1" fmla="val 178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10255" name="Text Box 26">
              <a:extLst>
                <a:ext uri="{FF2B5EF4-FFF2-40B4-BE49-F238E27FC236}">
                  <a16:creationId xmlns:a16="http://schemas.microsoft.com/office/drawing/2014/main" id="{675A7166-05D7-4EC6-8F2B-7AFAC60A62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5" y="3242"/>
              <a:ext cx="10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MX" sz="1800">
                  <a:solidFill>
                    <a:srgbClr val="FF0000"/>
                  </a:solidFill>
                  <a:latin typeface="Helvetica" panose="020B0604020202020204" pitchFamily="34" charset="0"/>
                </a:rPr>
                <a:t>Ráfaga de E/S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9" name="Rectangle 2">
            <a:extLst>
              <a:ext uri="{FF2B5EF4-FFF2-40B4-BE49-F238E27FC236}">
                <a16:creationId xmlns:a16="http://schemas.microsoft.com/office/drawing/2014/main" id="{46DF4BBB-72E1-4162-9B54-E1DAF548F1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El Load Balancer</a:t>
            </a:r>
          </a:p>
        </p:txBody>
      </p:sp>
      <p:sp>
        <p:nvSpPr>
          <p:cNvPr id="82950" name="Rectangle 3">
            <a:extLst>
              <a:ext uri="{FF2B5EF4-FFF2-40B4-BE49-F238E27FC236}">
                <a16:creationId xmlns:a16="http://schemas.microsoft.com/office/drawing/2014/main" id="{BECF7158-CCCF-414D-81D5-52CC40CF97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¿Por qué corre por separado?</a:t>
            </a:r>
          </a:p>
          <a:p>
            <a:pPr lvl="1" eaLnBrk="1" hangingPunct="1"/>
            <a:r>
              <a:rPr lang="es-MX" altLang="es-MX"/>
              <a:t>Más fácil de adaptar a otras arquitecturas (NUMA)</a:t>
            </a:r>
          </a:p>
          <a:p>
            <a:pPr eaLnBrk="1" hangingPunct="1"/>
            <a:r>
              <a:rPr lang="es-MX" altLang="es-MX"/>
              <a:t>Es invocado cuando:</a:t>
            </a:r>
          </a:p>
          <a:p>
            <a:pPr lvl="1" eaLnBrk="1" hangingPunct="1"/>
            <a:r>
              <a:rPr lang="es-MX" altLang="es-MX"/>
              <a:t>Un CPU está ocioso ( </a:t>
            </a:r>
            <a:r>
              <a:rPr lang="es-MX" altLang="es-MX" b="1" i="1"/>
              <a:t>schedule()</a:t>
            </a:r>
            <a:r>
              <a:rPr lang="es-MX" altLang="es-MX"/>
              <a:t> )</a:t>
            </a:r>
          </a:p>
          <a:p>
            <a:pPr lvl="1" eaLnBrk="1" hangingPunct="1"/>
            <a:r>
              <a:rPr lang="es-MX" altLang="es-MX"/>
              <a:t>Si está ocioso -&gt; cada 1-10ms (rb tick)</a:t>
            </a:r>
          </a:p>
          <a:p>
            <a:pPr lvl="1" eaLnBrk="1" hangingPunct="1"/>
            <a:r>
              <a:rPr lang="es-MX" altLang="es-MX"/>
              <a:t>Si no cada ~250ms (rebalance tick)</a:t>
            </a:r>
          </a:p>
          <a:p>
            <a:pPr eaLnBrk="1" hangingPunct="1"/>
            <a:endParaRPr lang="es-MX" altLang="es-MX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C4D716-6BC9-4B0D-88A2-ACE7FB07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E4F1FE-3E76-48D3-88F3-5D6255CE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164E85-7359-4090-916F-95B77440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43DB0-92E1-4B4B-82D4-FC3EA1848EB3}" type="slidenum">
              <a:rPr lang="es-ES" altLang="es-MX" smtClean="0"/>
              <a:pPr>
                <a:defRPr/>
              </a:pPr>
              <a:t>40</a:t>
            </a:fld>
            <a:endParaRPr lang="es-ES" altLang="es-MX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Rectangle 2">
            <a:extLst>
              <a:ext uri="{FF2B5EF4-FFF2-40B4-BE49-F238E27FC236}">
                <a16:creationId xmlns:a16="http://schemas.microsoft.com/office/drawing/2014/main" id="{8927BD9E-7F21-4244-942E-E369D2C10B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¿Qué tareas están balanceadas?</a:t>
            </a:r>
          </a:p>
        </p:txBody>
      </p:sp>
      <p:sp>
        <p:nvSpPr>
          <p:cNvPr id="84998" name="Rectangle 3">
            <a:extLst>
              <a:ext uri="{FF2B5EF4-FFF2-40B4-BE49-F238E27FC236}">
                <a16:creationId xmlns:a16="http://schemas.microsoft.com/office/drawing/2014/main" id="{EE2D240B-6A0B-4E5F-9414-92ABE83EEB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Examina la cola de listos con más procesos</a:t>
            </a:r>
          </a:p>
          <a:p>
            <a:pPr eaLnBrk="1" hangingPunct="1"/>
            <a:r>
              <a:rPr lang="es-MX" altLang="es-MX"/>
              <a:t>¿Hay tareas migrables en el arreglo “expiradas”?</a:t>
            </a:r>
          </a:p>
          <a:p>
            <a:pPr lvl="1" eaLnBrk="1" hangingPunct="1"/>
            <a:r>
              <a:rPr lang="es-MX" altLang="es-MX"/>
              <a:t>No, entonces examina el arreglo “Activas”</a:t>
            </a:r>
          </a:p>
          <a:p>
            <a:pPr eaLnBrk="1" hangingPunct="1"/>
            <a:r>
              <a:rPr lang="es-MX" altLang="es-MX"/>
              <a:t>Una tarea es migrable cuando:</a:t>
            </a:r>
          </a:p>
          <a:p>
            <a:pPr lvl="1" eaLnBrk="1" hangingPunct="1"/>
            <a:r>
              <a:rPr lang="es-MX" altLang="es-MX"/>
              <a:t>Se le permite correr en otro CPU</a:t>
            </a:r>
          </a:p>
          <a:p>
            <a:pPr lvl="1" eaLnBrk="1" hangingPunct="1"/>
            <a:r>
              <a:rPr lang="es-MX" altLang="es-MX"/>
              <a:t>No es “cache-hot”</a:t>
            </a:r>
          </a:p>
          <a:p>
            <a:pPr lvl="2" eaLnBrk="1" hangingPunct="1"/>
            <a:r>
              <a:rPr lang="es-MX" altLang="es-MX"/>
              <a:t>“cache-hot”: una tarea tiene muchos datos en Caché</a:t>
            </a:r>
          </a:p>
          <a:p>
            <a:pPr lvl="1" eaLnBrk="1" hangingPunct="1"/>
            <a:r>
              <a:rPr lang="es-MX" altLang="es-MX"/>
              <a:t>No está en ejecución en este momento</a:t>
            </a:r>
          </a:p>
          <a:p>
            <a:pPr eaLnBrk="1" hangingPunct="1"/>
            <a:endParaRPr lang="es-MX" altLang="es-MX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D11A142-9439-41DC-8144-66B855D4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4C7E1E-5563-4DFF-A7CF-75BBDD22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71229F-F180-434A-A6BE-AC2A7F09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43DB0-92E1-4B4B-82D4-FC3EA1848EB3}" type="slidenum">
              <a:rPr lang="es-ES" altLang="es-MX" smtClean="0"/>
              <a:pPr>
                <a:defRPr/>
              </a:pPr>
              <a:t>41</a:t>
            </a:fld>
            <a:endParaRPr lang="es-ES" altLang="es-MX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>
            <a:extLst>
              <a:ext uri="{FF2B5EF4-FFF2-40B4-BE49-F238E27FC236}">
                <a16:creationId xmlns:a16="http://schemas.microsoft.com/office/drawing/2014/main" id="{A55254A4-D963-43AD-83E9-B3919E9FE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altLang="es-MX"/>
              <a:t>Histograma de tiempos de ráfagas del CPU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73DAFBE-465B-4C83-866E-6FDCFFD8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D0D65F-5771-4877-8D83-1F071CFA9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98A85E-61F2-49A2-9A56-9415972F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7701CA-FEAA-4CD1-B915-BC8528DE8636}" type="slidenum">
              <a:rPr lang="es-ES" altLang="es-MX" smtClean="0"/>
              <a:pPr>
                <a:defRPr/>
              </a:pPr>
              <a:t>5</a:t>
            </a:fld>
            <a:endParaRPr lang="es-ES" altLang="es-MX"/>
          </a:p>
        </p:txBody>
      </p:sp>
      <p:grpSp>
        <p:nvGrpSpPr>
          <p:cNvPr id="12294" name="Group 86">
            <a:extLst>
              <a:ext uri="{FF2B5EF4-FFF2-40B4-BE49-F238E27FC236}">
                <a16:creationId xmlns:a16="http://schemas.microsoft.com/office/drawing/2014/main" id="{6FA06E5A-0594-4A9A-A8DB-694CA17419EB}"/>
              </a:ext>
            </a:extLst>
          </p:cNvPr>
          <p:cNvGrpSpPr>
            <a:grpSpLocks/>
          </p:cNvGrpSpPr>
          <p:nvPr/>
        </p:nvGrpSpPr>
        <p:grpSpPr bwMode="auto">
          <a:xfrm>
            <a:off x="430213" y="1590318"/>
            <a:ext cx="8078787" cy="4462462"/>
            <a:chOff x="251" y="897"/>
            <a:chExt cx="5089" cy="2811"/>
          </a:xfrm>
        </p:grpSpPr>
        <p:sp>
          <p:nvSpPr>
            <p:cNvPr id="12307" name="Rectangle 52">
              <a:extLst>
                <a:ext uri="{FF2B5EF4-FFF2-40B4-BE49-F238E27FC236}">
                  <a16:creationId xmlns:a16="http://schemas.microsoft.com/office/drawing/2014/main" id="{D917C937-8C98-4D57-A221-DA11F1761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3416"/>
              <a:ext cx="932" cy="292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08" name="Rectangle 51">
              <a:extLst>
                <a:ext uri="{FF2B5EF4-FFF2-40B4-BE49-F238E27FC236}">
                  <a16:creationId xmlns:a16="http://schemas.microsoft.com/office/drawing/2014/main" id="{DAEFE3DA-4257-4CB5-8DFD-F4D3EF31D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7" y="3416"/>
              <a:ext cx="932" cy="292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09" name="Rectangle 50">
              <a:extLst>
                <a:ext uri="{FF2B5EF4-FFF2-40B4-BE49-F238E27FC236}">
                  <a16:creationId xmlns:a16="http://schemas.microsoft.com/office/drawing/2014/main" id="{F26CE55F-88D6-4269-8D17-61F40FCD1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" y="3416"/>
              <a:ext cx="932" cy="292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10" name="Rectangle 49">
              <a:extLst>
                <a:ext uri="{FF2B5EF4-FFF2-40B4-BE49-F238E27FC236}">
                  <a16:creationId xmlns:a16="http://schemas.microsoft.com/office/drawing/2014/main" id="{834E0A2A-5940-465F-BCF1-3CD62F2B7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3416"/>
              <a:ext cx="932" cy="292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11" name="Rectangle 48">
              <a:extLst>
                <a:ext uri="{FF2B5EF4-FFF2-40B4-BE49-F238E27FC236}">
                  <a16:creationId xmlns:a16="http://schemas.microsoft.com/office/drawing/2014/main" id="{48C1E422-3FE8-4394-A0C2-03FEB2460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" y="3416"/>
              <a:ext cx="932" cy="292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12" name="Rectangle 47">
              <a:extLst>
                <a:ext uri="{FF2B5EF4-FFF2-40B4-BE49-F238E27FC236}">
                  <a16:creationId xmlns:a16="http://schemas.microsoft.com/office/drawing/2014/main" id="{4AF75DE3-E77A-44A2-BCCE-312AB86CA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3122"/>
              <a:ext cx="932" cy="294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13" name="Rectangle 46">
              <a:extLst>
                <a:ext uri="{FF2B5EF4-FFF2-40B4-BE49-F238E27FC236}">
                  <a16:creationId xmlns:a16="http://schemas.microsoft.com/office/drawing/2014/main" id="{7E9FF00A-3F65-4E19-AA3E-DFB8C7A9F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7" y="3122"/>
              <a:ext cx="932" cy="294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14" name="Rectangle 45">
              <a:extLst>
                <a:ext uri="{FF2B5EF4-FFF2-40B4-BE49-F238E27FC236}">
                  <a16:creationId xmlns:a16="http://schemas.microsoft.com/office/drawing/2014/main" id="{5356AF6C-1571-498A-B69B-CABDACF86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" y="3122"/>
              <a:ext cx="932" cy="294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15" name="Rectangle 44">
              <a:extLst>
                <a:ext uri="{FF2B5EF4-FFF2-40B4-BE49-F238E27FC236}">
                  <a16:creationId xmlns:a16="http://schemas.microsoft.com/office/drawing/2014/main" id="{CAA5ECF2-FED0-41FC-8AB3-574A78D5F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3122"/>
              <a:ext cx="932" cy="294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16" name="Rectangle 43">
              <a:extLst>
                <a:ext uri="{FF2B5EF4-FFF2-40B4-BE49-F238E27FC236}">
                  <a16:creationId xmlns:a16="http://schemas.microsoft.com/office/drawing/2014/main" id="{AFBC818C-BEC9-4F94-8A4C-1AFC13423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" y="3122"/>
              <a:ext cx="932" cy="294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17" name="Rectangle 42">
              <a:extLst>
                <a:ext uri="{FF2B5EF4-FFF2-40B4-BE49-F238E27FC236}">
                  <a16:creationId xmlns:a16="http://schemas.microsoft.com/office/drawing/2014/main" id="{67DCD238-302B-41B0-89FA-2F3BD2C2C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830"/>
              <a:ext cx="932" cy="292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18" name="Rectangle 41">
              <a:extLst>
                <a:ext uri="{FF2B5EF4-FFF2-40B4-BE49-F238E27FC236}">
                  <a16:creationId xmlns:a16="http://schemas.microsoft.com/office/drawing/2014/main" id="{1478556F-AF48-4A71-904D-B2F29AB62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7" y="2830"/>
              <a:ext cx="932" cy="292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19" name="Rectangle 40">
              <a:extLst>
                <a:ext uri="{FF2B5EF4-FFF2-40B4-BE49-F238E27FC236}">
                  <a16:creationId xmlns:a16="http://schemas.microsoft.com/office/drawing/2014/main" id="{0EF718C7-7B89-46D3-8FB7-DA9E807BF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" y="2830"/>
              <a:ext cx="932" cy="292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20" name="Rectangle 39">
              <a:extLst>
                <a:ext uri="{FF2B5EF4-FFF2-40B4-BE49-F238E27FC236}">
                  <a16:creationId xmlns:a16="http://schemas.microsoft.com/office/drawing/2014/main" id="{A713C403-4027-4379-A70D-A5D253F84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2830"/>
              <a:ext cx="932" cy="292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21" name="Rectangle 38">
              <a:extLst>
                <a:ext uri="{FF2B5EF4-FFF2-40B4-BE49-F238E27FC236}">
                  <a16:creationId xmlns:a16="http://schemas.microsoft.com/office/drawing/2014/main" id="{31CC6F4C-EA95-4E16-A659-A4BACE285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" y="2830"/>
              <a:ext cx="932" cy="292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22" name="Rectangle 37">
              <a:extLst>
                <a:ext uri="{FF2B5EF4-FFF2-40B4-BE49-F238E27FC236}">
                  <a16:creationId xmlns:a16="http://schemas.microsoft.com/office/drawing/2014/main" id="{84F5DE6B-9397-4FFE-AFDE-934986EF3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538"/>
              <a:ext cx="932" cy="292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23" name="Rectangle 36">
              <a:extLst>
                <a:ext uri="{FF2B5EF4-FFF2-40B4-BE49-F238E27FC236}">
                  <a16:creationId xmlns:a16="http://schemas.microsoft.com/office/drawing/2014/main" id="{80BDD8DC-5E02-4395-B0F3-F8C57CE1C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7" y="2538"/>
              <a:ext cx="932" cy="292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24" name="Rectangle 35">
              <a:extLst>
                <a:ext uri="{FF2B5EF4-FFF2-40B4-BE49-F238E27FC236}">
                  <a16:creationId xmlns:a16="http://schemas.microsoft.com/office/drawing/2014/main" id="{7EECBFDB-F2EE-4AB5-B01D-2F16B89B3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" y="2538"/>
              <a:ext cx="932" cy="292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25" name="Rectangle 34">
              <a:extLst>
                <a:ext uri="{FF2B5EF4-FFF2-40B4-BE49-F238E27FC236}">
                  <a16:creationId xmlns:a16="http://schemas.microsoft.com/office/drawing/2014/main" id="{69522B3F-4874-480A-9B03-17E21713E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2538"/>
              <a:ext cx="932" cy="292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26" name="Rectangle 33">
              <a:extLst>
                <a:ext uri="{FF2B5EF4-FFF2-40B4-BE49-F238E27FC236}">
                  <a16:creationId xmlns:a16="http://schemas.microsoft.com/office/drawing/2014/main" id="{E1A35502-3FF4-4147-8217-7A4EE0202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" y="2538"/>
              <a:ext cx="932" cy="292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27" name="Rectangle 32">
              <a:extLst>
                <a:ext uri="{FF2B5EF4-FFF2-40B4-BE49-F238E27FC236}">
                  <a16:creationId xmlns:a16="http://schemas.microsoft.com/office/drawing/2014/main" id="{07A414BD-9AB9-429B-8F96-5709C3699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245"/>
              <a:ext cx="932" cy="293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28" name="Rectangle 31">
              <a:extLst>
                <a:ext uri="{FF2B5EF4-FFF2-40B4-BE49-F238E27FC236}">
                  <a16:creationId xmlns:a16="http://schemas.microsoft.com/office/drawing/2014/main" id="{D226628D-75E0-4A9A-A4DB-37A52621E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7" y="2245"/>
              <a:ext cx="932" cy="293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29" name="Rectangle 30">
              <a:extLst>
                <a:ext uri="{FF2B5EF4-FFF2-40B4-BE49-F238E27FC236}">
                  <a16:creationId xmlns:a16="http://schemas.microsoft.com/office/drawing/2014/main" id="{AF67DE01-C804-4BB1-8741-774726F1B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" y="2245"/>
              <a:ext cx="932" cy="293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30" name="Rectangle 29">
              <a:extLst>
                <a:ext uri="{FF2B5EF4-FFF2-40B4-BE49-F238E27FC236}">
                  <a16:creationId xmlns:a16="http://schemas.microsoft.com/office/drawing/2014/main" id="{AC7054B5-09A0-4E41-8D08-B5F32829C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2245"/>
              <a:ext cx="932" cy="293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31" name="Rectangle 28">
              <a:extLst>
                <a:ext uri="{FF2B5EF4-FFF2-40B4-BE49-F238E27FC236}">
                  <a16:creationId xmlns:a16="http://schemas.microsoft.com/office/drawing/2014/main" id="{C65D1DA2-2A54-4177-A8AD-126171464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" y="2245"/>
              <a:ext cx="932" cy="293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32" name="Rectangle 27">
              <a:extLst>
                <a:ext uri="{FF2B5EF4-FFF2-40B4-BE49-F238E27FC236}">
                  <a16:creationId xmlns:a16="http://schemas.microsoft.com/office/drawing/2014/main" id="{3F6562BD-CAB5-40B1-AEF1-1E4F71416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1952"/>
              <a:ext cx="932" cy="293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33" name="Rectangle 26">
              <a:extLst>
                <a:ext uri="{FF2B5EF4-FFF2-40B4-BE49-F238E27FC236}">
                  <a16:creationId xmlns:a16="http://schemas.microsoft.com/office/drawing/2014/main" id="{0BFBABCC-B1B6-400A-8584-C772FB9D9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7" y="1952"/>
              <a:ext cx="932" cy="293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34" name="Rectangle 25">
              <a:extLst>
                <a:ext uri="{FF2B5EF4-FFF2-40B4-BE49-F238E27FC236}">
                  <a16:creationId xmlns:a16="http://schemas.microsoft.com/office/drawing/2014/main" id="{70992D94-6854-47F6-8715-B78B496AD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" y="1952"/>
              <a:ext cx="932" cy="293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35" name="Rectangle 24">
              <a:extLst>
                <a:ext uri="{FF2B5EF4-FFF2-40B4-BE49-F238E27FC236}">
                  <a16:creationId xmlns:a16="http://schemas.microsoft.com/office/drawing/2014/main" id="{F67E4555-285E-40AE-9EF9-45AF10D3D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1952"/>
              <a:ext cx="932" cy="293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36" name="Rectangle 23">
              <a:extLst>
                <a:ext uri="{FF2B5EF4-FFF2-40B4-BE49-F238E27FC236}">
                  <a16:creationId xmlns:a16="http://schemas.microsoft.com/office/drawing/2014/main" id="{E7D23706-FBD5-4D03-8926-6DA76C51E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" y="1952"/>
              <a:ext cx="932" cy="293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37" name="Rectangle 22">
              <a:extLst>
                <a:ext uri="{FF2B5EF4-FFF2-40B4-BE49-F238E27FC236}">
                  <a16:creationId xmlns:a16="http://schemas.microsoft.com/office/drawing/2014/main" id="{539B89CE-891B-40DF-934C-4E01145E7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1660"/>
              <a:ext cx="932" cy="292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38" name="Rectangle 21">
              <a:extLst>
                <a:ext uri="{FF2B5EF4-FFF2-40B4-BE49-F238E27FC236}">
                  <a16:creationId xmlns:a16="http://schemas.microsoft.com/office/drawing/2014/main" id="{F75E4E8F-751D-4312-95D7-4CF81C715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7" y="1660"/>
              <a:ext cx="932" cy="292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39" name="Rectangle 20">
              <a:extLst>
                <a:ext uri="{FF2B5EF4-FFF2-40B4-BE49-F238E27FC236}">
                  <a16:creationId xmlns:a16="http://schemas.microsoft.com/office/drawing/2014/main" id="{61CFFE45-20CC-436F-880B-D2D8CD526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" y="1660"/>
              <a:ext cx="932" cy="292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40" name="Rectangle 19">
              <a:extLst>
                <a:ext uri="{FF2B5EF4-FFF2-40B4-BE49-F238E27FC236}">
                  <a16:creationId xmlns:a16="http://schemas.microsoft.com/office/drawing/2014/main" id="{82C80A2D-E9A6-4A6A-A520-B96400027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1660"/>
              <a:ext cx="932" cy="292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41" name="Rectangle 18">
              <a:extLst>
                <a:ext uri="{FF2B5EF4-FFF2-40B4-BE49-F238E27FC236}">
                  <a16:creationId xmlns:a16="http://schemas.microsoft.com/office/drawing/2014/main" id="{D285D1DC-435D-4AE1-B624-669BD6C62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" y="1660"/>
              <a:ext cx="932" cy="292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42" name="Rectangle 17">
              <a:extLst>
                <a:ext uri="{FF2B5EF4-FFF2-40B4-BE49-F238E27FC236}">
                  <a16:creationId xmlns:a16="http://schemas.microsoft.com/office/drawing/2014/main" id="{435E430A-F398-4B92-951D-0DB7AFA00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1366"/>
              <a:ext cx="932" cy="294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43" name="Rectangle 16">
              <a:extLst>
                <a:ext uri="{FF2B5EF4-FFF2-40B4-BE49-F238E27FC236}">
                  <a16:creationId xmlns:a16="http://schemas.microsoft.com/office/drawing/2014/main" id="{B08100C8-7064-4FC0-B01D-D4CFA01B1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7" y="1366"/>
              <a:ext cx="932" cy="294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44" name="Rectangle 15">
              <a:extLst>
                <a:ext uri="{FF2B5EF4-FFF2-40B4-BE49-F238E27FC236}">
                  <a16:creationId xmlns:a16="http://schemas.microsoft.com/office/drawing/2014/main" id="{3B5514DB-CAD6-4E9C-B1A7-53968305A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" y="1366"/>
              <a:ext cx="932" cy="294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45" name="Rectangle 14">
              <a:extLst>
                <a:ext uri="{FF2B5EF4-FFF2-40B4-BE49-F238E27FC236}">
                  <a16:creationId xmlns:a16="http://schemas.microsoft.com/office/drawing/2014/main" id="{8C0D9132-A24B-4F9B-82F3-5180F3FB5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1366"/>
              <a:ext cx="932" cy="294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46" name="Rectangle 13">
              <a:extLst>
                <a:ext uri="{FF2B5EF4-FFF2-40B4-BE49-F238E27FC236}">
                  <a16:creationId xmlns:a16="http://schemas.microsoft.com/office/drawing/2014/main" id="{FADB9795-C2F9-4E34-8E87-EC9FE0F9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" y="1366"/>
              <a:ext cx="932" cy="294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47" name="Rectangle 12">
              <a:extLst>
                <a:ext uri="{FF2B5EF4-FFF2-40B4-BE49-F238E27FC236}">
                  <a16:creationId xmlns:a16="http://schemas.microsoft.com/office/drawing/2014/main" id="{4D372ECE-36C4-4D7F-9B83-206E9095A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1074"/>
              <a:ext cx="932" cy="292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48" name="Rectangle 11">
              <a:extLst>
                <a:ext uri="{FF2B5EF4-FFF2-40B4-BE49-F238E27FC236}">
                  <a16:creationId xmlns:a16="http://schemas.microsoft.com/office/drawing/2014/main" id="{4725B2FC-EF0B-4A5D-94BC-872CF38E7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7" y="1074"/>
              <a:ext cx="932" cy="292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49" name="Rectangle 10">
              <a:extLst>
                <a:ext uri="{FF2B5EF4-FFF2-40B4-BE49-F238E27FC236}">
                  <a16:creationId xmlns:a16="http://schemas.microsoft.com/office/drawing/2014/main" id="{B9FB01A0-B3A2-4228-ABF3-93F46264A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" y="1074"/>
              <a:ext cx="932" cy="292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50" name="Rectangle 9">
              <a:extLst>
                <a:ext uri="{FF2B5EF4-FFF2-40B4-BE49-F238E27FC236}">
                  <a16:creationId xmlns:a16="http://schemas.microsoft.com/office/drawing/2014/main" id="{63863B7D-7BBD-4DCB-ADC0-4A4B6BB5B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1074"/>
              <a:ext cx="932" cy="292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51" name="Rectangle 8">
              <a:extLst>
                <a:ext uri="{FF2B5EF4-FFF2-40B4-BE49-F238E27FC236}">
                  <a16:creationId xmlns:a16="http://schemas.microsoft.com/office/drawing/2014/main" id="{9C6B4FB8-8A1C-4337-BD87-971BC0103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" y="1074"/>
              <a:ext cx="932" cy="292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s-MX" altLang="es-MX" sz="2000"/>
            </a:p>
          </p:txBody>
        </p:sp>
        <p:sp>
          <p:nvSpPr>
            <p:cNvPr id="12352" name="Line 53">
              <a:extLst>
                <a:ext uri="{FF2B5EF4-FFF2-40B4-BE49-F238E27FC236}">
                  <a16:creationId xmlns:a16="http://schemas.microsoft.com/office/drawing/2014/main" id="{EF317B15-ED78-41D7-82F8-F0FDCC975B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" y="1074"/>
              <a:ext cx="4660" cy="0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53" name="Line 54">
              <a:extLst>
                <a:ext uri="{FF2B5EF4-FFF2-40B4-BE49-F238E27FC236}">
                  <a16:creationId xmlns:a16="http://schemas.microsoft.com/office/drawing/2014/main" id="{BF02A6C2-D3FC-42D7-B8A4-7C4A0CEA7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" y="1366"/>
              <a:ext cx="46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54" name="Line 55">
              <a:extLst>
                <a:ext uri="{FF2B5EF4-FFF2-40B4-BE49-F238E27FC236}">
                  <a16:creationId xmlns:a16="http://schemas.microsoft.com/office/drawing/2014/main" id="{588F6AF9-DE11-4532-A80D-E6D356A6A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" y="1660"/>
              <a:ext cx="46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55" name="Line 56">
              <a:extLst>
                <a:ext uri="{FF2B5EF4-FFF2-40B4-BE49-F238E27FC236}">
                  <a16:creationId xmlns:a16="http://schemas.microsoft.com/office/drawing/2014/main" id="{759556C0-8759-4B0F-B4F8-97F36D8E3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" y="1952"/>
              <a:ext cx="46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56" name="Line 57">
              <a:extLst>
                <a:ext uri="{FF2B5EF4-FFF2-40B4-BE49-F238E27FC236}">
                  <a16:creationId xmlns:a16="http://schemas.microsoft.com/office/drawing/2014/main" id="{9C4F6949-4858-4716-B73D-ED5DDBADF0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" y="2245"/>
              <a:ext cx="46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57" name="Line 58">
              <a:extLst>
                <a:ext uri="{FF2B5EF4-FFF2-40B4-BE49-F238E27FC236}">
                  <a16:creationId xmlns:a16="http://schemas.microsoft.com/office/drawing/2014/main" id="{25D3DFB4-28EE-484C-B515-F2735C9BEE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" y="2538"/>
              <a:ext cx="46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58" name="Line 59">
              <a:extLst>
                <a:ext uri="{FF2B5EF4-FFF2-40B4-BE49-F238E27FC236}">
                  <a16:creationId xmlns:a16="http://schemas.microsoft.com/office/drawing/2014/main" id="{BD94320A-DCEE-4A3A-AAFB-48866D66D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" y="2830"/>
              <a:ext cx="46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59" name="Line 60">
              <a:extLst>
                <a:ext uri="{FF2B5EF4-FFF2-40B4-BE49-F238E27FC236}">
                  <a16:creationId xmlns:a16="http://schemas.microsoft.com/office/drawing/2014/main" id="{BC13AA5D-DC7F-453E-8114-F079973397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" y="3122"/>
              <a:ext cx="46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60" name="Line 61">
              <a:extLst>
                <a:ext uri="{FF2B5EF4-FFF2-40B4-BE49-F238E27FC236}">
                  <a16:creationId xmlns:a16="http://schemas.microsoft.com/office/drawing/2014/main" id="{A968B5B4-69EE-46A7-916C-218D5ABC0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" y="3416"/>
              <a:ext cx="46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61" name="Line 62">
              <a:extLst>
                <a:ext uri="{FF2B5EF4-FFF2-40B4-BE49-F238E27FC236}">
                  <a16:creationId xmlns:a16="http://schemas.microsoft.com/office/drawing/2014/main" id="{A114F232-E4E3-456F-A2AE-FCBCF9237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" y="3708"/>
              <a:ext cx="475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62" name="Line 63">
              <a:extLst>
                <a:ext uri="{FF2B5EF4-FFF2-40B4-BE49-F238E27FC236}">
                  <a16:creationId xmlns:a16="http://schemas.microsoft.com/office/drawing/2014/main" id="{D54EB2AA-7A6D-4DCB-A514-9441D0CA3B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" y="897"/>
              <a:ext cx="0" cy="28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63" name="Line 64">
              <a:extLst>
                <a:ext uri="{FF2B5EF4-FFF2-40B4-BE49-F238E27FC236}">
                  <a16:creationId xmlns:a16="http://schemas.microsoft.com/office/drawing/2014/main" id="{3AB77045-75E9-4827-A504-49C87663A7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3" y="1074"/>
              <a:ext cx="0" cy="2634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64" name="Line 65">
              <a:extLst>
                <a:ext uri="{FF2B5EF4-FFF2-40B4-BE49-F238E27FC236}">
                  <a16:creationId xmlns:a16="http://schemas.microsoft.com/office/drawing/2014/main" id="{32951CB8-A4CB-4B7E-AE6F-E6DB54EAA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5" y="1074"/>
              <a:ext cx="0" cy="2634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65" name="Line 66">
              <a:extLst>
                <a:ext uri="{FF2B5EF4-FFF2-40B4-BE49-F238E27FC236}">
                  <a16:creationId xmlns:a16="http://schemas.microsoft.com/office/drawing/2014/main" id="{386671FE-D816-4F81-AD3D-BBC548C6FE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7" y="1074"/>
              <a:ext cx="0" cy="2634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66" name="Line 67">
              <a:extLst>
                <a:ext uri="{FF2B5EF4-FFF2-40B4-BE49-F238E27FC236}">
                  <a16:creationId xmlns:a16="http://schemas.microsoft.com/office/drawing/2014/main" id="{D5EF4DE5-6ECB-4682-9DBD-0F49E14378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9" y="1074"/>
              <a:ext cx="0" cy="2634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67" name="Line 68">
              <a:extLst>
                <a:ext uri="{FF2B5EF4-FFF2-40B4-BE49-F238E27FC236}">
                  <a16:creationId xmlns:a16="http://schemas.microsoft.com/office/drawing/2014/main" id="{C9CC18C1-8B4F-4252-A28D-191BCF910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1" y="1074"/>
              <a:ext cx="0" cy="2634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68" name="Text Box 72">
              <a:extLst>
                <a:ext uri="{FF2B5EF4-FFF2-40B4-BE49-F238E27FC236}">
                  <a16:creationId xmlns:a16="http://schemas.microsoft.com/office/drawing/2014/main" id="{0C39A117-C196-4F8B-95BB-6653346C8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" y="331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9999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</a:rPr>
                <a:t>20</a:t>
              </a:r>
              <a:endParaRPr lang="en-US" altLang="es-MX" sz="1800">
                <a:latin typeface="Helvetica" panose="020B0604020202020204" pitchFamily="34" charset="0"/>
              </a:endParaRPr>
            </a:p>
          </p:txBody>
        </p:sp>
        <p:sp>
          <p:nvSpPr>
            <p:cNvPr id="12369" name="Text Box 73">
              <a:extLst>
                <a:ext uri="{FF2B5EF4-FFF2-40B4-BE49-F238E27FC236}">
                  <a16:creationId xmlns:a16="http://schemas.microsoft.com/office/drawing/2014/main" id="{0BE19D33-0216-4965-AEA1-5670635C50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" y="3004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9999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</a:rPr>
                <a:t>40</a:t>
              </a:r>
              <a:endParaRPr lang="en-US" altLang="es-MX" sz="1800">
                <a:latin typeface="Helvetica" panose="020B0604020202020204" pitchFamily="34" charset="0"/>
              </a:endParaRPr>
            </a:p>
          </p:txBody>
        </p:sp>
        <p:sp>
          <p:nvSpPr>
            <p:cNvPr id="12370" name="Text Box 74">
              <a:extLst>
                <a:ext uri="{FF2B5EF4-FFF2-40B4-BE49-F238E27FC236}">
                  <a16:creationId xmlns:a16="http://schemas.microsoft.com/office/drawing/2014/main" id="{DB93EB0E-5836-4570-BEF0-A6DDB9038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" y="2674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9999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</a:rPr>
                <a:t>60</a:t>
              </a:r>
              <a:endParaRPr lang="en-US" altLang="es-MX" sz="1800">
                <a:latin typeface="Helvetica" panose="020B0604020202020204" pitchFamily="34" charset="0"/>
              </a:endParaRPr>
            </a:p>
          </p:txBody>
        </p:sp>
        <p:sp>
          <p:nvSpPr>
            <p:cNvPr id="12371" name="Text Box 75">
              <a:extLst>
                <a:ext uri="{FF2B5EF4-FFF2-40B4-BE49-F238E27FC236}">
                  <a16:creationId xmlns:a16="http://schemas.microsoft.com/office/drawing/2014/main" id="{2F8223C5-398D-4808-983B-9DB392103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" y="2360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9999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</a:rPr>
                <a:t>80</a:t>
              </a:r>
              <a:endParaRPr lang="en-US" altLang="es-MX" sz="1800">
                <a:latin typeface="Helvetica" panose="020B0604020202020204" pitchFamily="34" charset="0"/>
              </a:endParaRPr>
            </a:p>
          </p:txBody>
        </p:sp>
        <p:sp>
          <p:nvSpPr>
            <p:cNvPr id="12372" name="Text Box 76">
              <a:extLst>
                <a:ext uri="{FF2B5EF4-FFF2-40B4-BE49-F238E27FC236}">
                  <a16:creationId xmlns:a16="http://schemas.microsoft.com/office/drawing/2014/main" id="{B63ECDB0-138F-45D5-856A-A3D08E01B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" y="2130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9999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</a:rPr>
                <a:t>100</a:t>
              </a:r>
              <a:endParaRPr lang="en-US" altLang="es-MX" sz="1800">
                <a:latin typeface="Helvetica" panose="020B0604020202020204" pitchFamily="34" charset="0"/>
              </a:endParaRPr>
            </a:p>
          </p:txBody>
        </p:sp>
        <p:sp>
          <p:nvSpPr>
            <p:cNvPr id="12373" name="Text Box 77">
              <a:extLst>
                <a:ext uri="{FF2B5EF4-FFF2-40B4-BE49-F238E27FC236}">
                  <a16:creationId xmlns:a16="http://schemas.microsoft.com/office/drawing/2014/main" id="{C829FDA2-5FDD-414C-9831-8A7AF4180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" y="1816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9999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</a:rPr>
                <a:t>120</a:t>
              </a:r>
              <a:endParaRPr lang="en-US" altLang="es-MX" sz="1800">
                <a:latin typeface="Helvetica" panose="020B0604020202020204" pitchFamily="34" charset="0"/>
              </a:endParaRPr>
            </a:p>
          </p:txBody>
        </p:sp>
        <p:sp>
          <p:nvSpPr>
            <p:cNvPr id="12374" name="Text Box 78">
              <a:extLst>
                <a:ext uri="{FF2B5EF4-FFF2-40B4-BE49-F238E27FC236}">
                  <a16:creationId xmlns:a16="http://schemas.microsoft.com/office/drawing/2014/main" id="{52542FFF-72E9-4E77-B696-C2F1A7DD5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" y="1486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9999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</a:rPr>
                <a:t>140</a:t>
              </a:r>
              <a:endParaRPr lang="en-US" altLang="es-MX" sz="1800">
                <a:latin typeface="Helvetica" panose="020B0604020202020204" pitchFamily="34" charset="0"/>
              </a:endParaRPr>
            </a:p>
          </p:txBody>
        </p:sp>
        <p:sp>
          <p:nvSpPr>
            <p:cNvPr id="12375" name="Text Box 79">
              <a:extLst>
                <a:ext uri="{FF2B5EF4-FFF2-40B4-BE49-F238E27FC236}">
                  <a16:creationId xmlns:a16="http://schemas.microsoft.com/office/drawing/2014/main" id="{E9B0E6B8-A841-45F7-B945-84A5E5B829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" y="1172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9999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>
                  <a:latin typeface="Helvetica" panose="020B0604020202020204" pitchFamily="34" charset="0"/>
                </a:rPr>
                <a:t>160</a:t>
              </a:r>
              <a:endParaRPr lang="en-US" altLang="es-MX" sz="1800">
                <a:latin typeface="Helvetica" panose="020B0604020202020204" pitchFamily="34" charset="0"/>
              </a:endParaRPr>
            </a:p>
          </p:txBody>
        </p:sp>
      </p:grpSp>
      <p:sp>
        <p:nvSpPr>
          <p:cNvPr id="12295" name="Text Box 80">
            <a:extLst>
              <a:ext uri="{FF2B5EF4-FFF2-40B4-BE49-F238E27FC236}">
                <a16:creationId xmlns:a16="http://schemas.microsoft.com/office/drawing/2014/main" id="{B740BCD2-A782-4ACF-96CD-887482767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601150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800">
                <a:latin typeface="Helvetica" panose="020B0604020202020204" pitchFamily="34" charset="0"/>
              </a:rPr>
              <a:t>0</a:t>
            </a:r>
            <a:endParaRPr lang="en-US" altLang="es-MX" sz="1800">
              <a:latin typeface="Helvetica" panose="020B0604020202020204" pitchFamily="34" charset="0"/>
            </a:endParaRPr>
          </a:p>
        </p:txBody>
      </p:sp>
      <p:sp>
        <p:nvSpPr>
          <p:cNvPr id="12296" name="Text Box 81">
            <a:extLst>
              <a:ext uri="{FF2B5EF4-FFF2-40B4-BE49-F238E27FC236}">
                <a16:creationId xmlns:a16="http://schemas.microsoft.com/office/drawing/2014/main" id="{D6C7B67E-AC49-4435-AB9F-CBCDB0C60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5363" y="601150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800">
                <a:latin typeface="Helvetica" panose="020B0604020202020204" pitchFamily="34" charset="0"/>
              </a:rPr>
              <a:t>8</a:t>
            </a:r>
            <a:endParaRPr lang="en-US" altLang="es-MX" sz="1800">
              <a:latin typeface="Helvetica" panose="020B0604020202020204" pitchFamily="34" charset="0"/>
            </a:endParaRPr>
          </a:p>
        </p:txBody>
      </p:sp>
      <p:sp>
        <p:nvSpPr>
          <p:cNvPr id="12297" name="Text Box 82">
            <a:extLst>
              <a:ext uri="{FF2B5EF4-FFF2-40B4-BE49-F238E27FC236}">
                <a16:creationId xmlns:a16="http://schemas.microsoft.com/office/drawing/2014/main" id="{DD88376E-C124-420F-ACB1-6745F13F6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8238" y="599563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800">
                <a:latin typeface="Helvetica" panose="020B0604020202020204" pitchFamily="34" charset="0"/>
              </a:rPr>
              <a:t>16</a:t>
            </a:r>
            <a:endParaRPr lang="en-US" altLang="es-MX" sz="1800">
              <a:latin typeface="Helvetica" panose="020B0604020202020204" pitchFamily="34" charset="0"/>
            </a:endParaRPr>
          </a:p>
        </p:txBody>
      </p:sp>
      <p:sp>
        <p:nvSpPr>
          <p:cNvPr id="12298" name="Text Box 83">
            <a:extLst>
              <a:ext uri="{FF2B5EF4-FFF2-40B4-BE49-F238E27FC236}">
                <a16:creationId xmlns:a16="http://schemas.microsoft.com/office/drawing/2014/main" id="{AD57E345-1786-4B29-B0FF-5B6E50341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98928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800">
                <a:latin typeface="Helvetica" panose="020B0604020202020204" pitchFamily="34" charset="0"/>
              </a:rPr>
              <a:t>24</a:t>
            </a:r>
            <a:endParaRPr lang="en-US" altLang="es-MX" sz="1800">
              <a:latin typeface="Helvetica" panose="020B0604020202020204" pitchFamily="34" charset="0"/>
            </a:endParaRPr>
          </a:p>
        </p:txBody>
      </p:sp>
      <p:sp>
        <p:nvSpPr>
          <p:cNvPr id="12299" name="Text Box 84">
            <a:extLst>
              <a:ext uri="{FF2B5EF4-FFF2-40B4-BE49-F238E27FC236}">
                <a16:creationId xmlns:a16="http://schemas.microsoft.com/office/drawing/2014/main" id="{C0E23EBF-BD27-491E-8F76-A6B6296BE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8138" y="598928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800">
                <a:latin typeface="Helvetica" panose="020B0604020202020204" pitchFamily="34" charset="0"/>
              </a:rPr>
              <a:t>32</a:t>
            </a:r>
            <a:endParaRPr lang="en-US" altLang="es-MX" sz="1800">
              <a:latin typeface="Helvetica" panose="020B0604020202020204" pitchFamily="34" charset="0"/>
            </a:endParaRPr>
          </a:p>
        </p:txBody>
      </p:sp>
      <p:sp>
        <p:nvSpPr>
          <p:cNvPr id="12300" name="Text Box 85">
            <a:extLst>
              <a:ext uri="{FF2B5EF4-FFF2-40B4-BE49-F238E27FC236}">
                <a16:creationId xmlns:a16="http://schemas.microsoft.com/office/drawing/2014/main" id="{2D4309AA-7E27-4FA1-A056-0C79E06D1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4513" y="597340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800">
                <a:latin typeface="Helvetica" panose="020B0604020202020204" pitchFamily="34" charset="0"/>
              </a:rPr>
              <a:t>40</a:t>
            </a:r>
            <a:endParaRPr lang="en-US" altLang="es-MX" sz="1800">
              <a:latin typeface="Helvetica" panose="020B0604020202020204" pitchFamily="34" charset="0"/>
            </a:endParaRPr>
          </a:p>
        </p:txBody>
      </p:sp>
      <p:sp>
        <p:nvSpPr>
          <p:cNvPr id="55383" name="Line 87">
            <a:extLst>
              <a:ext uri="{FF2B5EF4-FFF2-40B4-BE49-F238E27FC236}">
                <a16:creationId xmlns:a16="http://schemas.microsoft.com/office/drawing/2014/main" id="{C97A6FD6-613E-424D-BD59-6D719AFCF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5363" y="2425343"/>
            <a:ext cx="320675" cy="28559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384" name="Line 88">
            <a:extLst>
              <a:ext uri="{FF2B5EF4-FFF2-40B4-BE49-F238E27FC236}">
                <a16:creationId xmlns:a16="http://schemas.microsoft.com/office/drawing/2014/main" id="{C7E35014-FFA2-42D9-B83F-5B11333D8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6038" y="2425343"/>
            <a:ext cx="449262" cy="2952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385" name="Line 89">
            <a:extLst>
              <a:ext uri="{FF2B5EF4-FFF2-40B4-BE49-F238E27FC236}">
                <a16:creationId xmlns:a16="http://schemas.microsoft.com/office/drawing/2014/main" id="{9B9F72E0-6BF9-48CC-90FE-FF11C32BB8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713" y="5393968"/>
            <a:ext cx="642937" cy="5619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386" name="Line 90">
            <a:extLst>
              <a:ext uri="{FF2B5EF4-FFF2-40B4-BE49-F238E27FC236}">
                <a16:creationId xmlns:a16="http://schemas.microsoft.com/office/drawing/2014/main" id="{9F7F1E0B-2265-4D1A-ABAD-58A8EFB14A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6650" y="5954355"/>
            <a:ext cx="5854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05" name="Text Box 91">
            <a:extLst>
              <a:ext uri="{FF2B5EF4-FFF2-40B4-BE49-F238E27FC236}">
                <a16:creationId xmlns:a16="http://schemas.microsoft.com/office/drawing/2014/main" id="{02DE58B7-89ED-4F27-8166-0D5D634CCBB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280193" y="3499286"/>
            <a:ext cx="1390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800" b="1">
                <a:latin typeface="Helvetica" panose="020B0604020202020204" pitchFamily="34" charset="0"/>
              </a:rPr>
              <a:t>Frecuencia</a:t>
            </a:r>
            <a:endParaRPr lang="en-US" altLang="es-MX" sz="1800" b="1">
              <a:latin typeface="Helvetica" panose="020B0604020202020204" pitchFamily="34" charset="0"/>
            </a:endParaRPr>
          </a:p>
        </p:txBody>
      </p:sp>
      <p:sp>
        <p:nvSpPr>
          <p:cNvPr id="12306" name="Text Box 92">
            <a:extLst>
              <a:ext uri="{FF2B5EF4-FFF2-40B4-BE49-F238E27FC236}">
                <a16:creationId xmlns:a16="http://schemas.microsoft.com/office/drawing/2014/main" id="{A8D8FEB5-3BFC-47D7-B263-3CE38E809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295668"/>
            <a:ext cx="250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800" b="1">
                <a:latin typeface="Helvetica" panose="020B0604020202020204" pitchFamily="34" charset="0"/>
              </a:rPr>
              <a:t>Duración de la ráfaga</a:t>
            </a:r>
            <a:endParaRPr lang="en-US" altLang="es-MX" sz="1800" b="1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>
            <a:extLst>
              <a:ext uri="{FF2B5EF4-FFF2-40B4-BE49-F238E27FC236}">
                <a16:creationId xmlns:a16="http://schemas.microsoft.com/office/drawing/2014/main" id="{5E45863E-CBB9-4B37-82F4-8D36ED010D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/>
              <a:t>Planificadores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8E2862C-300E-4E19-8B10-ACA6D93B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542D025-0CD3-437B-94EA-490A71EA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CF509B-9AE5-4C11-A31F-39A0F36F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43DB0-92E1-4B4B-82D4-FC3EA1848EB3}" type="slidenum">
              <a:rPr lang="es-ES" altLang="es-MX" smtClean="0"/>
              <a:pPr>
                <a:defRPr/>
              </a:pPr>
              <a:t>6</a:t>
            </a:fld>
            <a:endParaRPr lang="es-ES" altLang="es-MX"/>
          </a:p>
        </p:txBody>
      </p:sp>
      <p:sp>
        <p:nvSpPr>
          <p:cNvPr id="14342" name="Oval 3">
            <a:extLst>
              <a:ext uri="{FF2B5EF4-FFF2-40B4-BE49-F238E27FC236}">
                <a16:creationId xmlns:a16="http://schemas.microsoft.com/office/drawing/2014/main" id="{4D22B96B-644C-44C1-AA1A-608E92ACB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38400"/>
            <a:ext cx="1397000" cy="673100"/>
          </a:xfrm>
          <a:prstGeom prst="ellipse">
            <a:avLst/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4343" name="Oval 4">
            <a:extLst>
              <a:ext uri="{FF2B5EF4-FFF2-40B4-BE49-F238E27FC236}">
                <a16:creationId xmlns:a16="http://schemas.microsoft.com/office/drawing/2014/main" id="{72525D7F-CE59-43CB-93C2-0DD83C94E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0" y="2438400"/>
            <a:ext cx="1397000" cy="673100"/>
          </a:xfrm>
          <a:prstGeom prst="ellipse">
            <a:avLst/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4344" name="Oval 5">
            <a:extLst>
              <a:ext uri="{FF2B5EF4-FFF2-40B4-BE49-F238E27FC236}">
                <a16:creationId xmlns:a16="http://schemas.microsoft.com/office/drawing/2014/main" id="{27169F7B-BCAF-4D38-95F0-53C81CE2C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400" y="2438400"/>
            <a:ext cx="1397000" cy="673100"/>
          </a:xfrm>
          <a:prstGeom prst="ellipse">
            <a:avLst/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4345" name="Oval 6">
            <a:extLst>
              <a:ext uri="{FF2B5EF4-FFF2-40B4-BE49-F238E27FC236}">
                <a16:creationId xmlns:a16="http://schemas.microsoft.com/office/drawing/2014/main" id="{8C9550B3-2853-4D95-8A54-DC840EE50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463" y="2438400"/>
            <a:ext cx="1397000" cy="673100"/>
          </a:xfrm>
          <a:prstGeom prst="ellipse">
            <a:avLst/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4346" name="Oval 7">
            <a:extLst>
              <a:ext uri="{FF2B5EF4-FFF2-40B4-BE49-F238E27FC236}">
                <a16:creationId xmlns:a16="http://schemas.microsoft.com/office/drawing/2014/main" id="{32129A0D-319E-4265-B54A-DA4168964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463" y="5410200"/>
            <a:ext cx="1397000" cy="673100"/>
          </a:xfrm>
          <a:prstGeom prst="ellipse">
            <a:avLst/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4347" name="Rectangle 8">
            <a:extLst>
              <a:ext uri="{FF2B5EF4-FFF2-40B4-BE49-F238E27FC236}">
                <a16:creationId xmlns:a16="http://schemas.microsoft.com/office/drawing/2014/main" id="{A6ABB4DD-1CE0-4113-AADB-22D68A5BD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2562225"/>
            <a:ext cx="74058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 noProof="1">
                <a:solidFill>
                  <a:schemeClr val="bg1"/>
                </a:solidFill>
                <a:latin typeface="Times New Roman" panose="02020603050405020304" pitchFamily="18" charset="0"/>
              </a:rPr>
              <a:t>Nuevo</a:t>
            </a:r>
          </a:p>
        </p:txBody>
      </p:sp>
      <p:sp>
        <p:nvSpPr>
          <p:cNvPr id="14348" name="Rectangle 9">
            <a:extLst>
              <a:ext uri="{FF2B5EF4-FFF2-40B4-BE49-F238E27FC236}">
                <a16:creationId xmlns:a16="http://schemas.microsoft.com/office/drawing/2014/main" id="{9A366AE7-42CA-47A2-A90B-6E5B29D7E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2562225"/>
            <a:ext cx="62837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 noProof="1">
                <a:solidFill>
                  <a:schemeClr val="bg1"/>
                </a:solidFill>
                <a:latin typeface="Times New Roman" panose="02020603050405020304" pitchFamily="18" charset="0"/>
              </a:rPr>
              <a:t>Listo</a:t>
            </a:r>
          </a:p>
        </p:txBody>
      </p:sp>
      <p:sp>
        <p:nvSpPr>
          <p:cNvPr id="14349" name="Rectangle 10">
            <a:extLst>
              <a:ext uri="{FF2B5EF4-FFF2-40B4-BE49-F238E27FC236}">
                <a16:creationId xmlns:a16="http://schemas.microsoft.com/office/drawing/2014/main" id="{CE7EC017-8D70-4BBB-A146-3C683F310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6363" y="2562225"/>
            <a:ext cx="104996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 noProof="1">
                <a:solidFill>
                  <a:schemeClr val="bg1"/>
                </a:solidFill>
                <a:latin typeface="Times New Roman" panose="02020603050405020304" pitchFamily="18" charset="0"/>
              </a:rPr>
              <a:t>Ejecución</a:t>
            </a:r>
          </a:p>
        </p:txBody>
      </p:sp>
      <p:sp>
        <p:nvSpPr>
          <p:cNvPr id="14350" name="Rectangle 11">
            <a:extLst>
              <a:ext uri="{FF2B5EF4-FFF2-40B4-BE49-F238E27FC236}">
                <a16:creationId xmlns:a16="http://schemas.microsoft.com/office/drawing/2014/main" id="{A3830F3D-8377-4C68-844C-BB4A1E470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2562225"/>
            <a:ext cx="8985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 noProof="1">
                <a:solidFill>
                  <a:schemeClr val="bg1"/>
                </a:solidFill>
                <a:latin typeface="Times New Roman" panose="02020603050405020304" pitchFamily="18" charset="0"/>
              </a:rPr>
              <a:t>Salida</a:t>
            </a:r>
          </a:p>
        </p:txBody>
      </p:sp>
      <p:sp>
        <p:nvSpPr>
          <p:cNvPr id="14351" name="Rectangle 12">
            <a:extLst>
              <a:ext uri="{FF2B5EF4-FFF2-40B4-BE49-F238E27FC236}">
                <a16:creationId xmlns:a16="http://schemas.microsoft.com/office/drawing/2014/main" id="{58AA7E0E-1536-41DF-B3EB-CE2147055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488" y="5562600"/>
            <a:ext cx="111729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 noProof="1">
                <a:solidFill>
                  <a:schemeClr val="bg1"/>
                </a:solidFill>
                <a:latin typeface="Times New Roman" panose="02020603050405020304" pitchFamily="18" charset="0"/>
              </a:rPr>
              <a:t>Bloqueado</a:t>
            </a:r>
          </a:p>
        </p:txBody>
      </p:sp>
      <p:sp>
        <p:nvSpPr>
          <p:cNvPr id="171021" name="Line 13">
            <a:extLst>
              <a:ext uri="{FF2B5EF4-FFF2-40B4-BE49-F238E27FC236}">
                <a16:creationId xmlns:a16="http://schemas.microsoft.com/office/drawing/2014/main" id="{19837244-C118-4979-A77A-BF792F3036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66900" y="2736850"/>
            <a:ext cx="804863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353" name="Line 14">
            <a:extLst>
              <a:ext uri="{FF2B5EF4-FFF2-40B4-BE49-F238E27FC236}">
                <a16:creationId xmlns:a16="http://schemas.microsoft.com/office/drawing/2014/main" id="{C9F65D5C-58A8-4AFA-9B8E-E29D2E0991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19475" y="3113088"/>
            <a:ext cx="0" cy="2297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354" name="Line 15">
            <a:extLst>
              <a:ext uri="{FF2B5EF4-FFF2-40B4-BE49-F238E27FC236}">
                <a16:creationId xmlns:a16="http://schemas.microsoft.com/office/drawing/2014/main" id="{18B1DD74-F914-4A25-BF92-49B04F5181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6038" y="2736850"/>
            <a:ext cx="741362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1024" name="Line 16">
            <a:extLst>
              <a:ext uri="{FF2B5EF4-FFF2-40B4-BE49-F238E27FC236}">
                <a16:creationId xmlns:a16="http://schemas.microsoft.com/office/drawing/2014/main" id="{69A022A9-CD56-4A36-A7A4-CF399AA971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1138" y="2584450"/>
            <a:ext cx="1025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1025" name="Line 17">
            <a:extLst>
              <a:ext uri="{FF2B5EF4-FFF2-40B4-BE49-F238E27FC236}">
                <a16:creationId xmlns:a16="http://schemas.microsoft.com/office/drawing/2014/main" id="{AE5B70FC-1C89-4431-849B-32A1762F9A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8" y="2965450"/>
            <a:ext cx="1050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1026" name="Rectangle 18">
            <a:extLst>
              <a:ext uri="{FF2B5EF4-FFF2-40B4-BE49-F238E27FC236}">
                <a16:creationId xmlns:a16="http://schemas.microsoft.com/office/drawing/2014/main" id="{326BB304-8BA9-4715-9B6E-70557B0AB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650" y="2263775"/>
            <a:ext cx="8826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 noProof="1">
                <a:solidFill>
                  <a:srgbClr val="FF0000"/>
                </a:solidFill>
                <a:latin typeface="Times New Roman" panose="02020603050405020304" pitchFamily="18" charset="0"/>
              </a:rPr>
              <a:t>Admitir</a:t>
            </a:r>
          </a:p>
        </p:txBody>
      </p:sp>
      <p:sp>
        <p:nvSpPr>
          <p:cNvPr id="171027" name="Rectangle 19">
            <a:extLst>
              <a:ext uri="{FF2B5EF4-FFF2-40B4-BE49-F238E27FC236}">
                <a16:creationId xmlns:a16="http://schemas.microsoft.com/office/drawing/2014/main" id="{E77994B9-F768-4D18-9DE0-955FDB4DB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4925" y="2041525"/>
            <a:ext cx="16954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 noProof="1">
                <a:solidFill>
                  <a:srgbClr val="FF0000"/>
                </a:solidFill>
                <a:latin typeface="Times New Roman" panose="02020603050405020304" pitchFamily="18" charset="0"/>
              </a:rPr>
              <a:t>Pasar a ejecución</a:t>
            </a:r>
          </a:p>
        </p:txBody>
      </p:sp>
      <p:sp>
        <p:nvSpPr>
          <p:cNvPr id="171028" name="Rectangle 20">
            <a:extLst>
              <a:ext uri="{FF2B5EF4-FFF2-40B4-BE49-F238E27FC236}">
                <a16:creationId xmlns:a16="http://schemas.microsoft.com/office/drawing/2014/main" id="{19FFACCB-161F-49D1-BE4A-D2DB945B5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913" y="3114675"/>
            <a:ext cx="1243012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 noProof="1">
                <a:solidFill>
                  <a:srgbClr val="FF0000"/>
                </a:solidFill>
                <a:latin typeface="Times New Roman" panose="02020603050405020304" pitchFamily="18" charset="0"/>
              </a:rPr>
              <a:t>Fin de plazo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 noProof="1">
                <a:solidFill>
                  <a:srgbClr val="FF0000"/>
                </a:solidFill>
                <a:latin typeface="Times New Roman" panose="02020603050405020304" pitchFamily="18" charset="0"/>
              </a:rPr>
              <a:t>(time-out)</a:t>
            </a:r>
          </a:p>
        </p:txBody>
      </p:sp>
      <p:sp>
        <p:nvSpPr>
          <p:cNvPr id="14360" name="Line 21">
            <a:extLst>
              <a:ext uri="{FF2B5EF4-FFF2-40B4-BE49-F238E27FC236}">
                <a16:creationId xmlns:a16="http://schemas.microsoft.com/office/drawing/2014/main" id="{49455192-EF36-43B5-8A31-D1BC20AFA1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40175" y="3125788"/>
            <a:ext cx="1416050" cy="2354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1030" name="Text Box 22">
            <a:extLst>
              <a:ext uri="{FF2B5EF4-FFF2-40B4-BE49-F238E27FC236}">
                <a16:creationId xmlns:a16="http://schemas.microsoft.com/office/drawing/2014/main" id="{B8797EEB-4014-48B3-B231-9C5C991E1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3636963"/>
            <a:ext cx="307022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600" b="1">
                <a:latin typeface="Times New Roman" panose="02020603050405020304" pitchFamily="18" charset="0"/>
              </a:rPr>
              <a:t>Planificador a largo plazo</a:t>
            </a:r>
          </a:p>
          <a:p>
            <a:pPr lvl="3" eaLnBrk="1" hangingPunct="1">
              <a:spcBef>
                <a:spcPct val="0"/>
              </a:spcBef>
              <a:buFontTx/>
              <a:buChar char="•"/>
            </a:pPr>
            <a:r>
              <a:rPr lang="es-ES" altLang="es-MX" sz="1600" b="1">
                <a:latin typeface="Times New Roman" panose="02020603050405020304" pitchFamily="18" charset="0"/>
              </a:rPr>
              <a:t>Planificador de tareas</a:t>
            </a:r>
          </a:p>
          <a:p>
            <a:pPr lvl="3" eaLnBrk="1" hangingPunct="1">
              <a:spcBef>
                <a:spcPct val="0"/>
              </a:spcBef>
              <a:buFontTx/>
              <a:buChar char="•"/>
            </a:pPr>
            <a:r>
              <a:rPr lang="es-ES" altLang="es-MX" sz="1600" b="1">
                <a:latin typeface="Times New Roman" panose="02020603050405020304" pitchFamily="18" charset="0"/>
              </a:rPr>
              <a:t>Selecciona que procesos se llevan a la cola de listos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MX" sz="1600" b="1">
              <a:latin typeface="Times New Roman" panose="02020603050405020304" pitchFamily="18" charset="0"/>
            </a:endParaRPr>
          </a:p>
        </p:txBody>
      </p:sp>
      <p:sp>
        <p:nvSpPr>
          <p:cNvPr id="171031" name="Text Box 23">
            <a:extLst>
              <a:ext uri="{FF2B5EF4-FFF2-40B4-BE49-F238E27FC236}">
                <a16:creationId xmlns:a16="http://schemas.microsoft.com/office/drawing/2014/main" id="{E614D081-569B-42DB-A8CC-70056EF21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4600" y="3803650"/>
            <a:ext cx="40894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b="1">
                <a:latin typeface="Times New Roman" panose="02020603050405020304" pitchFamily="18" charset="0"/>
              </a:rPr>
              <a:t>Planificador a corto plazo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s-ES" altLang="es-MX" sz="1800" b="1">
                <a:latin typeface="Times New Roman" panose="02020603050405020304" pitchFamily="18" charset="0"/>
              </a:rPr>
              <a:t>Planificador del CPU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s-ES" altLang="es-MX" sz="1800" b="1">
                <a:latin typeface="Times New Roman" panose="02020603050405020304" pitchFamily="18" charset="0"/>
              </a:rPr>
              <a:t>Selecciona que proceso debe ser el próximo en ejecutarse y otorgársele el CPU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MX" sz="1800" b="1">
              <a:latin typeface="Times New Roman" panose="02020603050405020304" pitchFamily="18" charset="0"/>
            </a:endParaRPr>
          </a:p>
        </p:txBody>
      </p:sp>
      <p:sp>
        <p:nvSpPr>
          <p:cNvPr id="171032" name="Oval 24">
            <a:extLst>
              <a:ext uri="{FF2B5EF4-FFF2-40B4-BE49-F238E27FC236}">
                <a16:creationId xmlns:a16="http://schemas.microsoft.com/office/drawing/2014/main" id="{E32DC2EF-A318-4D36-BA30-4A0AC1C7A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" y="1730375"/>
            <a:ext cx="4389438" cy="1828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71033" name="Oval 25">
            <a:extLst>
              <a:ext uri="{FF2B5EF4-FFF2-40B4-BE49-F238E27FC236}">
                <a16:creationId xmlns:a16="http://schemas.microsoft.com/office/drawing/2014/main" id="{37DC7F73-CFA9-45AE-AEF2-C3C108C96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479550"/>
            <a:ext cx="4305300" cy="237807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autoRev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1" autoRev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710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710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1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710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1710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26" grpId="0"/>
      <p:bldP spid="171027" grpId="0"/>
      <p:bldP spid="171028" grpId="0"/>
      <p:bldP spid="171030" grpId="0"/>
      <p:bldP spid="1710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>
            <a:extLst>
              <a:ext uri="{FF2B5EF4-FFF2-40B4-BE49-F238E27FC236}">
                <a16:creationId xmlns:a16="http://schemas.microsoft.com/office/drawing/2014/main" id="{0F608DA8-302F-4C06-80DC-70F038A7FB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/>
              <a:t>Diagrama de estados de un proceso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210ADBE-0AFD-47AE-9405-D4A96C971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6F2267-6410-48F6-BFA1-33660DE17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16C13C-35CC-4922-B87A-2B8EDE0A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43DB0-92E1-4B4B-82D4-FC3EA1848EB3}" type="slidenum">
              <a:rPr lang="es-ES" altLang="es-MX" smtClean="0"/>
              <a:pPr>
                <a:defRPr/>
              </a:pPr>
              <a:t>7</a:t>
            </a:fld>
            <a:endParaRPr lang="es-ES" altLang="es-MX"/>
          </a:p>
        </p:txBody>
      </p:sp>
      <p:sp>
        <p:nvSpPr>
          <p:cNvPr id="173059" name="Oval 3">
            <a:extLst>
              <a:ext uri="{FF2B5EF4-FFF2-40B4-BE49-F238E27FC236}">
                <a16:creationId xmlns:a16="http://schemas.microsoft.com/office/drawing/2014/main" id="{2E49CE61-1E4E-44FE-98CC-3E36D468B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38400"/>
            <a:ext cx="1397000" cy="673100"/>
          </a:xfrm>
          <a:prstGeom prst="ellipse">
            <a:avLst/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73060" name="Oval 4">
            <a:extLst>
              <a:ext uri="{FF2B5EF4-FFF2-40B4-BE49-F238E27FC236}">
                <a16:creationId xmlns:a16="http://schemas.microsoft.com/office/drawing/2014/main" id="{34D3AE7F-3F0F-493A-9D24-B15FB5977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0" y="2438400"/>
            <a:ext cx="1397000" cy="673100"/>
          </a:xfrm>
          <a:prstGeom prst="ellipse">
            <a:avLst/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73061" name="Oval 5">
            <a:extLst>
              <a:ext uri="{FF2B5EF4-FFF2-40B4-BE49-F238E27FC236}">
                <a16:creationId xmlns:a16="http://schemas.microsoft.com/office/drawing/2014/main" id="{6B52C00E-5430-4CEB-8052-111480D66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400" y="2438400"/>
            <a:ext cx="1397000" cy="673100"/>
          </a:xfrm>
          <a:prstGeom prst="ellipse">
            <a:avLst/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73062" name="Oval 6">
            <a:extLst>
              <a:ext uri="{FF2B5EF4-FFF2-40B4-BE49-F238E27FC236}">
                <a16:creationId xmlns:a16="http://schemas.microsoft.com/office/drawing/2014/main" id="{6E2F05C6-C9E1-4A0A-864D-97A428196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463" y="2438400"/>
            <a:ext cx="1397000" cy="673100"/>
          </a:xfrm>
          <a:prstGeom prst="ellipse">
            <a:avLst/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73063" name="Oval 7">
            <a:extLst>
              <a:ext uri="{FF2B5EF4-FFF2-40B4-BE49-F238E27FC236}">
                <a16:creationId xmlns:a16="http://schemas.microsoft.com/office/drawing/2014/main" id="{C694FCD9-2E20-4E4D-9D13-5FB28AEAF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463" y="5410200"/>
            <a:ext cx="1397000" cy="673100"/>
          </a:xfrm>
          <a:prstGeom prst="ellipse">
            <a:avLst/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395" name="Rectangle 8">
            <a:extLst>
              <a:ext uri="{FF2B5EF4-FFF2-40B4-BE49-F238E27FC236}">
                <a16:creationId xmlns:a16="http://schemas.microsoft.com/office/drawing/2014/main" id="{76C773A1-4148-4754-9710-3598B8E18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2562225"/>
            <a:ext cx="74058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 noProof="1">
                <a:solidFill>
                  <a:schemeClr val="bg1"/>
                </a:solidFill>
                <a:latin typeface="Times New Roman" panose="02020603050405020304" pitchFamily="18" charset="0"/>
              </a:rPr>
              <a:t>Nuevo</a:t>
            </a:r>
          </a:p>
        </p:txBody>
      </p:sp>
      <p:sp>
        <p:nvSpPr>
          <p:cNvPr id="16396" name="Rectangle 9">
            <a:extLst>
              <a:ext uri="{FF2B5EF4-FFF2-40B4-BE49-F238E27FC236}">
                <a16:creationId xmlns:a16="http://schemas.microsoft.com/office/drawing/2014/main" id="{6466BFBF-7EF9-4C43-994A-00D6085DA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2562225"/>
            <a:ext cx="62837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 noProof="1">
                <a:solidFill>
                  <a:schemeClr val="bg1"/>
                </a:solidFill>
                <a:latin typeface="Times New Roman" panose="02020603050405020304" pitchFamily="18" charset="0"/>
              </a:rPr>
              <a:t>Listo</a:t>
            </a:r>
          </a:p>
        </p:txBody>
      </p:sp>
      <p:sp>
        <p:nvSpPr>
          <p:cNvPr id="16397" name="Rectangle 10">
            <a:extLst>
              <a:ext uri="{FF2B5EF4-FFF2-40B4-BE49-F238E27FC236}">
                <a16:creationId xmlns:a16="http://schemas.microsoft.com/office/drawing/2014/main" id="{815326D9-4279-4E3B-A648-CCC473096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6363" y="2562225"/>
            <a:ext cx="104996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 noProof="1">
                <a:solidFill>
                  <a:schemeClr val="bg1"/>
                </a:solidFill>
                <a:latin typeface="Times New Roman" panose="02020603050405020304" pitchFamily="18" charset="0"/>
              </a:rPr>
              <a:t>Ejecución</a:t>
            </a:r>
          </a:p>
        </p:txBody>
      </p:sp>
      <p:sp>
        <p:nvSpPr>
          <p:cNvPr id="16398" name="Rectangle 11">
            <a:extLst>
              <a:ext uri="{FF2B5EF4-FFF2-40B4-BE49-F238E27FC236}">
                <a16:creationId xmlns:a16="http://schemas.microsoft.com/office/drawing/2014/main" id="{91522453-58D3-4FB3-B12E-3638B3807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2562225"/>
            <a:ext cx="8985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 noProof="1">
                <a:solidFill>
                  <a:schemeClr val="bg1"/>
                </a:solidFill>
                <a:latin typeface="Times New Roman" panose="02020603050405020304" pitchFamily="18" charset="0"/>
              </a:rPr>
              <a:t>Salida</a:t>
            </a:r>
          </a:p>
        </p:txBody>
      </p:sp>
      <p:sp>
        <p:nvSpPr>
          <p:cNvPr id="16399" name="Rectangle 12">
            <a:extLst>
              <a:ext uri="{FF2B5EF4-FFF2-40B4-BE49-F238E27FC236}">
                <a16:creationId xmlns:a16="http://schemas.microsoft.com/office/drawing/2014/main" id="{538A858A-3F33-4BC8-A7ED-9B9CB8CF4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488" y="5562600"/>
            <a:ext cx="111729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 noProof="1">
                <a:solidFill>
                  <a:schemeClr val="bg1"/>
                </a:solidFill>
                <a:latin typeface="Times New Roman" panose="02020603050405020304" pitchFamily="18" charset="0"/>
              </a:rPr>
              <a:t>Bloqueado</a:t>
            </a:r>
          </a:p>
        </p:txBody>
      </p:sp>
      <p:sp>
        <p:nvSpPr>
          <p:cNvPr id="16400" name="Line 13">
            <a:extLst>
              <a:ext uri="{FF2B5EF4-FFF2-40B4-BE49-F238E27FC236}">
                <a16:creationId xmlns:a16="http://schemas.microsoft.com/office/drawing/2014/main" id="{E7A69425-3C8F-4BD5-9745-484366FAA6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66900" y="2736850"/>
            <a:ext cx="804863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6401" name="Line 14">
            <a:extLst>
              <a:ext uri="{FF2B5EF4-FFF2-40B4-BE49-F238E27FC236}">
                <a16:creationId xmlns:a16="http://schemas.microsoft.com/office/drawing/2014/main" id="{0D30764E-CC25-47E7-AB0C-28A35C272C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19475" y="3113088"/>
            <a:ext cx="0" cy="2297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402" name="Line 15">
            <a:extLst>
              <a:ext uri="{FF2B5EF4-FFF2-40B4-BE49-F238E27FC236}">
                <a16:creationId xmlns:a16="http://schemas.microsoft.com/office/drawing/2014/main" id="{DF36A832-9B23-485D-AC57-8D6CF65B24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6038" y="2736850"/>
            <a:ext cx="741362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6403" name="Line 16">
            <a:extLst>
              <a:ext uri="{FF2B5EF4-FFF2-40B4-BE49-F238E27FC236}">
                <a16:creationId xmlns:a16="http://schemas.microsoft.com/office/drawing/2014/main" id="{E8C87DCA-979B-457B-B5A7-A9DE0A05F7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1138" y="2584450"/>
            <a:ext cx="1025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6404" name="Line 17">
            <a:extLst>
              <a:ext uri="{FF2B5EF4-FFF2-40B4-BE49-F238E27FC236}">
                <a16:creationId xmlns:a16="http://schemas.microsoft.com/office/drawing/2014/main" id="{D90D566C-D7C1-4A4D-A3AA-A06E727BF0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8" y="2965450"/>
            <a:ext cx="1050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3074" name="Rectangle 18">
            <a:extLst>
              <a:ext uri="{FF2B5EF4-FFF2-40B4-BE49-F238E27FC236}">
                <a16:creationId xmlns:a16="http://schemas.microsoft.com/office/drawing/2014/main" id="{2BEBC948-A4FE-44ED-9405-327D9E4AA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2263775"/>
            <a:ext cx="8826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 noProof="1">
                <a:solidFill>
                  <a:srgbClr val="FF0000"/>
                </a:solidFill>
                <a:latin typeface="Times New Roman" panose="02020603050405020304" pitchFamily="18" charset="0"/>
              </a:rPr>
              <a:t>Admitir</a:t>
            </a:r>
          </a:p>
        </p:txBody>
      </p:sp>
      <p:sp>
        <p:nvSpPr>
          <p:cNvPr id="173075" name="Rectangle 19">
            <a:extLst>
              <a:ext uri="{FF2B5EF4-FFF2-40B4-BE49-F238E27FC236}">
                <a16:creationId xmlns:a16="http://schemas.microsoft.com/office/drawing/2014/main" id="{260387EE-4FEE-4470-A5FB-D12175B43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6300" y="3933825"/>
            <a:ext cx="125412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MX" sz="1600" b="1">
                <a:solidFill>
                  <a:srgbClr val="FF0000"/>
                </a:solidFill>
                <a:latin typeface="Times New Roman" panose="02020603050405020304" pitchFamily="18" charset="0"/>
              </a:rPr>
              <a:t>E/S o e</a:t>
            </a:r>
            <a:r>
              <a:rPr lang="en-US" altLang="es-MX" sz="1600" b="1" noProof="1">
                <a:solidFill>
                  <a:srgbClr val="FF0000"/>
                </a:solidFill>
                <a:latin typeface="Times New Roman" panose="02020603050405020304" pitchFamily="18" charset="0"/>
              </a:rPr>
              <a:t>vento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MX" sz="1600" b="1" noProof="1">
                <a:solidFill>
                  <a:srgbClr val="FF0000"/>
                </a:solidFill>
                <a:latin typeface="Times New Roman" panose="02020603050405020304" pitchFamily="18" charset="0"/>
              </a:rPr>
              <a:t>ocurre</a:t>
            </a:r>
          </a:p>
        </p:txBody>
      </p:sp>
      <p:sp>
        <p:nvSpPr>
          <p:cNvPr id="173076" name="Rectangle 20">
            <a:extLst>
              <a:ext uri="{FF2B5EF4-FFF2-40B4-BE49-F238E27FC236}">
                <a16:creationId xmlns:a16="http://schemas.microsoft.com/office/drawing/2014/main" id="{25F03278-A24C-41A8-9DFE-A214AC7BA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4925" y="2041525"/>
            <a:ext cx="16954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 noProof="1">
                <a:solidFill>
                  <a:srgbClr val="FF0000"/>
                </a:solidFill>
                <a:latin typeface="Times New Roman" panose="02020603050405020304" pitchFamily="18" charset="0"/>
              </a:rPr>
              <a:t>Pasar a ejecución</a:t>
            </a:r>
          </a:p>
        </p:txBody>
      </p:sp>
      <p:sp>
        <p:nvSpPr>
          <p:cNvPr id="173077" name="Rectangle 21">
            <a:extLst>
              <a:ext uri="{FF2B5EF4-FFF2-40B4-BE49-F238E27FC236}">
                <a16:creationId xmlns:a16="http://schemas.microsoft.com/office/drawing/2014/main" id="{59DBCF1B-83B8-486D-BFF8-D2050BBE9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2181225"/>
            <a:ext cx="8588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 noProof="1">
                <a:solidFill>
                  <a:srgbClr val="FF0000"/>
                </a:solidFill>
                <a:latin typeface="Times New Roman" panose="02020603050405020304" pitchFamily="18" charset="0"/>
              </a:rPr>
              <a:t>Liberar</a:t>
            </a:r>
          </a:p>
        </p:txBody>
      </p:sp>
      <p:sp>
        <p:nvSpPr>
          <p:cNvPr id="173078" name="Rectangle 22">
            <a:extLst>
              <a:ext uri="{FF2B5EF4-FFF2-40B4-BE49-F238E27FC236}">
                <a16:creationId xmlns:a16="http://schemas.microsoft.com/office/drawing/2014/main" id="{56339075-F974-4030-8B95-F0D8486A0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913" y="3019425"/>
            <a:ext cx="1243012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 noProof="1">
                <a:solidFill>
                  <a:srgbClr val="FF0000"/>
                </a:solidFill>
                <a:latin typeface="Times New Roman" panose="02020603050405020304" pitchFamily="18" charset="0"/>
              </a:rPr>
              <a:t>Fin de plazo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 noProof="1">
                <a:solidFill>
                  <a:srgbClr val="FF0000"/>
                </a:solidFill>
                <a:latin typeface="Times New Roman" panose="02020603050405020304" pitchFamily="18" charset="0"/>
              </a:rPr>
              <a:t>(time-out)</a:t>
            </a:r>
          </a:p>
        </p:txBody>
      </p:sp>
      <p:sp>
        <p:nvSpPr>
          <p:cNvPr id="16410" name="Line 23">
            <a:extLst>
              <a:ext uri="{FF2B5EF4-FFF2-40B4-BE49-F238E27FC236}">
                <a16:creationId xmlns:a16="http://schemas.microsoft.com/office/drawing/2014/main" id="{3CC03AAD-5135-43BA-BB66-58AE4B4DB9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40175" y="3125788"/>
            <a:ext cx="1416050" cy="2354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3080" name="Rectangle 24">
            <a:extLst>
              <a:ext uri="{FF2B5EF4-FFF2-40B4-BE49-F238E27FC236}">
                <a16:creationId xmlns:a16="http://schemas.microsoft.com/office/drawing/2014/main" id="{4D389579-CA6F-494C-9471-70543662F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4095750"/>
            <a:ext cx="212407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MX" sz="1600" b="1">
                <a:solidFill>
                  <a:srgbClr val="FF0000"/>
                </a:solidFill>
                <a:latin typeface="Times New Roman" panose="02020603050405020304" pitchFamily="18" charset="0"/>
              </a:rPr>
              <a:t>El proceso solicita E/S o e</a:t>
            </a:r>
            <a:r>
              <a:rPr lang="en-US" altLang="es-MX" sz="1600" b="1" noProof="1">
                <a:solidFill>
                  <a:srgbClr val="FF0000"/>
                </a:solidFill>
                <a:latin typeface="Times New Roman" panose="02020603050405020304" pitchFamily="18" charset="0"/>
              </a:rPr>
              <a:t>spera</a:t>
            </a:r>
            <a:r>
              <a:rPr lang="en-US" altLang="es-MX" sz="16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s-MX" sz="1600" b="1" noProof="1">
                <a:solidFill>
                  <a:srgbClr val="FF0000"/>
                </a:solidFill>
                <a:latin typeface="Times New Roman" panose="02020603050405020304" pitchFamily="18" charset="0"/>
              </a:rPr>
              <a:t>evento</a:t>
            </a:r>
          </a:p>
        </p:txBody>
      </p:sp>
      <p:sp>
        <p:nvSpPr>
          <p:cNvPr id="173081" name="Text Box 25">
            <a:extLst>
              <a:ext uri="{FF2B5EF4-FFF2-40B4-BE49-F238E27FC236}">
                <a16:creationId xmlns:a16="http://schemas.microsoft.com/office/drawing/2014/main" id="{829ACF6B-0A66-4C19-8C8C-D186B5A36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" y="3216275"/>
            <a:ext cx="2493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600" b="1">
                <a:latin typeface="Times New Roman" panose="02020603050405020304" pitchFamily="18" charset="0"/>
              </a:rPr>
              <a:t>El proceso se está creando</a:t>
            </a:r>
          </a:p>
        </p:txBody>
      </p:sp>
      <p:sp>
        <p:nvSpPr>
          <p:cNvPr id="173082" name="Text Box 26">
            <a:extLst>
              <a:ext uri="{FF2B5EF4-FFF2-40B4-BE49-F238E27FC236}">
                <a16:creationId xmlns:a16="http://schemas.microsoft.com/office/drawing/2014/main" id="{4F7D6B54-48DA-4B4E-AA4E-B1E0FB459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925" y="1530350"/>
            <a:ext cx="28829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600" b="1">
                <a:latin typeface="Times New Roman" panose="02020603050405020304" pitchFamily="18" charset="0"/>
              </a:rPr>
              <a:t>El proceso está esperando a que se le de el CPU</a:t>
            </a:r>
          </a:p>
        </p:txBody>
      </p:sp>
      <p:sp>
        <p:nvSpPr>
          <p:cNvPr id="173083" name="Text Box 27">
            <a:extLst>
              <a:ext uri="{FF2B5EF4-FFF2-40B4-BE49-F238E27FC236}">
                <a16:creationId xmlns:a16="http://schemas.microsoft.com/office/drawing/2014/main" id="{9F3ACA54-212D-4E2D-8ED9-B02208C03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4663" y="3144838"/>
            <a:ext cx="19018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600" b="1">
                <a:latin typeface="Times New Roman" panose="02020603050405020304" pitchFamily="18" charset="0"/>
              </a:rPr>
              <a:t>Las instrucciones del proceso se están ejecutando</a:t>
            </a:r>
          </a:p>
        </p:txBody>
      </p:sp>
      <p:sp>
        <p:nvSpPr>
          <p:cNvPr id="173084" name="Text Box 28">
            <a:extLst>
              <a:ext uri="{FF2B5EF4-FFF2-40B4-BE49-F238E27FC236}">
                <a16:creationId xmlns:a16="http://schemas.microsoft.com/office/drawing/2014/main" id="{CE323BBA-1C79-4741-969F-E0202A047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450" y="5456238"/>
            <a:ext cx="25749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s-MX" sz="1600" b="1">
                <a:latin typeface="Times New Roman" panose="02020603050405020304" pitchFamily="18" charset="0"/>
              </a:rPr>
              <a:t>El proceso está esperando a que ocurra un evento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MX" sz="1600" b="1">
              <a:latin typeface="Times New Roman" panose="02020603050405020304" pitchFamily="18" charset="0"/>
            </a:endParaRPr>
          </a:p>
        </p:txBody>
      </p:sp>
      <p:sp>
        <p:nvSpPr>
          <p:cNvPr id="173085" name="Text Box 29">
            <a:extLst>
              <a:ext uri="{FF2B5EF4-FFF2-40B4-BE49-F238E27FC236}">
                <a16:creationId xmlns:a16="http://schemas.microsoft.com/office/drawing/2014/main" id="{9694CA76-9BD6-4886-873B-79D440381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4913" y="1438275"/>
            <a:ext cx="15890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s-MX" sz="1600" b="1">
                <a:latin typeface="Times New Roman" panose="02020603050405020304" pitchFamily="18" charset="0"/>
              </a:rPr>
              <a:t>El proceso terminó su ejecución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repeatCount="indefinite" autoRev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mph" presetSubtype="1" repeatCount="indefinite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mph" presetSubtype="1" repeatCount="indefinite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mph" presetSubtype="1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" presetClass="emph" presetSubtype="1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1" presetClass="emph" presetSubtype="1" repeatCount="indefinite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indefinite"/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indefinite"/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1" presetClass="emph" presetSubtype="1" repeatCount="indefinite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indefinite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5" presetID="1" presetClass="emph" presetSubtype="1" repeatCount="indefinite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indefinite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indefinite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5" presetID="1" presetClass="emph" presetSubtype="1" repeatCount="indefinite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" dur="indefinite"/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indefinite"/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74" grpId="0"/>
      <p:bldP spid="173075" grpId="0"/>
      <p:bldP spid="173076" grpId="0"/>
      <p:bldP spid="173076" grpId="1"/>
      <p:bldP spid="173076" grpId="2"/>
      <p:bldP spid="173077" grpId="0"/>
      <p:bldP spid="173078" grpId="0"/>
      <p:bldP spid="173080" grpId="0"/>
      <p:bldP spid="173081" grpId="0"/>
      <p:bldP spid="173082" grpId="0"/>
      <p:bldP spid="173082" grpId="1"/>
      <p:bldP spid="173082" grpId="2"/>
      <p:bldP spid="173083" grpId="0"/>
      <p:bldP spid="173083" grpId="1"/>
      <p:bldP spid="173083" grpId="2"/>
      <p:bldP spid="173084" grpId="0"/>
      <p:bldP spid="1730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>
            <a:extLst>
              <a:ext uri="{FF2B5EF4-FFF2-40B4-BE49-F238E27FC236}">
                <a16:creationId xmlns:a16="http://schemas.microsoft.com/office/drawing/2014/main" id="{D4CD2ABF-F048-4D93-AD68-9587309A74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/>
              <a:t>Planificador del CPU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2BE36B9-AB59-4711-9F1D-AF39943C87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altLang="es-MX" dirty="0"/>
              <a:t>Selecciona entre los procesos que están en memoria listos para ejecutarse, y le asigna el CPU a uno de ellos.</a:t>
            </a:r>
          </a:p>
          <a:p>
            <a:r>
              <a:rPr lang="es-ES" altLang="es-MX" dirty="0"/>
              <a:t>Las decisiones de planificación del CPU se hacen cuando un proceso:</a:t>
            </a:r>
          </a:p>
          <a:p>
            <a:pPr lvl="1"/>
            <a:r>
              <a:rPr lang="es-ES" altLang="es-MX" dirty="0"/>
              <a:t>Cambia de ejecución a bloqueado</a:t>
            </a:r>
          </a:p>
          <a:p>
            <a:pPr lvl="1"/>
            <a:r>
              <a:rPr lang="es-ES" altLang="es-MX" dirty="0"/>
              <a:t>Cambia de ejecución a listo</a:t>
            </a:r>
          </a:p>
          <a:p>
            <a:pPr lvl="1"/>
            <a:r>
              <a:rPr lang="es-ES" altLang="es-MX" dirty="0"/>
              <a:t>Cambia de bloqueado a listo</a:t>
            </a:r>
          </a:p>
          <a:p>
            <a:pPr lvl="1"/>
            <a:r>
              <a:rPr lang="es-ES" altLang="es-MX" dirty="0"/>
              <a:t>Termina</a:t>
            </a:r>
          </a:p>
          <a:p>
            <a:r>
              <a:rPr lang="es-ES" altLang="es-MX" dirty="0"/>
              <a:t>Algoritmos de planificación </a:t>
            </a:r>
            <a:r>
              <a:rPr lang="es-ES" altLang="es-MX" dirty="0" err="1"/>
              <a:t>expropiativos</a:t>
            </a:r>
            <a:r>
              <a:rPr lang="es-ES" altLang="es-MX" dirty="0"/>
              <a:t> y no </a:t>
            </a:r>
            <a:r>
              <a:rPr lang="es-ES" altLang="es-MX" dirty="0" err="1"/>
              <a:t>expropiativos</a:t>
            </a:r>
            <a:endParaRPr lang="es-ES" altLang="es-MX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8358ABB-0F8A-4CFF-AC23-423F8318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32EEBA2-976C-4524-95C4-D258B0B4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C09660-573F-49C5-B365-61B45D30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43DB0-92E1-4B4B-82D4-FC3EA1848EB3}" type="slidenum">
              <a:rPr lang="es-ES" altLang="es-MX" smtClean="0"/>
              <a:pPr>
                <a:defRPr/>
              </a:pPr>
              <a:t>8</a:t>
            </a:fld>
            <a:endParaRPr lang="es-ES" alt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>
            <a:extLst>
              <a:ext uri="{FF2B5EF4-FFF2-40B4-BE49-F238E27FC236}">
                <a16:creationId xmlns:a16="http://schemas.microsoft.com/office/drawing/2014/main" id="{BC3684D3-1264-4781-85F7-811631FB3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/>
              <a:t>Despachador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09B9A1D-503D-4E40-92F7-B70CE63577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MX"/>
              <a:t>El módulo del despachador le da el control del CPU al proceso seleccionado por el planificador de corto plazo; esto abarca:</a:t>
            </a:r>
          </a:p>
          <a:p>
            <a:pPr lvl="1" eaLnBrk="1" hangingPunct="1"/>
            <a:r>
              <a:rPr lang="es-ES" altLang="es-MX"/>
              <a:t>Cambio de contexto</a:t>
            </a:r>
          </a:p>
          <a:p>
            <a:pPr lvl="1" eaLnBrk="1" hangingPunct="1"/>
            <a:r>
              <a:rPr lang="es-ES" altLang="es-MX"/>
              <a:t>Cambio a modo usuario</a:t>
            </a:r>
          </a:p>
          <a:p>
            <a:pPr lvl="1" eaLnBrk="1" hangingPunct="1"/>
            <a:r>
              <a:rPr lang="es-ES" altLang="es-MX"/>
              <a:t>Hacer el salto a la dirección en el programa de usuario para reiniciar ese programa</a:t>
            </a:r>
          </a:p>
          <a:p>
            <a:pPr eaLnBrk="1" hangingPunct="1"/>
            <a:r>
              <a:rPr lang="es-ES" altLang="es-MX" i="1"/>
              <a:t>Latencia de despacho</a:t>
            </a:r>
          </a:p>
          <a:p>
            <a:pPr lvl="1" eaLnBrk="1" hangingPunct="1"/>
            <a:r>
              <a:rPr lang="es-ES" altLang="es-MX"/>
              <a:t>El tiempo que le toma al despachador detener un proceso e iniciar otro en ejecución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E78602B-7B64-452E-B0AF-E5F20C69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Planificación del CPU</a:t>
            </a:r>
            <a:endParaRPr lang="es-E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486053C-BA65-4471-9CCA-4E7F856F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177AD7-B927-46E5-AFBE-D7310306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43DB0-92E1-4B4B-82D4-FC3EA1848EB3}" type="slidenum">
              <a:rPr lang="es-ES" altLang="es-MX" smtClean="0"/>
              <a:pPr>
                <a:defRPr/>
              </a:pPr>
              <a:t>9</a:t>
            </a:fld>
            <a:endParaRPr lang="es-ES" alt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TESO 2019b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ESO 2019b.potx" id="{161B53D2-EE3D-4C4A-8F78-F80EE92292CC}" vid="{047FD4F9-D193-4065-9D6F-ABF4072112F9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ITESO 2019b</Template>
  <TotalTime>6177</TotalTime>
  <Words>2057</Words>
  <Application>Microsoft Office PowerPoint</Application>
  <PresentationFormat>Presentación en pantalla (4:3)</PresentationFormat>
  <Paragraphs>592</Paragraphs>
  <Slides>41</Slides>
  <Notes>39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7" baseType="lpstr">
      <vt:lpstr>Arial</vt:lpstr>
      <vt:lpstr>Arial Narrow</vt:lpstr>
      <vt:lpstr>Calibri</vt:lpstr>
      <vt:lpstr>Helvetica</vt:lpstr>
      <vt:lpstr>Times New Roman</vt:lpstr>
      <vt:lpstr>ITESO 2019b</vt:lpstr>
      <vt:lpstr>Planificación del CPU</vt:lpstr>
      <vt:lpstr>Planificación del CPU</vt:lpstr>
      <vt:lpstr>Conceptos básicos</vt:lpstr>
      <vt:lpstr>Alternando secuencias de ráfagas de CPU y E/S</vt:lpstr>
      <vt:lpstr>Histograma de tiempos de ráfagas del CPU</vt:lpstr>
      <vt:lpstr>Planificadores</vt:lpstr>
      <vt:lpstr>Diagrama de estados de un proceso</vt:lpstr>
      <vt:lpstr>Planificador del CPU</vt:lpstr>
      <vt:lpstr>Despachador</vt:lpstr>
      <vt:lpstr>Criterios de planificación</vt:lpstr>
      <vt:lpstr>Criterios de planificación</vt:lpstr>
      <vt:lpstr>Criterios de optimización</vt:lpstr>
      <vt:lpstr>Algoritmos de planificación</vt:lpstr>
      <vt:lpstr>Algoritmos de planificación</vt:lpstr>
      <vt:lpstr>Ejemplo</vt:lpstr>
      <vt:lpstr>Primero en llegar, primero en ser servido (FCFS)</vt:lpstr>
      <vt:lpstr>Primero en llegar, primero en ser servido (FCFS)</vt:lpstr>
      <vt:lpstr>Primero el más corto</vt:lpstr>
      <vt:lpstr>Primero el más corto</vt:lpstr>
      <vt:lpstr>Primero el de mayor tasa de respuesta (“Highest Response Ratio Next” HRRN)</vt:lpstr>
      <vt:lpstr>Round-Robin (Turno rotatorio)</vt:lpstr>
      <vt:lpstr>El tiempo restante más corto</vt:lpstr>
      <vt:lpstr>Realimentación</vt:lpstr>
      <vt:lpstr>Realimentación</vt:lpstr>
      <vt:lpstr>Retroalimentación</vt:lpstr>
      <vt:lpstr>Planificación por reparto equitativo</vt:lpstr>
      <vt:lpstr>Planificación en UNIX</vt:lpstr>
      <vt:lpstr>Planificador SMP en Linux</vt:lpstr>
      <vt:lpstr>Políticas SMP</vt:lpstr>
      <vt:lpstr>El planificador SMP en Linux 2.4</vt:lpstr>
      <vt:lpstr>Balanceo de carga en Linux 2.4</vt:lpstr>
      <vt:lpstr>Apariencia de un planificador SMP en Linux 2.4</vt:lpstr>
      <vt:lpstr>Planificador SMP</vt:lpstr>
      <vt:lpstr>Expulsión de procesos de un CPU (Linux 2.4)</vt:lpstr>
      <vt:lpstr>Expulsión de procesos de un CPU (Linux 2.4)</vt:lpstr>
      <vt:lpstr>Problemas en la planificación de Linux 2.4 SMP</vt:lpstr>
      <vt:lpstr>Diferencia entre 2.4 y el 2.6</vt:lpstr>
      <vt:lpstr>El planificador SMP en Linux 2.6</vt:lpstr>
      <vt:lpstr>¿Cómo funciona una cola de listos en Linux 2.6?</vt:lpstr>
      <vt:lpstr>El Load Balancer</vt:lpstr>
      <vt:lpstr>¿Qué tareas están balanceadas?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6:  CPU Scheduling</dc:title>
  <dc:creator>Marilyn Turnamian</dc:creator>
  <cp:lastModifiedBy>José Luis Elvira</cp:lastModifiedBy>
  <cp:revision>66</cp:revision>
  <cp:lastPrinted>1999-07-21T15:12:35Z</cp:lastPrinted>
  <dcterms:created xsi:type="dcterms:W3CDTF">1999-07-20T17:58:50Z</dcterms:created>
  <dcterms:modified xsi:type="dcterms:W3CDTF">2018-12-19T17:31:46Z</dcterms:modified>
</cp:coreProperties>
</file>