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879" r:id="rId2"/>
  </p:sldMasterIdLst>
  <p:notesMasterIdLst>
    <p:notesMasterId r:id="rId23"/>
  </p:notesMasterIdLst>
  <p:sldIdLst>
    <p:sldId id="256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6F303A6F-C39B-4619-9925-11AFED1B2FD6}"/>
    <pc:docChg chg="undo custSel modSld">
      <pc:chgData name="ELVIRA VALENZUELA, JOSE LUIS" userId="e19aec6b-46d0-4f6b-8f07-8e7d115ec735" providerId="ADAL" clId="{6F303A6F-C39B-4619-9925-11AFED1B2FD6}" dt="2018-12-18T23:59:00.606" v="57" actId="27636"/>
      <pc:docMkLst>
        <pc:docMk/>
      </pc:docMkLst>
      <pc:sldChg chg="modSp">
        <pc:chgData name="ELVIRA VALENZUELA, JOSE LUIS" userId="e19aec6b-46d0-4f6b-8f07-8e7d115ec735" providerId="ADAL" clId="{6F303A6F-C39B-4619-9925-11AFED1B2FD6}" dt="2018-12-13T21:55:35.633" v="50" actId="20577"/>
        <pc:sldMkLst>
          <pc:docMk/>
          <pc:sldMk cId="0" sldId="260"/>
        </pc:sldMkLst>
        <pc:spChg chg="mod">
          <ac:chgData name="ELVIRA VALENZUELA, JOSE LUIS" userId="e19aec6b-46d0-4f6b-8f07-8e7d115ec735" providerId="ADAL" clId="{6F303A6F-C39B-4619-9925-11AFED1B2FD6}" dt="2018-12-13T21:55:35.633" v="50" actId="20577"/>
          <ac:spMkLst>
            <pc:docMk/>
            <pc:sldMk cId="0" sldId="260"/>
            <ac:spMk id="20482" creationId="{3A9D448C-E2D3-450E-810D-38FEE08BB096}"/>
          </ac:spMkLst>
        </pc:spChg>
      </pc:sldChg>
      <pc:sldChg chg="modSp">
        <pc:chgData name="ELVIRA VALENZUELA, JOSE LUIS" userId="e19aec6b-46d0-4f6b-8f07-8e7d115ec735" providerId="ADAL" clId="{6F303A6F-C39B-4619-9925-11AFED1B2FD6}" dt="2018-12-13T21:56:55.402" v="55" actId="207"/>
        <pc:sldMkLst>
          <pc:docMk/>
          <pc:sldMk cId="0" sldId="266"/>
        </pc:sldMkLst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15416" creationId="{A01A79FD-F262-49DF-8AC7-F9AA93038EF0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15417" creationId="{AA343C1D-053B-4BEF-B367-B363F277D0C6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15418" creationId="{D75B8FC9-F7BB-49CE-B332-53A608EDBB45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15419" creationId="{A9F581F3-BBCD-41BD-9529-CA0267EA1B94}"/>
          </ac:spMkLst>
        </pc:spChg>
        <pc:spChg chg="mod">
          <ac:chgData name="ELVIRA VALENZUELA, JOSE LUIS" userId="e19aec6b-46d0-4f6b-8f07-8e7d115ec735" providerId="ADAL" clId="{6F303A6F-C39B-4619-9925-11AFED1B2FD6}" dt="2018-12-13T21:56:09.575" v="53" actId="14100"/>
          <ac:spMkLst>
            <pc:docMk/>
            <pc:sldMk cId="0" sldId="266"/>
            <ac:spMk id="27660" creationId="{4E451152-070C-4B71-8A95-E363DD18E86D}"/>
          </ac:spMkLst>
        </pc:spChg>
        <pc:spChg chg="mod">
          <ac:chgData name="ELVIRA VALENZUELA, JOSE LUIS" userId="e19aec6b-46d0-4f6b-8f07-8e7d115ec735" providerId="ADAL" clId="{6F303A6F-C39B-4619-9925-11AFED1B2FD6}" dt="2018-12-13T21:56:55.402" v="55" actId="207"/>
          <ac:spMkLst>
            <pc:docMk/>
            <pc:sldMk cId="0" sldId="266"/>
            <ac:spMk id="27661" creationId="{692601CC-2CA2-434D-A618-F1693D72625E}"/>
          </ac:spMkLst>
        </pc:spChg>
        <pc:spChg chg="mod">
          <ac:chgData name="ELVIRA VALENZUELA, JOSE LUIS" userId="e19aec6b-46d0-4f6b-8f07-8e7d115ec735" providerId="ADAL" clId="{6F303A6F-C39B-4619-9925-11AFED1B2FD6}" dt="2018-12-13T21:56:55.402" v="55" actId="207"/>
          <ac:spMkLst>
            <pc:docMk/>
            <pc:sldMk cId="0" sldId="266"/>
            <ac:spMk id="27662" creationId="{D8AAFF78-052B-45CA-80B1-55C11AD2F679}"/>
          </ac:spMkLst>
        </pc:spChg>
        <pc:spChg chg="mod">
          <ac:chgData name="ELVIRA VALENZUELA, JOSE LUIS" userId="e19aec6b-46d0-4f6b-8f07-8e7d115ec735" providerId="ADAL" clId="{6F303A6F-C39B-4619-9925-11AFED1B2FD6}" dt="2018-12-13T21:56:55.402" v="55" actId="207"/>
          <ac:spMkLst>
            <pc:docMk/>
            <pc:sldMk cId="0" sldId="266"/>
            <ac:spMk id="27663" creationId="{8F1BE5C8-1B48-4B0D-804E-BBA76C9E6F9C}"/>
          </ac:spMkLst>
        </pc:spChg>
        <pc:spChg chg="mod">
          <ac:chgData name="ELVIRA VALENZUELA, JOSE LUIS" userId="e19aec6b-46d0-4f6b-8f07-8e7d115ec735" providerId="ADAL" clId="{6F303A6F-C39B-4619-9925-11AFED1B2FD6}" dt="2018-12-13T21:56:55.402" v="55" actId="207"/>
          <ac:spMkLst>
            <pc:docMk/>
            <pc:sldMk cId="0" sldId="266"/>
            <ac:spMk id="27664" creationId="{4682C152-64DF-4383-82A4-FADB8848BD2D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693" creationId="{116D62F3-51D1-4CC4-BF2A-3B3610CC0016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694" creationId="{B660B00D-036A-451F-84C5-5D5BF5325414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695" creationId="{524E0825-FC10-47CD-84F6-95556E969A86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696" creationId="{8868C91A-9E2F-463A-9E44-2EC309F66B0C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697" creationId="{68FA51F1-075E-454F-8B98-F0E4A9C47E2B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698" creationId="{33A80E6D-741E-45DC-A0DD-A803A5179496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699" creationId="{9853B9C7-617D-4FDB-9AC3-F33428BFF8ED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0" creationId="{79614748-1FAA-4637-A998-F0D608352486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1" creationId="{2F0DA138-AE05-48D8-A04E-C32287A83F27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2" creationId="{8324AE74-2A52-4C1C-8BAD-BF2F7763B4EB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3" creationId="{CC434A3C-B160-41A5-B90A-652A3CD7EFAB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4" creationId="{A2BE4EF1-D4B8-4B6B-9B71-C4E70019E077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5" creationId="{F049D4C8-B79D-4035-B140-0560BC7563B3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6" creationId="{4EDA0F5A-52BB-4A1F-8B5C-BF90465AFC98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7" creationId="{77595870-BE4C-4E39-BEEA-65EE329B67BF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8" creationId="{B7241340-1B4A-444B-B1B4-79DF1E239E85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09" creationId="{1A022DF0-EB17-425E-9D0C-6D802E9283D1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10" creationId="{A3515E65-AAB8-4584-A18C-DE474BBC5F82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11" creationId="{164D2E63-1EF5-4783-A064-A18271EE5B19}"/>
          </ac:spMkLst>
        </pc:spChg>
        <pc:spChg chg="mod">
          <ac:chgData name="ELVIRA VALENZUELA, JOSE LUIS" userId="e19aec6b-46d0-4f6b-8f07-8e7d115ec735" providerId="ADAL" clId="{6F303A6F-C39B-4619-9925-11AFED1B2FD6}" dt="2018-12-13T21:56:41.655" v="54" actId="692"/>
          <ac:spMkLst>
            <pc:docMk/>
            <pc:sldMk cId="0" sldId="266"/>
            <ac:spMk id="27712" creationId="{7B355874-8C1E-44EA-A000-A1B2B1CA8F8E}"/>
          </ac:spMkLst>
        </pc:spChg>
        <pc:grpChg chg="mod">
          <ac:chgData name="ELVIRA VALENZUELA, JOSE LUIS" userId="e19aec6b-46d0-4f6b-8f07-8e7d115ec735" providerId="ADAL" clId="{6F303A6F-C39B-4619-9925-11AFED1B2FD6}" dt="2018-12-13T21:56:03.232" v="52" actId="14100"/>
          <ac:grpSpMkLst>
            <pc:docMk/>
            <pc:sldMk cId="0" sldId="266"/>
            <ac:grpSpMk id="15412" creationId="{A96566B6-1DE9-4589-9B8A-90AE9ABAC0B5}"/>
          </ac:grpSpMkLst>
        </pc:grpChg>
        <pc:grpChg chg="mod">
          <ac:chgData name="ELVIRA VALENZUELA, JOSE LUIS" userId="e19aec6b-46d0-4f6b-8f07-8e7d115ec735" providerId="ADAL" clId="{6F303A6F-C39B-4619-9925-11AFED1B2FD6}" dt="2018-12-13T21:56:03.232" v="52" actId="14100"/>
          <ac:grpSpMkLst>
            <pc:docMk/>
            <pc:sldMk cId="0" sldId="266"/>
            <ac:grpSpMk id="15413" creationId="{297F25AC-F302-4521-BABD-862D65FF9586}"/>
          </ac:grpSpMkLst>
        </pc:grpChg>
        <pc:grpChg chg="mod">
          <ac:chgData name="ELVIRA VALENZUELA, JOSE LUIS" userId="e19aec6b-46d0-4f6b-8f07-8e7d115ec735" providerId="ADAL" clId="{6F303A6F-C39B-4619-9925-11AFED1B2FD6}" dt="2018-12-13T21:56:03.232" v="52" actId="14100"/>
          <ac:grpSpMkLst>
            <pc:docMk/>
            <pc:sldMk cId="0" sldId="266"/>
            <ac:grpSpMk id="15414" creationId="{00086832-0608-4ADD-9CA1-30DD6FC29A16}"/>
          </ac:grpSpMkLst>
        </pc:grpChg>
        <pc:grpChg chg="mod">
          <ac:chgData name="ELVIRA VALENZUELA, JOSE LUIS" userId="e19aec6b-46d0-4f6b-8f07-8e7d115ec735" providerId="ADAL" clId="{6F303A6F-C39B-4619-9925-11AFED1B2FD6}" dt="2018-12-13T21:56:03.232" v="52" actId="14100"/>
          <ac:grpSpMkLst>
            <pc:docMk/>
            <pc:sldMk cId="0" sldId="266"/>
            <ac:grpSpMk id="15415" creationId="{12415734-8FCC-4DD8-BB8C-18C4E55BDE6E}"/>
          </ac:grpSpMkLst>
        </pc:grpChg>
      </pc:sldChg>
      <pc:sldChg chg="addSp delSp modSp">
        <pc:chgData name="ELVIRA VALENZUELA, JOSE LUIS" userId="e19aec6b-46d0-4f6b-8f07-8e7d115ec735" providerId="ADAL" clId="{6F303A6F-C39B-4619-9925-11AFED1B2FD6}" dt="2018-12-13T21:55:05.910" v="47" actId="20577"/>
        <pc:sldMkLst>
          <pc:docMk/>
          <pc:sldMk cId="0" sldId="267"/>
        </pc:sldMkLst>
        <pc:spChg chg="add del mod">
          <ac:chgData name="ELVIRA VALENZUELA, JOSE LUIS" userId="e19aec6b-46d0-4f6b-8f07-8e7d115ec735" providerId="ADAL" clId="{6F303A6F-C39B-4619-9925-11AFED1B2FD6}" dt="2018-12-13T21:53:21.404" v="27" actId="20577"/>
          <ac:spMkLst>
            <pc:docMk/>
            <pc:sldMk cId="0" sldId="267"/>
            <ac:spMk id="5" creationId="{B699682A-784D-4BC7-9B60-6C9331A521F4}"/>
          </ac:spMkLst>
        </pc:spChg>
        <pc:spChg chg="add del mod">
          <ac:chgData name="ELVIRA VALENZUELA, JOSE LUIS" userId="e19aec6b-46d0-4f6b-8f07-8e7d115ec735" providerId="ADAL" clId="{6F303A6F-C39B-4619-9925-11AFED1B2FD6}" dt="2018-12-13T21:53:21.404" v="27" actId="20577"/>
          <ac:spMkLst>
            <pc:docMk/>
            <pc:sldMk cId="0" sldId="267"/>
            <ac:spMk id="6" creationId="{1B31A28A-D92E-4373-9867-30EB5B48D477}"/>
          </ac:spMkLst>
        </pc:spChg>
        <pc:spChg chg="add del mod">
          <ac:chgData name="ELVIRA VALENZUELA, JOSE LUIS" userId="e19aec6b-46d0-4f6b-8f07-8e7d115ec735" providerId="ADAL" clId="{6F303A6F-C39B-4619-9925-11AFED1B2FD6}" dt="2018-12-13T21:53:21.404" v="27" actId="20577"/>
          <ac:spMkLst>
            <pc:docMk/>
            <pc:sldMk cId="0" sldId="267"/>
            <ac:spMk id="7" creationId="{7DD93D75-6878-414F-9A26-B5C33B268F62}"/>
          </ac:spMkLst>
        </pc:spChg>
        <pc:spChg chg="add del mod">
          <ac:chgData name="ELVIRA VALENZUELA, JOSE LUIS" userId="e19aec6b-46d0-4f6b-8f07-8e7d115ec735" providerId="ADAL" clId="{6F303A6F-C39B-4619-9925-11AFED1B2FD6}" dt="2018-12-13T21:53:21.404" v="27" actId="20577"/>
          <ac:spMkLst>
            <pc:docMk/>
            <pc:sldMk cId="0" sldId="267"/>
            <ac:spMk id="8" creationId="{E4A282D5-53D5-478F-97AC-AB12EA3ABB72}"/>
          </ac:spMkLst>
        </pc:spChg>
        <pc:spChg chg="add del mod">
          <ac:chgData name="ELVIRA VALENZUELA, JOSE LUIS" userId="e19aec6b-46d0-4f6b-8f07-8e7d115ec735" providerId="ADAL" clId="{6F303A6F-C39B-4619-9925-11AFED1B2FD6}" dt="2018-12-13T21:53:23.396" v="28" actId="20577"/>
          <ac:spMkLst>
            <pc:docMk/>
            <pc:sldMk cId="0" sldId="267"/>
            <ac:spMk id="9" creationId="{A59FE0C0-34D4-49EA-A730-650CC686AC69}"/>
          </ac:spMkLst>
        </pc:spChg>
        <pc:spChg chg="add del mod">
          <ac:chgData name="ELVIRA VALENZUELA, JOSE LUIS" userId="e19aec6b-46d0-4f6b-8f07-8e7d115ec735" providerId="ADAL" clId="{6F303A6F-C39B-4619-9925-11AFED1B2FD6}" dt="2018-12-13T21:53:23.396" v="28" actId="20577"/>
          <ac:spMkLst>
            <pc:docMk/>
            <pc:sldMk cId="0" sldId="267"/>
            <ac:spMk id="10" creationId="{DB95E288-A6F1-4ACC-8C97-2A292F59BE03}"/>
          </ac:spMkLst>
        </pc:spChg>
        <pc:spChg chg="add del mod">
          <ac:chgData name="ELVIRA VALENZUELA, JOSE LUIS" userId="e19aec6b-46d0-4f6b-8f07-8e7d115ec735" providerId="ADAL" clId="{6F303A6F-C39B-4619-9925-11AFED1B2FD6}" dt="2018-12-13T21:53:23.396" v="28" actId="20577"/>
          <ac:spMkLst>
            <pc:docMk/>
            <pc:sldMk cId="0" sldId="267"/>
            <ac:spMk id="11" creationId="{B68DB4ED-522B-4C0C-8FE2-36FAB74251CC}"/>
          </ac:spMkLst>
        </pc:spChg>
        <pc:spChg chg="add del mod">
          <ac:chgData name="ELVIRA VALENZUELA, JOSE LUIS" userId="e19aec6b-46d0-4f6b-8f07-8e7d115ec735" providerId="ADAL" clId="{6F303A6F-C39B-4619-9925-11AFED1B2FD6}" dt="2018-12-13T21:53:23.396" v="28" actId="20577"/>
          <ac:spMkLst>
            <pc:docMk/>
            <pc:sldMk cId="0" sldId="267"/>
            <ac:spMk id="12" creationId="{18E77CE5-902E-4729-87C8-0FE40754B256}"/>
          </ac:spMkLst>
        </pc:spChg>
        <pc:spChg chg="mod">
          <ac:chgData name="ELVIRA VALENZUELA, JOSE LUIS" userId="e19aec6b-46d0-4f6b-8f07-8e7d115ec735" providerId="ADAL" clId="{6F303A6F-C39B-4619-9925-11AFED1B2FD6}" dt="2018-12-13T21:54:52.223" v="43" actId="207"/>
          <ac:spMkLst>
            <pc:docMk/>
            <pc:sldMk cId="0" sldId="267"/>
            <ac:spMk id="17442" creationId="{7149BB87-0FF2-4E08-8E6B-F80AF8C5677C}"/>
          </ac:spMkLst>
        </pc:spChg>
        <pc:spChg chg="mod">
          <ac:chgData name="ELVIRA VALENZUELA, JOSE LUIS" userId="e19aec6b-46d0-4f6b-8f07-8e7d115ec735" providerId="ADAL" clId="{6F303A6F-C39B-4619-9925-11AFED1B2FD6}" dt="2018-12-13T21:54:56.201" v="44" actId="207"/>
          <ac:spMkLst>
            <pc:docMk/>
            <pc:sldMk cId="0" sldId="267"/>
            <ac:spMk id="17444" creationId="{6208D0D7-110E-4CC5-8690-04317643EFF6}"/>
          </ac:spMkLst>
        </pc:spChg>
        <pc:spChg chg="mod">
          <ac:chgData name="ELVIRA VALENZUELA, JOSE LUIS" userId="e19aec6b-46d0-4f6b-8f07-8e7d115ec735" providerId="ADAL" clId="{6F303A6F-C39B-4619-9925-11AFED1B2FD6}" dt="2018-12-13T21:54:34.058" v="41" actId="207"/>
          <ac:spMkLst>
            <pc:docMk/>
            <pc:sldMk cId="0" sldId="267"/>
            <ac:spMk id="17445" creationId="{4F09CFB3-B1B9-49B4-8730-ABC9BC9EB8F8}"/>
          </ac:spMkLst>
        </pc:spChg>
        <pc:spChg chg="mod">
          <ac:chgData name="ELVIRA VALENZUELA, JOSE LUIS" userId="e19aec6b-46d0-4f6b-8f07-8e7d115ec735" providerId="ADAL" clId="{6F303A6F-C39B-4619-9925-11AFED1B2FD6}" dt="2018-12-13T21:55:05.910" v="47" actId="20577"/>
          <ac:spMkLst>
            <pc:docMk/>
            <pc:sldMk cId="0" sldId="267"/>
            <ac:spMk id="28674" creationId="{07184F7D-BD5F-4860-AC5B-DF34F33B7576}"/>
          </ac:spMkLst>
        </pc:spChg>
      </pc:sldChg>
      <pc:sldChg chg="addSp delSp modSp">
        <pc:chgData name="ELVIRA VALENZUELA, JOSE LUIS" userId="e19aec6b-46d0-4f6b-8f07-8e7d115ec735" providerId="ADAL" clId="{6F303A6F-C39B-4619-9925-11AFED1B2FD6}" dt="2018-12-13T21:52:57.180" v="21" actId="207"/>
        <pc:sldMkLst>
          <pc:docMk/>
          <pc:sldMk cId="0" sldId="268"/>
        </pc:sldMkLst>
        <pc:spChg chg="add del mod">
          <ac:chgData name="ELVIRA VALENZUELA, JOSE LUIS" userId="e19aec6b-46d0-4f6b-8f07-8e7d115ec735" providerId="ADAL" clId="{6F303A6F-C39B-4619-9925-11AFED1B2FD6}" dt="2018-12-13T21:52:57.180" v="21" actId="207"/>
          <ac:spMkLst>
            <pc:docMk/>
            <pc:sldMk cId="0" sldId="268"/>
            <ac:spMk id="5" creationId="{DA06773E-1E13-48E5-A7C0-FEE22864E236}"/>
          </ac:spMkLst>
        </pc:spChg>
        <pc:spChg chg="add del mod">
          <ac:chgData name="ELVIRA VALENZUELA, JOSE LUIS" userId="e19aec6b-46d0-4f6b-8f07-8e7d115ec735" providerId="ADAL" clId="{6F303A6F-C39B-4619-9925-11AFED1B2FD6}" dt="2018-12-13T21:52:57.180" v="21" actId="207"/>
          <ac:spMkLst>
            <pc:docMk/>
            <pc:sldMk cId="0" sldId="268"/>
            <ac:spMk id="6" creationId="{4466543F-3D1B-480F-87AB-4A9DF79D28F2}"/>
          </ac:spMkLst>
        </pc:spChg>
        <pc:spChg chg="add del mod">
          <ac:chgData name="ELVIRA VALENZUELA, JOSE LUIS" userId="e19aec6b-46d0-4f6b-8f07-8e7d115ec735" providerId="ADAL" clId="{6F303A6F-C39B-4619-9925-11AFED1B2FD6}" dt="2018-12-13T21:52:57.180" v="21" actId="207"/>
          <ac:spMkLst>
            <pc:docMk/>
            <pc:sldMk cId="0" sldId="268"/>
            <ac:spMk id="7" creationId="{9E675E51-E459-4637-ADAD-8239DBF17293}"/>
          </ac:spMkLst>
        </pc:spChg>
        <pc:spChg chg="add del mod">
          <ac:chgData name="ELVIRA VALENZUELA, JOSE LUIS" userId="e19aec6b-46d0-4f6b-8f07-8e7d115ec735" providerId="ADAL" clId="{6F303A6F-C39B-4619-9925-11AFED1B2FD6}" dt="2018-12-13T21:52:57.180" v="21" actId="207"/>
          <ac:spMkLst>
            <pc:docMk/>
            <pc:sldMk cId="0" sldId="268"/>
            <ac:spMk id="8" creationId="{8279AF06-8F77-4815-84BC-C123CDF192B4}"/>
          </ac:spMkLst>
        </pc:spChg>
        <pc:spChg chg="add del mod">
          <ac:chgData name="ELVIRA VALENZUELA, JOSE LUIS" userId="e19aec6b-46d0-4f6b-8f07-8e7d115ec735" providerId="ADAL" clId="{6F303A6F-C39B-4619-9925-11AFED1B2FD6}" dt="2018-12-13T21:52:57.180" v="21" actId="207"/>
          <ac:spMkLst>
            <pc:docMk/>
            <pc:sldMk cId="0" sldId="268"/>
            <ac:spMk id="9" creationId="{EEC6B68A-DE9A-4E29-9698-7172ED93D42D}"/>
          </ac:spMkLst>
        </pc:spChg>
      </pc:sldChg>
      <pc:sldChg chg="modSp">
        <pc:chgData name="ELVIRA VALENZUELA, JOSE LUIS" userId="e19aec6b-46d0-4f6b-8f07-8e7d115ec735" providerId="ADAL" clId="{6F303A6F-C39B-4619-9925-11AFED1B2FD6}" dt="2018-12-13T21:51:25.449" v="10" actId="14100"/>
        <pc:sldMkLst>
          <pc:docMk/>
          <pc:sldMk cId="0" sldId="269"/>
        </pc:sldMkLst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487" creationId="{0EFDD42E-E472-4449-8BCA-96705AC3BA52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488" creationId="{9BFF4B23-DE03-468A-89EB-BA494420D992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489" creationId="{451FAC53-DC44-433E-85FC-CE6881E6E3C6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492" creationId="{50719B6A-A357-424F-89D8-87BAB1BC1C90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495" creationId="{CE10930A-EF97-4542-A368-E398929ED8CF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06" creationId="{04421BD2-B533-41A0-A939-329D5C87E6D3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07" creationId="{7B04ADA9-0BF9-4624-AC5C-47B44C353A26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08" creationId="{C08A3A30-3F61-4CB0-81D5-E54573D9AB9B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09" creationId="{55F2D3C0-D57F-45DF-92E2-E82323F18297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0" creationId="{0B5D27ED-67BE-4620-A188-004F9ECA6B54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1" creationId="{DF4DFBA2-324D-4036-854E-F309A3525DB9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2" creationId="{9B71A3B2-C71C-4B69-88EB-411D76F0E19F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3" creationId="{3032CA0D-CEE3-4F85-86B5-32C0421EA55F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4" creationId="{3815656C-9269-4FBA-B9A1-038B1BE5660D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5" creationId="{DD2FFEA6-1F85-4DEA-B4B5-D7202BDF0040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6" creationId="{AC7C6439-F000-4DB9-AF38-C5130FF59F99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7" creationId="{E455801E-98CE-49BB-B1BE-8DDEDAE79C77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19" creationId="{DDBB6402-69C7-438F-A0E2-1F402A4A4BCD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20" creationId="{828779A9-5295-4276-AB29-718E2E1AB45F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21" creationId="{30D12E26-DC59-40A1-89DD-5E82B75B75A0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25" creationId="{A5F7BBF9-0ECE-46DF-BC5E-17F9F77AE96F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26" creationId="{412A2103-54B8-4FBB-A08E-42D3B2C45D15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27" creationId="{EB74DF3F-F825-43EF-B570-631C1F2D2317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28" creationId="{74055EED-1AFB-4A18-88DC-4C9934EAA30D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29" creationId="{75EE6CBD-8FCF-4318-8126-2605C0281929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0" creationId="{9917C509-C761-4929-95B6-6C39737598AC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1" creationId="{7ABBF332-C153-4538-BAD4-911E75BEB042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2" creationId="{7791FDDF-10A1-425C-A46B-194AFF873339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3" creationId="{B8BFFA10-EF56-43F1-BDF1-01FEB89E1FED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4" creationId="{0F06F158-88F0-407A-B3F9-7C19A3744763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5" creationId="{55B92FBF-4E11-479A-893E-E45384AC3371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6" creationId="{F4FEA3C0-A936-4EDD-BA8D-7686A2309E86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7" creationId="{327B8E0C-D35E-4E32-BB66-17B9661CF3DC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8" creationId="{793BF14D-3154-4ABD-BCA8-620049BCDF93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39" creationId="{68A98C03-9D2E-48D1-937A-2E8BC68AA7D8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0" creationId="{AD3DB802-1A55-4B2A-AB6C-0072FA49FEE3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1" creationId="{FEBE6609-6E21-4E1E-B2DA-24AD40DA8F33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2" creationId="{1EECCF49-4314-444B-BE63-15E02C898F71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3" creationId="{6D79DC5F-93A3-40B2-AB16-6AAE7244B534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4" creationId="{4EA267C6-E8F4-462C-88BC-4499D06441B7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5" creationId="{AA51AAAE-E990-4DC7-BDBB-2AE2BB7C11A9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6" creationId="{74ADE4DA-A7D7-45CD-A09B-4676A69C97D5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7" creationId="{0D04D05F-DE3A-4883-B69C-D4C0A2ECA6F9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8" creationId="{52CE66A0-0B91-4168-BA2D-8A91EE48390D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20549" creationId="{477CB7ED-8C4F-480A-8453-A2049B71923E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30726" creationId="{6C41940A-C7C3-4BC0-882F-5C1BD3EE9610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30727" creationId="{AA27F268-34C3-4102-8718-580195AE2E7E}"/>
          </ac:spMkLst>
        </pc:spChg>
        <pc:spChg chg="mod">
          <ac:chgData name="ELVIRA VALENZUELA, JOSE LUIS" userId="e19aec6b-46d0-4f6b-8f07-8e7d115ec735" providerId="ADAL" clId="{6F303A6F-C39B-4619-9925-11AFED1B2FD6}" dt="2018-12-13T21:51:25.449" v="10" actId="14100"/>
          <ac:spMkLst>
            <pc:docMk/>
            <pc:sldMk cId="0" sldId="269"/>
            <ac:spMk id="30728" creationId="{E5B08ACF-C549-46D0-84A6-7B042F09AC79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30733" creationId="{AD9073C6-C13E-49DF-9D97-CD8730022280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30734" creationId="{2F928C52-E4EB-4E53-902E-C1E02772B4CE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30736" creationId="{1AAC2702-741D-470E-A9D2-28E50C19D40C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30752" creationId="{C39DA205-30A3-4D28-9A1C-943020F3F573}"/>
          </ac:spMkLst>
        </pc:spChg>
        <pc:spChg chg="mod">
          <ac:chgData name="ELVIRA VALENZUELA, JOSE LUIS" userId="e19aec6b-46d0-4f6b-8f07-8e7d115ec735" providerId="ADAL" clId="{6F303A6F-C39B-4619-9925-11AFED1B2FD6}" dt="2018-12-13T21:51:04.630" v="8" actId="1037"/>
          <ac:spMkLst>
            <pc:docMk/>
            <pc:sldMk cId="0" sldId="269"/>
            <ac:spMk id="30753" creationId="{C802000A-E42A-4296-A4B2-BEF288F2305B}"/>
          </ac:spMkLst>
        </pc:spChg>
      </pc:sldChg>
      <pc:sldChg chg="addSp delSp modSp">
        <pc:chgData name="ELVIRA VALENZUELA, JOSE LUIS" userId="e19aec6b-46d0-4f6b-8f07-8e7d115ec735" providerId="ADAL" clId="{6F303A6F-C39B-4619-9925-11AFED1B2FD6}" dt="2018-12-13T21:52:18.128" v="12" actId="1076"/>
        <pc:sldMkLst>
          <pc:docMk/>
          <pc:sldMk cId="0" sldId="270"/>
        </pc:sldMkLst>
        <pc:spChg chg="add del mod">
          <ac:chgData name="ELVIRA VALENZUELA, JOSE LUIS" userId="e19aec6b-46d0-4f6b-8f07-8e7d115ec735" providerId="ADAL" clId="{6F303A6F-C39B-4619-9925-11AFED1B2FD6}" dt="2018-12-13T21:52:02.829" v="11" actId="1076"/>
          <ac:spMkLst>
            <pc:docMk/>
            <pc:sldMk cId="0" sldId="270"/>
            <ac:spMk id="5" creationId="{1C4739A6-1137-414C-A87D-322BDA1D01A3}"/>
          </ac:spMkLst>
        </pc:spChg>
        <pc:spChg chg="add del mod">
          <ac:chgData name="ELVIRA VALENZUELA, JOSE LUIS" userId="e19aec6b-46d0-4f6b-8f07-8e7d115ec735" providerId="ADAL" clId="{6F303A6F-C39B-4619-9925-11AFED1B2FD6}" dt="2018-12-13T21:52:02.829" v="11" actId="1076"/>
          <ac:spMkLst>
            <pc:docMk/>
            <pc:sldMk cId="0" sldId="270"/>
            <ac:spMk id="6" creationId="{868684CA-5893-4016-97C8-8D39DB40F0D3}"/>
          </ac:spMkLst>
        </pc:spChg>
        <pc:spChg chg="add del mod">
          <ac:chgData name="ELVIRA VALENZUELA, JOSE LUIS" userId="e19aec6b-46d0-4f6b-8f07-8e7d115ec735" providerId="ADAL" clId="{6F303A6F-C39B-4619-9925-11AFED1B2FD6}" dt="2018-12-13T21:52:02.829" v="11" actId="1076"/>
          <ac:spMkLst>
            <pc:docMk/>
            <pc:sldMk cId="0" sldId="270"/>
            <ac:spMk id="7" creationId="{8C120DAF-9864-4404-B70B-38719F158725}"/>
          </ac:spMkLst>
        </pc:spChg>
        <pc:spChg chg="add del mod">
          <ac:chgData name="ELVIRA VALENZUELA, JOSE LUIS" userId="e19aec6b-46d0-4f6b-8f07-8e7d115ec735" providerId="ADAL" clId="{6F303A6F-C39B-4619-9925-11AFED1B2FD6}" dt="2018-12-13T21:52:02.829" v="11" actId="1076"/>
          <ac:spMkLst>
            <pc:docMk/>
            <pc:sldMk cId="0" sldId="270"/>
            <ac:spMk id="8" creationId="{CBE8B56D-4B05-489C-A1B4-F7F8AC4DB521}"/>
          </ac:spMkLst>
        </pc:spChg>
        <pc:spChg chg="add del mod">
          <ac:chgData name="ELVIRA VALENZUELA, JOSE LUIS" userId="e19aec6b-46d0-4f6b-8f07-8e7d115ec735" providerId="ADAL" clId="{6F303A6F-C39B-4619-9925-11AFED1B2FD6}" dt="2018-12-13T21:52:02.829" v="11" actId="1076"/>
          <ac:spMkLst>
            <pc:docMk/>
            <pc:sldMk cId="0" sldId="270"/>
            <ac:spMk id="9" creationId="{3F24ECC8-4F22-479A-ADC1-6C8E2644046C}"/>
          </ac:spMkLst>
        </pc:spChg>
        <pc:grpChg chg="mod">
          <ac:chgData name="ELVIRA VALENZUELA, JOSE LUIS" userId="e19aec6b-46d0-4f6b-8f07-8e7d115ec735" providerId="ADAL" clId="{6F303A6F-C39B-4619-9925-11AFED1B2FD6}" dt="2018-12-13T21:52:18.128" v="12" actId="1076"/>
          <ac:grpSpMkLst>
            <pc:docMk/>
            <pc:sldMk cId="0" sldId="270"/>
            <ac:grpSpMk id="31751" creationId="{C0F47104-6EEE-4CD0-8784-EA2D428C5628}"/>
          </ac:grpSpMkLst>
        </pc:grpChg>
      </pc:sldChg>
      <pc:sldChg chg="addSp delSp modSp">
        <pc:chgData name="ELVIRA VALENZUELA, JOSE LUIS" userId="e19aec6b-46d0-4f6b-8f07-8e7d115ec735" providerId="ADAL" clId="{6F303A6F-C39B-4619-9925-11AFED1B2FD6}" dt="2018-12-13T21:52:34.947" v="15" actId="404"/>
        <pc:sldMkLst>
          <pc:docMk/>
          <pc:sldMk cId="0" sldId="271"/>
        </pc:sldMkLst>
        <pc:spChg chg="add del mod">
          <ac:chgData name="ELVIRA VALENZUELA, JOSE LUIS" userId="e19aec6b-46d0-4f6b-8f07-8e7d115ec735" providerId="ADAL" clId="{6F303A6F-C39B-4619-9925-11AFED1B2FD6}" dt="2018-12-13T21:52:23.997" v="13" actId="404"/>
          <ac:spMkLst>
            <pc:docMk/>
            <pc:sldMk cId="0" sldId="271"/>
            <ac:spMk id="5" creationId="{B41E4720-C314-4C01-9B1E-4FD7541D5F99}"/>
          </ac:spMkLst>
        </pc:spChg>
        <pc:spChg chg="add del mod">
          <ac:chgData name="ELVIRA VALENZUELA, JOSE LUIS" userId="e19aec6b-46d0-4f6b-8f07-8e7d115ec735" providerId="ADAL" clId="{6F303A6F-C39B-4619-9925-11AFED1B2FD6}" dt="2018-12-13T21:52:23.997" v="13" actId="404"/>
          <ac:spMkLst>
            <pc:docMk/>
            <pc:sldMk cId="0" sldId="271"/>
            <ac:spMk id="6" creationId="{AE7B28B5-E265-433B-ABC4-3873DA8549D6}"/>
          </ac:spMkLst>
        </pc:spChg>
        <pc:spChg chg="add del mod">
          <ac:chgData name="ELVIRA VALENZUELA, JOSE LUIS" userId="e19aec6b-46d0-4f6b-8f07-8e7d115ec735" providerId="ADAL" clId="{6F303A6F-C39B-4619-9925-11AFED1B2FD6}" dt="2018-12-13T21:52:23.997" v="13" actId="404"/>
          <ac:spMkLst>
            <pc:docMk/>
            <pc:sldMk cId="0" sldId="271"/>
            <ac:spMk id="7" creationId="{B0A997D1-5143-41A2-BEC0-7F9E3987D24B}"/>
          </ac:spMkLst>
        </pc:spChg>
        <pc:spChg chg="add del mod">
          <ac:chgData name="ELVIRA VALENZUELA, JOSE LUIS" userId="e19aec6b-46d0-4f6b-8f07-8e7d115ec735" providerId="ADAL" clId="{6F303A6F-C39B-4619-9925-11AFED1B2FD6}" dt="2018-12-13T21:52:23.997" v="13" actId="404"/>
          <ac:spMkLst>
            <pc:docMk/>
            <pc:sldMk cId="0" sldId="271"/>
            <ac:spMk id="8" creationId="{F1517020-D79B-4976-8AE5-1D6AE4647990}"/>
          </ac:spMkLst>
        </pc:spChg>
        <pc:spChg chg="add del mod">
          <ac:chgData name="ELVIRA VALENZUELA, JOSE LUIS" userId="e19aec6b-46d0-4f6b-8f07-8e7d115ec735" providerId="ADAL" clId="{6F303A6F-C39B-4619-9925-11AFED1B2FD6}" dt="2018-12-13T21:52:23.997" v="13" actId="404"/>
          <ac:spMkLst>
            <pc:docMk/>
            <pc:sldMk cId="0" sldId="271"/>
            <ac:spMk id="9" creationId="{F54F5FF1-BFD6-4373-A35A-48793D9A27F2}"/>
          </ac:spMkLst>
        </pc:spChg>
        <pc:spChg chg="mod">
          <ac:chgData name="ELVIRA VALENZUELA, JOSE LUIS" userId="e19aec6b-46d0-4f6b-8f07-8e7d115ec735" providerId="ADAL" clId="{6F303A6F-C39B-4619-9925-11AFED1B2FD6}" dt="2018-12-13T21:52:34.947" v="15" actId="404"/>
          <ac:spMkLst>
            <pc:docMk/>
            <pc:sldMk cId="0" sldId="271"/>
            <ac:spMk id="32770" creationId="{42F537F3-134B-4BD6-AF2B-E941E7777285}"/>
          </ac:spMkLst>
        </pc:spChg>
      </pc:sldChg>
      <pc:sldChg chg="addSp delSp modSp">
        <pc:chgData name="ELVIRA VALENZUELA, JOSE LUIS" userId="e19aec6b-46d0-4f6b-8f07-8e7d115ec735" providerId="ADAL" clId="{6F303A6F-C39B-4619-9925-11AFED1B2FD6}" dt="2018-12-13T21:52:41.924" v="16" actId="207"/>
        <pc:sldMkLst>
          <pc:docMk/>
          <pc:sldMk cId="0" sldId="272"/>
        </pc:sldMkLst>
        <pc:spChg chg="add del mod">
          <ac:chgData name="ELVIRA VALENZUELA, JOSE LUIS" userId="e19aec6b-46d0-4f6b-8f07-8e7d115ec735" providerId="ADAL" clId="{6F303A6F-C39B-4619-9925-11AFED1B2FD6}" dt="2018-12-13T21:52:41.924" v="16" actId="207"/>
          <ac:spMkLst>
            <pc:docMk/>
            <pc:sldMk cId="0" sldId="272"/>
            <ac:spMk id="5" creationId="{2BCFF76B-81F1-4159-84D0-947E8846CDE9}"/>
          </ac:spMkLst>
        </pc:spChg>
        <pc:spChg chg="add del mod">
          <ac:chgData name="ELVIRA VALENZUELA, JOSE LUIS" userId="e19aec6b-46d0-4f6b-8f07-8e7d115ec735" providerId="ADAL" clId="{6F303A6F-C39B-4619-9925-11AFED1B2FD6}" dt="2018-12-13T21:52:41.924" v="16" actId="207"/>
          <ac:spMkLst>
            <pc:docMk/>
            <pc:sldMk cId="0" sldId="272"/>
            <ac:spMk id="6" creationId="{50815C1C-B072-4793-AE1B-72E78B00DC41}"/>
          </ac:spMkLst>
        </pc:spChg>
        <pc:spChg chg="add del mod">
          <ac:chgData name="ELVIRA VALENZUELA, JOSE LUIS" userId="e19aec6b-46d0-4f6b-8f07-8e7d115ec735" providerId="ADAL" clId="{6F303A6F-C39B-4619-9925-11AFED1B2FD6}" dt="2018-12-13T21:52:41.924" v="16" actId="207"/>
          <ac:spMkLst>
            <pc:docMk/>
            <pc:sldMk cId="0" sldId="272"/>
            <ac:spMk id="7" creationId="{99C70253-9ECB-4E35-8A56-8DD5C3E614F6}"/>
          </ac:spMkLst>
        </pc:spChg>
        <pc:spChg chg="add del mod">
          <ac:chgData name="ELVIRA VALENZUELA, JOSE LUIS" userId="e19aec6b-46d0-4f6b-8f07-8e7d115ec735" providerId="ADAL" clId="{6F303A6F-C39B-4619-9925-11AFED1B2FD6}" dt="2018-12-13T21:52:41.924" v="16" actId="207"/>
          <ac:spMkLst>
            <pc:docMk/>
            <pc:sldMk cId="0" sldId="272"/>
            <ac:spMk id="8" creationId="{54F44BAD-7E0E-4588-AFE4-5E642B3E03EB}"/>
          </ac:spMkLst>
        </pc:spChg>
        <pc:spChg chg="add del mod">
          <ac:chgData name="ELVIRA VALENZUELA, JOSE LUIS" userId="e19aec6b-46d0-4f6b-8f07-8e7d115ec735" providerId="ADAL" clId="{6F303A6F-C39B-4619-9925-11AFED1B2FD6}" dt="2018-12-13T21:52:41.924" v="16" actId="207"/>
          <ac:spMkLst>
            <pc:docMk/>
            <pc:sldMk cId="0" sldId="272"/>
            <ac:spMk id="9" creationId="{089FDFFA-79BC-4810-9499-0B28B5574DD8}"/>
          </ac:spMkLst>
        </pc:spChg>
      </pc:sldChg>
      <pc:sldChg chg="addSp delSp modSp">
        <pc:chgData name="ELVIRA VALENZUELA, JOSE LUIS" userId="e19aec6b-46d0-4f6b-8f07-8e7d115ec735" providerId="ADAL" clId="{6F303A6F-C39B-4619-9925-11AFED1B2FD6}" dt="2018-12-18T23:59:00.606" v="57" actId="27636"/>
        <pc:sldMkLst>
          <pc:docMk/>
          <pc:sldMk cId="0" sldId="273"/>
        </pc:sldMkLst>
        <pc:spChg chg="add del mod">
          <ac:chgData name="ELVIRA VALENZUELA, JOSE LUIS" userId="e19aec6b-46d0-4f6b-8f07-8e7d115ec735" providerId="ADAL" clId="{6F303A6F-C39B-4619-9925-11AFED1B2FD6}" dt="2018-12-13T21:52:50.348" v="19" actId="27636"/>
          <ac:spMkLst>
            <pc:docMk/>
            <pc:sldMk cId="0" sldId="273"/>
            <ac:spMk id="5" creationId="{3709B242-C7A0-4761-AAAA-477786093056}"/>
          </ac:spMkLst>
        </pc:spChg>
        <pc:spChg chg="add del mod">
          <ac:chgData name="ELVIRA VALENZUELA, JOSE LUIS" userId="e19aec6b-46d0-4f6b-8f07-8e7d115ec735" providerId="ADAL" clId="{6F303A6F-C39B-4619-9925-11AFED1B2FD6}" dt="2018-12-13T21:52:50.348" v="19" actId="27636"/>
          <ac:spMkLst>
            <pc:docMk/>
            <pc:sldMk cId="0" sldId="273"/>
            <ac:spMk id="6" creationId="{4C661FB1-B315-41EA-889B-F07CA6918938}"/>
          </ac:spMkLst>
        </pc:spChg>
        <pc:spChg chg="add del mod">
          <ac:chgData name="ELVIRA VALENZUELA, JOSE LUIS" userId="e19aec6b-46d0-4f6b-8f07-8e7d115ec735" providerId="ADAL" clId="{6F303A6F-C39B-4619-9925-11AFED1B2FD6}" dt="2018-12-13T21:52:50.348" v="19" actId="27636"/>
          <ac:spMkLst>
            <pc:docMk/>
            <pc:sldMk cId="0" sldId="273"/>
            <ac:spMk id="7" creationId="{BC8C68DE-6497-4CF7-A867-177175962553}"/>
          </ac:spMkLst>
        </pc:spChg>
        <pc:spChg chg="add del mod">
          <ac:chgData name="ELVIRA VALENZUELA, JOSE LUIS" userId="e19aec6b-46d0-4f6b-8f07-8e7d115ec735" providerId="ADAL" clId="{6F303A6F-C39B-4619-9925-11AFED1B2FD6}" dt="2018-12-13T21:52:50.348" v="19" actId="27636"/>
          <ac:spMkLst>
            <pc:docMk/>
            <pc:sldMk cId="0" sldId="273"/>
            <ac:spMk id="8" creationId="{7B4F46C7-FF2F-4AE6-8EF9-A21A5286F253}"/>
          </ac:spMkLst>
        </pc:spChg>
        <pc:spChg chg="add del mod">
          <ac:chgData name="ELVIRA VALENZUELA, JOSE LUIS" userId="e19aec6b-46d0-4f6b-8f07-8e7d115ec735" providerId="ADAL" clId="{6F303A6F-C39B-4619-9925-11AFED1B2FD6}" dt="2018-12-13T21:52:50.348" v="19" actId="27636"/>
          <ac:spMkLst>
            <pc:docMk/>
            <pc:sldMk cId="0" sldId="273"/>
            <ac:spMk id="9" creationId="{F95575E0-4FA3-42A3-861C-E9FE36E78C34}"/>
          </ac:spMkLst>
        </pc:spChg>
        <pc:spChg chg="mod">
          <ac:chgData name="ELVIRA VALENZUELA, JOSE LUIS" userId="e19aec6b-46d0-4f6b-8f07-8e7d115ec735" providerId="ADAL" clId="{6F303A6F-C39B-4619-9925-11AFED1B2FD6}" dt="2018-12-18T23:59:00.606" v="57" actId="27636"/>
          <ac:spMkLst>
            <pc:docMk/>
            <pc:sldMk cId="0" sldId="273"/>
            <ac:spMk id="23558" creationId="{A6F4FC80-64B0-4CE1-BD5D-CE786A746DCC}"/>
          </ac:spMkLst>
        </pc:spChg>
      </pc:sldChg>
      <pc:sldChg chg="addSp delSp modSp">
        <pc:chgData name="ELVIRA VALENZUELA, JOSE LUIS" userId="e19aec6b-46d0-4f6b-8f07-8e7d115ec735" providerId="ADAL" clId="{6F303A6F-C39B-4619-9925-11AFED1B2FD6}" dt="2018-12-18T23:59:00.592" v="56" actId="27636"/>
        <pc:sldMkLst>
          <pc:docMk/>
          <pc:sldMk cId="0" sldId="276"/>
        </pc:sldMkLst>
        <pc:spChg chg="add del mod">
          <ac:chgData name="ELVIRA VALENZUELA, JOSE LUIS" userId="e19aec6b-46d0-4f6b-8f07-8e7d115ec735" providerId="ADAL" clId="{6F303A6F-C39B-4619-9925-11AFED1B2FD6}" dt="2018-12-13T21:52:46.556" v="17" actId="27636"/>
          <ac:spMkLst>
            <pc:docMk/>
            <pc:sldMk cId="0" sldId="276"/>
            <ac:spMk id="5" creationId="{2F11F994-5753-4D78-A177-1FD94447BF6F}"/>
          </ac:spMkLst>
        </pc:spChg>
        <pc:spChg chg="add del mod">
          <ac:chgData name="ELVIRA VALENZUELA, JOSE LUIS" userId="e19aec6b-46d0-4f6b-8f07-8e7d115ec735" providerId="ADAL" clId="{6F303A6F-C39B-4619-9925-11AFED1B2FD6}" dt="2018-12-13T21:52:46.556" v="17" actId="27636"/>
          <ac:spMkLst>
            <pc:docMk/>
            <pc:sldMk cId="0" sldId="276"/>
            <ac:spMk id="6" creationId="{27788F40-F786-49EC-8A3C-26E47B902E6D}"/>
          </ac:spMkLst>
        </pc:spChg>
        <pc:spChg chg="add del mod">
          <ac:chgData name="ELVIRA VALENZUELA, JOSE LUIS" userId="e19aec6b-46d0-4f6b-8f07-8e7d115ec735" providerId="ADAL" clId="{6F303A6F-C39B-4619-9925-11AFED1B2FD6}" dt="2018-12-13T21:52:46.556" v="17" actId="27636"/>
          <ac:spMkLst>
            <pc:docMk/>
            <pc:sldMk cId="0" sldId="276"/>
            <ac:spMk id="7" creationId="{793ED9F9-2F18-49B6-B168-A95EE236677A}"/>
          </ac:spMkLst>
        </pc:spChg>
        <pc:spChg chg="add del mod">
          <ac:chgData name="ELVIRA VALENZUELA, JOSE LUIS" userId="e19aec6b-46d0-4f6b-8f07-8e7d115ec735" providerId="ADAL" clId="{6F303A6F-C39B-4619-9925-11AFED1B2FD6}" dt="2018-12-13T21:52:46.556" v="17" actId="27636"/>
          <ac:spMkLst>
            <pc:docMk/>
            <pc:sldMk cId="0" sldId="276"/>
            <ac:spMk id="8" creationId="{719C8D02-0C26-4B69-9BDC-38DE8D9D9F7A}"/>
          </ac:spMkLst>
        </pc:spChg>
        <pc:spChg chg="add del mod">
          <ac:chgData name="ELVIRA VALENZUELA, JOSE LUIS" userId="e19aec6b-46d0-4f6b-8f07-8e7d115ec735" providerId="ADAL" clId="{6F303A6F-C39B-4619-9925-11AFED1B2FD6}" dt="2018-12-13T21:52:46.556" v="17" actId="27636"/>
          <ac:spMkLst>
            <pc:docMk/>
            <pc:sldMk cId="0" sldId="276"/>
            <ac:spMk id="9" creationId="{9895877D-A5F1-4F8D-A501-34BB3B3B7CB0}"/>
          </ac:spMkLst>
        </pc:spChg>
        <pc:spChg chg="mod">
          <ac:chgData name="ELVIRA VALENZUELA, JOSE LUIS" userId="e19aec6b-46d0-4f6b-8f07-8e7d115ec735" providerId="ADAL" clId="{6F303A6F-C39B-4619-9925-11AFED1B2FD6}" dt="2018-12-18T23:59:00.592" v="56" actId="27636"/>
          <ac:spMkLst>
            <pc:docMk/>
            <pc:sldMk cId="0" sldId="276"/>
            <ac:spMk id="22534" creationId="{C5BFDD65-1D28-4E04-92F4-6B69DFFD70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7B5EA85-B91C-4280-A975-181143CB56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9B3FA33-E494-4F3B-B9F6-A07893ECCA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F43C465-A922-4DBE-9AED-E2C40318BD5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1B72BF3E-FFC6-428C-91D1-4EC19DB375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28301D7C-1920-49BC-87DC-B10A13EE8B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25BBCF54-BE4F-4E64-8862-861193853C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03F09-FF19-4EAC-B733-CDE3E42C49E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3DD5BBD-ED63-4917-858C-053C9017821B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9144000" cy="1676400"/>
            <a:chOff x="0" y="1344"/>
            <a:chExt cx="5760" cy="105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CBE2145-45F3-4876-B837-04FBA6FF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44"/>
              <a:ext cx="5760" cy="8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s-MX" altLang="es-MX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60231B4-3F13-4069-9FC4-FB83F1CE0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24"/>
              <a:ext cx="5760" cy="17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s-MX" altLang="es-MX"/>
            </a:p>
          </p:txBody>
        </p:sp>
      </p:grpSp>
      <p:pic>
        <p:nvPicPr>
          <p:cNvPr id="7" name="Picture 7" descr="logo">
            <a:extLst>
              <a:ext uri="{FF2B5EF4-FFF2-40B4-BE49-F238E27FC236}">
                <a16:creationId xmlns:a16="http://schemas.microsoft.com/office/drawing/2014/main" id="{1C8F2A2E-56A6-4866-ACC4-4E0E3E63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"/>
            <a:ext cx="1527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/>
              <a:t>Haga clic para cambiar el estilo de título	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0052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A56C633-7122-4D77-8E00-4EAFB27D68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70E911E-9F58-48C8-A3D1-E6C9D137D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88173B1-5358-4A96-8788-3AC5687E7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856CB-697F-4281-A1CF-92CEC568ADFF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386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DCECE51-3CA3-4695-B677-CA2E75CAF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60F5B71-B16C-4D22-B93C-4FCEF327C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95978B5-A4A3-45DE-882F-4818C77AD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5DE03-DCD2-4EE3-9EA8-F3DCA4D8A72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2752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58642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58642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25C1985-B941-4497-8250-93A0CEFE8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890A234-569A-4C06-AB9B-9630E59142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0701E59-9C03-410E-8C9E-20AA700FB1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C5B0-AA10-4207-92F5-A2ED6AEE58B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592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5E0099F-8BC0-43BB-8609-696EE70528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773FA4B-D148-4DC1-818D-3C4B99AF4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4AA2A43-788E-4EA8-BE77-C4EE36757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5D64-50D8-480A-A871-3DDBBE901094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5126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61A31DA-048B-4A77-9A4E-2279D0223FF6}"/>
              </a:ext>
            </a:extLst>
          </p:cNvPr>
          <p:cNvSpPr/>
          <p:nvPr/>
        </p:nvSpPr>
        <p:spPr>
          <a:xfrm>
            <a:off x="0" y="3362574"/>
            <a:ext cx="9144000" cy="28850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36525"/>
            <a:ext cx="8470232" cy="3226049"/>
          </a:xfrm>
        </p:spPr>
        <p:txBody>
          <a:bodyPr anchor="ctr" anchorCtr="0">
            <a:normAutofit/>
          </a:bodyPr>
          <a:lstStyle>
            <a:lvl1pPr algn="ctr">
              <a:defRPr sz="6000" b="0">
                <a:solidFill>
                  <a:srgbClr val="7030A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719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91324-8F5F-4CF3-ACDD-BFB8512A70B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439AB3-129B-4F05-9537-5C89BB660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50" y="4729630"/>
            <a:ext cx="1698300" cy="13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682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F477E-3AFE-4579-BB92-6C353296B1C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2228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7EFD8-5639-43C0-AAA5-E4B7871DD50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7991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0538"/>
            <a:ext cx="7886700" cy="12551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3517D-6C72-4A2B-9BC0-2A82731BB32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279173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4D494-BB9E-48F5-9178-D00F8538921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98693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9E4EC-C2E5-4E3D-8006-28AC8AE008E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94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010EA60-13CA-4E7A-AC2D-52313E822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E2B8A8C-3F51-400B-A0B1-BF5C52853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5D1E242-D765-4322-834C-0DACAAD152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A84B3-B86F-41D1-AE1E-77653FFCAFE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296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B520315-3473-4889-B0C1-0BDF9DBB2294}"/>
              </a:ext>
            </a:extLst>
          </p:cNvPr>
          <p:cNvSpPr/>
          <p:nvPr/>
        </p:nvSpPr>
        <p:spPr>
          <a:xfrm>
            <a:off x="0" y="-1"/>
            <a:ext cx="3887391" cy="205740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BDAD7-B260-4AA3-94B0-8B9888D57629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C07764-80F3-4767-AB51-D8FF178F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41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3052FCF-783B-422E-BA49-08AB003B5E6F}"/>
              </a:ext>
            </a:extLst>
          </p:cNvPr>
          <p:cNvSpPr/>
          <p:nvPr/>
        </p:nvSpPr>
        <p:spPr>
          <a:xfrm>
            <a:off x="0" y="-1"/>
            <a:ext cx="3887391" cy="1934821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BA176-18AF-45D7-BF1B-92440620B7B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92D2C39-88D8-46EC-BBB7-BE7B77F6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15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A050B-B76B-41DC-951D-DE939846B1AD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109965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0450667-53EB-4BCB-8EC6-7A28EF7D9FAA}"/>
              </a:ext>
            </a:extLst>
          </p:cNvPr>
          <p:cNvSpPr/>
          <p:nvPr/>
        </p:nvSpPr>
        <p:spPr>
          <a:xfrm rot="5400000">
            <a:off x="4608511" y="1820865"/>
            <a:ext cx="6356351" cy="2714624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86146-1452-4636-B0E7-ACE36CCD659D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17228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FAB5FE9-481C-411C-9394-516F77B635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A6AD40-555B-41EE-A189-56C677B7A1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25AB70-B9A9-4671-AFDC-FFD3D5546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4ADE9-C78D-417C-80CC-7E764024BB4A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3347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B0A43F7-0E8E-4E81-8A8C-5C0000BE9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790FFE5-3188-4C37-AD5D-119A3E358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07B0D4C-052B-4DBD-B532-A7C330D37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4343B-277A-4D21-BD8F-6466D5DC2AF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2730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EE604F2-4E5B-4E49-A058-45B1280D3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BBF719A-0AEB-4C3F-8BE1-1F10DA1D0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D4BCE41-F24C-41C5-AE4C-5152592F4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DBE87-92BF-4017-80AC-A15EFF26492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8241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01CAB96-2A75-4205-BA92-765660C66F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43AA39A-012D-409E-8DFB-05FEC1696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518637C-C936-4BDA-9B1F-E334A02081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97E0-1D27-4E2F-8F58-0EA592AB0E71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785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51455E3-BF5D-4602-A3D9-DAD5BA114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D60AA52-4722-4465-98CB-AF32D9BC2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ABE8759-B501-4553-A9A7-BC6B670F1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34663-EA21-4DEC-805B-EBC05C26CE7A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204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BEA04F-BA3D-4866-B811-4EBC78DF5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431AE10-6BCA-421C-A0DE-BFF7147ECF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1143A39-688A-418D-9D46-EA259837E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71272-B923-49DF-AC4E-2CA34E0A6E1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2520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7D36F2E-697A-4E45-BEA2-CBADDA770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3333D86-66BE-44C4-B16A-01A248358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8CEEA25-2BD9-40C5-BCE9-72EC3B766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C4D79-73FA-448A-9625-6D51B337553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1475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E343D46-9B41-4123-98D8-869D9938EFC3}"/>
              </a:ext>
            </a:extLst>
          </p:cNvPr>
          <p:cNvGrpSpPr>
            <a:grpSpLocks/>
          </p:cNvGrpSpPr>
          <p:nvPr/>
        </p:nvGrpSpPr>
        <p:grpSpPr bwMode="auto">
          <a:xfrm>
            <a:off x="0" y="215900"/>
            <a:ext cx="9144000" cy="1189038"/>
            <a:chOff x="0" y="136"/>
            <a:chExt cx="5760" cy="749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8D5EB0E2-19DC-44D2-A933-4A77AB71A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6"/>
              <a:ext cx="5760" cy="6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s-MX" altLang="es-MX"/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5B851AA2-6B92-49B2-A25B-3D8BB9FFA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0"/>
              <a:ext cx="5760" cy="1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s-MX" altLang="es-MX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277EA47B-5921-4FEE-BB58-AD0938E7F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1938"/>
            <a:ext cx="8229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CB53FE1F-692F-48B7-AEA6-B378CB96E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pic>
        <p:nvPicPr>
          <p:cNvPr id="1029" name="Picture 7" descr="logo">
            <a:extLst>
              <a:ext uri="{FF2B5EF4-FFF2-40B4-BE49-F238E27FC236}">
                <a16:creationId xmlns:a16="http://schemas.microsoft.com/office/drawing/2014/main" id="{6690BD75-ACE3-4A4B-A666-BA1EDE84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1722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Rectangle 8">
            <a:extLst>
              <a:ext uri="{FF2B5EF4-FFF2-40B4-BE49-F238E27FC236}">
                <a16:creationId xmlns:a16="http://schemas.microsoft.com/office/drawing/2014/main" id="{0CCB9C78-0175-4186-9329-72D369ED46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2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976F20B-602C-4292-9A86-324E629B8E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9C699025-995F-4620-8ED1-AADD648A12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4D761294-BE07-44DE-B092-3597A57A996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033" name="Text Box 11">
            <a:extLst>
              <a:ext uri="{FF2B5EF4-FFF2-40B4-BE49-F238E27FC236}">
                <a16:creationId xmlns:a16="http://schemas.microsoft.com/office/drawing/2014/main" id="{D1449CE4-CD7E-4631-9630-A039306F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0"/>
            <a:ext cx="4067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MX" sz="1200" b="1">
                <a:solidFill>
                  <a:schemeClr val="bg2"/>
                </a:solidFill>
              </a:rPr>
              <a:t>Departamento de Electrónica, Sistemas e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4A6FDB-1E00-46BE-854A-28857737EB82}"/>
              </a:ext>
            </a:extLst>
          </p:cNvPr>
          <p:cNvSpPr/>
          <p:nvPr/>
        </p:nvSpPr>
        <p:spPr>
          <a:xfrm>
            <a:off x="0" y="-1"/>
            <a:ext cx="9144000" cy="1636295"/>
          </a:xfrm>
          <a:prstGeom prst="rect">
            <a:avLst/>
          </a:prstGeom>
          <a:gradFill>
            <a:gsLst>
              <a:gs pos="0">
                <a:schemeClr val="bg1"/>
              </a:gs>
              <a:gs pos="7000">
                <a:srgbClr val="7030A0"/>
              </a:gs>
              <a:gs pos="100000">
                <a:srgbClr val="7030A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0538"/>
            <a:ext cx="7886700" cy="126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6295"/>
            <a:ext cx="7886700" cy="45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2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56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4D761294-BE07-44DE-B092-3597A57A9969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F3A451-EF19-4633-BFE3-B476648A58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39" y="5696160"/>
            <a:ext cx="655301" cy="11409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4975A4-858D-4C93-A74B-9DF460863546}"/>
              </a:ext>
            </a:extLst>
          </p:cNvPr>
          <p:cNvSpPr txBox="1"/>
          <p:nvPr/>
        </p:nvSpPr>
        <p:spPr>
          <a:xfrm>
            <a:off x="5971733" y="-68230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Departamento de Electrónica, Sistemas e Informática</a:t>
            </a:r>
          </a:p>
        </p:txBody>
      </p:sp>
    </p:spTree>
    <p:extLst>
      <p:ext uri="{BB962C8B-B14F-4D97-AF65-F5344CB8AC3E}">
        <p14:creationId xmlns:p14="http://schemas.microsoft.com/office/powerpoint/2010/main" val="79298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58FCD3E7-A375-4D1F-BB5A-9A957D462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MX"/>
              <a:t>Planificaci</a:t>
            </a:r>
            <a:r>
              <a:rPr lang="es-MX" altLang="es-MX"/>
              <a:t>ón de Tiempo Real</a:t>
            </a:r>
            <a:endParaRPr lang="en-US" altLang="es-MX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3A975B61-65E5-4685-BD51-70D32C4FDD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56BA6F-5B79-4529-9E68-D7C8CFC6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DCA301-E0BA-4CF9-8B7C-C7A203C7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C8D470-3318-4AE7-BE5C-EDE222AD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91324-8F5F-4CF3-ACDD-BFB8512A70B3}" type="slidenum">
              <a:rPr lang="es-ES" altLang="es-MX" smtClean="0"/>
              <a:pPr>
                <a:defRPr/>
              </a:pPr>
              <a:t>1</a:t>
            </a:fld>
            <a:endParaRPr lang="es-ES" alt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ABDA34C4-2E42-4519-BD8A-58A4F308A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¿Qué necesito saber de mis tareas?</a:t>
            </a:r>
            <a:endParaRPr lang="en-US" altLang="es-MX"/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3C742833-2FA6-4451-9DA3-86051B322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¿Con qué frecuencia corre? (T ó P)</a:t>
            </a:r>
          </a:p>
          <a:p>
            <a:pPr lvl="1"/>
            <a:r>
              <a:rPr lang="es-MX" altLang="es-MX"/>
              <a:t>Ejemplos:</a:t>
            </a:r>
          </a:p>
          <a:p>
            <a:pPr lvl="2"/>
            <a:r>
              <a:rPr lang="es-MX" altLang="es-MX"/>
              <a:t>Video de 30 frames por segundo:</a:t>
            </a:r>
          </a:p>
          <a:p>
            <a:pPr lvl="3"/>
            <a:r>
              <a:rPr lang="es-MX" altLang="es-MX"/>
              <a:t>Se ejecuta cada 1/30 segundo para mostrar un frame</a:t>
            </a:r>
          </a:p>
          <a:p>
            <a:pPr lvl="4"/>
            <a:r>
              <a:rPr lang="es-MX" altLang="es-MX"/>
              <a:t>PERIODO</a:t>
            </a:r>
          </a:p>
          <a:p>
            <a:pPr lvl="2"/>
            <a:r>
              <a:rPr lang="es-MX" altLang="es-MX"/>
              <a:t>Sonido de alta fidelidad 44.1 Khz</a:t>
            </a:r>
          </a:p>
          <a:p>
            <a:pPr lvl="3"/>
            <a:r>
              <a:rPr lang="es-MX" altLang="es-MX"/>
              <a:t>Ejecuta cada 1/88200 = 113 micro segundos para reproducir una “muestra” de sonido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CDE7A6-CDFB-4FAE-8A03-12B29DBA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304C4D-CD93-47C8-94AD-7D833D15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7887B-86BD-4335-8270-458D0703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10</a:t>
            </a:fld>
            <a:endParaRPr lang="es-ES" alt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C176B2B5-8C71-43D0-BCD6-8442FC96F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¿Qué necesito saber de mis tareas?</a:t>
            </a:r>
            <a:endParaRPr lang="en-US" altLang="es-MX"/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B1B67C87-3B0A-4042-9948-5FF3F443C2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¿Cuál es el tiempo requerido de termino? (D=deadline)</a:t>
            </a:r>
          </a:p>
          <a:p>
            <a:pPr lvl="1"/>
            <a:r>
              <a:rPr lang="es-MX" altLang="es-MX"/>
              <a:t>Cada vez que corre</a:t>
            </a:r>
          </a:p>
          <a:p>
            <a:pPr lvl="2"/>
            <a:r>
              <a:rPr lang="es-MX" altLang="es-MX"/>
              <a:t>Antes de que se ejecute una segunda vez = periodo</a:t>
            </a:r>
          </a:p>
          <a:p>
            <a:r>
              <a:rPr lang="es-MX" altLang="es-MX"/>
              <a:t>¿Cuál es el tiempo máximo de ejecución de mi tarea?</a:t>
            </a:r>
            <a:br>
              <a:rPr lang="es-MX" altLang="es-MX"/>
            </a:br>
            <a:r>
              <a:rPr lang="es-MX" altLang="es-MX"/>
              <a:t>(C=costo de la ejecución)</a:t>
            </a:r>
          </a:p>
          <a:p>
            <a:pPr lvl="1"/>
            <a:r>
              <a:rPr lang="es-MX" altLang="es-MX"/>
              <a:t>Cada vez que corre</a:t>
            </a:r>
          </a:p>
          <a:p>
            <a:pPr lvl="1"/>
            <a:r>
              <a:rPr lang="es-MX" altLang="es-MX"/>
              <a:t>Ejemplo:</a:t>
            </a:r>
          </a:p>
          <a:p>
            <a:pPr lvl="2"/>
            <a:r>
              <a:rPr lang="es-MX" altLang="es-MX"/>
              <a:t>Video: 10 millisegundos de tiempo de CPU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5BE150-F079-4FE6-B8D8-CE89D5B2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62C334-1335-448A-8481-5FB11044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B0F523-DA5A-463E-8C24-72703093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11</a:t>
            </a:fld>
            <a:endParaRPr lang="es-ES" alt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72D59486-1DDD-4399-AA01-9AC27B2C7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Una tarea en el tiempo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CDAA0E-55F3-4B0C-A8AE-1DB00224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ECE85-28E4-4518-B1FF-77AC822F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49167-097F-4276-BEF4-56A24F0B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4D494-BB9E-48F5-9178-D00F8538921A}" type="slidenum">
              <a:rPr lang="es-ES" altLang="es-MX" smtClean="0"/>
              <a:pPr>
                <a:defRPr/>
              </a:pPr>
              <a:t>12</a:t>
            </a:fld>
            <a:endParaRPr lang="es-ES" altLang="es-MX"/>
          </a:p>
        </p:txBody>
      </p:sp>
      <p:sp>
        <p:nvSpPr>
          <p:cNvPr id="15419" name="AutoShape 59">
            <a:extLst>
              <a:ext uri="{FF2B5EF4-FFF2-40B4-BE49-F238E27FC236}">
                <a16:creationId xmlns:a16="http://schemas.microsoft.com/office/drawing/2014/main" id="{A9F581F3-BBCD-41BD-9529-CA0267EA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42138"/>
            <a:ext cx="1295400" cy="1358262"/>
          </a:xfrm>
          <a:prstGeom prst="wedgeRectCallout">
            <a:avLst>
              <a:gd name="adj1" fmla="val 195343"/>
              <a:gd name="adj2" fmla="val 77866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15418" name="AutoShape 58">
            <a:extLst>
              <a:ext uri="{FF2B5EF4-FFF2-40B4-BE49-F238E27FC236}">
                <a16:creationId xmlns:a16="http://schemas.microsoft.com/office/drawing/2014/main" id="{D75B8FC9-F7BB-49CE-B332-53A608ED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42138"/>
            <a:ext cx="1295400" cy="1358262"/>
          </a:xfrm>
          <a:prstGeom prst="wedgeRectCallout">
            <a:avLst>
              <a:gd name="adj1" fmla="val 47671"/>
              <a:gd name="adj2" fmla="val 77431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15417" name="AutoShape 57">
            <a:extLst>
              <a:ext uri="{FF2B5EF4-FFF2-40B4-BE49-F238E27FC236}">
                <a16:creationId xmlns:a16="http://schemas.microsoft.com/office/drawing/2014/main" id="{AA343C1D-053B-4BEF-B367-B363F277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42138"/>
            <a:ext cx="1295400" cy="1358262"/>
          </a:xfrm>
          <a:prstGeom prst="wedgeRectCallout">
            <a:avLst>
              <a:gd name="adj1" fmla="val -109190"/>
              <a:gd name="adj2" fmla="val 79255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15416" name="AutoShape 56">
            <a:extLst>
              <a:ext uri="{FF2B5EF4-FFF2-40B4-BE49-F238E27FC236}">
                <a16:creationId xmlns:a16="http://schemas.microsoft.com/office/drawing/2014/main" id="{A01A79FD-F262-49DF-8AC7-F9AA9303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42137"/>
            <a:ext cx="1295400" cy="1358263"/>
          </a:xfrm>
          <a:prstGeom prst="wedgeRectCallout">
            <a:avLst>
              <a:gd name="adj1" fmla="val -244486"/>
              <a:gd name="adj2" fmla="val 7647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27658" name="Line 5">
            <a:extLst>
              <a:ext uri="{FF2B5EF4-FFF2-40B4-BE49-F238E27FC236}">
                <a16:creationId xmlns:a16="http://schemas.microsoft.com/office/drawing/2014/main" id="{E1935CA2-BF1D-4DF9-ADBF-F12FAF669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267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59" name="Text Box 6">
            <a:extLst>
              <a:ext uri="{FF2B5EF4-FFF2-40B4-BE49-F238E27FC236}">
                <a16:creationId xmlns:a16="http://schemas.microsoft.com/office/drawing/2014/main" id="{FE67A66D-DF2A-4B92-8D93-63CC29843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42275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tiempo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7660" name="Line 7">
            <a:extLst>
              <a:ext uri="{FF2B5EF4-FFF2-40B4-BE49-F238E27FC236}">
                <a16:creationId xmlns:a16="http://schemas.microsoft.com/office/drawing/2014/main" id="{4E451152-070C-4B71-8A95-E363DD18E8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799" y="1912938"/>
            <a:ext cx="1" cy="2354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1" name="Rectangle 8">
            <a:extLst>
              <a:ext uri="{FF2B5EF4-FFF2-40B4-BE49-F238E27FC236}">
                <a16:creationId xmlns:a16="http://schemas.microsoft.com/office/drawing/2014/main" id="{692601CC-2CA2-434D-A618-F1693D72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338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Ejecucion</a:t>
            </a:r>
            <a:r>
              <a:rPr lang="es-MX" altLang="es-MX" sz="1200" dirty="0">
                <a:solidFill>
                  <a:schemeClr val="bg1"/>
                </a:solidFill>
                <a:latin typeface="Arial" panose="020B0604020202020204" pitchFamily="34" charset="0"/>
              </a:rPr>
              <a:t> 1</a:t>
            </a:r>
            <a:endParaRPr lang="en-US" altLang="es-MX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2" name="Rectangle 9">
            <a:extLst>
              <a:ext uri="{FF2B5EF4-FFF2-40B4-BE49-F238E27FC236}">
                <a16:creationId xmlns:a16="http://schemas.microsoft.com/office/drawing/2014/main" id="{D8AAFF78-052B-45CA-80B1-55C11AD2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chemeClr val="bg1"/>
                </a:solidFill>
                <a:latin typeface="Arial" panose="020B0604020202020204" pitchFamily="34" charset="0"/>
              </a:rPr>
              <a:t>Ejecucion 2</a:t>
            </a:r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3" name="Rectangle 10">
            <a:extLst>
              <a:ext uri="{FF2B5EF4-FFF2-40B4-BE49-F238E27FC236}">
                <a16:creationId xmlns:a16="http://schemas.microsoft.com/office/drawing/2014/main" id="{8F1BE5C8-1B48-4B0D-804E-BBA76C9E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chemeClr val="bg1"/>
                </a:solidFill>
                <a:latin typeface="Arial" panose="020B0604020202020204" pitchFamily="34" charset="0"/>
              </a:rPr>
              <a:t>Ejecucion 3</a:t>
            </a:r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4" name="Rectangle 11">
            <a:extLst>
              <a:ext uri="{FF2B5EF4-FFF2-40B4-BE49-F238E27FC236}">
                <a16:creationId xmlns:a16="http://schemas.microsoft.com/office/drawing/2014/main" id="{4682C152-64DF-4383-82A4-FADB8848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chemeClr val="bg1"/>
                </a:solidFill>
                <a:latin typeface="Arial" panose="020B0604020202020204" pitchFamily="34" charset="0"/>
              </a:rPr>
              <a:t>Ejecucion 4</a:t>
            </a:r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65" name="Line 14">
            <a:extLst>
              <a:ext uri="{FF2B5EF4-FFF2-40B4-BE49-F238E27FC236}">
                <a16:creationId xmlns:a16="http://schemas.microsoft.com/office/drawing/2014/main" id="{34CB0A4E-A215-4212-8985-B29F8EBC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6" name="Line 15">
            <a:extLst>
              <a:ext uri="{FF2B5EF4-FFF2-40B4-BE49-F238E27FC236}">
                <a16:creationId xmlns:a16="http://schemas.microsoft.com/office/drawing/2014/main" id="{53BD103A-7173-4A5B-8E95-741818855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7" name="Line 16">
            <a:extLst>
              <a:ext uri="{FF2B5EF4-FFF2-40B4-BE49-F238E27FC236}">
                <a16:creationId xmlns:a16="http://schemas.microsoft.com/office/drawing/2014/main" id="{63482270-4ECB-4887-BC97-1DC179FD6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68" name="Text Box 17">
            <a:extLst>
              <a:ext uri="{FF2B5EF4-FFF2-40B4-BE49-F238E27FC236}">
                <a16:creationId xmlns:a16="http://schemas.microsoft.com/office/drawing/2014/main" id="{B8A4F4F3-8DBC-4E10-B2DF-82D16C77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443547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69" name="Text Box 18">
            <a:extLst>
              <a:ext uri="{FF2B5EF4-FFF2-40B4-BE49-F238E27FC236}">
                <a16:creationId xmlns:a16="http://schemas.microsoft.com/office/drawing/2014/main" id="{51FB8103-AA69-441D-A5D6-9FFF96095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9895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0" name="Text Box 19">
            <a:extLst>
              <a:ext uri="{FF2B5EF4-FFF2-40B4-BE49-F238E27FC236}">
                <a16:creationId xmlns:a16="http://schemas.microsoft.com/office/drawing/2014/main" id="{FC957767-0DAA-4CF9-B6E5-D17E6838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44640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1" name="Line 20">
            <a:extLst>
              <a:ext uri="{FF2B5EF4-FFF2-40B4-BE49-F238E27FC236}">
                <a16:creationId xmlns:a16="http://schemas.microsoft.com/office/drawing/2014/main" id="{3D2ADA22-38CB-40AF-9190-D40915BFA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9838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2" name="Line 21">
            <a:extLst>
              <a:ext uri="{FF2B5EF4-FFF2-40B4-BE49-F238E27FC236}">
                <a16:creationId xmlns:a16="http://schemas.microsoft.com/office/drawing/2014/main" id="{02CBF521-A2BC-4412-8D4B-CD6BFAB5E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9838" y="48006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3" name="Text Box 22">
            <a:extLst>
              <a:ext uri="{FF2B5EF4-FFF2-40B4-BE49-F238E27FC236}">
                <a16:creationId xmlns:a16="http://schemas.microsoft.com/office/drawing/2014/main" id="{63BF9A09-5217-47A7-ADE5-A8BF4EB2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49895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4" name="Text Box 23">
            <a:extLst>
              <a:ext uri="{FF2B5EF4-FFF2-40B4-BE49-F238E27FC236}">
                <a16:creationId xmlns:a16="http://schemas.microsoft.com/office/drawing/2014/main" id="{C3FA48BB-44A1-4673-855A-DE64256F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44640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3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5" name="Line 24">
            <a:extLst>
              <a:ext uri="{FF2B5EF4-FFF2-40B4-BE49-F238E27FC236}">
                <a16:creationId xmlns:a16="http://schemas.microsoft.com/office/drawing/2014/main" id="{926063C6-D3EE-4365-A563-718A8CCFC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06888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6" name="Line 25">
            <a:extLst>
              <a:ext uri="{FF2B5EF4-FFF2-40B4-BE49-F238E27FC236}">
                <a16:creationId xmlns:a16="http://schemas.microsoft.com/office/drawing/2014/main" id="{65BE6F5C-C634-4E22-92DF-CC96ED8C0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840288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77" name="Text Box 26">
            <a:extLst>
              <a:ext uri="{FF2B5EF4-FFF2-40B4-BE49-F238E27FC236}">
                <a16:creationId xmlns:a16="http://schemas.microsoft.com/office/drawing/2014/main" id="{3B3CDEC7-7201-4BC1-BE73-00706E059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50371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3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8" name="Text Box 27">
            <a:extLst>
              <a:ext uri="{FF2B5EF4-FFF2-40B4-BE49-F238E27FC236}">
                <a16:creationId xmlns:a16="http://schemas.microsoft.com/office/drawing/2014/main" id="{6CC5A411-8000-4FA2-946C-E1F82992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45037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4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7679" name="Line 28">
            <a:extLst>
              <a:ext uri="{FF2B5EF4-FFF2-40B4-BE49-F238E27FC236}">
                <a16:creationId xmlns:a16="http://schemas.microsoft.com/office/drawing/2014/main" id="{F38D2AE0-D5D6-4BB9-A645-AF891CA25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80" name="Line 29">
            <a:extLst>
              <a:ext uri="{FF2B5EF4-FFF2-40B4-BE49-F238E27FC236}">
                <a16:creationId xmlns:a16="http://schemas.microsoft.com/office/drawing/2014/main" id="{551B107F-796D-4C2C-9660-492DAA700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60960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81" name="Text Box 30">
            <a:extLst>
              <a:ext uri="{FF2B5EF4-FFF2-40B4-BE49-F238E27FC236}">
                <a16:creationId xmlns:a16="http://schemas.microsoft.com/office/drawing/2014/main" id="{2533BF34-5B96-4886-8907-2312B4D9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6054725"/>
            <a:ext cx="320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Inicio de periodo de ejecución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7682" name="Text Box 31">
            <a:extLst>
              <a:ext uri="{FF2B5EF4-FFF2-40B4-BE49-F238E27FC236}">
                <a16:creationId xmlns:a16="http://schemas.microsoft.com/office/drawing/2014/main" id="{77B89663-786F-427C-BD45-FDB3E653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6051550"/>
            <a:ext cx="311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Tiempo requerido de termino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grpSp>
        <p:nvGrpSpPr>
          <p:cNvPr id="15412" name="Group 52">
            <a:extLst>
              <a:ext uri="{FF2B5EF4-FFF2-40B4-BE49-F238E27FC236}">
                <a16:creationId xmlns:a16="http://schemas.microsoft.com/office/drawing/2014/main" id="{A96566B6-1DE9-4589-9B8A-90AE9ABAC0B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992314"/>
            <a:ext cx="381000" cy="1131885"/>
            <a:chOff x="2832" y="1008"/>
            <a:chExt cx="240" cy="960"/>
          </a:xfrm>
        </p:grpSpPr>
        <p:sp>
          <p:nvSpPr>
            <p:cNvPr id="27708" name="Oval 32">
              <a:extLst>
                <a:ext uri="{FF2B5EF4-FFF2-40B4-BE49-F238E27FC236}">
                  <a16:creationId xmlns:a16="http://schemas.microsoft.com/office/drawing/2014/main" id="{B7241340-1B4A-444B-B1B4-79DF1E239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7709" name="Line 33">
              <a:extLst>
                <a:ext uri="{FF2B5EF4-FFF2-40B4-BE49-F238E27FC236}">
                  <a16:creationId xmlns:a16="http://schemas.microsoft.com/office/drawing/2014/main" id="{1A022DF0-EB17-425E-9D0C-6D802E928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10" name="Line 34">
              <a:extLst>
                <a:ext uri="{FF2B5EF4-FFF2-40B4-BE49-F238E27FC236}">
                  <a16:creationId xmlns:a16="http://schemas.microsoft.com/office/drawing/2014/main" id="{A3515E65-AAB8-4584-A18C-DE474BBC5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11" name="Line 35">
              <a:extLst>
                <a:ext uri="{FF2B5EF4-FFF2-40B4-BE49-F238E27FC236}">
                  <a16:creationId xmlns:a16="http://schemas.microsoft.com/office/drawing/2014/main" id="{164D2E63-1EF5-4783-A064-A18271EE5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32"/>
              <a:ext cx="4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12" name="Line 36">
              <a:extLst>
                <a:ext uri="{FF2B5EF4-FFF2-40B4-BE49-F238E27FC236}">
                  <a16:creationId xmlns:a16="http://schemas.microsoft.com/office/drawing/2014/main" id="{7B355874-8C1E-44EA-A000-A1B2B1CA8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5413" name="Group 53">
            <a:extLst>
              <a:ext uri="{FF2B5EF4-FFF2-40B4-BE49-F238E27FC236}">
                <a16:creationId xmlns:a16="http://schemas.microsoft.com/office/drawing/2014/main" id="{297F25AC-F302-4521-BABD-862D65FF958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992314"/>
            <a:ext cx="457200" cy="1131885"/>
            <a:chOff x="3264" y="1008"/>
            <a:chExt cx="288" cy="960"/>
          </a:xfrm>
        </p:grpSpPr>
        <p:sp>
          <p:nvSpPr>
            <p:cNvPr id="27703" name="Oval 37">
              <a:extLst>
                <a:ext uri="{FF2B5EF4-FFF2-40B4-BE49-F238E27FC236}">
                  <a16:creationId xmlns:a16="http://schemas.microsoft.com/office/drawing/2014/main" id="{CC434A3C-B160-41A5-B90A-652A3CD7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7704" name="Line 38">
              <a:extLst>
                <a:ext uri="{FF2B5EF4-FFF2-40B4-BE49-F238E27FC236}">
                  <a16:creationId xmlns:a16="http://schemas.microsoft.com/office/drawing/2014/main" id="{A2BE4EF1-D4B8-4B6B-9B71-C4E70019E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5" name="Line 39">
              <a:extLst>
                <a:ext uri="{FF2B5EF4-FFF2-40B4-BE49-F238E27FC236}">
                  <a16:creationId xmlns:a16="http://schemas.microsoft.com/office/drawing/2014/main" id="{F049D4C8-B79D-4035-B140-0560BC756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6" name="Line 40">
              <a:extLst>
                <a:ext uri="{FF2B5EF4-FFF2-40B4-BE49-F238E27FC236}">
                  <a16:creationId xmlns:a16="http://schemas.microsoft.com/office/drawing/2014/main" id="{4EDA0F5A-52BB-4A1F-8B5C-BF90465AF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32"/>
              <a:ext cx="192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7" name="Line 41">
              <a:extLst>
                <a:ext uri="{FF2B5EF4-FFF2-40B4-BE49-F238E27FC236}">
                  <a16:creationId xmlns:a16="http://schemas.microsoft.com/office/drawing/2014/main" id="{77595870-BE4C-4E39-BEEA-65EE329B6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5414" name="Group 54">
            <a:extLst>
              <a:ext uri="{FF2B5EF4-FFF2-40B4-BE49-F238E27FC236}">
                <a16:creationId xmlns:a16="http://schemas.microsoft.com/office/drawing/2014/main" id="{00086832-0608-4ADD-9CA1-30DD6FC29A1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992314"/>
            <a:ext cx="381000" cy="1131885"/>
            <a:chOff x="3696" y="1008"/>
            <a:chExt cx="240" cy="960"/>
          </a:xfrm>
        </p:grpSpPr>
        <p:sp>
          <p:nvSpPr>
            <p:cNvPr id="27698" name="Oval 42">
              <a:extLst>
                <a:ext uri="{FF2B5EF4-FFF2-40B4-BE49-F238E27FC236}">
                  <a16:creationId xmlns:a16="http://schemas.microsoft.com/office/drawing/2014/main" id="{33A80E6D-741E-45DC-A0DD-A803A517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7699" name="Line 43">
              <a:extLst>
                <a:ext uri="{FF2B5EF4-FFF2-40B4-BE49-F238E27FC236}">
                  <a16:creationId xmlns:a16="http://schemas.microsoft.com/office/drawing/2014/main" id="{9853B9C7-617D-4FDB-9AC3-F33428BFF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0" name="Line 44">
              <a:extLst>
                <a:ext uri="{FF2B5EF4-FFF2-40B4-BE49-F238E27FC236}">
                  <a16:creationId xmlns:a16="http://schemas.microsoft.com/office/drawing/2014/main" id="{79614748-1FAA-4637-A998-F0D608352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1" name="Line 45">
              <a:extLst>
                <a:ext uri="{FF2B5EF4-FFF2-40B4-BE49-F238E27FC236}">
                  <a16:creationId xmlns:a16="http://schemas.microsoft.com/office/drawing/2014/main" id="{2F0DA138-AE05-48D8-A04E-C32287A8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32"/>
              <a:ext cx="96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702" name="Line 46">
              <a:extLst>
                <a:ext uri="{FF2B5EF4-FFF2-40B4-BE49-F238E27FC236}">
                  <a16:creationId xmlns:a16="http://schemas.microsoft.com/office/drawing/2014/main" id="{8324AE74-2A52-4C1C-8BAD-BF2F7763B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5415" name="Group 55">
            <a:extLst>
              <a:ext uri="{FF2B5EF4-FFF2-40B4-BE49-F238E27FC236}">
                <a16:creationId xmlns:a16="http://schemas.microsoft.com/office/drawing/2014/main" id="{12415734-8FCC-4DD8-BB8C-18C4E55BDE6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992314"/>
            <a:ext cx="381000" cy="1131885"/>
            <a:chOff x="4176" y="1008"/>
            <a:chExt cx="240" cy="960"/>
          </a:xfrm>
        </p:grpSpPr>
        <p:sp>
          <p:nvSpPr>
            <p:cNvPr id="27693" name="Oval 47">
              <a:extLst>
                <a:ext uri="{FF2B5EF4-FFF2-40B4-BE49-F238E27FC236}">
                  <a16:creationId xmlns:a16="http://schemas.microsoft.com/office/drawing/2014/main" id="{116D62F3-51D1-4CC4-BF2A-3B3610CC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MX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7694" name="Line 48">
              <a:extLst>
                <a:ext uri="{FF2B5EF4-FFF2-40B4-BE49-F238E27FC236}">
                  <a16:creationId xmlns:a16="http://schemas.microsoft.com/office/drawing/2014/main" id="{B660B00D-036A-451F-84C5-5D5BF5325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0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695" name="Line 49">
              <a:extLst>
                <a:ext uri="{FF2B5EF4-FFF2-40B4-BE49-F238E27FC236}">
                  <a16:creationId xmlns:a16="http://schemas.microsoft.com/office/drawing/2014/main" id="{524E0825-FC10-47CD-84F6-95556E969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63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696" name="Line 50">
              <a:extLst>
                <a:ext uri="{FF2B5EF4-FFF2-40B4-BE49-F238E27FC236}">
                  <a16:creationId xmlns:a16="http://schemas.microsoft.com/office/drawing/2014/main" id="{8868C91A-9E2F-463A-9E44-2EC309F66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632"/>
              <a:ext cx="4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697" name="Line 51">
              <a:extLst>
                <a:ext uri="{FF2B5EF4-FFF2-40B4-BE49-F238E27FC236}">
                  <a16:creationId xmlns:a16="http://schemas.microsoft.com/office/drawing/2014/main" id="{68FA51F1-075E-454F-8B98-F0E4A9C47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7687" name="AutoShape 60">
            <a:extLst>
              <a:ext uri="{FF2B5EF4-FFF2-40B4-BE49-F238E27FC236}">
                <a16:creationId xmlns:a16="http://schemas.microsoft.com/office/drawing/2014/main" id="{98B18F39-8ACF-45E1-95F8-05E45223DF81}"/>
              </a:ext>
            </a:extLst>
          </p:cNvPr>
          <p:cNvSpPr>
            <a:spLocks/>
          </p:cNvSpPr>
          <p:nvPr/>
        </p:nvSpPr>
        <p:spPr bwMode="auto">
          <a:xfrm rot="-5400000">
            <a:off x="1409700" y="40005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7688" name="Text Box 61">
            <a:extLst>
              <a:ext uri="{FF2B5EF4-FFF2-40B4-BE49-F238E27FC236}">
                <a16:creationId xmlns:a16="http://schemas.microsoft.com/office/drawing/2014/main" id="{6CFAAC36-E573-423D-9524-49B397AA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441960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C=10ms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7689" name="AutoShape 62">
            <a:extLst>
              <a:ext uri="{FF2B5EF4-FFF2-40B4-BE49-F238E27FC236}">
                <a16:creationId xmlns:a16="http://schemas.microsoft.com/office/drawing/2014/main" id="{6973E338-5CAF-49AA-9550-3744FC940AD6}"/>
              </a:ext>
            </a:extLst>
          </p:cNvPr>
          <p:cNvSpPr>
            <a:spLocks/>
          </p:cNvSpPr>
          <p:nvPr/>
        </p:nvSpPr>
        <p:spPr bwMode="auto">
          <a:xfrm rot="-5400000">
            <a:off x="1905000" y="39624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7690" name="AutoShape 63">
            <a:extLst>
              <a:ext uri="{FF2B5EF4-FFF2-40B4-BE49-F238E27FC236}">
                <a16:creationId xmlns:a16="http://schemas.microsoft.com/office/drawing/2014/main" id="{5E40D32B-47F4-412A-B59B-B5D6FB207A5F}"/>
              </a:ext>
            </a:extLst>
          </p:cNvPr>
          <p:cNvSpPr>
            <a:spLocks/>
          </p:cNvSpPr>
          <p:nvPr/>
        </p:nvSpPr>
        <p:spPr bwMode="auto">
          <a:xfrm rot="-5400000">
            <a:off x="1868488" y="46482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27691" name="Text Box 64">
            <a:extLst>
              <a:ext uri="{FF2B5EF4-FFF2-40B4-BE49-F238E27FC236}">
                <a16:creationId xmlns:a16="http://schemas.microsoft.com/office/drawing/2014/main" id="{D353A166-E1CD-4195-B45D-D1E50AB6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43488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T= 33ms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7692" name="Text Box 65">
            <a:extLst>
              <a:ext uri="{FF2B5EF4-FFF2-40B4-BE49-F238E27FC236}">
                <a16:creationId xmlns:a16="http://schemas.microsoft.com/office/drawing/2014/main" id="{2EA31E5D-8A8A-4B37-8367-79ED0BE2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5308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D= 33ms</a:t>
            </a:r>
            <a:endParaRPr lang="en-US" altLang="es-MX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9" grpId="0" animBg="1"/>
      <p:bldP spid="15418" grpId="0" animBg="1"/>
      <p:bldP spid="15418" grpId="1" animBg="1"/>
      <p:bldP spid="15417" grpId="0" animBg="1"/>
      <p:bldP spid="15417" grpId="1" animBg="1"/>
      <p:bldP spid="15416" grpId="0" animBg="1"/>
      <p:bldP spid="154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184F7D-BD5F-4860-AC5B-DF34F33B7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¿Por qué puede NO terminar a tiempo?</a:t>
            </a:r>
            <a:endParaRPr lang="en-US" alt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487F91-CCDE-4A3A-940A-1B2E7666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5A40E6-24F7-43D1-AF73-6F140BA8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379D6C-7B08-44CB-8426-3F0F96A0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494-BB9E-48F5-9178-D00F8538921A}" type="slidenum">
              <a:rPr lang="es-ES" altLang="es-MX" smtClean="0"/>
              <a:pPr/>
              <a:t>13</a:t>
            </a:fld>
            <a:endParaRPr lang="es-ES" altLang="es-MX"/>
          </a:p>
        </p:txBody>
      </p:sp>
      <p:sp>
        <p:nvSpPr>
          <p:cNvPr id="28678" name="Line 3">
            <a:extLst>
              <a:ext uri="{FF2B5EF4-FFF2-40B4-BE49-F238E27FC236}">
                <a16:creationId xmlns:a16="http://schemas.microsoft.com/office/drawing/2014/main" id="{93645C0E-7155-4359-86B4-BADDC4948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267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B3B43EED-E961-4843-8449-F9773764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42275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tiempo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8680" name="Line 5">
            <a:extLst>
              <a:ext uri="{FF2B5EF4-FFF2-40B4-BE49-F238E27FC236}">
                <a16:creationId xmlns:a16="http://schemas.microsoft.com/office/drawing/2014/main" id="{16CC0816-5865-45C0-BB26-E11A5D0846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676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00ADA4A7-0CA3-4DEA-B50A-90E27282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33800"/>
            <a:ext cx="5334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0B814CA2-7722-4869-A745-0EE9129D9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5E0FB9C3-D755-43A6-A2FA-204782704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2672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673418CA-0B91-4CD3-A99F-4B6557AFA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BE618E7A-0836-4FB0-9B6F-D18A0141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443547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2AF2BFEB-714C-4D89-BB34-43084F8B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9895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82EB0315-9284-4B23-AEB2-588C1D70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44640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B960CBE2-A51B-4528-8F65-2416693EE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956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8689" name="Text Box 25">
            <a:extLst>
              <a:ext uri="{FF2B5EF4-FFF2-40B4-BE49-F238E27FC236}">
                <a16:creationId xmlns:a16="http://schemas.microsoft.com/office/drawing/2014/main" id="{77569619-9FF2-448E-8FB8-D6177F721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384651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Tarea 1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8690" name="Text Box 26">
            <a:extLst>
              <a:ext uri="{FF2B5EF4-FFF2-40B4-BE49-F238E27FC236}">
                <a16:creationId xmlns:a16="http://schemas.microsoft.com/office/drawing/2014/main" id="{D0402A1D-2654-4A1C-BC48-22162C3A0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9718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Tarea 2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8691" name="Line 27">
            <a:extLst>
              <a:ext uri="{FF2B5EF4-FFF2-40B4-BE49-F238E27FC236}">
                <a16:creationId xmlns:a16="http://schemas.microsoft.com/office/drawing/2014/main" id="{6DC91C07-48C1-4BCC-95B6-02897701E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778322E4-A5F0-4F29-9C99-EFFF16E93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7E650C9B-F6F6-44EE-AE1F-34D430ED0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F6B0A4F1-556E-400F-99C3-BB26386B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6096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91C67721-0952-4ED4-A6A3-7025F9F11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56B4D0C1-FF4B-40F7-BF83-A48F563C0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41" name="Line 33">
            <a:extLst>
              <a:ext uri="{FF2B5EF4-FFF2-40B4-BE49-F238E27FC236}">
                <a16:creationId xmlns:a16="http://schemas.microsoft.com/office/drawing/2014/main" id="{419C1DF8-F6C6-42BD-85C6-FF9ADEB11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CEA8CE4F-C9DF-42D2-8E64-2AE27756E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838200" cy="533400"/>
          </a:xfrm>
          <a:prstGeom prst="rect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17442" name="AutoShape 34">
            <a:extLst>
              <a:ext uri="{FF2B5EF4-FFF2-40B4-BE49-F238E27FC236}">
                <a16:creationId xmlns:a16="http://schemas.microsoft.com/office/drawing/2014/main" id="{7149BB87-0FF2-4E08-8E6B-F80AF8C56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799" y="2362200"/>
            <a:ext cx="1625263" cy="990599"/>
          </a:xfrm>
          <a:prstGeom prst="wedgeRectCallout">
            <a:avLst>
              <a:gd name="adj1" fmla="val -136452"/>
              <a:gd name="adj2" fmla="val 83636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400" dirty="0">
                <a:solidFill>
                  <a:schemeClr val="bg1"/>
                </a:solidFill>
                <a:latin typeface="Arial" panose="020B0604020202020204" pitchFamily="34" charset="0"/>
              </a:rPr>
              <a:t>Tarea 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400" dirty="0">
                <a:solidFill>
                  <a:schemeClr val="bg1"/>
                </a:solidFill>
                <a:latin typeface="Arial" panose="020B0604020202020204" pitchFamily="34" charset="0"/>
              </a:rPr>
              <a:t>No termino a tiempo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4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s-MX" altLang="es-MX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deadline</a:t>
            </a:r>
            <a:r>
              <a:rPr lang="es-MX" altLang="es-MX" sz="1400" dirty="0">
                <a:solidFill>
                  <a:schemeClr val="bg1"/>
                </a:solidFill>
                <a:latin typeface="Arial" panose="020B0604020202020204" pitchFamily="34" charset="0"/>
              </a:rPr>
              <a:t> miss)</a:t>
            </a:r>
            <a:endParaRPr lang="en-US" altLang="es-MX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43" name="AutoShape 35">
            <a:extLst>
              <a:ext uri="{FF2B5EF4-FFF2-40B4-BE49-F238E27FC236}">
                <a16:creationId xmlns:a16="http://schemas.microsoft.com/office/drawing/2014/main" id="{CC7CE12D-5071-4241-94D0-5A49581F323D}"/>
              </a:ext>
            </a:extLst>
          </p:cNvPr>
          <p:cNvSpPr>
            <a:spLocks/>
          </p:cNvSpPr>
          <p:nvPr/>
        </p:nvSpPr>
        <p:spPr bwMode="auto">
          <a:xfrm rot="-5400000">
            <a:off x="1943100" y="40005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7444" name="AutoShape 36">
            <a:extLst>
              <a:ext uri="{FF2B5EF4-FFF2-40B4-BE49-F238E27FC236}">
                <a16:creationId xmlns:a16="http://schemas.microsoft.com/office/drawing/2014/main" id="{6208D0D7-110E-4CC5-8690-04317643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5257800"/>
            <a:ext cx="2321139" cy="900105"/>
          </a:xfrm>
          <a:prstGeom prst="wedgeRectCallout">
            <a:avLst>
              <a:gd name="adj1" fmla="val -42361"/>
              <a:gd name="adj2" fmla="val -108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solidFill>
                  <a:schemeClr val="bg1"/>
                </a:solidFill>
                <a:latin typeface="Arial" panose="020B0604020202020204" pitchFamily="34" charset="0"/>
              </a:rPr>
              <a:t>Tarea 1 suspendida mientras corre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solidFill>
                  <a:schemeClr val="bg1"/>
                </a:solidFill>
                <a:latin typeface="Arial" panose="020B0604020202020204" pitchFamily="34" charset="0"/>
              </a:rPr>
              <a:t>tarea 2</a:t>
            </a:r>
            <a:endParaRPr lang="en-US" altLang="es-MX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45" name="AutoShape 37">
            <a:extLst>
              <a:ext uri="{FF2B5EF4-FFF2-40B4-BE49-F238E27FC236}">
                <a16:creationId xmlns:a16="http://schemas.microsoft.com/office/drawing/2014/main" id="{4F09CFB3-B1B9-49B4-8730-ABC9BC9EB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147" y="1766888"/>
            <a:ext cx="1925052" cy="747712"/>
          </a:xfrm>
          <a:prstGeom prst="wedgeRectCallout">
            <a:avLst>
              <a:gd name="adj1" fmla="val -40142"/>
              <a:gd name="adj2" fmla="val 951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solidFill>
                  <a:schemeClr val="bg1"/>
                </a:solidFill>
                <a:latin typeface="Arial" panose="020B0604020202020204" pitchFamily="34" charset="0"/>
              </a:rPr>
              <a:t>Tarea 2 termina, reinicia Tarea 1</a:t>
            </a:r>
            <a:endParaRPr lang="en-US" altLang="es-MX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32" grpId="0" animBg="1"/>
      <p:bldP spid="17438" grpId="0" animBg="1"/>
      <p:bldP spid="17415" grpId="0" animBg="1"/>
      <p:bldP spid="17442" grpId="0" animBg="1"/>
      <p:bldP spid="17443" grpId="0" animBg="1"/>
      <p:bldP spid="17444" grpId="0" animBg="1"/>
      <p:bldP spid="17445" grpId="0" animBg="1"/>
      <p:bldP spid="1744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E29F9E4-0A65-4BD2-B4C3-FEE548C83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¿Qué hacer para que terminen a tiempo?</a:t>
            </a:r>
            <a:endParaRPr lang="en-US" altLang="es-MX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CB02B00-B293-4708-AF02-FCDB8FAF8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Poner a correr la tarea con el tiempo de termino (deadline) mas corto</a:t>
            </a:r>
          </a:p>
          <a:p>
            <a:pPr lvl="1"/>
            <a:r>
              <a:rPr lang="es-MX" altLang="es-MX"/>
              <a:t>EDF (Earliest Deadline First)</a:t>
            </a:r>
          </a:p>
          <a:p>
            <a:pPr lvl="1"/>
            <a:r>
              <a:rPr lang="es-MX" altLang="es-MX"/>
              <a:t>Cada vez que una tarea se pone lista para correr:</a:t>
            </a:r>
          </a:p>
          <a:p>
            <a:pPr lvl="2"/>
            <a:r>
              <a:rPr lang="es-MX" altLang="es-MX"/>
              <a:t>Si esta tarea tiene deadline mas corto que la tarea que tiene el  procesador</a:t>
            </a:r>
          </a:p>
          <a:p>
            <a:pPr lvl="3"/>
            <a:r>
              <a:rPr lang="es-MX" altLang="es-MX"/>
              <a:t>Suspender tarea actual</a:t>
            </a:r>
          </a:p>
          <a:p>
            <a:pPr lvl="3"/>
            <a:r>
              <a:rPr lang="es-MX" altLang="es-MX"/>
              <a:t>Poner a correr nueva tarea</a:t>
            </a:r>
          </a:p>
          <a:p>
            <a:pPr lvl="1"/>
            <a:r>
              <a:rPr lang="es-MX" altLang="es-MX"/>
              <a:t>Desventaja</a:t>
            </a:r>
          </a:p>
          <a:p>
            <a:pPr lvl="2"/>
            <a:r>
              <a:rPr lang="es-MX" altLang="es-MX"/>
              <a:t>Comparaciones de tiempo de termino de tareas demasiado frecuentes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946C8C-BC0C-4333-B769-0B03E7DE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629385-EBEC-41A5-8C13-F8BEB2DD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39DE32-B110-4A25-B404-C1EF247B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B917-2F07-4CFF-BD72-97C1316C3A7A}" type="slidenum">
              <a:rPr lang="es-ES" altLang="es-MX" smtClean="0"/>
              <a:pPr/>
              <a:t>14</a:t>
            </a:fld>
            <a:endParaRPr lang="es-ES" alt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905067D-7AF1-4297-8F42-A080512CC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EDF Graficamente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31D4E5-5BFA-46A8-B11F-455CD9EB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F215F1-ECCA-4672-AF2F-40B995B1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A075C6-BAC8-476E-87B4-95571C2B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4D494-BB9E-48F5-9178-D00F8538921A}" type="slidenum">
              <a:rPr lang="es-ES" altLang="es-MX" smtClean="0"/>
              <a:pPr>
                <a:defRPr/>
              </a:pPr>
              <a:t>15</a:t>
            </a:fld>
            <a:endParaRPr lang="es-ES" altLang="es-MX"/>
          </a:p>
        </p:txBody>
      </p:sp>
      <p:sp>
        <p:nvSpPr>
          <p:cNvPr id="30726" name="Line 4">
            <a:extLst>
              <a:ext uri="{FF2B5EF4-FFF2-40B4-BE49-F238E27FC236}">
                <a16:creationId xmlns:a16="http://schemas.microsoft.com/office/drawing/2014/main" id="{6C41940A-C7C3-4BC0-882F-5C1BD3EE9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3810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27" name="Text Box 5">
            <a:extLst>
              <a:ext uri="{FF2B5EF4-FFF2-40B4-BE49-F238E27FC236}">
                <a16:creationId xmlns:a16="http://schemas.microsoft.com/office/drawing/2014/main" id="{AA27F268-34C3-4102-8718-580195AE2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58674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Arial" panose="020B0604020202020204" pitchFamily="34" charset="0"/>
              </a:rPr>
              <a:t>tiempo</a:t>
            </a:r>
            <a:endParaRPr lang="en-US" altLang="es-MX" sz="1800" dirty="0">
              <a:latin typeface="Arial" panose="020B0604020202020204" pitchFamily="34" charset="0"/>
            </a:endParaRPr>
          </a:p>
        </p:txBody>
      </p:sp>
      <p:sp>
        <p:nvSpPr>
          <p:cNvPr id="30728" name="Line 6">
            <a:extLst>
              <a:ext uri="{FF2B5EF4-FFF2-40B4-BE49-F238E27FC236}">
                <a16:creationId xmlns:a16="http://schemas.microsoft.com/office/drawing/2014/main" id="{E5B08ACF-C549-46D0-84A6-7B042F09AC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38238" y="1690687"/>
            <a:ext cx="25400" cy="40243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0EFDD42E-E472-4449-8BCA-96705AC3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276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9BFF4B23-DE03-468A-89EB-BA494420D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38100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451FAC53-DC44-433E-85FC-CE6881E6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8100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50719B6A-A357-424F-89D8-87BAB1BC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AD9073C6-C13E-49DF-9D97-CD8730022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89313"/>
            <a:ext cx="12239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Proceso 1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2F928C52-E4EB-4E53-902E-C1E02772B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1981200"/>
            <a:ext cx="12239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Proceso 2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CE10930A-EF97-4542-A368-E398929ED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476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36" name="Line 25">
            <a:extLst>
              <a:ext uri="{FF2B5EF4-FFF2-40B4-BE49-F238E27FC236}">
                <a16:creationId xmlns:a16="http://schemas.microsoft.com/office/drawing/2014/main" id="{1AAC2702-741D-470E-A9D2-28E50C19D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24384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04421BD2-B533-41A0-A939-329D5C87E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38100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7B04ADA9-0BF9-4624-AC5C-47B44C353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438" y="38100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C08A3A30-3F61-4CB0-81D5-E54573D9A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476" y="24384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55F2D3C0-D57F-45DF-92E2-E82323F1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8" y="24384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0B5D27ED-67BE-4620-A188-004F9ECA6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7638" y="24384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DF4DFBA2-324D-4036-854E-F309A3525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4343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9B71A3B2-C71C-4B69-88EB-411D76F0E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4343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3032CA0D-CEE3-4F85-86B5-32C0421EA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438" y="4343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3815656C-9269-4FBA-B9A1-038B1BE56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8" y="2743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DD2FFEA6-1F85-4DEA-B4B5-D7202BDF0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7638" y="2743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16" name="Rectangle 36">
            <a:extLst>
              <a:ext uri="{FF2B5EF4-FFF2-40B4-BE49-F238E27FC236}">
                <a16:creationId xmlns:a16="http://schemas.microsoft.com/office/drawing/2014/main" id="{AC7C6439-F000-4DB9-AF38-C5130FF5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17" name="Rectangle 37">
            <a:extLst>
              <a:ext uri="{FF2B5EF4-FFF2-40B4-BE49-F238E27FC236}">
                <a16:creationId xmlns:a16="http://schemas.microsoft.com/office/drawing/2014/main" id="{E455801E-98CE-49BB-B1BE-8DDEDAE7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19" name="Rectangle 39">
            <a:extLst>
              <a:ext uri="{FF2B5EF4-FFF2-40B4-BE49-F238E27FC236}">
                <a16:creationId xmlns:a16="http://schemas.microsoft.com/office/drawing/2014/main" id="{DDBB6402-69C7-438F-A0E2-1F402A4A4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3276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20" name="Rectangle 40">
            <a:extLst>
              <a:ext uri="{FF2B5EF4-FFF2-40B4-BE49-F238E27FC236}">
                <a16:creationId xmlns:a16="http://schemas.microsoft.com/office/drawing/2014/main" id="{828779A9-5295-4276-AB29-718E2E1A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3276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21" name="Rectangle 41">
            <a:extLst>
              <a:ext uri="{FF2B5EF4-FFF2-40B4-BE49-F238E27FC236}">
                <a16:creationId xmlns:a16="http://schemas.microsoft.com/office/drawing/2014/main" id="{30D12E26-DC59-40A1-89DD-5E82B75B7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276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0752" name="Line 43">
            <a:extLst>
              <a:ext uri="{FF2B5EF4-FFF2-40B4-BE49-F238E27FC236}">
                <a16:creationId xmlns:a16="http://schemas.microsoft.com/office/drawing/2014/main" id="{C39DA205-30A3-4D28-9A1C-943020F3F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5715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53" name="Text Box 44">
            <a:extLst>
              <a:ext uri="{FF2B5EF4-FFF2-40B4-BE49-F238E27FC236}">
                <a16:creationId xmlns:a16="http://schemas.microsoft.com/office/drawing/2014/main" id="{C802000A-E42A-4296-A4B2-BEF288F2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530225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En CPU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25" name="Rectangle 45">
            <a:extLst>
              <a:ext uri="{FF2B5EF4-FFF2-40B4-BE49-F238E27FC236}">
                <a16:creationId xmlns:a16="http://schemas.microsoft.com/office/drawing/2014/main" id="{A5F7BBF9-0ECE-46DF-BC5E-17F9F77A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5181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26" name="Text Box 46">
            <a:extLst>
              <a:ext uri="{FF2B5EF4-FFF2-40B4-BE49-F238E27FC236}">
                <a16:creationId xmlns:a16="http://schemas.microsoft.com/office/drawing/2014/main" id="{412A2103-54B8-4FBB-A08E-42D3B2C4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3389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27" name="Text Box 47">
            <a:extLst>
              <a:ext uri="{FF2B5EF4-FFF2-40B4-BE49-F238E27FC236}">
                <a16:creationId xmlns:a16="http://schemas.microsoft.com/office/drawing/2014/main" id="{EB74DF3F-F825-43EF-B570-631C1F2D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3367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2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28" name="Text Box 48">
            <a:extLst>
              <a:ext uri="{FF2B5EF4-FFF2-40B4-BE49-F238E27FC236}">
                <a16:creationId xmlns:a16="http://schemas.microsoft.com/office/drawing/2014/main" id="{74055EED-1AFB-4A18-88DC-4C9934EA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3389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3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29" name="Text Box 49">
            <a:extLst>
              <a:ext uri="{FF2B5EF4-FFF2-40B4-BE49-F238E27FC236}">
                <a16:creationId xmlns:a16="http://schemas.microsoft.com/office/drawing/2014/main" id="{75EE6CBD-8FCF-4318-8126-2605C02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3" y="3367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4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30" name="Text Box 50">
            <a:extLst>
              <a:ext uri="{FF2B5EF4-FFF2-40B4-BE49-F238E27FC236}">
                <a16:creationId xmlns:a16="http://schemas.microsoft.com/office/drawing/2014/main" id="{9917C509-C761-4929-95B6-6C3973759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01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31" name="Text Box 51">
            <a:extLst>
              <a:ext uri="{FF2B5EF4-FFF2-40B4-BE49-F238E27FC236}">
                <a16:creationId xmlns:a16="http://schemas.microsoft.com/office/drawing/2014/main" id="{7ABBF332-C153-4538-BAD4-911E75BEB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01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n-US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32" name="Text Box 52">
            <a:extLst>
              <a:ext uri="{FF2B5EF4-FFF2-40B4-BE49-F238E27FC236}">
                <a16:creationId xmlns:a16="http://schemas.microsoft.com/office/drawing/2014/main" id="{7791FDDF-10A1-425C-A46B-194AFF87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01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33" name="Text Box 53">
            <a:extLst>
              <a:ext uri="{FF2B5EF4-FFF2-40B4-BE49-F238E27FC236}">
                <a16:creationId xmlns:a16="http://schemas.microsoft.com/office/drawing/2014/main" id="{B8BFFA10-EF56-43F1-BDF1-01FEB89E1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1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34" name="Rectangle 54">
            <a:extLst>
              <a:ext uri="{FF2B5EF4-FFF2-40B4-BE49-F238E27FC236}">
                <a16:creationId xmlns:a16="http://schemas.microsoft.com/office/drawing/2014/main" id="{0F06F158-88F0-407A-B3F9-7C19A374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51816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35" name="Text Box 55">
            <a:extLst>
              <a:ext uri="{FF2B5EF4-FFF2-40B4-BE49-F238E27FC236}">
                <a16:creationId xmlns:a16="http://schemas.microsoft.com/office/drawing/2014/main" id="{55B92FBF-4E11-479A-893E-E45384AC3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5294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36" name="Rectangle 56">
            <a:extLst>
              <a:ext uri="{FF2B5EF4-FFF2-40B4-BE49-F238E27FC236}">
                <a16:creationId xmlns:a16="http://schemas.microsoft.com/office/drawing/2014/main" id="{F4FEA3C0-A936-4EDD-BA8D-7686A230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5181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37" name="Text Box 57">
            <a:extLst>
              <a:ext uri="{FF2B5EF4-FFF2-40B4-BE49-F238E27FC236}">
                <a16:creationId xmlns:a16="http://schemas.microsoft.com/office/drawing/2014/main" id="{327B8E0C-D35E-4E32-BB66-17B9661C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5272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2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38" name="Rectangle 58">
            <a:extLst>
              <a:ext uri="{FF2B5EF4-FFF2-40B4-BE49-F238E27FC236}">
                <a16:creationId xmlns:a16="http://schemas.microsoft.com/office/drawing/2014/main" id="{793BF14D-3154-4ABD-BCA8-620049BC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51816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39" name="Text Box 59">
            <a:extLst>
              <a:ext uri="{FF2B5EF4-FFF2-40B4-BE49-F238E27FC236}">
                <a16:creationId xmlns:a16="http://schemas.microsoft.com/office/drawing/2014/main" id="{68A98C03-9D2E-48D1-937A-2E8BC68A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5294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n-US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40" name="Rectangle 60">
            <a:extLst>
              <a:ext uri="{FF2B5EF4-FFF2-40B4-BE49-F238E27FC236}">
                <a16:creationId xmlns:a16="http://schemas.microsoft.com/office/drawing/2014/main" id="{AD3DB802-1A55-4B2A-AB6C-0072FA49F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5181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41" name="Text Box 61">
            <a:extLst>
              <a:ext uri="{FF2B5EF4-FFF2-40B4-BE49-F238E27FC236}">
                <a16:creationId xmlns:a16="http://schemas.microsoft.com/office/drawing/2014/main" id="{FEBE6609-6E21-4E1E-B2DA-24AD40DA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5294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3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42" name="Line 62">
            <a:extLst>
              <a:ext uri="{FF2B5EF4-FFF2-40B4-BE49-F238E27FC236}">
                <a16:creationId xmlns:a16="http://schemas.microsoft.com/office/drawing/2014/main" id="{1EECCF49-4314-444B-BE63-15E02C89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6038" y="2743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43" name="Line 63">
            <a:extLst>
              <a:ext uri="{FF2B5EF4-FFF2-40B4-BE49-F238E27FC236}">
                <a16:creationId xmlns:a16="http://schemas.microsoft.com/office/drawing/2014/main" id="{6D79DC5F-93A3-40B2-AB16-6AAE7244B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038" y="4343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44" name="Rectangle 64">
            <a:extLst>
              <a:ext uri="{FF2B5EF4-FFF2-40B4-BE49-F238E27FC236}">
                <a16:creationId xmlns:a16="http://schemas.microsoft.com/office/drawing/2014/main" id="{4EA267C6-E8F4-462C-88BC-4499D0644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51816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45" name="Text Box 65">
            <a:extLst>
              <a:ext uri="{FF2B5EF4-FFF2-40B4-BE49-F238E27FC236}">
                <a16:creationId xmlns:a16="http://schemas.microsoft.com/office/drawing/2014/main" id="{AA51AAAE-E990-4DC7-BDBB-2AE2BB7C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46" name="Rectangle 66">
            <a:extLst>
              <a:ext uri="{FF2B5EF4-FFF2-40B4-BE49-F238E27FC236}">
                <a16:creationId xmlns:a16="http://schemas.microsoft.com/office/drawing/2014/main" id="{74ADE4DA-A7D7-45CD-A09B-4676A69C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5181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47" name="Text Box 67">
            <a:extLst>
              <a:ext uri="{FF2B5EF4-FFF2-40B4-BE49-F238E27FC236}">
                <a16:creationId xmlns:a16="http://schemas.microsoft.com/office/drawing/2014/main" id="{0D04D05F-DE3A-4883-B69C-D4C0A2EC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3" y="5272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4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548" name="Rectangle 68">
            <a:extLst>
              <a:ext uri="{FF2B5EF4-FFF2-40B4-BE49-F238E27FC236}">
                <a16:creationId xmlns:a16="http://schemas.microsoft.com/office/drawing/2014/main" id="{52CE66A0-0B91-4168-BA2D-8A91EE48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51816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549" name="Text Box 69">
            <a:extLst>
              <a:ext uri="{FF2B5EF4-FFF2-40B4-BE49-F238E27FC236}">
                <a16:creationId xmlns:a16="http://schemas.microsoft.com/office/drawing/2014/main" id="{477CB7ED-8C4F-480A-8453-A2049B719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638" y="525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es-MX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 animBg="1"/>
      <p:bldP spid="20516" grpId="0" animBg="1"/>
      <p:bldP spid="20517" grpId="0" animBg="1"/>
      <p:bldP spid="20519" grpId="0" animBg="1"/>
      <p:bldP spid="20520" grpId="0" animBg="1"/>
      <p:bldP spid="20521" grpId="0" animBg="1"/>
      <p:bldP spid="20525" grpId="0" animBg="1"/>
      <p:bldP spid="20526" grpId="0"/>
      <p:bldP spid="20527" grpId="0"/>
      <p:bldP spid="20528" grpId="0"/>
      <p:bldP spid="20529" grpId="0"/>
      <p:bldP spid="20530" grpId="0"/>
      <p:bldP spid="20531" grpId="0"/>
      <p:bldP spid="20532" grpId="0"/>
      <p:bldP spid="20533" grpId="0"/>
      <p:bldP spid="20534" grpId="0" animBg="1"/>
      <p:bldP spid="20535" grpId="0"/>
      <p:bldP spid="20536" grpId="0" animBg="1"/>
      <p:bldP spid="20537" grpId="0"/>
      <p:bldP spid="20538" grpId="0" animBg="1"/>
      <p:bldP spid="20539" grpId="0"/>
      <p:bldP spid="20540" grpId="0" animBg="1"/>
      <p:bldP spid="20541" grpId="0"/>
      <p:bldP spid="20544" grpId="0" animBg="1"/>
      <p:bldP spid="20545" grpId="0"/>
      <p:bldP spid="20546" grpId="0" animBg="1"/>
      <p:bldP spid="20547" grpId="0"/>
      <p:bldP spid="20548" grpId="0" animBg="1"/>
      <p:bldP spid="205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B314CB0-358F-48EB-A27D-7EF77BEA2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Como verifico que mis tareas pueden terminar a tiempo?</a:t>
            </a:r>
            <a:endParaRPr lang="en-US" altLang="es-MX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B03BE92-E86C-4DE1-8BDC-4A174E525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MX" altLang="es-MX" dirty="0"/>
          </a:p>
          <a:p>
            <a:r>
              <a:rPr lang="es-MX" altLang="es-MX" dirty="0"/>
              <a:t>EDF</a:t>
            </a:r>
          </a:p>
          <a:p>
            <a:endParaRPr lang="es-MX" altLang="es-MX" dirty="0"/>
          </a:p>
          <a:p>
            <a:endParaRPr lang="es-MX" altLang="es-MX" dirty="0"/>
          </a:p>
          <a:p>
            <a:r>
              <a:rPr lang="es-MX" altLang="es-MX" dirty="0"/>
              <a:t>Ejemplo:</a:t>
            </a:r>
          </a:p>
          <a:p>
            <a:pPr lvl="1"/>
            <a:r>
              <a:rPr lang="es-MX" altLang="es-MX" dirty="0"/>
              <a:t>Tarea 1 C1 = 10, T1 =100, D1 = 100</a:t>
            </a:r>
          </a:p>
          <a:p>
            <a:pPr lvl="1"/>
            <a:r>
              <a:rPr lang="es-MX" altLang="es-MX" dirty="0"/>
              <a:t>Tarea 2 C2 = 2, T2 = 10, D2 = 10</a:t>
            </a:r>
          </a:p>
          <a:p>
            <a:pPr lvl="1"/>
            <a:endParaRPr lang="es-MX" altLang="es-MX" dirty="0"/>
          </a:p>
          <a:p>
            <a:pPr lvl="1"/>
            <a:endParaRPr lang="en-US" alt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5D894D-F6E3-4C7B-AE26-D486E4E3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883AB9-D0E2-46CD-88B8-F9B93467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2E5B40-7222-4284-9FE7-E962045A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E167-472B-454F-AE32-4495B61D71A8}" type="slidenum">
              <a:rPr lang="es-ES" altLang="es-MX" smtClean="0"/>
              <a:pPr/>
              <a:t>16</a:t>
            </a:fld>
            <a:endParaRPr lang="es-ES" altLang="es-MX"/>
          </a:p>
        </p:txBody>
      </p:sp>
      <p:grpSp>
        <p:nvGrpSpPr>
          <p:cNvPr id="31751" name="Group 37">
            <a:extLst>
              <a:ext uri="{FF2B5EF4-FFF2-40B4-BE49-F238E27FC236}">
                <a16:creationId xmlns:a16="http://schemas.microsoft.com/office/drawing/2014/main" id="{C0F47104-6EEE-4CD0-8784-EA2D428C5628}"/>
              </a:ext>
            </a:extLst>
          </p:cNvPr>
          <p:cNvGrpSpPr>
            <a:grpSpLocks/>
          </p:cNvGrpSpPr>
          <p:nvPr/>
        </p:nvGrpSpPr>
        <p:grpSpPr bwMode="auto">
          <a:xfrm>
            <a:off x="1737703" y="2590800"/>
            <a:ext cx="2085975" cy="1084263"/>
            <a:chOff x="1747" y="1652"/>
            <a:chExt cx="1314" cy="683"/>
          </a:xfrm>
        </p:grpSpPr>
        <p:sp>
          <p:nvSpPr>
            <p:cNvPr id="31767" name="AutoShape 8">
              <a:extLst>
                <a:ext uri="{FF2B5EF4-FFF2-40B4-BE49-F238E27FC236}">
                  <a16:creationId xmlns:a16="http://schemas.microsoft.com/office/drawing/2014/main" id="{232A3B2D-9983-490A-8B98-642BF4F434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47" y="1652"/>
              <a:ext cx="1314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768" name="Line 10">
              <a:extLst>
                <a:ext uri="{FF2B5EF4-FFF2-40B4-BE49-F238E27FC236}">
                  <a16:creationId xmlns:a16="http://schemas.microsoft.com/office/drawing/2014/main" id="{7537F681-0E24-420D-9F7D-80B748B72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964"/>
              <a:ext cx="24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769" name="Rectangle 11">
              <a:extLst>
                <a:ext uri="{FF2B5EF4-FFF2-40B4-BE49-F238E27FC236}">
                  <a16:creationId xmlns:a16="http://schemas.microsoft.com/office/drawing/2014/main" id="{80B329EF-8CFE-4D1B-A344-F9B53EB8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814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900">
                  <a:latin typeface="Times New Roman" panose="02020603050405020304" pitchFamily="18" charset="0"/>
                </a:rPr>
                <a:t>1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70" name="Rectangle 12">
              <a:extLst>
                <a:ext uri="{FF2B5EF4-FFF2-40B4-BE49-F238E27FC236}">
                  <a16:creationId xmlns:a16="http://schemas.microsoft.com/office/drawing/2014/main" id="{86DC4920-DCE8-45E2-9488-9689C4747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1788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900" dirty="0">
                  <a:latin typeface="Symbol" panose="05050102010706020507" pitchFamily="18" charset="2"/>
                </a:rPr>
                <a:t>£</a:t>
              </a:r>
              <a:endParaRPr lang="es-ES" altLang="es-MX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771" name="Rectangle 13">
              <a:extLst>
                <a:ext uri="{FF2B5EF4-FFF2-40B4-BE49-F238E27FC236}">
                  <a16:creationId xmlns:a16="http://schemas.microsoft.com/office/drawing/2014/main" id="{34756E2C-2483-44FA-8763-FAFEB0F05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724"/>
              <a:ext cx="25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4400" dirty="0">
                  <a:latin typeface="Symbol" panose="05050102010706020507" pitchFamily="18" charset="2"/>
                </a:rPr>
                <a:t>å</a:t>
              </a:r>
              <a:endParaRPr lang="es-ES" altLang="es-MX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772" name="Rectangle 14">
              <a:extLst>
                <a:ext uri="{FF2B5EF4-FFF2-40B4-BE49-F238E27FC236}">
                  <a16:creationId xmlns:a16="http://schemas.microsoft.com/office/drawing/2014/main" id="{42F6B066-F6FE-484D-AB67-41AC0739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2110"/>
              <a:ext cx="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1700">
                  <a:latin typeface="Symbol" panose="05050102010706020507" pitchFamily="18" charset="2"/>
                </a:rPr>
                <a:t>Î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73" name="Rectangle 15">
              <a:extLst>
                <a:ext uri="{FF2B5EF4-FFF2-40B4-BE49-F238E27FC236}">
                  <a16:creationId xmlns:a16="http://schemas.microsoft.com/office/drawing/2014/main" id="{C25F3271-25DD-4D79-8DA7-2992F28DF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2110"/>
              <a:ext cx="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1700">
                  <a:latin typeface="Symbol" panose="05050102010706020507" pitchFamily="18" charset="2"/>
                </a:rPr>
                <a:t>"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74" name="Rectangle 16">
              <a:extLst>
                <a:ext uri="{FF2B5EF4-FFF2-40B4-BE49-F238E27FC236}">
                  <a16:creationId xmlns:a16="http://schemas.microsoft.com/office/drawing/2014/main" id="{CEBA67CC-F765-4654-A0AE-3A7307E18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2125"/>
              <a:ext cx="37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1700" i="1">
                  <a:latin typeface="Times New Roman" panose="02020603050405020304" pitchFamily="18" charset="0"/>
                </a:rPr>
                <a:t>Tareas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75" name="Rectangle 17">
              <a:extLst>
                <a:ext uri="{FF2B5EF4-FFF2-40B4-BE49-F238E27FC236}">
                  <a16:creationId xmlns:a16="http://schemas.microsoft.com/office/drawing/2014/main" id="{66262424-1848-4E6D-96E3-ECA8632FB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125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17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76" name="Rectangle 18">
              <a:extLst>
                <a:ext uri="{FF2B5EF4-FFF2-40B4-BE49-F238E27FC236}">
                  <a16:creationId xmlns:a16="http://schemas.microsoft.com/office/drawing/2014/main" id="{3D38587D-015B-4A47-94F0-55B59E0FD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2142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17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77" name="Rectangle 19">
              <a:extLst>
                <a:ext uri="{FF2B5EF4-FFF2-40B4-BE49-F238E27FC236}">
                  <a16:creationId xmlns:a16="http://schemas.microsoft.com/office/drawing/2014/main" id="{2BF103B1-E185-4EA3-89A1-4ADDD4FFC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811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17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78" name="Rectangle 20">
              <a:extLst>
                <a:ext uri="{FF2B5EF4-FFF2-40B4-BE49-F238E27FC236}">
                  <a16:creationId xmlns:a16="http://schemas.microsoft.com/office/drawing/2014/main" id="{BFB323F3-20DA-4252-8ADF-5D7D4B8B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997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900" i="1">
                  <a:latin typeface="Times New Roman" panose="02020603050405020304" pitchFamily="18" charset="0"/>
                </a:rPr>
                <a:t>T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79" name="Rectangle 21">
              <a:extLst>
                <a:ext uri="{FF2B5EF4-FFF2-40B4-BE49-F238E27FC236}">
                  <a16:creationId xmlns:a16="http://schemas.microsoft.com/office/drawing/2014/main" id="{3CD8CFDA-A482-494E-97A7-69D17DBA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666"/>
              <a:ext cx="15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900" i="1">
                  <a:latin typeface="Times New Roman" panose="02020603050405020304" pitchFamily="18" charset="0"/>
                </a:rPr>
                <a:t>C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2" name="Group 38">
            <a:extLst>
              <a:ext uri="{FF2B5EF4-FFF2-40B4-BE49-F238E27FC236}">
                <a16:creationId xmlns:a16="http://schemas.microsoft.com/office/drawing/2014/main" id="{4BB976D1-D79E-4305-9C6B-E349B6DF2A7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334000"/>
            <a:ext cx="2516188" cy="881063"/>
            <a:chOff x="864" y="3360"/>
            <a:chExt cx="1585" cy="555"/>
          </a:xfrm>
        </p:grpSpPr>
        <p:sp>
          <p:nvSpPr>
            <p:cNvPr id="31753" name="AutoShape 22">
              <a:extLst>
                <a:ext uri="{FF2B5EF4-FFF2-40B4-BE49-F238E27FC236}">
                  <a16:creationId xmlns:a16="http://schemas.microsoft.com/office/drawing/2014/main" id="{F5B43AAE-9B06-45D4-8607-A209057B24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64" y="3360"/>
              <a:ext cx="1585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754" name="Line 24">
              <a:extLst>
                <a:ext uri="{FF2B5EF4-FFF2-40B4-BE49-F238E27FC236}">
                  <a16:creationId xmlns:a16="http://schemas.microsoft.com/office/drawing/2014/main" id="{29F0274C-A73C-4F3B-B03C-2693580A4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" y="3636"/>
              <a:ext cx="309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755" name="Line 25">
              <a:extLst>
                <a:ext uri="{FF2B5EF4-FFF2-40B4-BE49-F238E27FC236}">
                  <a16:creationId xmlns:a16="http://schemas.microsoft.com/office/drawing/2014/main" id="{D88EA014-14AF-4E04-AA52-A2E480CAF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3636"/>
              <a:ext cx="205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756" name="Line 26">
              <a:extLst>
                <a:ext uri="{FF2B5EF4-FFF2-40B4-BE49-F238E27FC236}">
                  <a16:creationId xmlns:a16="http://schemas.microsoft.com/office/drawing/2014/main" id="{C110ECB2-9194-4D91-ABF6-88DB485F8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3636"/>
              <a:ext cx="309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757" name="Rectangle 27">
              <a:extLst>
                <a:ext uri="{FF2B5EF4-FFF2-40B4-BE49-F238E27FC236}">
                  <a16:creationId xmlns:a16="http://schemas.microsoft.com/office/drawing/2014/main" id="{E8BA0349-B7F6-4B7E-AB39-6EAF859A1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350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Times New Roman" panose="02020603050405020304" pitchFamily="18" charset="0"/>
                </a:rPr>
                <a:t>1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58" name="Rectangle 28">
              <a:extLst>
                <a:ext uri="{FF2B5EF4-FFF2-40B4-BE49-F238E27FC236}">
                  <a16:creationId xmlns:a16="http://schemas.microsoft.com/office/drawing/2014/main" id="{45333287-4C16-4C80-B877-54A958CF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665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Times New Roman" panose="02020603050405020304" pitchFamily="18" charset="0"/>
                </a:rPr>
                <a:t>100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59" name="Rectangle 29">
              <a:extLst>
                <a:ext uri="{FF2B5EF4-FFF2-40B4-BE49-F238E27FC236}">
                  <a16:creationId xmlns:a16="http://schemas.microsoft.com/office/drawing/2014/main" id="{EC7313DD-294A-4CC6-B1AD-9127455FD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373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Times New Roman" panose="02020603050405020304" pitchFamily="18" charset="0"/>
                </a:rPr>
                <a:t>30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60" name="Rectangle 30">
              <a:extLst>
                <a:ext uri="{FF2B5EF4-FFF2-40B4-BE49-F238E27FC236}">
                  <a16:creationId xmlns:a16="http://schemas.microsoft.com/office/drawing/2014/main" id="{7E4DA786-41FE-445D-8A02-37BE1FF32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66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Times New Roman" panose="02020603050405020304" pitchFamily="18" charset="0"/>
                </a:rPr>
                <a:t>10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61" name="Rectangle 31">
              <a:extLst>
                <a:ext uri="{FF2B5EF4-FFF2-40B4-BE49-F238E27FC236}">
                  <a16:creationId xmlns:a16="http://schemas.microsoft.com/office/drawing/2014/main" id="{2C672F22-A248-4B2D-BB65-D0BD3D936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37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Times New Roman" panose="02020603050405020304" pitchFamily="18" charset="0"/>
                </a:rPr>
                <a:t>2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62" name="Rectangle 32">
              <a:extLst>
                <a:ext uri="{FF2B5EF4-FFF2-40B4-BE49-F238E27FC236}">
                  <a16:creationId xmlns:a16="http://schemas.microsoft.com/office/drawing/2014/main" id="{D9BF3710-147C-4AFA-ABD3-A3337A08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3665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Times New Roman" panose="02020603050405020304" pitchFamily="18" charset="0"/>
                </a:rPr>
                <a:t>100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63" name="Rectangle 33">
              <a:extLst>
                <a:ext uri="{FF2B5EF4-FFF2-40B4-BE49-F238E27FC236}">
                  <a16:creationId xmlns:a16="http://schemas.microsoft.com/office/drawing/2014/main" id="{9A8A4007-4EC2-4E8B-94E8-032C213D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373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Times New Roman" panose="02020603050405020304" pitchFamily="18" charset="0"/>
                </a:rPr>
                <a:t>10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64" name="Rectangle 34">
              <a:extLst>
                <a:ext uri="{FF2B5EF4-FFF2-40B4-BE49-F238E27FC236}">
                  <a16:creationId xmlns:a16="http://schemas.microsoft.com/office/drawing/2014/main" id="{5691ACB4-7AFF-4D5E-BED8-38D490FE0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347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Symbol" panose="05050102010706020507" pitchFamily="18" charset="2"/>
                </a:rPr>
                <a:t>£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65" name="Rectangle 35">
              <a:extLst>
                <a:ext uri="{FF2B5EF4-FFF2-40B4-BE49-F238E27FC236}">
                  <a16:creationId xmlns:a16="http://schemas.microsoft.com/office/drawing/2014/main" id="{C78FE3E4-CD04-4F3E-B3CC-1654C8855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347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Symbol" panose="05050102010706020507" pitchFamily="18" charset="2"/>
                </a:rPr>
                <a:t>=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1766" name="Rectangle 36">
              <a:extLst>
                <a:ext uri="{FF2B5EF4-FFF2-40B4-BE49-F238E27FC236}">
                  <a16:creationId xmlns:a16="http://schemas.microsoft.com/office/drawing/2014/main" id="{4F779C9D-2F1A-4CA8-ABBE-09C3392DC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47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600">
                  <a:latin typeface="Symbol" panose="05050102010706020507" pitchFamily="18" charset="2"/>
                </a:rPr>
                <a:t>+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42F537F3-134B-4BD6-AF2B-E941E7777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altLang="es-MX" sz="3600" dirty="0"/>
              <a:t>¿Cómo reduzco numero de comparaciones de tiempo de terminación?</a:t>
            </a:r>
            <a:endParaRPr lang="en-US" altLang="es-MX" sz="3600" dirty="0"/>
          </a:p>
        </p:txBody>
      </p:sp>
      <p:sp>
        <p:nvSpPr>
          <p:cNvPr id="32771" name="Rectangle 9">
            <a:extLst>
              <a:ext uri="{FF2B5EF4-FFF2-40B4-BE49-F238E27FC236}">
                <a16:creationId xmlns:a16="http://schemas.microsoft.com/office/drawing/2014/main" id="{B5BD4C55-B352-4132-935C-4CD0413C2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dirty="0"/>
              <a:t>Planificación de prioridad fija (</a:t>
            </a:r>
            <a:r>
              <a:rPr lang="es-MX" altLang="es-MX" dirty="0" err="1"/>
              <a:t>fixed</a:t>
            </a:r>
            <a:r>
              <a:rPr lang="es-MX" altLang="es-MX" dirty="0"/>
              <a:t> </a:t>
            </a:r>
            <a:r>
              <a:rPr lang="es-MX" altLang="es-MX" dirty="0" err="1"/>
              <a:t>priority</a:t>
            </a:r>
            <a:r>
              <a:rPr lang="es-MX" altLang="es-MX" dirty="0"/>
              <a:t>)</a:t>
            </a:r>
          </a:p>
          <a:p>
            <a:pPr lvl="1"/>
            <a:r>
              <a:rPr lang="es-MX" altLang="es-MX" dirty="0"/>
              <a:t>Asignar prioridad al iniciar la tarea</a:t>
            </a:r>
          </a:p>
          <a:p>
            <a:pPr lvl="1"/>
            <a:r>
              <a:rPr lang="es-MX" altLang="es-MX" dirty="0"/>
              <a:t>Una vez dado el procesador a tarea, no lo devuelve hasta que termina su ejecución actual (y espera el siguiente periodo)</a:t>
            </a:r>
          </a:p>
          <a:p>
            <a:pPr lvl="1"/>
            <a:r>
              <a:rPr lang="es-MX" altLang="es-MX" dirty="0"/>
              <a:t>Solo compara tiempos una vez antes de ejecutar el conjunto de tareas</a:t>
            </a:r>
          </a:p>
          <a:p>
            <a:pPr lvl="1"/>
            <a:r>
              <a:rPr lang="es-MX" altLang="es-MX" dirty="0"/>
              <a:t>Cada vez que una tarea se pone lista para ejecutarse solo compara prioridades</a:t>
            </a:r>
          </a:p>
          <a:p>
            <a:pPr lvl="2"/>
            <a:r>
              <a:rPr lang="es-MX" altLang="es-MX" dirty="0"/>
              <a:t>Comparación más simple de realizar</a:t>
            </a:r>
          </a:p>
          <a:p>
            <a:pPr lvl="2"/>
            <a:r>
              <a:rPr lang="es-MX" altLang="es-MX" dirty="0"/>
              <a:t>Necesita menos bits</a:t>
            </a:r>
            <a:endParaRPr lang="en-US" alt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35A0C9-DBE9-4C53-8ADD-F0AAB67F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C38C73-B792-48B8-9A85-BBC1B645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E200D-09F7-47C6-B200-BB771D27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B917-2F07-4CFF-BD72-97C1316C3A7A}" type="slidenum">
              <a:rPr lang="es-ES" altLang="es-MX" smtClean="0"/>
              <a:pPr/>
              <a:t>17</a:t>
            </a:fld>
            <a:endParaRPr lang="es-ES" altLang="es-MX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D8025EE-D97F-487B-B420-CB5D5A906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Asignación de prioridades para tareas de tiempo real</a:t>
            </a:r>
            <a:endParaRPr lang="en-US" altLang="es-MX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6ACF577-4104-4252-B1D7-DC7DAF1FA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Rate-Monotonic</a:t>
            </a:r>
          </a:p>
          <a:p>
            <a:pPr lvl="1"/>
            <a:r>
              <a:rPr lang="es-MX" altLang="es-MX"/>
              <a:t>Asignar prioridad mas alta a tareas con periodo más pequeño</a:t>
            </a:r>
          </a:p>
          <a:p>
            <a:pPr lvl="1"/>
            <a:r>
              <a:rPr lang="es-MX" altLang="es-MX"/>
              <a:t>Ejemplo:</a:t>
            </a:r>
          </a:p>
          <a:p>
            <a:pPr lvl="2"/>
            <a:r>
              <a:rPr lang="es-MX" altLang="es-MX"/>
              <a:t>Tarea 1 C1 = 10, T1 =100, D1 = 100</a:t>
            </a:r>
          </a:p>
          <a:p>
            <a:pPr lvl="2"/>
            <a:r>
              <a:rPr lang="es-MX" altLang="es-MX"/>
              <a:t>Tarea 2 C2 = 2, T2 = 10, D2 = 10</a:t>
            </a:r>
          </a:p>
          <a:p>
            <a:pPr lvl="2"/>
            <a:r>
              <a:rPr lang="es-MX" altLang="es-MX"/>
              <a:t>Prioridades:</a:t>
            </a:r>
          </a:p>
          <a:p>
            <a:pPr lvl="3"/>
            <a:r>
              <a:rPr lang="es-MX" altLang="es-MX"/>
              <a:t>Tarea 1: prioridad 2</a:t>
            </a:r>
          </a:p>
          <a:p>
            <a:pPr lvl="3"/>
            <a:r>
              <a:rPr lang="es-MX" altLang="es-MX"/>
              <a:t>Tarea 2: prioridad 1 (1 mas alta prioridad que 2)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C5FBCE-883C-450B-BCED-AED398B5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0A9486-6432-4AB7-9C8E-DF1C0CA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A6D221-42BE-4D14-9A6D-B950E1C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B917-2F07-4CFF-BD72-97C1316C3A7A}" type="slidenum">
              <a:rPr lang="es-ES" altLang="es-MX" smtClean="0"/>
              <a:pPr/>
              <a:t>18</a:t>
            </a:fld>
            <a:endParaRPr lang="es-ES" altLang="es-MX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2D83F85-AA0F-414C-8007-D169C4A19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Verificacion de tiempo de termino en Rate-Monotonic</a:t>
            </a:r>
            <a:endParaRPr lang="en-US" altLang="es-MX"/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C5BFDD65-1D28-4E04-92F4-6B69DFFD7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altLang="es-MX"/>
              <a:t>Por limite</a:t>
            </a:r>
          </a:p>
          <a:p>
            <a:endParaRPr lang="es-MX" altLang="es-MX"/>
          </a:p>
          <a:p>
            <a:endParaRPr lang="es-MX" altLang="es-MX"/>
          </a:p>
          <a:p>
            <a:endParaRPr lang="es-MX" altLang="es-MX"/>
          </a:p>
          <a:p>
            <a:endParaRPr lang="es-MX" altLang="es-MX"/>
          </a:p>
          <a:p>
            <a:r>
              <a:rPr lang="es-MX" altLang="es-MX"/>
              <a:t>El limite es menor del 100% (1) por pequeñas ineficiencias de esta planificacion</a:t>
            </a:r>
          </a:p>
          <a:p>
            <a:pPr lvl="1"/>
            <a:r>
              <a:rPr lang="es-MX" altLang="es-MX"/>
              <a:t>Esto es: algunas veces la ejecución de una tarea con deadline menor que otra tarea tendra una prioridad mas baja </a:t>
            </a:r>
          </a:p>
          <a:p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2E59E5-5F15-490B-83C9-EFF1DEDF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466199-4B5E-4997-BD86-ABE87460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2E9449-EBB4-4B55-8B2A-747C52ED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B917-2F07-4CFF-BD72-97C1316C3A7A}" type="slidenum">
              <a:rPr lang="es-ES" altLang="es-MX" smtClean="0"/>
              <a:pPr/>
              <a:t>19</a:t>
            </a:fld>
            <a:endParaRPr lang="es-ES" altLang="es-MX"/>
          </a:p>
        </p:txBody>
      </p: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066B242C-A058-4F5F-B8EB-C9633DA0E2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5000" y="2133600"/>
            <a:ext cx="4570413" cy="1308100"/>
            <a:chOff x="1865" y="1536"/>
            <a:chExt cx="2385" cy="824"/>
          </a:xfrm>
        </p:grpSpPr>
        <p:sp>
          <p:nvSpPr>
            <p:cNvPr id="34824" name="AutoShape 6">
              <a:extLst>
                <a:ext uri="{FF2B5EF4-FFF2-40B4-BE49-F238E27FC236}">
                  <a16:creationId xmlns:a16="http://schemas.microsoft.com/office/drawing/2014/main" id="{D93F0A5D-89C2-418F-AD19-6683C2B3FE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16" y="1536"/>
              <a:ext cx="603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4825" name="Line 8">
              <a:extLst>
                <a:ext uri="{FF2B5EF4-FFF2-40B4-BE49-F238E27FC236}">
                  <a16:creationId xmlns:a16="http://schemas.microsoft.com/office/drawing/2014/main" id="{B720275C-76E0-4F4A-A628-6197A2CA4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1913"/>
              <a:ext cx="29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C17D0AB9-0050-407B-99A3-F30E4E29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1728"/>
              <a:ext cx="98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>
                  <a:latin typeface="Times New Roman" panose="02020603050405020304" pitchFamily="18" charset="0"/>
                </a:rPr>
                <a:t>N*(2</a:t>
              </a:r>
              <a:r>
                <a:rPr lang="es-ES" altLang="es-MX" sz="3500" baseline="30000">
                  <a:latin typeface="Times New Roman" panose="02020603050405020304" pitchFamily="18" charset="0"/>
                </a:rPr>
                <a:t>1/N</a:t>
              </a:r>
              <a:r>
                <a:rPr lang="es-ES" altLang="es-MX" sz="3500">
                  <a:latin typeface="Times New Roman" panose="02020603050405020304" pitchFamily="18" charset="0"/>
                </a:rPr>
                <a:t>-1)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27" name="Rectangle 12">
              <a:extLst>
                <a:ext uri="{FF2B5EF4-FFF2-40B4-BE49-F238E27FC236}">
                  <a16:creationId xmlns:a16="http://schemas.microsoft.com/office/drawing/2014/main" id="{0DE003E5-A286-4A8E-9CA5-9A9F3899C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699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>
                  <a:latin typeface="Symbol" panose="05050102010706020507" pitchFamily="18" charset="2"/>
                </a:rPr>
                <a:t>£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28" name="Rectangle 13">
              <a:extLst>
                <a:ext uri="{FF2B5EF4-FFF2-40B4-BE49-F238E27FC236}">
                  <a16:creationId xmlns:a16="http://schemas.microsoft.com/office/drawing/2014/main" id="{FECEDD62-3D56-49C9-B7A2-16750CF7E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623"/>
              <a:ext cx="302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5300">
                  <a:latin typeface="Symbol" panose="05050102010706020507" pitchFamily="18" charset="2"/>
                </a:rPr>
                <a:t>å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29" name="Rectangle 14">
              <a:extLst>
                <a:ext uri="{FF2B5EF4-FFF2-40B4-BE49-F238E27FC236}">
                  <a16:creationId xmlns:a16="http://schemas.microsoft.com/office/drawing/2014/main" id="{5A096A4D-4F0B-4122-9589-EAB44AE89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087"/>
              <a:ext cx="12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>
                  <a:latin typeface="Symbol" panose="05050102010706020507" pitchFamily="18" charset="2"/>
                </a:rPr>
                <a:t>Î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30" name="Rectangle 15">
              <a:extLst>
                <a:ext uri="{FF2B5EF4-FFF2-40B4-BE49-F238E27FC236}">
                  <a16:creationId xmlns:a16="http://schemas.microsoft.com/office/drawing/2014/main" id="{D98422B8-2811-49E9-9757-408FABD08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2087"/>
              <a:ext cx="12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>
                  <a:latin typeface="Symbol" panose="05050102010706020507" pitchFamily="18" charset="2"/>
                </a:rPr>
                <a:t>"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31" name="Rectangle 16">
              <a:extLst>
                <a:ext uri="{FF2B5EF4-FFF2-40B4-BE49-F238E27FC236}">
                  <a16:creationId xmlns:a16="http://schemas.microsoft.com/office/drawing/2014/main" id="{9A6ECAEB-3397-49DF-BF5A-6F275EEBC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2106"/>
              <a:ext cx="46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 i="1">
                  <a:latin typeface="Times New Roman" panose="02020603050405020304" pitchFamily="18" charset="0"/>
                </a:rPr>
                <a:t>Tareas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32" name="Rectangle 17">
              <a:extLst>
                <a:ext uri="{FF2B5EF4-FFF2-40B4-BE49-F238E27FC236}">
                  <a16:creationId xmlns:a16="http://schemas.microsoft.com/office/drawing/2014/main" id="{77F32AD7-96AE-4167-9E54-92503A2D7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106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33" name="Rectangle 18">
              <a:extLst>
                <a:ext uri="{FF2B5EF4-FFF2-40B4-BE49-F238E27FC236}">
                  <a16:creationId xmlns:a16="http://schemas.microsoft.com/office/drawing/2014/main" id="{F66364F3-E33D-47D1-845F-FFE24AD00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2128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34" name="Rectangle 19">
              <a:extLst>
                <a:ext uri="{FF2B5EF4-FFF2-40B4-BE49-F238E27FC236}">
                  <a16:creationId xmlns:a16="http://schemas.microsoft.com/office/drawing/2014/main" id="{E1B3A0CF-CD8C-499F-9DCA-556C8E8BF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728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35" name="Rectangle 20">
              <a:extLst>
                <a:ext uri="{FF2B5EF4-FFF2-40B4-BE49-F238E27FC236}">
                  <a16:creationId xmlns:a16="http://schemas.microsoft.com/office/drawing/2014/main" id="{FF8B1257-8308-4675-8A51-AC5640D4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952"/>
              <a:ext cx="1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 i="1">
                  <a:latin typeface="Times New Roman" panose="02020603050405020304" pitchFamily="18" charset="0"/>
                </a:rPr>
                <a:t>T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4836" name="Rectangle 21">
              <a:extLst>
                <a:ext uri="{FF2B5EF4-FFF2-40B4-BE49-F238E27FC236}">
                  <a16:creationId xmlns:a16="http://schemas.microsoft.com/office/drawing/2014/main" id="{97548C5B-B79A-4E21-AA04-2C16BBF6B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553"/>
              <a:ext cx="18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 i="1">
                  <a:latin typeface="Times New Roman" panose="02020603050405020304" pitchFamily="18" charset="0"/>
                </a:rPr>
                <a:t>C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1173374-D0E9-4017-AE2E-600A7F87B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err="1"/>
              <a:t>Planificacion</a:t>
            </a:r>
            <a:r>
              <a:rPr lang="en-US" altLang="es-MX" dirty="0"/>
              <a:t> </a:t>
            </a:r>
            <a:r>
              <a:rPr lang="en-US" altLang="es-MX" dirty="0" err="1"/>
              <a:t>tiempo</a:t>
            </a:r>
            <a:r>
              <a:rPr lang="en-US" altLang="es-MX" dirty="0"/>
              <a:t> real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27D6626-32D0-46A4-BB83-562D29A87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dirty="0"/>
              <a:t>Problema</a:t>
            </a:r>
          </a:p>
          <a:p>
            <a:pPr lvl="1"/>
            <a:r>
              <a:rPr lang="es-MX" altLang="es-MX" dirty="0"/>
              <a:t>Procesos tiene que cumplir diferentes tiempos de </a:t>
            </a:r>
            <a:r>
              <a:rPr lang="es-MX" altLang="es-MX" dirty="0" err="1"/>
              <a:t>terminacion</a:t>
            </a:r>
            <a:r>
              <a:rPr lang="es-MX" altLang="es-MX" dirty="0"/>
              <a:t> (</a:t>
            </a:r>
            <a:r>
              <a:rPr lang="es-MX" altLang="es-MX" dirty="0" err="1"/>
              <a:t>deadline</a:t>
            </a:r>
            <a:r>
              <a:rPr lang="es-MX" altLang="es-MX" dirty="0"/>
              <a:t>) y frecuencia de ejecución</a:t>
            </a:r>
          </a:p>
          <a:p>
            <a:pPr lvl="2"/>
            <a:r>
              <a:rPr lang="es-MX" altLang="es-MX" sz="2200" dirty="0"/>
              <a:t>Ejemplos: </a:t>
            </a:r>
          </a:p>
          <a:p>
            <a:pPr lvl="3"/>
            <a:r>
              <a:rPr lang="es-MX" altLang="es-MX" dirty="0"/>
              <a:t>Reproducir un vídeo de alta definición</a:t>
            </a:r>
          </a:p>
          <a:p>
            <a:pPr lvl="3"/>
            <a:r>
              <a:rPr lang="es-MX" altLang="es-MX" dirty="0"/>
              <a:t>Word</a:t>
            </a:r>
            <a:endParaRPr lang="en-US" alt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6FF987-F0FE-48E6-B43F-738D3CC6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D40C35-4AAF-426C-917D-CEA3DEA3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828561-87AB-48FD-92E1-91BAB211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2</a:t>
            </a:fld>
            <a:endParaRPr lang="es-ES" alt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2ED38E5-45AE-4D4F-BE87-6F8617167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Verificacion de tiempo de termino en Rate-Monotonic</a:t>
            </a:r>
            <a:endParaRPr lang="en-US" altLang="es-MX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A6F4FC80-64B0-4CE1-BD5D-CE786A746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altLang="es-MX"/>
              <a:t>Por limite</a:t>
            </a:r>
          </a:p>
          <a:p>
            <a:endParaRPr lang="es-MX" altLang="es-MX"/>
          </a:p>
          <a:p>
            <a:endParaRPr lang="es-MX" altLang="es-MX"/>
          </a:p>
          <a:p>
            <a:endParaRPr lang="es-MX" altLang="es-MX"/>
          </a:p>
          <a:p>
            <a:endParaRPr lang="es-MX" altLang="es-MX"/>
          </a:p>
          <a:p>
            <a:r>
              <a:rPr lang="es-MX" altLang="es-MX"/>
              <a:t>El limite es menor del 100% (1) por pequeñas ineficiencias de esta planificacion</a:t>
            </a:r>
          </a:p>
          <a:p>
            <a:pPr lvl="1"/>
            <a:r>
              <a:rPr lang="es-MX" altLang="es-MX"/>
              <a:t>Esto es: algunas veces la ejecución de una tarea con deadline menor que otra tarea tendra una prioridad mas baja </a:t>
            </a:r>
          </a:p>
          <a:p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81FB7D-DDBE-4053-9D70-08564D14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A8B2EA-A994-4304-BE7A-02118130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61379E-C06D-46B5-BE8F-19AEF18F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B917-2F07-4CFF-BD72-97C1316C3A7A}" type="slidenum">
              <a:rPr lang="es-ES" altLang="es-MX" smtClean="0"/>
              <a:pPr/>
              <a:t>20</a:t>
            </a:fld>
            <a:endParaRPr lang="es-ES" altLang="es-MX"/>
          </a:p>
        </p:txBody>
      </p:sp>
      <p:grpSp>
        <p:nvGrpSpPr>
          <p:cNvPr id="35847" name="Group 7">
            <a:extLst>
              <a:ext uri="{FF2B5EF4-FFF2-40B4-BE49-F238E27FC236}">
                <a16:creationId xmlns:a16="http://schemas.microsoft.com/office/drawing/2014/main" id="{8BB861BB-D259-41F4-A59C-353B3D3A41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5600" y="2286000"/>
            <a:ext cx="3167063" cy="1308100"/>
            <a:chOff x="1824" y="1536"/>
            <a:chExt cx="1995" cy="824"/>
          </a:xfrm>
        </p:grpSpPr>
        <p:sp>
          <p:nvSpPr>
            <p:cNvPr id="35848" name="AutoShape 6">
              <a:extLst>
                <a:ext uri="{FF2B5EF4-FFF2-40B4-BE49-F238E27FC236}">
                  <a16:creationId xmlns:a16="http://schemas.microsoft.com/office/drawing/2014/main" id="{6431C16C-5147-4A74-8439-02826C08E83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24" y="1536"/>
              <a:ext cx="1995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849" name="Line 8">
              <a:extLst>
                <a:ext uri="{FF2B5EF4-FFF2-40B4-BE49-F238E27FC236}">
                  <a16:creationId xmlns:a16="http://schemas.microsoft.com/office/drawing/2014/main" id="{952249D1-C2DB-4CC9-9897-DCD552355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1913"/>
              <a:ext cx="29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850" name="Rectangle 9">
              <a:extLst>
                <a:ext uri="{FF2B5EF4-FFF2-40B4-BE49-F238E27FC236}">
                  <a16:creationId xmlns:a16="http://schemas.microsoft.com/office/drawing/2014/main" id="{8A7E354D-49BE-477F-9CC7-5ECA6432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1731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>
                  <a:latin typeface="Times New Roman" panose="02020603050405020304" pitchFamily="18" charset="0"/>
                </a:rPr>
                <a:t>69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1" name="Rectangle 10">
              <a:extLst>
                <a:ext uri="{FF2B5EF4-FFF2-40B4-BE49-F238E27FC236}">
                  <a16:creationId xmlns:a16="http://schemas.microsoft.com/office/drawing/2014/main" id="{68734CD5-0E12-46D7-B831-21A28685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1731"/>
              <a:ext cx="7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>
                  <a:latin typeface="Times New Roman" panose="02020603050405020304" pitchFamily="18" charset="0"/>
                </a:rPr>
                <a:t>.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2" name="Rectangle 11">
              <a:extLst>
                <a:ext uri="{FF2B5EF4-FFF2-40B4-BE49-F238E27FC236}">
                  <a16:creationId xmlns:a16="http://schemas.microsoft.com/office/drawing/2014/main" id="{F3D2A5D9-CDD0-4376-AD83-A7787D3DA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731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>
                  <a:latin typeface="Times New Roman" panose="02020603050405020304" pitchFamily="18" charset="0"/>
                </a:rPr>
                <a:t>0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3" name="Rectangle 12">
              <a:extLst>
                <a:ext uri="{FF2B5EF4-FFF2-40B4-BE49-F238E27FC236}">
                  <a16:creationId xmlns:a16="http://schemas.microsoft.com/office/drawing/2014/main" id="{FEC7902E-891C-4067-A9B9-4A06EE5D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699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>
                  <a:latin typeface="Symbol" panose="05050102010706020507" pitchFamily="18" charset="2"/>
                </a:rPr>
                <a:t>£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4" name="Rectangle 13">
              <a:extLst>
                <a:ext uri="{FF2B5EF4-FFF2-40B4-BE49-F238E27FC236}">
                  <a16:creationId xmlns:a16="http://schemas.microsoft.com/office/drawing/2014/main" id="{67017FB4-90F2-4209-B0BD-B5B3ADDB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1623"/>
              <a:ext cx="302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5300">
                  <a:latin typeface="Symbol" panose="05050102010706020507" pitchFamily="18" charset="2"/>
                </a:rPr>
                <a:t>å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5" name="Rectangle 14">
              <a:extLst>
                <a:ext uri="{FF2B5EF4-FFF2-40B4-BE49-F238E27FC236}">
                  <a16:creationId xmlns:a16="http://schemas.microsoft.com/office/drawing/2014/main" id="{C7858F91-C8F2-4266-95A4-E42F445F8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087"/>
              <a:ext cx="12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>
                  <a:latin typeface="Symbol" panose="05050102010706020507" pitchFamily="18" charset="2"/>
                </a:rPr>
                <a:t>Î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6" name="Rectangle 15">
              <a:extLst>
                <a:ext uri="{FF2B5EF4-FFF2-40B4-BE49-F238E27FC236}">
                  <a16:creationId xmlns:a16="http://schemas.microsoft.com/office/drawing/2014/main" id="{BA802710-152D-4642-ABA9-8F5C8283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2087"/>
              <a:ext cx="12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>
                  <a:latin typeface="Symbol" panose="05050102010706020507" pitchFamily="18" charset="2"/>
                </a:rPr>
                <a:t>"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7" name="Rectangle 16">
              <a:extLst>
                <a:ext uri="{FF2B5EF4-FFF2-40B4-BE49-F238E27FC236}">
                  <a16:creationId xmlns:a16="http://schemas.microsoft.com/office/drawing/2014/main" id="{9BF7CCAB-01F9-4C2F-A268-0B791E8A3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2106"/>
              <a:ext cx="46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 i="1">
                  <a:latin typeface="Times New Roman" panose="02020603050405020304" pitchFamily="18" charset="0"/>
                </a:rPr>
                <a:t>Tareas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8" name="Rectangle 17">
              <a:extLst>
                <a:ext uri="{FF2B5EF4-FFF2-40B4-BE49-F238E27FC236}">
                  <a16:creationId xmlns:a16="http://schemas.microsoft.com/office/drawing/2014/main" id="{B6240D40-E518-4035-82CB-B9323478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106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59" name="Rectangle 18">
              <a:extLst>
                <a:ext uri="{FF2B5EF4-FFF2-40B4-BE49-F238E27FC236}">
                  <a16:creationId xmlns:a16="http://schemas.microsoft.com/office/drawing/2014/main" id="{AA9BECBA-FBE4-4ECE-A44F-3C139B54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2128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60" name="Rectangle 19">
              <a:extLst>
                <a:ext uri="{FF2B5EF4-FFF2-40B4-BE49-F238E27FC236}">
                  <a16:creationId xmlns:a16="http://schemas.microsoft.com/office/drawing/2014/main" id="{2EE8CCCF-FD1B-49CF-9D54-262115D8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728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2100" i="1">
                  <a:latin typeface="Times New Roman" panose="02020603050405020304" pitchFamily="18" charset="0"/>
                </a:rPr>
                <a:t>i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61" name="Rectangle 20">
              <a:extLst>
                <a:ext uri="{FF2B5EF4-FFF2-40B4-BE49-F238E27FC236}">
                  <a16:creationId xmlns:a16="http://schemas.microsoft.com/office/drawing/2014/main" id="{E94AF2FE-784D-42E2-8E07-163DC000F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952"/>
              <a:ext cx="1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 i="1">
                  <a:latin typeface="Times New Roman" panose="02020603050405020304" pitchFamily="18" charset="0"/>
                </a:rPr>
                <a:t>T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  <p:sp>
          <p:nvSpPr>
            <p:cNvPr id="35862" name="Rectangle 21">
              <a:extLst>
                <a:ext uri="{FF2B5EF4-FFF2-40B4-BE49-F238E27FC236}">
                  <a16:creationId xmlns:a16="http://schemas.microsoft.com/office/drawing/2014/main" id="{C259D002-D998-48ED-91EA-0C38BF4DB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553"/>
              <a:ext cx="18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7030A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7030A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MX" sz="3500" i="1">
                  <a:latin typeface="Times New Roman" panose="02020603050405020304" pitchFamily="18" charset="0"/>
                </a:rPr>
                <a:t>C</a:t>
              </a:r>
              <a:endParaRPr lang="es-ES" altLang="es-MX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B8A9154-AA93-439E-A597-739934767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Planificacion tiempo real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0EA04F-8425-4865-8E1C-FCCC5E2D6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Solucion</a:t>
            </a:r>
          </a:p>
          <a:p>
            <a:pPr lvl="1"/>
            <a:r>
              <a:rPr lang="en-US" altLang="es-MX"/>
              <a:t>Dar a cada tarea suficiente tiempo de CPU para que terminen a tiempo cada tarea</a:t>
            </a:r>
          </a:p>
          <a:p>
            <a:pPr lvl="1"/>
            <a:r>
              <a:rPr lang="en-US" altLang="es-MX"/>
              <a:t>Necesita una planificacion especial</a:t>
            </a:r>
          </a:p>
          <a:p>
            <a:pPr lvl="2"/>
            <a:r>
              <a:rPr lang="en-US" altLang="es-MX" sz="2200"/>
              <a:t>FCFS no funciona</a:t>
            </a:r>
          </a:p>
          <a:p>
            <a:pPr lvl="2"/>
            <a:r>
              <a:rPr lang="en-US" altLang="es-MX" sz="2200"/>
              <a:t>Round Robin no funciona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6942F4-638B-4AA0-956A-C30EFFE1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C8098B-3144-4163-B794-E795A37A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3219CB-06C8-484C-941C-76415A16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3</a:t>
            </a:fld>
            <a:endParaRPr lang="es-ES" alt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53063C6-B608-4A70-B1F1-2AF1C30FC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¿Por qué no funciona FCFS?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5C4E65B-56C0-4630-B6C0-F90149F5A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altLang="es-MX"/>
              <a:t>La tarea que lleg</a:t>
            </a:r>
            <a:r>
              <a:rPr lang="es-MX" altLang="es-MX"/>
              <a:t>ó primero puede tener un tiempo de termino mayor que la que llegó despues</a:t>
            </a:r>
            <a:endParaRPr lang="en-US" alt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F950C-1399-481B-B6F7-BE4BDD10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84DC1-B42F-4F8E-B0BF-D162ED9D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A896E-40DD-44AC-AE0D-4281D28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4</a:t>
            </a:fld>
            <a:endParaRPr lang="es-ES" altLang="es-MX"/>
          </a:p>
        </p:txBody>
      </p:sp>
      <p:sp>
        <p:nvSpPr>
          <p:cNvPr id="19463" name="Line 4">
            <a:extLst>
              <a:ext uri="{FF2B5EF4-FFF2-40B4-BE49-F238E27FC236}">
                <a16:creationId xmlns:a16="http://schemas.microsoft.com/office/drawing/2014/main" id="{816EEB94-6F88-4FC5-95C7-CFFD29FE2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91C25903-4B15-4AFC-9CA9-9EDE94ABC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6753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tiempo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19465" name="Line 6">
            <a:extLst>
              <a:ext uri="{FF2B5EF4-FFF2-40B4-BE49-F238E27FC236}">
                <a16:creationId xmlns:a16="http://schemas.microsoft.com/office/drawing/2014/main" id="{BFB2CA74-9822-47E2-AAFB-68534A0A58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124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B2B275E4-33DB-4716-A9F6-9EB844848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81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DD027BE2-05CB-491E-93FE-F27ABA46D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1FD9EC20-FCFE-4489-A092-9FB9E4DF1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725" y="5791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1BA325A0-575B-421E-95AB-59DCEB9B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588327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5E33E5EB-9E91-4BE1-9F4A-4C5D866D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9801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F3648068-D793-4F71-8511-FD370EB3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43434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19472" name="Text Box 15">
            <a:extLst>
              <a:ext uri="{FF2B5EF4-FFF2-40B4-BE49-F238E27FC236}">
                <a16:creationId xmlns:a16="http://schemas.microsoft.com/office/drawing/2014/main" id="{97ECDB1A-9F9B-420A-8873-08B41970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29431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Tarea 1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19473" name="Text Box 16">
            <a:extLst>
              <a:ext uri="{FF2B5EF4-FFF2-40B4-BE49-F238E27FC236}">
                <a16:creationId xmlns:a16="http://schemas.microsoft.com/office/drawing/2014/main" id="{E45A1D66-5CF2-4EE7-A7ED-4BA7EC84B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Tarea 2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19474" name="Line 17">
            <a:extLst>
              <a:ext uri="{FF2B5EF4-FFF2-40B4-BE49-F238E27FC236}">
                <a16:creationId xmlns:a16="http://schemas.microsoft.com/office/drawing/2014/main" id="{2769C022-79F1-4233-A810-76575DF5E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6FE84D88-3524-41E2-A5D7-E2FBF018E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925" y="5730875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AC70A1B9-FE96-476C-8D2B-63BEEFB76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991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36503F5E-9D2B-467C-9735-E50905BBA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5791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FBB94E56-B015-45A1-ACFF-39B9787C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59801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00DFEFBE-76AD-4BD6-9E8B-D11022B60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3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9" name="Rectangle 31">
            <a:extLst>
              <a:ext uri="{FF2B5EF4-FFF2-40B4-BE49-F238E27FC236}">
                <a16:creationId xmlns:a16="http://schemas.microsoft.com/office/drawing/2014/main" id="{EF00538A-4B67-4581-8FB1-2EC1FBCF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1600"/>
            <a:ext cx="40957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7200" name="Rectangle 32">
            <a:extLst>
              <a:ext uri="{FF2B5EF4-FFF2-40B4-BE49-F238E27FC236}">
                <a16:creationId xmlns:a16="http://schemas.microsoft.com/office/drawing/2014/main" id="{032BD467-DA64-465E-8145-0ADBDD1F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838200" cy="533400"/>
          </a:xfrm>
          <a:prstGeom prst="rect">
            <a:avLst/>
          </a:prstGeom>
          <a:solidFill>
            <a:schemeClr val="accent2">
              <a:alpha val="45882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7201" name="AutoShape 33">
            <a:extLst>
              <a:ext uri="{FF2B5EF4-FFF2-40B4-BE49-F238E27FC236}">
                <a16:creationId xmlns:a16="http://schemas.microsoft.com/office/drawing/2014/main" id="{2D4CABD8-6E63-4E3C-8CFB-8AD9C381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1371600" cy="990600"/>
          </a:xfrm>
          <a:prstGeom prst="wedgeRectCallout">
            <a:avLst>
              <a:gd name="adj1" fmla="val -60185"/>
              <a:gd name="adj2" fmla="val 77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No termino a tiempo</a:t>
            </a:r>
            <a:endParaRPr lang="en-US" altLang="es-MX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179" grpId="0"/>
      <p:bldP spid="7180" grpId="0"/>
      <p:bldP spid="7182" grpId="0" animBg="1"/>
      <p:bldP spid="7195" grpId="0"/>
      <p:bldP spid="7197" grpId="0"/>
      <p:bldP spid="7199" grpId="0" animBg="1"/>
      <p:bldP spid="7200" grpId="0" animBg="1"/>
      <p:bldP spid="7200" grpId="1" animBg="1"/>
      <p:bldP spid="72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A9D448C-E2D3-450E-810D-38FEE08B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¿Por </a:t>
            </a:r>
            <a:r>
              <a:rPr lang="en-US" altLang="es-MX" dirty="0" err="1"/>
              <a:t>qué</a:t>
            </a:r>
            <a:r>
              <a:rPr lang="en-US" altLang="es-MX" dirty="0"/>
              <a:t> no </a:t>
            </a:r>
            <a:r>
              <a:rPr lang="en-US" altLang="es-MX" dirty="0" err="1"/>
              <a:t>funciona</a:t>
            </a:r>
            <a:r>
              <a:rPr lang="en-US" altLang="es-MX" dirty="0"/>
              <a:t> round-robin?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815144B-13B2-4C97-85BC-903713437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dirty="0"/>
              <a:t>Los turnos pueden quitarle mucho tiempo a la tarea con tiempo de término más corto</a:t>
            </a:r>
            <a:endParaRPr lang="en-US" altLang="es-MX" dirty="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09BB31C1-BB9A-407C-BD07-7BB0FDA3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936D36BF-7A43-4952-AA86-80F46F0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DD9E74C-7BEF-40E9-BF23-68077D9B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5</a:t>
            </a:fld>
            <a:endParaRPr lang="es-ES" altLang="es-MX"/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34BAC37E-5538-4D56-A840-4CABC73C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838200" cy="533400"/>
          </a:xfrm>
          <a:prstGeom prst="rect">
            <a:avLst/>
          </a:prstGeom>
          <a:solidFill>
            <a:schemeClr val="accent2">
              <a:alpha val="45882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488" name="Line 4">
            <a:extLst>
              <a:ext uri="{FF2B5EF4-FFF2-40B4-BE49-F238E27FC236}">
                <a16:creationId xmlns:a16="http://schemas.microsoft.com/office/drawing/2014/main" id="{66C7F826-99F2-4B3D-9FBF-015414495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89" name="Text Box 5">
            <a:extLst>
              <a:ext uri="{FF2B5EF4-FFF2-40B4-BE49-F238E27FC236}">
                <a16:creationId xmlns:a16="http://schemas.microsoft.com/office/drawing/2014/main" id="{5BD7D913-F062-4722-AB4A-2B7636F9A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6753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tiempo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490" name="Line 6">
            <a:extLst>
              <a:ext uri="{FF2B5EF4-FFF2-40B4-BE49-F238E27FC236}">
                <a16:creationId xmlns:a16="http://schemas.microsoft.com/office/drawing/2014/main" id="{CA4B8E81-5107-48CF-9C3C-94F02A39C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124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DE9162B-2334-450F-B6E8-0C2A32F22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81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622BD616-C6B1-4CCE-9466-69B2803B3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6EA05251-D470-4FFE-BCD8-3D1741B3A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725" y="5791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3F30C3A-2BCB-4E5E-876C-52E98CD63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588327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DB3D3986-4454-4D87-A62A-D5F64C4CC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9801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1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DF95BB75-479E-4DD4-9428-C8076D22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497" name="Text Box 13">
            <a:extLst>
              <a:ext uri="{FF2B5EF4-FFF2-40B4-BE49-F238E27FC236}">
                <a16:creationId xmlns:a16="http://schemas.microsoft.com/office/drawing/2014/main" id="{86DCE79A-1052-4A2F-B023-B884AEAC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29431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Tarea 1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498" name="Text Box 14">
            <a:extLst>
              <a:ext uri="{FF2B5EF4-FFF2-40B4-BE49-F238E27FC236}">
                <a16:creationId xmlns:a16="http://schemas.microsoft.com/office/drawing/2014/main" id="{58342FBF-7419-4687-BA80-C75790716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Tarea 2</a:t>
            </a:r>
            <a:endParaRPr lang="en-US" altLang="es-MX" sz="1800">
              <a:latin typeface="Arial" panose="020B0604020202020204" pitchFamily="34" charset="0"/>
            </a:endParaRPr>
          </a:p>
        </p:txBody>
      </p:sp>
      <p:sp>
        <p:nvSpPr>
          <p:cNvPr id="20499" name="Line 15">
            <a:extLst>
              <a:ext uri="{FF2B5EF4-FFF2-40B4-BE49-F238E27FC236}">
                <a16:creationId xmlns:a16="http://schemas.microsoft.com/office/drawing/2014/main" id="{3AADB004-AFC1-4741-9B5E-D35A53BF4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01368392-C3A5-4BE8-B203-A9B0FD49F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925" y="5730875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FACC1001-8B6E-4E1D-9980-E6D8F845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991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D4DCC8C5-6E71-4C2D-8481-A49B73667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5791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9FB80CB8-3694-48D0-B1C0-537E76D2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59801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>
                <a:latin typeface="Arial" panose="020B0604020202020204" pitchFamily="34" charset="0"/>
              </a:rPr>
              <a:t>2</a:t>
            </a:r>
            <a:endParaRPr lang="en-US" altLang="es-MX" sz="1200">
              <a:latin typeface="Arial" panose="020B0604020202020204" pitchFamily="34" charset="0"/>
            </a:endParaRPr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DB317B8B-0D7F-43B4-A0ED-6B9C1B051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3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26550EFB-DFCC-4DFB-89FB-007829240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5181600"/>
            <a:ext cx="40957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A0A565F6-C594-4712-A203-3BAA3C1F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8217" name="AutoShape 25">
            <a:extLst>
              <a:ext uri="{FF2B5EF4-FFF2-40B4-BE49-F238E27FC236}">
                <a16:creationId xmlns:a16="http://schemas.microsoft.com/office/drawing/2014/main" id="{50C10670-4EFD-434F-BC2F-E40DF8F3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1371600" cy="990600"/>
          </a:xfrm>
          <a:prstGeom prst="wedgeRectCallout">
            <a:avLst>
              <a:gd name="adj1" fmla="val -60185"/>
              <a:gd name="adj2" fmla="val 77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Arial" panose="020B0604020202020204" pitchFamily="34" charset="0"/>
              </a:rPr>
              <a:t>No termino a tiempo</a:t>
            </a:r>
            <a:endParaRPr lang="en-US" altLang="es-MX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4" grpId="0" animBg="1"/>
      <p:bldP spid="8214" grpId="1" animBg="1"/>
      <p:bldP spid="2" grpId="0" animBg="1"/>
      <p:bldP spid="2" grpId="1" animBg="1"/>
      <p:bldP spid="5" grpId="0"/>
      <p:bldP spid="8203" grpId="0"/>
      <p:bldP spid="8204" grpId="0" animBg="1"/>
      <p:bldP spid="6" grpId="0"/>
      <p:bldP spid="8" grpId="0"/>
      <p:bldP spid="8213" grpId="0" animBg="1"/>
      <p:bldP spid="8216" grpId="0" animBg="1"/>
      <p:bldP spid="82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E43F1E3-A674-4A1E-B75C-2B8AFD4F5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Problema ejemplo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DB39432-FB99-42BF-AA72-E5F280C801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¿Por qué cuando quiero ver un vídeo en alta definición no puedo sobrecargar de procesos mi maquina?</a:t>
            </a:r>
          </a:p>
          <a:p>
            <a:pPr lvl="1"/>
            <a:r>
              <a:rPr lang="es-MX" altLang="es-MX"/>
              <a:t>Si otro proceso me quita el procesador, no puedo terminar “a tiempo”</a:t>
            </a:r>
            <a:endParaRPr lang="en-US" altLang="es-MX"/>
          </a:p>
          <a:p>
            <a:r>
              <a:rPr lang="en-US" altLang="es-MX"/>
              <a:t>DOS soluciones</a:t>
            </a:r>
          </a:p>
          <a:p>
            <a:pPr lvl="1"/>
            <a:r>
              <a:rPr lang="en-US" altLang="es-MX"/>
              <a:t>Un procesador más rápido.</a:t>
            </a:r>
          </a:p>
          <a:p>
            <a:pPr lvl="1"/>
            <a:r>
              <a:rPr lang="en-US" altLang="es-MX"/>
              <a:t>Planificacion “adecuada” que permita asegurar que cada 1/30 de segundo un cuadro nuevo estará listo para mostrarse.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83216D-D163-496A-AA53-A18FBBAC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0DE396-D28F-44BE-9949-D45A2CB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6C4F27-49AD-4E6A-AE5A-C6575185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6</a:t>
            </a:fld>
            <a:endParaRPr lang="es-ES" alt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B5CCDFA-B452-4664-AA02-736F75DCA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Mas memoria en Hardware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A7BC057-29C6-4C98-AA3A-507F7BBDF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¿Cuánto poder de procesamiento?</a:t>
            </a:r>
          </a:p>
          <a:p>
            <a:r>
              <a:rPr lang="en-US" altLang="es-MX"/>
              <a:t>¿Cuánto cuesta?</a:t>
            </a:r>
          </a:p>
          <a:p>
            <a:r>
              <a:rPr lang="en-US" altLang="es-MX"/>
              <a:t>¿Funciona en todos los casos?</a:t>
            </a:r>
          </a:p>
          <a:p>
            <a:pPr lvl="1"/>
            <a:r>
              <a:rPr lang="en-US" altLang="es-MX"/>
              <a:t>NO!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C3CD3D-301F-47F3-A50F-2B9FB1E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548222-CF0F-4793-ABAC-949B1F0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1D3E10-8F40-4B07-810F-B025DF87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7</a:t>
            </a:fld>
            <a:endParaRPr lang="es-ES" alt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93038E5-1B9D-4445-B2B5-A72A92F91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Planificacion adecuada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D039B04-2E1D-4148-BF67-F0866BA72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/>
              <a:t>¿Qué es?</a:t>
            </a:r>
          </a:p>
          <a:p>
            <a:pPr lvl="1"/>
            <a:r>
              <a:rPr lang="en-US" altLang="es-MX"/>
              <a:t>Planificacion predecible que permite analizar si es posible terminar tareas a tiempo</a:t>
            </a:r>
          </a:p>
          <a:p>
            <a:pPr lvl="2"/>
            <a:r>
              <a:rPr lang="es-MX" altLang="es-MX"/>
              <a:t>Otro proceso no me puede quitar el procesador a menos que se garantice que podré terminar a tiempo</a:t>
            </a:r>
            <a:endParaRPr lang="en-US" altLang="es-MX"/>
          </a:p>
          <a:p>
            <a:r>
              <a:rPr lang="en-US" altLang="es-MX"/>
              <a:t>¿Cuanto cuesta?</a:t>
            </a:r>
          </a:p>
          <a:p>
            <a:pPr lvl="1"/>
            <a:r>
              <a:rPr lang="en-US" altLang="es-MX"/>
              <a:t>0</a:t>
            </a:r>
          </a:p>
          <a:p>
            <a:r>
              <a:rPr lang="en-US" altLang="es-MX"/>
              <a:t>¿Funciona en todos los casos?</a:t>
            </a:r>
          </a:p>
          <a:p>
            <a:pPr lvl="1"/>
            <a:r>
              <a:rPr lang="en-US" altLang="es-MX"/>
              <a:t>SI!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19CB6B-D324-4033-9738-14DFA85D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716B97-FDD2-4B98-B291-15C098A5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0D894F-BC09-4720-A783-09EAD604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8</a:t>
            </a:fld>
            <a:endParaRPr lang="es-ES" alt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38A6D7A-ADF3-44B7-B37C-11091AB6A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¿Qué es planificaci</a:t>
            </a:r>
            <a:r>
              <a:rPr lang="es-MX" altLang="es-MX"/>
              <a:t>ón adecuada?</a:t>
            </a:r>
            <a:endParaRPr lang="en-US" altLang="es-MX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C92915B-5FA3-450A-8401-2573A183A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Planificar de acuerdo a tiempos requeridos de terminación y frecuencia de ejecución</a:t>
            </a:r>
          </a:p>
          <a:p>
            <a:r>
              <a:rPr lang="es-MX" altLang="es-MX"/>
              <a:t>Verificar si todas las tareas (o procesos) pueden cumplir sus tiempos de terminación</a:t>
            </a:r>
            <a:endParaRPr lang="en-US" alt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54AAA0-DDAE-4A2B-AF69-CF774AFA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Planificación Sistemas de Tiempo Real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F4ED26-D6D9-4083-B709-87B592D7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636D4B-B203-4D9A-8882-5298B398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2B917-2F07-4CFF-BD72-97C1316C3A7A}" type="slidenum">
              <a:rPr lang="es-ES" altLang="es-MX" smtClean="0"/>
              <a:pPr>
                <a:defRPr/>
              </a:pPr>
              <a:t>9</a:t>
            </a:fld>
            <a:endParaRPr lang="es-ES" alt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iteso2005">
  <a:themeElements>
    <a:clrScheme name="3_iteso2005 10">
      <a:dk1>
        <a:srgbClr val="000000"/>
      </a:dk1>
      <a:lt1>
        <a:srgbClr val="FFFFFF"/>
      </a:lt1>
      <a:dk2>
        <a:srgbClr val="FFFFFF"/>
      </a:dk2>
      <a:lt2>
        <a:srgbClr val="0063D0"/>
      </a:lt2>
      <a:accent1>
        <a:srgbClr val="CCCCFF"/>
      </a:accent1>
      <a:accent2>
        <a:srgbClr val="80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730000"/>
      </a:accent6>
      <a:hlink>
        <a:srgbClr val="009999"/>
      </a:hlink>
      <a:folHlink>
        <a:srgbClr val="99CC00"/>
      </a:folHlink>
    </a:clrScheme>
    <a:fontScheme name="3_iteso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3_iteso20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teso2005 2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teso2005 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FF9933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E78A2D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teso2005 4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CCCCFF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73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teso2005 5">
        <a:dk1>
          <a:srgbClr val="003366"/>
        </a:dk1>
        <a:lt1>
          <a:srgbClr val="FFFFFF"/>
        </a:lt1>
        <a:dk2>
          <a:srgbClr val="000099"/>
        </a:dk2>
        <a:lt2>
          <a:srgbClr val="FF9900"/>
        </a:lt2>
        <a:accent1>
          <a:srgbClr val="3366CC"/>
        </a:accent1>
        <a:accent2>
          <a:srgbClr val="FDC703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E5B402"/>
        </a:accent6>
        <a:hlink>
          <a:srgbClr val="66CCFF"/>
        </a:hlink>
        <a:folHlink>
          <a:srgbClr val="27FC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teso2005 6">
        <a:dk1>
          <a:srgbClr val="000000"/>
        </a:dk1>
        <a:lt1>
          <a:srgbClr val="DEF6F1"/>
        </a:lt1>
        <a:dk2>
          <a:srgbClr val="9933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teso2005 7">
        <a:dk1>
          <a:srgbClr val="777777"/>
        </a:dk1>
        <a:lt1>
          <a:srgbClr val="FFFFFF"/>
        </a:lt1>
        <a:dk2>
          <a:srgbClr val="686B5D"/>
        </a:dk2>
        <a:lt2>
          <a:srgbClr val="FFCC00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teso2005 8">
        <a:dk1>
          <a:srgbClr val="336699"/>
        </a:dk1>
        <a:lt1>
          <a:srgbClr val="FFFFFF"/>
        </a:lt1>
        <a:dk2>
          <a:srgbClr val="000000"/>
        </a:dk2>
        <a:lt2>
          <a:srgbClr val="FF9933"/>
        </a:lt2>
        <a:accent1>
          <a:srgbClr val="000066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AAAAB8"/>
        </a:accent5>
        <a:accent6>
          <a:srgbClr val="E78A0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teso2005 9">
        <a:dk1>
          <a:srgbClr val="99CCFF"/>
        </a:dk1>
        <a:lt1>
          <a:srgbClr val="FFFFFF"/>
        </a:lt1>
        <a:dk2>
          <a:srgbClr val="000099"/>
        </a:dk2>
        <a:lt2>
          <a:srgbClr val="990000"/>
        </a:lt2>
        <a:accent1>
          <a:srgbClr val="0099FF"/>
        </a:accent1>
        <a:accent2>
          <a:srgbClr val="FDC703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E5B402"/>
        </a:accent6>
        <a:hlink>
          <a:srgbClr val="66CCFF"/>
        </a:hlink>
        <a:folHlink>
          <a:srgbClr val="27FC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teso2005 10">
        <a:dk1>
          <a:srgbClr val="000000"/>
        </a:dk1>
        <a:lt1>
          <a:srgbClr val="FFFFFF"/>
        </a:lt1>
        <a:dk2>
          <a:srgbClr val="FFFFFF"/>
        </a:dk2>
        <a:lt2>
          <a:srgbClr val="0063D0"/>
        </a:lt2>
        <a:accent1>
          <a:srgbClr val="CCCCFF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73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TESO 2019b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SO 2019b.potx" id="{161B53D2-EE3D-4C4A-8F78-F80EE92292CC}" vid="{047FD4F9-D193-4065-9D6F-ABF4072112F9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Iteso50b</Template>
  <TotalTime>729</TotalTime>
  <Words>1080</Words>
  <Application>Microsoft Office PowerPoint</Application>
  <PresentationFormat>Presentación en pantalla (4:3)</PresentationFormat>
  <Paragraphs>277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Symbol</vt:lpstr>
      <vt:lpstr>Times New Roman</vt:lpstr>
      <vt:lpstr>3_iteso2005</vt:lpstr>
      <vt:lpstr>ITESO 2019b</vt:lpstr>
      <vt:lpstr>Planificación de Tiempo Real</vt:lpstr>
      <vt:lpstr>Planificacion tiempo real</vt:lpstr>
      <vt:lpstr>Planificacion tiempo real</vt:lpstr>
      <vt:lpstr>¿Por qué no funciona FCFS?</vt:lpstr>
      <vt:lpstr>¿Por qué no funciona round-robin?</vt:lpstr>
      <vt:lpstr>Problema ejemplo</vt:lpstr>
      <vt:lpstr>Mas memoria en Hardware</vt:lpstr>
      <vt:lpstr>Planificacion adecuada</vt:lpstr>
      <vt:lpstr>¿Qué es planificación adecuada?</vt:lpstr>
      <vt:lpstr>¿Qué necesito saber de mis tareas?</vt:lpstr>
      <vt:lpstr>¿Qué necesito saber de mis tareas?</vt:lpstr>
      <vt:lpstr>Una tarea en el tiempo</vt:lpstr>
      <vt:lpstr>¿Por qué puede NO terminar a tiempo?</vt:lpstr>
      <vt:lpstr>¿Qué hacer para que terminen a tiempo?</vt:lpstr>
      <vt:lpstr>EDF Graficamente</vt:lpstr>
      <vt:lpstr>Como verifico que mis tareas pueden terminar a tiempo?</vt:lpstr>
      <vt:lpstr>¿Cómo reduzco numero de comparaciones de tiempo de terminación?</vt:lpstr>
      <vt:lpstr>Asignación de prioridades para tareas de tiempo real</vt:lpstr>
      <vt:lpstr>Verificacion de tiempo de termino en Rate-Monotonic</vt:lpstr>
      <vt:lpstr>Verificacion de tiempo de termino en Rate-Monotonic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Planificación de Tiempo Real</dc:title>
  <dc:creator> </dc:creator>
  <cp:lastModifiedBy>José Luis Elvira</cp:lastModifiedBy>
  <cp:revision>91</cp:revision>
  <dcterms:created xsi:type="dcterms:W3CDTF">2004-07-30T17:33:13Z</dcterms:created>
  <dcterms:modified xsi:type="dcterms:W3CDTF">2018-12-19T17:32:24Z</dcterms:modified>
</cp:coreProperties>
</file>