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22" r:id="rId1"/>
  </p:sldMasterIdLst>
  <p:notesMasterIdLst>
    <p:notesMasterId r:id="rId149"/>
  </p:notesMasterIdLst>
  <p:handoutMasterIdLst>
    <p:handoutMasterId r:id="rId150"/>
  </p:handoutMasterIdLst>
  <p:sldIdLst>
    <p:sldId id="317" r:id="rId2"/>
    <p:sldId id="499" r:id="rId3"/>
    <p:sldId id="500" r:id="rId4"/>
    <p:sldId id="354" r:id="rId5"/>
    <p:sldId id="442" r:id="rId6"/>
    <p:sldId id="356" r:id="rId7"/>
    <p:sldId id="357" r:id="rId8"/>
    <p:sldId id="443" r:id="rId9"/>
    <p:sldId id="444" r:id="rId10"/>
    <p:sldId id="360" r:id="rId11"/>
    <p:sldId id="361" r:id="rId12"/>
    <p:sldId id="362" r:id="rId13"/>
    <p:sldId id="501" r:id="rId14"/>
    <p:sldId id="364" r:id="rId15"/>
    <p:sldId id="390" r:id="rId16"/>
    <p:sldId id="391" r:id="rId17"/>
    <p:sldId id="365" r:id="rId18"/>
    <p:sldId id="366" r:id="rId19"/>
    <p:sldId id="445" r:id="rId20"/>
    <p:sldId id="407" r:id="rId21"/>
    <p:sldId id="367" r:id="rId22"/>
    <p:sldId id="404" r:id="rId23"/>
    <p:sldId id="446" r:id="rId24"/>
    <p:sldId id="408" r:id="rId25"/>
    <p:sldId id="405" r:id="rId26"/>
    <p:sldId id="406" r:id="rId27"/>
    <p:sldId id="447" r:id="rId28"/>
    <p:sldId id="448" r:id="rId29"/>
    <p:sldId id="449" r:id="rId30"/>
    <p:sldId id="450" r:id="rId31"/>
    <p:sldId id="509" r:id="rId32"/>
    <p:sldId id="507" r:id="rId33"/>
    <p:sldId id="508" r:id="rId34"/>
    <p:sldId id="419" r:id="rId35"/>
    <p:sldId id="368" r:id="rId36"/>
    <p:sldId id="369" r:id="rId37"/>
    <p:sldId id="451" r:id="rId38"/>
    <p:sldId id="376" r:id="rId39"/>
    <p:sldId id="375" r:id="rId40"/>
    <p:sldId id="452" r:id="rId41"/>
    <p:sldId id="453" r:id="rId42"/>
    <p:sldId id="502" r:id="rId43"/>
    <p:sldId id="378" r:id="rId44"/>
    <p:sldId id="379" r:id="rId45"/>
    <p:sldId id="421" r:id="rId46"/>
    <p:sldId id="380" r:id="rId47"/>
    <p:sldId id="436" r:id="rId48"/>
    <p:sldId id="454" r:id="rId49"/>
    <p:sldId id="381" r:id="rId50"/>
    <p:sldId id="426" r:id="rId51"/>
    <p:sldId id="382" r:id="rId52"/>
    <p:sldId id="455" r:id="rId53"/>
    <p:sldId id="503" r:id="rId54"/>
    <p:sldId id="383" r:id="rId55"/>
    <p:sldId id="510" r:id="rId56"/>
    <p:sldId id="422" r:id="rId57"/>
    <p:sldId id="384" r:id="rId58"/>
    <p:sldId id="423" r:id="rId59"/>
    <p:sldId id="456" r:id="rId60"/>
    <p:sldId id="424" r:id="rId61"/>
    <p:sldId id="457" r:id="rId62"/>
    <p:sldId id="386" r:id="rId63"/>
    <p:sldId id="438" r:id="rId64"/>
    <p:sldId id="388" r:id="rId65"/>
    <p:sldId id="389" r:id="rId66"/>
    <p:sldId id="458" r:id="rId67"/>
    <p:sldId id="459" r:id="rId68"/>
    <p:sldId id="256" r:id="rId69"/>
    <p:sldId id="257" r:id="rId70"/>
    <p:sldId id="479" r:id="rId71"/>
    <p:sldId id="478" r:id="rId72"/>
    <p:sldId id="461" r:id="rId73"/>
    <p:sldId id="462" r:id="rId74"/>
    <p:sldId id="463" r:id="rId75"/>
    <p:sldId id="464" r:id="rId76"/>
    <p:sldId id="465" r:id="rId77"/>
    <p:sldId id="267" r:id="rId78"/>
    <p:sldId id="505" r:id="rId79"/>
    <p:sldId id="268" r:id="rId80"/>
    <p:sldId id="310" r:id="rId81"/>
    <p:sldId id="476" r:id="rId82"/>
    <p:sldId id="477" r:id="rId83"/>
    <p:sldId id="274" r:id="rId84"/>
    <p:sldId id="311" r:id="rId85"/>
    <p:sldId id="275" r:id="rId86"/>
    <p:sldId id="277" r:id="rId87"/>
    <p:sldId id="312" r:id="rId88"/>
    <p:sldId id="278" r:id="rId89"/>
    <p:sldId id="279" r:id="rId90"/>
    <p:sldId id="280" r:id="rId91"/>
    <p:sldId id="427" r:id="rId92"/>
    <p:sldId id="281" r:id="rId93"/>
    <p:sldId id="282" r:id="rId94"/>
    <p:sldId id="441" r:id="rId95"/>
    <p:sldId id="466" r:id="rId96"/>
    <p:sldId id="473" r:id="rId97"/>
    <p:sldId id="474" r:id="rId98"/>
    <p:sldId id="475" r:id="rId99"/>
    <p:sldId id="429" r:id="rId100"/>
    <p:sldId id="430" r:id="rId101"/>
    <p:sldId id="431" r:id="rId102"/>
    <p:sldId id="471" r:id="rId103"/>
    <p:sldId id="472" r:id="rId104"/>
    <p:sldId id="290" r:id="rId105"/>
    <p:sldId id="315" r:id="rId106"/>
    <p:sldId id="291" r:id="rId107"/>
    <p:sldId id="316" r:id="rId108"/>
    <p:sldId id="292" r:id="rId109"/>
    <p:sldId id="293" r:id="rId110"/>
    <p:sldId id="480" r:id="rId111"/>
    <p:sldId id="481" r:id="rId112"/>
    <p:sldId id="482" r:id="rId113"/>
    <p:sldId id="294" r:id="rId114"/>
    <p:sldId id="483" r:id="rId115"/>
    <p:sldId id="484" r:id="rId116"/>
    <p:sldId id="485" r:id="rId117"/>
    <p:sldId id="295" r:id="rId118"/>
    <p:sldId id="486" r:id="rId119"/>
    <p:sldId id="487" r:id="rId120"/>
    <p:sldId id="296" r:id="rId121"/>
    <p:sldId id="297" r:id="rId122"/>
    <p:sldId id="491" r:id="rId123"/>
    <p:sldId id="490" r:id="rId124"/>
    <p:sldId id="489" r:id="rId125"/>
    <p:sldId id="488" r:id="rId126"/>
    <p:sldId id="298" r:id="rId127"/>
    <p:sldId id="299" r:id="rId128"/>
    <p:sldId id="300" r:id="rId129"/>
    <p:sldId id="301" r:id="rId130"/>
    <p:sldId id="440" r:id="rId131"/>
    <p:sldId id="302" r:id="rId132"/>
    <p:sldId id="303" r:id="rId133"/>
    <p:sldId id="402" r:id="rId134"/>
    <p:sldId id="304" r:id="rId135"/>
    <p:sldId id="492" r:id="rId136"/>
    <p:sldId id="308" r:id="rId137"/>
    <p:sldId id="494" r:id="rId138"/>
    <p:sldId id="504" r:id="rId139"/>
    <p:sldId id="409" r:id="rId140"/>
    <p:sldId id="410" r:id="rId141"/>
    <p:sldId id="495" r:id="rId142"/>
    <p:sldId id="413" r:id="rId143"/>
    <p:sldId id="497" r:id="rId144"/>
    <p:sldId id="416" r:id="rId145"/>
    <p:sldId id="417" r:id="rId146"/>
    <p:sldId id="418" r:id="rId147"/>
    <p:sldId id="437" r:id="rId14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990000"/>
    <a:srgbClr val="800000"/>
    <a:srgbClr val="FF3300"/>
    <a:srgbClr val="660033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26" autoAdjust="0"/>
  </p:normalViewPr>
  <p:slideViewPr>
    <p:cSldViewPr>
      <p:cViewPr varScale="1">
        <p:scale>
          <a:sx n="50" d="100"/>
          <a:sy n="50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6"/>
    </p:cViewPr>
  </p:sorterViewPr>
  <p:notesViewPr>
    <p:cSldViewPr>
      <p:cViewPr>
        <p:scale>
          <a:sx n="100" d="100"/>
          <a:sy n="100" d="100"/>
        </p:scale>
        <p:origin x="-72" y="402"/>
      </p:cViewPr>
      <p:guideLst>
        <p:guide orient="horz" pos="292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55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620AF42C-495D-4217-8087-6BEF46B5AD14}"/>
    <pc:docChg chg="undo custSel addSld delSld modSld">
      <pc:chgData name="ELVIRA VALENZUELA, JOSE LUIS" userId="e19aec6b-46d0-4f6b-8f07-8e7d115ec735" providerId="ADAL" clId="{620AF42C-495D-4217-8087-6BEF46B5AD14}" dt="2018-12-19T17:33:55.122" v="725" actId="1038"/>
      <pc:docMkLst>
        <pc:docMk/>
      </pc:docMkLst>
      <pc:sldChg chg="modSp">
        <pc:chgData name="ELVIRA VALENZUELA, JOSE LUIS" userId="e19aec6b-46d0-4f6b-8f07-8e7d115ec735" providerId="ADAL" clId="{620AF42C-495D-4217-8087-6BEF46B5AD14}" dt="2018-12-18T17:08:47.457" v="636" actId="20577"/>
        <pc:sldMkLst>
          <pc:docMk/>
          <pc:sldMk cId="0" sldId="256"/>
        </pc:sldMkLst>
        <pc:spChg chg="mod">
          <ac:chgData name="ELVIRA VALENZUELA, JOSE LUIS" userId="e19aec6b-46d0-4f6b-8f07-8e7d115ec735" providerId="ADAL" clId="{620AF42C-495D-4217-8087-6BEF46B5AD14}" dt="2018-12-18T17:08:47.457" v="636" actId="20577"/>
          <ac:spMkLst>
            <pc:docMk/>
            <pc:sldMk cId="0" sldId="256"/>
            <ac:spMk id="126981" creationId="{906D4663-76E9-4CBF-8709-BAC33C111184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8:52.333" v="638" actId="20577"/>
        <pc:sldMkLst>
          <pc:docMk/>
          <pc:sldMk cId="0" sldId="257"/>
        </pc:sldMkLst>
        <pc:spChg chg="mod">
          <ac:chgData name="ELVIRA VALENZUELA, JOSE LUIS" userId="e19aec6b-46d0-4f6b-8f07-8e7d115ec735" providerId="ADAL" clId="{620AF42C-495D-4217-8087-6BEF46B5AD14}" dt="2018-12-18T17:08:52.333" v="638" actId="20577"/>
          <ac:spMkLst>
            <pc:docMk/>
            <pc:sldMk cId="0" sldId="257"/>
            <ac:spMk id="129029" creationId="{4EFFCAEA-67EC-45E1-AB30-247E4FA50ED1}"/>
          </ac:spMkLst>
        </pc:spChg>
      </pc:sldChg>
      <pc:sldChg chg="modSp">
        <pc:chgData name="ELVIRA VALENZUELA, JOSE LUIS" userId="e19aec6b-46d0-4f6b-8f07-8e7d115ec735" providerId="ADAL" clId="{620AF42C-495D-4217-8087-6BEF46B5AD14}" dt="2018-12-18T23:59:44.216" v="714" actId="27636"/>
        <pc:sldMkLst>
          <pc:docMk/>
          <pc:sldMk cId="0" sldId="268"/>
        </pc:sldMkLst>
        <pc:spChg chg="mod">
          <ac:chgData name="ELVIRA VALENZUELA, JOSE LUIS" userId="e19aec6b-46d0-4f6b-8f07-8e7d115ec735" providerId="ADAL" clId="{620AF42C-495D-4217-8087-6BEF46B5AD14}" dt="2018-12-18T17:09:27.754" v="645" actId="20577"/>
          <ac:spMkLst>
            <pc:docMk/>
            <pc:sldMk cId="0" sldId="268"/>
            <ac:spMk id="148485" creationId="{828C1922-E238-4600-A000-6520E4D49603}"/>
          </ac:spMkLst>
        </pc:spChg>
        <pc:spChg chg="mod">
          <ac:chgData name="ELVIRA VALENZUELA, JOSE LUIS" userId="e19aec6b-46d0-4f6b-8f07-8e7d115ec735" providerId="ADAL" clId="{620AF42C-495D-4217-8087-6BEF46B5AD14}" dt="2018-12-18T23:59:44.216" v="714" actId="27636"/>
          <ac:spMkLst>
            <pc:docMk/>
            <pc:sldMk cId="0" sldId="268"/>
            <ac:spMk id="148486" creationId="{AB8B63DB-FA77-4930-B378-76C5CC132176}"/>
          </ac:spMkLst>
        </pc:spChg>
      </pc:sldChg>
      <pc:sldChg chg="modSp">
        <pc:chgData name="ELVIRA VALENZUELA, JOSE LUIS" userId="e19aec6b-46d0-4f6b-8f07-8e7d115ec735" providerId="ADAL" clId="{620AF42C-495D-4217-8087-6BEF46B5AD14}" dt="2018-12-18T23:59:44.240" v="715" actId="27636"/>
        <pc:sldMkLst>
          <pc:docMk/>
          <pc:sldMk cId="0" sldId="274"/>
        </pc:sldMkLst>
        <pc:spChg chg="mod">
          <ac:chgData name="ELVIRA VALENZUELA, JOSE LUIS" userId="e19aec6b-46d0-4f6b-8f07-8e7d115ec735" providerId="ADAL" clId="{620AF42C-495D-4217-8087-6BEF46B5AD14}" dt="2018-12-18T17:09:46.559" v="649" actId="20577"/>
          <ac:spMkLst>
            <pc:docMk/>
            <pc:sldMk cId="0" sldId="274"/>
            <ac:spMk id="156677" creationId="{8301230A-9EB8-413A-9DAD-55034D4E84C2}"/>
          </ac:spMkLst>
        </pc:spChg>
        <pc:spChg chg="mod">
          <ac:chgData name="ELVIRA VALENZUELA, JOSE LUIS" userId="e19aec6b-46d0-4f6b-8f07-8e7d115ec735" providerId="ADAL" clId="{620AF42C-495D-4217-8087-6BEF46B5AD14}" dt="2018-12-18T23:59:44.240" v="715" actId="27636"/>
          <ac:spMkLst>
            <pc:docMk/>
            <pc:sldMk cId="0" sldId="274"/>
            <ac:spMk id="156678" creationId="{D93A9598-1365-4B3A-AE68-D9964FB96D97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58.836" v="651" actId="20577"/>
        <pc:sldMkLst>
          <pc:docMk/>
          <pc:sldMk cId="0" sldId="275"/>
        </pc:sldMkLst>
        <pc:spChg chg="mod">
          <ac:chgData name="ELVIRA VALENZUELA, JOSE LUIS" userId="e19aec6b-46d0-4f6b-8f07-8e7d115ec735" providerId="ADAL" clId="{620AF42C-495D-4217-8087-6BEF46B5AD14}" dt="2018-12-18T17:09:58.836" v="651" actId="20577"/>
          <ac:spMkLst>
            <pc:docMk/>
            <pc:sldMk cId="0" sldId="275"/>
            <ac:spMk id="160773" creationId="{4D7323E9-6BBA-4F1D-934E-643F47C1634F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0:03.413" v="652" actId="20577"/>
        <pc:sldMkLst>
          <pc:docMk/>
          <pc:sldMk cId="0" sldId="277"/>
        </pc:sldMkLst>
        <pc:spChg chg="mod">
          <ac:chgData name="ELVIRA VALENZUELA, JOSE LUIS" userId="e19aec6b-46d0-4f6b-8f07-8e7d115ec735" providerId="ADAL" clId="{620AF42C-495D-4217-8087-6BEF46B5AD14}" dt="2018-12-14T17:55:05.721" v="542" actId="14100"/>
          <ac:spMkLst>
            <pc:docMk/>
            <pc:sldMk cId="0" sldId="277"/>
            <ac:spMk id="162821" creationId="{4B9DC37D-D34C-4D94-86FF-74307F7DA836}"/>
          </ac:spMkLst>
        </pc:spChg>
        <pc:spChg chg="mod">
          <ac:chgData name="ELVIRA VALENZUELA, JOSE LUIS" userId="e19aec6b-46d0-4f6b-8f07-8e7d115ec735" providerId="ADAL" clId="{620AF42C-495D-4217-8087-6BEF46B5AD14}" dt="2018-12-18T17:10:03.413" v="652" actId="20577"/>
          <ac:spMkLst>
            <pc:docMk/>
            <pc:sldMk cId="0" sldId="277"/>
            <ac:spMk id="162823" creationId="{C4BAC1A3-B0DE-4740-9DAD-2811B5ED9292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0:21.730" v="655" actId="1036"/>
        <pc:sldMkLst>
          <pc:docMk/>
          <pc:sldMk cId="0" sldId="278"/>
        </pc:sldMkLst>
        <pc:spChg chg="mod">
          <ac:chgData name="ELVIRA VALENZUELA, JOSE LUIS" userId="e19aec6b-46d0-4f6b-8f07-8e7d115ec735" providerId="ADAL" clId="{620AF42C-495D-4217-8087-6BEF46B5AD14}" dt="2018-12-18T17:10:21.730" v="655" actId="1036"/>
          <ac:spMkLst>
            <pc:docMk/>
            <pc:sldMk cId="0" sldId="278"/>
            <ac:spMk id="166917" creationId="{49485AD6-04D7-42C5-99D3-C22432D8CA99}"/>
          </ac:spMkLst>
        </pc:spChg>
        <pc:spChg chg="mod">
          <ac:chgData name="ELVIRA VALENZUELA, JOSE LUIS" userId="e19aec6b-46d0-4f6b-8f07-8e7d115ec735" providerId="ADAL" clId="{620AF42C-495D-4217-8087-6BEF46B5AD14}" dt="2018-12-18T17:10:21.730" v="655" actId="1036"/>
          <ac:spMkLst>
            <pc:docMk/>
            <pc:sldMk cId="0" sldId="278"/>
            <ac:spMk id="166918" creationId="{3B96384E-6BBB-49F4-BBCA-7B48A9F2BB45}"/>
          </ac:spMkLst>
        </pc:spChg>
        <pc:spChg chg="mod">
          <ac:chgData name="ELVIRA VALENZUELA, JOSE LUIS" userId="e19aec6b-46d0-4f6b-8f07-8e7d115ec735" providerId="ADAL" clId="{620AF42C-495D-4217-8087-6BEF46B5AD14}" dt="2018-12-18T17:10:13.350" v="654" actId="20577"/>
          <ac:spMkLst>
            <pc:docMk/>
            <pc:sldMk cId="0" sldId="278"/>
            <ac:spMk id="166919" creationId="{1D304A54-D9FD-4934-8FB7-BD22B12A5BF7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0:51.015" v="663" actId="1036"/>
        <pc:sldMkLst>
          <pc:docMk/>
          <pc:sldMk cId="0" sldId="291"/>
        </pc:sldMkLst>
        <pc:spChg chg="mod">
          <ac:chgData name="ELVIRA VALENZUELA, JOSE LUIS" userId="e19aec6b-46d0-4f6b-8f07-8e7d115ec735" providerId="ADAL" clId="{620AF42C-495D-4217-8087-6BEF46B5AD14}" dt="2018-12-18T17:10:51.015" v="663" actId="1036"/>
          <ac:spMkLst>
            <pc:docMk/>
            <pc:sldMk cId="0" sldId="291"/>
            <ac:spMk id="201735" creationId="{A56D524F-2A89-49A7-9742-5B94028E0A66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8:24.114" v="598" actId="207"/>
        <pc:sldMkLst>
          <pc:docMk/>
          <pc:sldMk cId="0" sldId="297"/>
        </pc:sldMkLst>
        <pc:spChg chg="mod">
          <ac:chgData name="ELVIRA VALENZUELA, JOSE LUIS" userId="e19aec6b-46d0-4f6b-8f07-8e7d115ec735" providerId="ADAL" clId="{620AF42C-495D-4217-8087-6BEF46B5AD14}" dt="2018-12-14T17:58:24.114" v="598" actId="207"/>
          <ac:spMkLst>
            <pc:docMk/>
            <pc:sldMk cId="0" sldId="297"/>
            <ac:spMk id="227335" creationId="{73896D42-847C-4AC0-80C9-8541C3C49A77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9:13.546" v="602" actId="207"/>
        <pc:sldMkLst>
          <pc:docMk/>
          <pc:sldMk cId="0" sldId="300"/>
        </pc:sldMkLst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72" creationId="{5BD93372-2E0B-4FD4-B227-18869C62CD3D}"/>
          </ac:spMkLst>
        </pc:spChg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73" creationId="{C987F575-C596-4040-AEC4-BDC7BEC272B1}"/>
          </ac:spMkLst>
        </pc:spChg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74" creationId="{0E24205F-B3C3-4BA3-84B5-4912C04E3182}"/>
          </ac:spMkLst>
        </pc:spChg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75" creationId="{AAA51159-41C3-40F4-8EC9-D1D911C1BC8D}"/>
          </ac:spMkLst>
        </pc:spChg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76" creationId="{D24A2881-77B1-4D32-A5DC-1805555DE44E}"/>
          </ac:spMkLst>
        </pc:spChg>
        <pc:spChg chg="mod">
          <ac:chgData name="ELVIRA VALENZUELA, JOSE LUIS" userId="e19aec6b-46d0-4f6b-8f07-8e7d115ec735" providerId="ADAL" clId="{620AF42C-495D-4217-8087-6BEF46B5AD14}" dt="2018-12-14T17:59:13.546" v="602" actId="207"/>
          <ac:spMkLst>
            <pc:docMk/>
            <pc:sldMk cId="0" sldId="300"/>
            <ac:spMk id="241682" creationId="{C1ADA4B4-79C6-4F63-AC5B-450929AD4F7D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9:21.881" v="603" actId="207"/>
        <pc:sldMkLst>
          <pc:docMk/>
          <pc:sldMk cId="0" sldId="301"/>
        </pc:sldMkLst>
        <pc:spChg chg="mod">
          <ac:chgData name="ELVIRA VALENZUELA, JOSE LUIS" userId="e19aec6b-46d0-4f6b-8f07-8e7d115ec735" providerId="ADAL" clId="{620AF42C-495D-4217-8087-6BEF46B5AD14}" dt="2018-12-14T17:59:21.881" v="603" actId="207"/>
          <ac:spMkLst>
            <pc:docMk/>
            <pc:sldMk cId="0" sldId="301"/>
            <ac:spMk id="243721" creationId="{EAEC6C6A-E075-4F00-8020-924340071985}"/>
          </ac:spMkLst>
        </pc:spChg>
        <pc:spChg chg="mod">
          <ac:chgData name="ELVIRA VALENZUELA, JOSE LUIS" userId="e19aec6b-46d0-4f6b-8f07-8e7d115ec735" providerId="ADAL" clId="{620AF42C-495D-4217-8087-6BEF46B5AD14}" dt="2018-12-14T17:59:21.881" v="603" actId="207"/>
          <ac:spMkLst>
            <pc:docMk/>
            <pc:sldMk cId="0" sldId="301"/>
            <ac:spMk id="243722" creationId="{27D01F9B-9941-4583-A0A5-157F2E9C3B2C}"/>
          </ac:spMkLst>
        </pc:spChg>
        <pc:spChg chg="mod">
          <ac:chgData name="ELVIRA VALENZUELA, JOSE LUIS" userId="e19aec6b-46d0-4f6b-8f07-8e7d115ec735" providerId="ADAL" clId="{620AF42C-495D-4217-8087-6BEF46B5AD14}" dt="2018-12-14T17:59:21.881" v="603" actId="207"/>
          <ac:spMkLst>
            <pc:docMk/>
            <pc:sldMk cId="0" sldId="301"/>
            <ac:spMk id="243723" creationId="{87197D33-A037-4922-92AD-5D5E8C4E377E}"/>
          </ac:spMkLst>
        </pc:spChg>
        <pc:spChg chg="mod">
          <ac:chgData name="ELVIRA VALENZUELA, JOSE LUIS" userId="e19aec6b-46d0-4f6b-8f07-8e7d115ec735" providerId="ADAL" clId="{620AF42C-495D-4217-8087-6BEF46B5AD14}" dt="2018-12-14T17:59:21.881" v="603" actId="207"/>
          <ac:spMkLst>
            <pc:docMk/>
            <pc:sldMk cId="0" sldId="301"/>
            <ac:spMk id="243724" creationId="{E3A8C3BB-F305-487C-AE25-5E27D6E2C0C1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9:33.427" v="608" actId="1036"/>
        <pc:sldMkLst>
          <pc:docMk/>
          <pc:sldMk cId="0" sldId="303"/>
        </pc:sldMkLst>
        <pc:grpChg chg="mod">
          <ac:chgData name="ELVIRA VALENZUELA, JOSE LUIS" userId="e19aec6b-46d0-4f6b-8f07-8e7d115ec735" providerId="ADAL" clId="{620AF42C-495D-4217-8087-6BEF46B5AD14}" dt="2018-12-14T17:59:33.427" v="608" actId="1036"/>
          <ac:grpSpMkLst>
            <pc:docMk/>
            <pc:sldMk cId="0" sldId="303"/>
            <ac:grpSpMk id="2" creationId="{E19F13BE-66D8-4E4E-9F05-B912E973FC3E}"/>
          </ac:grpSpMkLst>
        </pc:grpChg>
        <pc:grpChg chg="mod">
          <ac:chgData name="ELVIRA VALENZUELA, JOSE LUIS" userId="e19aec6b-46d0-4f6b-8f07-8e7d115ec735" providerId="ADAL" clId="{620AF42C-495D-4217-8087-6BEF46B5AD14}" dt="2018-12-14T17:59:33.427" v="608" actId="1036"/>
          <ac:grpSpMkLst>
            <pc:docMk/>
            <pc:sldMk cId="0" sldId="303"/>
            <ac:grpSpMk id="3" creationId="{E22F2803-8F91-4C76-9904-EEC50EB5F142}"/>
          </ac:grpSpMkLst>
        </pc:grpChg>
      </pc:sldChg>
      <pc:sldChg chg="modSp">
        <pc:chgData name="ELVIRA VALENZUELA, JOSE LUIS" userId="e19aec6b-46d0-4f6b-8f07-8e7d115ec735" providerId="ADAL" clId="{620AF42C-495D-4217-8087-6BEF46B5AD14}" dt="2018-12-13T19:25:30.365" v="113" actId="27636"/>
        <pc:sldMkLst>
          <pc:docMk/>
          <pc:sldMk cId="0" sldId="308"/>
        </pc:sldMkLst>
        <pc:spChg chg="mod">
          <ac:chgData name="ELVIRA VALENZUELA, JOSE LUIS" userId="e19aec6b-46d0-4f6b-8f07-8e7d115ec735" providerId="ADAL" clId="{620AF42C-495D-4217-8087-6BEF46B5AD14}" dt="2018-12-13T19:25:30.365" v="113" actId="27636"/>
          <ac:spMkLst>
            <pc:docMk/>
            <pc:sldMk cId="0" sldId="308"/>
            <ac:spMk id="258056" creationId="{99D0ADCA-0FBA-4490-9649-F26250EA87A0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31.911" v="646" actId="20577"/>
        <pc:sldMkLst>
          <pc:docMk/>
          <pc:sldMk cId="0" sldId="310"/>
        </pc:sldMkLst>
        <pc:spChg chg="mod">
          <ac:chgData name="ELVIRA VALENZUELA, JOSE LUIS" userId="e19aec6b-46d0-4f6b-8f07-8e7d115ec735" providerId="ADAL" clId="{620AF42C-495D-4217-8087-6BEF46B5AD14}" dt="2018-12-18T17:09:31.911" v="646" actId="20577"/>
          <ac:spMkLst>
            <pc:docMk/>
            <pc:sldMk cId="0" sldId="310"/>
            <ac:spMk id="150533" creationId="{84300440-93E1-42C3-B27E-05F48CA58370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52.064" v="650" actId="20577"/>
        <pc:sldMkLst>
          <pc:docMk/>
          <pc:sldMk cId="0" sldId="311"/>
        </pc:sldMkLst>
        <pc:spChg chg="mod">
          <ac:chgData name="ELVIRA VALENZUELA, JOSE LUIS" userId="e19aec6b-46d0-4f6b-8f07-8e7d115ec735" providerId="ADAL" clId="{620AF42C-495D-4217-8087-6BEF46B5AD14}" dt="2018-12-18T17:09:52.064" v="650" actId="20577"/>
          <ac:spMkLst>
            <pc:docMk/>
            <pc:sldMk cId="0" sldId="311"/>
            <ac:spMk id="158725" creationId="{D84B31C2-9C85-460A-B569-83E8C1096E16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0:06.617" v="653" actId="20577"/>
        <pc:sldMkLst>
          <pc:docMk/>
          <pc:sldMk cId="0" sldId="312"/>
        </pc:sldMkLst>
        <pc:spChg chg="mod">
          <ac:chgData name="ELVIRA VALENZUELA, JOSE LUIS" userId="e19aec6b-46d0-4f6b-8f07-8e7d115ec735" providerId="ADAL" clId="{620AF42C-495D-4217-8087-6BEF46B5AD14}" dt="2018-12-18T17:10:06.617" v="653" actId="20577"/>
          <ac:spMkLst>
            <pc:docMk/>
            <pc:sldMk cId="0" sldId="312"/>
            <ac:spMk id="164871" creationId="{16A87BE0-01DD-48F5-97FF-2E574163D506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8T23:59:44.024" v="713" actId="27636"/>
        <pc:sldMkLst>
          <pc:docMk/>
          <pc:sldMk cId="0" sldId="317"/>
        </pc:sldMkLst>
        <pc:spChg chg="add del mod">
          <ac:chgData name="ELVIRA VALENZUELA, JOSE LUIS" userId="e19aec6b-46d0-4f6b-8f07-8e7d115ec735" providerId="ADAL" clId="{620AF42C-495D-4217-8087-6BEF46B5AD14}" dt="2018-12-13T21:40:58.413" v="247" actId="478"/>
          <ac:spMkLst>
            <pc:docMk/>
            <pc:sldMk cId="0" sldId="317"/>
            <ac:spMk id="2" creationId="{56EB99C7-4E88-474F-A257-36920CCC2B2F}"/>
          </ac:spMkLst>
        </pc:spChg>
        <pc:spChg chg="add del mod">
          <ac:chgData name="ELVIRA VALENZUELA, JOSE LUIS" userId="e19aec6b-46d0-4f6b-8f07-8e7d115ec735" providerId="ADAL" clId="{620AF42C-495D-4217-8087-6BEF46B5AD14}" dt="2018-12-13T19:25:15.906" v="85" actId="27636"/>
          <ac:spMkLst>
            <pc:docMk/>
            <pc:sldMk cId="0" sldId="317"/>
            <ac:spMk id="2" creationId="{9DFDBAB7-7367-40B7-B18B-EEA85449557E}"/>
          </ac:spMkLst>
        </pc:spChg>
        <pc:spChg chg="add del mod">
          <ac:chgData name="ELVIRA VALENZUELA, JOSE LUIS" userId="e19aec6b-46d0-4f6b-8f07-8e7d115ec735" providerId="ADAL" clId="{620AF42C-495D-4217-8087-6BEF46B5AD14}" dt="2018-12-13T21:40:58.413" v="247" actId="478"/>
          <ac:spMkLst>
            <pc:docMk/>
            <pc:sldMk cId="0" sldId="317"/>
            <ac:spMk id="3" creationId="{83733B8F-AF04-4604-B52F-C85350F9D910}"/>
          </ac:spMkLst>
        </pc:spChg>
        <pc:spChg chg="add del mod">
          <ac:chgData name="ELVIRA VALENZUELA, JOSE LUIS" userId="e19aec6b-46d0-4f6b-8f07-8e7d115ec735" providerId="ADAL" clId="{620AF42C-495D-4217-8087-6BEF46B5AD14}" dt="2018-12-13T19:25:15.906" v="85" actId="27636"/>
          <ac:spMkLst>
            <pc:docMk/>
            <pc:sldMk cId="0" sldId="317"/>
            <ac:spMk id="3" creationId="{D33AAE90-7433-463D-9FED-865EBF84960F}"/>
          </ac:spMkLst>
        </pc:spChg>
        <pc:spChg chg="add del mod">
          <ac:chgData name="ELVIRA VALENZUELA, JOSE LUIS" userId="e19aec6b-46d0-4f6b-8f07-8e7d115ec735" providerId="ADAL" clId="{620AF42C-495D-4217-8087-6BEF46B5AD14}" dt="2018-12-13T21:40:58.413" v="247" actId="478"/>
          <ac:spMkLst>
            <pc:docMk/>
            <pc:sldMk cId="0" sldId="317"/>
            <ac:spMk id="4" creationId="{B0CCD97F-E1DC-4BA2-B4DB-69B732B2B14D}"/>
          </ac:spMkLst>
        </pc:spChg>
        <pc:spChg chg="add del mod">
          <ac:chgData name="ELVIRA VALENZUELA, JOSE LUIS" userId="e19aec6b-46d0-4f6b-8f07-8e7d115ec735" providerId="ADAL" clId="{620AF42C-495D-4217-8087-6BEF46B5AD14}" dt="2018-12-13T19:25:15.906" v="85" actId="27636"/>
          <ac:spMkLst>
            <pc:docMk/>
            <pc:sldMk cId="0" sldId="317"/>
            <ac:spMk id="4" creationId="{67197B86-5C62-4E73-B377-F4892B2CD202}"/>
          </ac:spMkLst>
        </pc:spChg>
        <pc:spChg chg="add del mod">
          <ac:chgData name="ELVIRA VALENZUELA, JOSE LUIS" userId="e19aec6b-46d0-4f6b-8f07-8e7d115ec735" providerId="ADAL" clId="{620AF42C-495D-4217-8087-6BEF46B5AD14}" dt="2018-12-13T19:25:15.906" v="85" actId="27636"/>
          <ac:spMkLst>
            <pc:docMk/>
            <pc:sldMk cId="0" sldId="317"/>
            <ac:spMk id="5" creationId="{412EF9B6-74CF-4809-9E06-CE3F67DE6500}"/>
          </ac:spMkLst>
        </pc:spChg>
        <pc:spChg chg="add del mod">
          <ac:chgData name="ELVIRA VALENZUELA, JOSE LUIS" userId="e19aec6b-46d0-4f6b-8f07-8e7d115ec735" providerId="ADAL" clId="{620AF42C-495D-4217-8087-6BEF46B5AD14}" dt="2018-12-13T21:40:58.413" v="247" actId="478"/>
          <ac:spMkLst>
            <pc:docMk/>
            <pc:sldMk cId="0" sldId="317"/>
            <ac:spMk id="5" creationId="{6F20556A-531F-41E2-8FDF-072AD9AE4F53}"/>
          </ac:spMkLst>
        </pc:spChg>
        <pc:spChg chg="add del mod">
          <ac:chgData name="ELVIRA VALENZUELA, JOSE LUIS" userId="e19aec6b-46d0-4f6b-8f07-8e7d115ec735" providerId="ADAL" clId="{620AF42C-495D-4217-8087-6BEF46B5AD14}" dt="2018-12-13T19:25:15.906" v="85" actId="27636"/>
          <ac:spMkLst>
            <pc:docMk/>
            <pc:sldMk cId="0" sldId="317"/>
            <ac:spMk id="6" creationId="{6BA28D1E-5FE9-4D34-83E5-419638283063}"/>
          </ac:spMkLst>
        </pc:spChg>
        <pc:spChg chg="add del mod">
          <ac:chgData name="ELVIRA VALENZUELA, JOSE LUIS" userId="e19aec6b-46d0-4f6b-8f07-8e7d115ec735" providerId="ADAL" clId="{620AF42C-495D-4217-8087-6BEF46B5AD14}" dt="2018-12-13T21:40:58.413" v="247" actId="478"/>
          <ac:spMkLst>
            <pc:docMk/>
            <pc:sldMk cId="0" sldId="317"/>
            <ac:spMk id="6" creationId="{7CB2B6D7-FFF4-4ED8-9561-3B0F8C015B28}"/>
          </ac:spMkLst>
        </pc:spChg>
        <pc:spChg chg="add del mod">
          <ac:chgData name="ELVIRA VALENZUELA, JOSE LUIS" userId="e19aec6b-46d0-4f6b-8f07-8e7d115ec735" providerId="ADAL" clId="{620AF42C-495D-4217-8087-6BEF46B5AD14}" dt="2018-12-13T19:25:12.930" v="82" actId="27636"/>
          <ac:spMkLst>
            <pc:docMk/>
            <pc:sldMk cId="0" sldId="317"/>
            <ac:spMk id="7" creationId="{C4A80485-7A6E-40DD-B2E8-56848A9E2BD9}"/>
          </ac:spMkLst>
        </pc:spChg>
        <pc:spChg chg="add del mod">
          <ac:chgData name="ELVIRA VALENZUELA, JOSE LUIS" userId="e19aec6b-46d0-4f6b-8f07-8e7d115ec735" providerId="ADAL" clId="{620AF42C-495D-4217-8087-6BEF46B5AD14}" dt="2018-12-13T19:25:12.930" v="82" actId="27636"/>
          <ac:spMkLst>
            <pc:docMk/>
            <pc:sldMk cId="0" sldId="317"/>
            <ac:spMk id="8" creationId="{069917C1-C851-499A-BCD2-D2B301AE14E9}"/>
          </ac:spMkLst>
        </pc:spChg>
        <pc:spChg chg="add del mod">
          <ac:chgData name="ELVIRA VALENZUELA, JOSE LUIS" userId="e19aec6b-46d0-4f6b-8f07-8e7d115ec735" providerId="ADAL" clId="{620AF42C-495D-4217-8087-6BEF46B5AD14}" dt="2018-12-13T19:25:12.930" v="82" actId="27636"/>
          <ac:spMkLst>
            <pc:docMk/>
            <pc:sldMk cId="0" sldId="317"/>
            <ac:spMk id="9" creationId="{CFF8FC9F-E297-45C2-9D45-60EB89833ECE}"/>
          </ac:spMkLst>
        </pc:spChg>
        <pc:spChg chg="add del mod">
          <ac:chgData name="ELVIRA VALENZUELA, JOSE LUIS" userId="e19aec6b-46d0-4f6b-8f07-8e7d115ec735" providerId="ADAL" clId="{620AF42C-495D-4217-8087-6BEF46B5AD14}" dt="2018-12-13T19:25:12.930" v="82" actId="27636"/>
          <ac:spMkLst>
            <pc:docMk/>
            <pc:sldMk cId="0" sldId="317"/>
            <ac:spMk id="10" creationId="{ACB26DA2-5583-4753-99F5-3BCAF0167937}"/>
          </ac:spMkLst>
        </pc:spChg>
        <pc:spChg chg="add del mod">
          <ac:chgData name="ELVIRA VALENZUELA, JOSE LUIS" userId="e19aec6b-46d0-4f6b-8f07-8e7d115ec735" providerId="ADAL" clId="{620AF42C-495D-4217-8087-6BEF46B5AD14}" dt="2018-12-13T19:25:12.930" v="82" actId="27636"/>
          <ac:spMkLst>
            <pc:docMk/>
            <pc:sldMk cId="0" sldId="317"/>
            <ac:spMk id="11" creationId="{9CD2B53E-9B9E-43F4-8CC4-032D5CD59A6B}"/>
          </ac:spMkLst>
        </pc:spChg>
        <pc:spChg chg="add del mod">
          <ac:chgData name="ELVIRA VALENZUELA, JOSE LUIS" userId="e19aec6b-46d0-4f6b-8f07-8e7d115ec735" providerId="ADAL" clId="{620AF42C-495D-4217-8087-6BEF46B5AD14}" dt="2018-12-13T19:25:15.578" v="84" actId="27636"/>
          <ac:spMkLst>
            <pc:docMk/>
            <pc:sldMk cId="0" sldId="317"/>
            <ac:spMk id="12" creationId="{C74FA593-2A51-40EB-A9D0-3972E9B973D0}"/>
          </ac:spMkLst>
        </pc:spChg>
        <pc:spChg chg="add del mod">
          <ac:chgData name="ELVIRA VALENZUELA, JOSE LUIS" userId="e19aec6b-46d0-4f6b-8f07-8e7d115ec735" providerId="ADAL" clId="{620AF42C-495D-4217-8087-6BEF46B5AD14}" dt="2018-12-13T19:25:15.578" v="84" actId="27636"/>
          <ac:spMkLst>
            <pc:docMk/>
            <pc:sldMk cId="0" sldId="317"/>
            <ac:spMk id="13" creationId="{BA7B2C80-9A1F-4B28-AA76-58F12FCBE6B3}"/>
          </ac:spMkLst>
        </pc:spChg>
        <pc:spChg chg="add del mod">
          <ac:chgData name="ELVIRA VALENZUELA, JOSE LUIS" userId="e19aec6b-46d0-4f6b-8f07-8e7d115ec735" providerId="ADAL" clId="{620AF42C-495D-4217-8087-6BEF46B5AD14}" dt="2018-12-13T19:25:15.578" v="84" actId="27636"/>
          <ac:spMkLst>
            <pc:docMk/>
            <pc:sldMk cId="0" sldId="317"/>
            <ac:spMk id="14" creationId="{59055D17-953B-4A7D-B0BF-DB04CF633C97}"/>
          </ac:spMkLst>
        </pc:spChg>
        <pc:spChg chg="add del mod">
          <ac:chgData name="ELVIRA VALENZUELA, JOSE LUIS" userId="e19aec6b-46d0-4f6b-8f07-8e7d115ec735" providerId="ADAL" clId="{620AF42C-495D-4217-8087-6BEF46B5AD14}" dt="2018-12-13T19:25:15.578" v="84" actId="27636"/>
          <ac:spMkLst>
            <pc:docMk/>
            <pc:sldMk cId="0" sldId="317"/>
            <ac:spMk id="15" creationId="{73ABA7C8-A6B5-4DA5-8846-29DD7DF30546}"/>
          </ac:spMkLst>
        </pc:spChg>
        <pc:spChg chg="add del mod">
          <ac:chgData name="ELVIRA VALENZUELA, JOSE LUIS" userId="e19aec6b-46d0-4f6b-8f07-8e7d115ec735" providerId="ADAL" clId="{620AF42C-495D-4217-8087-6BEF46B5AD14}" dt="2018-12-13T19:25:15.578" v="84" actId="27636"/>
          <ac:spMkLst>
            <pc:docMk/>
            <pc:sldMk cId="0" sldId="317"/>
            <ac:spMk id="16" creationId="{BB0919E1-E7C8-4605-8DFF-1F60803BF5C2}"/>
          </ac:spMkLst>
        </pc:spChg>
        <pc:spChg chg="del mod">
          <ac:chgData name="ELVIRA VALENZUELA, JOSE LUIS" userId="e19aec6b-46d0-4f6b-8f07-8e7d115ec735" providerId="ADAL" clId="{620AF42C-495D-4217-8087-6BEF46B5AD14}" dt="2018-12-13T21:43:59.794" v="298" actId="478"/>
          <ac:spMkLst>
            <pc:docMk/>
            <pc:sldMk cId="0" sldId="317"/>
            <ac:spMk id="5122" creationId="{D2824C93-C71A-4932-A31F-7D0D4ADC2B78}"/>
          </ac:spMkLst>
        </pc:spChg>
        <pc:spChg chg="del">
          <ac:chgData name="ELVIRA VALENZUELA, JOSE LUIS" userId="e19aec6b-46d0-4f6b-8f07-8e7d115ec735" providerId="ADAL" clId="{620AF42C-495D-4217-8087-6BEF46B5AD14}" dt="2018-12-13T21:43:59.794" v="298" actId="478"/>
          <ac:spMkLst>
            <pc:docMk/>
            <pc:sldMk cId="0" sldId="317"/>
            <ac:spMk id="5123" creationId="{A3A89ED7-4E16-4093-8C3B-17ABB54B8A05}"/>
          </ac:spMkLst>
        </pc:spChg>
        <pc:spChg chg="del">
          <ac:chgData name="ELVIRA VALENZUELA, JOSE LUIS" userId="e19aec6b-46d0-4f6b-8f07-8e7d115ec735" providerId="ADAL" clId="{620AF42C-495D-4217-8087-6BEF46B5AD14}" dt="2018-12-13T21:43:59.794" v="298" actId="478"/>
          <ac:spMkLst>
            <pc:docMk/>
            <pc:sldMk cId="0" sldId="317"/>
            <ac:spMk id="5124" creationId="{26595900-858C-4194-B4B0-AB1BE3B9BDEE}"/>
          </ac:spMkLst>
        </pc:spChg>
        <pc:spChg chg="mod">
          <ac:chgData name="ELVIRA VALENZUELA, JOSE LUIS" userId="e19aec6b-46d0-4f6b-8f07-8e7d115ec735" providerId="ADAL" clId="{620AF42C-495D-4217-8087-6BEF46B5AD14}" dt="2018-12-18T23:59:44.024" v="713" actId="27636"/>
          <ac:spMkLst>
            <pc:docMk/>
            <pc:sldMk cId="0" sldId="317"/>
            <ac:spMk id="5125" creationId="{BD7D58B3-9F65-442D-BDE8-A11BE869F842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756" v="475" actId="27636"/>
        <pc:sldMkLst>
          <pc:docMk/>
          <pc:sldMk cId="0" sldId="360"/>
        </pc:sldMkLst>
        <pc:spChg chg="mod">
          <ac:chgData name="ELVIRA VALENZUELA, JOSE LUIS" userId="e19aec6b-46d0-4f6b-8f07-8e7d115ec735" providerId="ADAL" clId="{620AF42C-495D-4217-8087-6BEF46B5AD14}" dt="2018-12-13T22:15:13.756" v="475" actId="27636"/>
          <ac:spMkLst>
            <pc:docMk/>
            <pc:sldMk cId="0" sldId="360"/>
            <ac:spMk id="19461" creationId="{8810BAC2-2CD6-4123-BF1B-C7DEBD4826E7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765" v="476" actId="27636"/>
        <pc:sldMkLst>
          <pc:docMk/>
          <pc:sldMk cId="0" sldId="361"/>
        </pc:sldMkLst>
        <pc:spChg chg="mod">
          <ac:chgData name="ELVIRA VALENZUELA, JOSE LUIS" userId="e19aec6b-46d0-4f6b-8f07-8e7d115ec735" providerId="ADAL" clId="{620AF42C-495D-4217-8087-6BEF46B5AD14}" dt="2018-12-13T22:15:13.765" v="476" actId="27636"/>
          <ac:spMkLst>
            <pc:docMk/>
            <pc:sldMk cId="0" sldId="361"/>
            <ac:spMk id="21509" creationId="{0AD0E0B3-651E-4C69-9F51-232C7DCF845D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5:29.736" v="89" actId="27636"/>
        <pc:sldMkLst>
          <pc:docMk/>
          <pc:sldMk cId="0" sldId="364"/>
        </pc:sldMkLst>
        <pc:spChg chg="mod">
          <ac:chgData name="ELVIRA VALENZUELA, JOSE LUIS" userId="e19aec6b-46d0-4f6b-8f07-8e7d115ec735" providerId="ADAL" clId="{620AF42C-495D-4217-8087-6BEF46B5AD14}" dt="2018-12-13T19:25:29.736" v="89" actId="27636"/>
          <ac:spMkLst>
            <pc:docMk/>
            <pc:sldMk cId="0" sldId="364"/>
            <ac:spMk id="194565" creationId="{6824D580-09C3-42FD-9A89-F1F698B22A27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00:05.086" v="299" actId="2085"/>
        <pc:sldMkLst>
          <pc:docMk/>
          <pc:sldMk cId="0" sldId="376"/>
        </pc:sldMkLst>
        <pc:spChg chg="mod">
          <ac:chgData name="ELVIRA VALENZUELA, JOSE LUIS" userId="e19aec6b-46d0-4f6b-8f07-8e7d115ec735" providerId="ADAL" clId="{620AF42C-495D-4217-8087-6BEF46B5AD14}" dt="2018-12-13T22:00:05.086" v="299" actId="2085"/>
          <ac:spMkLst>
            <pc:docMk/>
            <pc:sldMk cId="0" sldId="376"/>
            <ac:spMk id="72709" creationId="{B512345D-254C-4769-9099-CF1B77D20A2A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3:38.905" v="541" actId="1076"/>
        <pc:sldMkLst>
          <pc:docMk/>
          <pc:sldMk cId="0" sldId="378"/>
        </pc:sldMkLst>
        <pc:spChg chg="mod">
          <ac:chgData name="ELVIRA VALENZUELA, JOSE LUIS" userId="e19aec6b-46d0-4f6b-8f07-8e7d115ec735" providerId="ADAL" clId="{620AF42C-495D-4217-8087-6BEF46B5AD14}" dt="2018-12-14T17:53:38.905" v="541" actId="1076"/>
          <ac:spMkLst>
            <pc:docMk/>
            <pc:sldMk cId="0" sldId="378"/>
            <ac:spMk id="81925" creationId="{6A59616D-FA74-4B2D-8CF8-6159EFEF5C68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00:47.492" v="306" actId="14100"/>
        <pc:sldMkLst>
          <pc:docMk/>
          <pc:sldMk cId="0" sldId="382"/>
        </pc:sldMkLst>
        <pc:spChg chg="mod">
          <ac:chgData name="ELVIRA VALENZUELA, JOSE LUIS" userId="e19aec6b-46d0-4f6b-8f07-8e7d115ec735" providerId="ADAL" clId="{620AF42C-495D-4217-8087-6BEF46B5AD14}" dt="2018-12-13T22:00:42.922" v="305" actId="1036"/>
          <ac:spMkLst>
            <pc:docMk/>
            <pc:sldMk cId="0" sldId="382"/>
            <ac:spMk id="97285" creationId="{1CC867D0-1958-464D-9645-71F851F030A7}"/>
          </ac:spMkLst>
        </pc:spChg>
        <pc:spChg chg="mod">
          <ac:chgData name="ELVIRA VALENZUELA, JOSE LUIS" userId="e19aec6b-46d0-4f6b-8f07-8e7d115ec735" providerId="ADAL" clId="{620AF42C-495D-4217-8087-6BEF46B5AD14}" dt="2018-12-13T22:00:47.492" v="306" actId="14100"/>
          <ac:spMkLst>
            <pc:docMk/>
            <pc:sldMk cId="0" sldId="382"/>
            <ac:spMk id="97287" creationId="{0A855282-A05D-40A0-AF45-1017269DB58B}"/>
          </ac:spMkLst>
        </pc:spChg>
      </pc:sldChg>
      <pc:sldChg chg="addSp delSp modSp modAnim">
        <pc:chgData name="ELVIRA VALENZUELA, JOSE LUIS" userId="e19aec6b-46d0-4f6b-8f07-8e7d115ec735" providerId="ADAL" clId="{620AF42C-495D-4217-8087-6BEF46B5AD14}" dt="2018-12-13T22:01:57.452" v="320" actId="20577"/>
        <pc:sldMkLst>
          <pc:docMk/>
          <pc:sldMk cId="0" sldId="383"/>
        </pc:sldMkLst>
        <pc:spChg chg="add del mod">
          <ac:chgData name="ELVIRA VALENZUELA, JOSE LUIS" userId="e19aec6b-46d0-4f6b-8f07-8e7d115ec735" providerId="ADAL" clId="{620AF42C-495D-4217-8087-6BEF46B5AD14}" dt="2018-12-13T22:01:09.770" v="311" actId="20577"/>
          <ac:spMkLst>
            <pc:docMk/>
            <pc:sldMk cId="0" sldId="383"/>
            <ac:spMk id="4" creationId="{9CBC9148-42A1-4518-B936-AEFFFCF38954}"/>
          </ac:spMkLst>
        </pc:spChg>
        <pc:spChg chg="add del mod">
          <ac:chgData name="ELVIRA VALENZUELA, JOSE LUIS" userId="e19aec6b-46d0-4f6b-8f07-8e7d115ec735" providerId="ADAL" clId="{620AF42C-495D-4217-8087-6BEF46B5AD14}" dt="2018-12-13T22:01:09.770" v="311" actId="20577"/>
          <ac:spMkLst>
            <pc:docMk/>
            <pc:sldMk cId="0" sldId="383"/>
            <ac:spMk id="5" creationId="{30A598A2-5FA6-49C8-8088-FF2AC2290098}"/>
          </ac:spMkLst>
        </pc:spChg>
        <pc:spChg chg="add del mod">
          <ac:chgData name="ELVIRA VALENZUELA, JOSE LUIS" userId="e19aec6b-46d0-4f6b-8f07-8e7d115ec735" providerId="ADAL" clId="{620AF42C-495D-4217-8087-6BEF46B5AD14}" dt="2018-12-13T22:01:09.770" v="311" actId="20577"/>
          <ac:spMkLst>
            <pc:docMk/>
            <pc:sldMk cId="0" sldId="383"/>
            <ac:spMk id="6" creationId="{82C380A9-7820-4880-9D89-E7D564076D4B}"/>
          </ac:spMkLst>
        </pc:spChg>
        <pc:spChg chg="add del mod">
          <ac:chgData name="ELVIRA VALENZUELA, JOSE LUIS" userId="e19aec6b-46d0-4f6b-8f07-8e7d115ec735" providerId="ADAL" clId="{620AF42C-495D-4217-8087-6BEF46B5AD14}" dt="2018-12-13T22:01:09.770" v="311" actId="20577"/>
          <ac:spMkLst>
            <pc:docMk/>
            <pc:sldMk cId="0" sldId="383"/>
            <ac:spMk id="7" creationId="{F9E8E3BD-40D0-495A-9829-FEE2644BB878}"/>
          </ac:spMkLst>
        </pc:spChg>
        <pc:spChg chg="mod">
          <ac:chgData name="ELVIRA VALENZUELA, JOSE LUIS" userId="e19aec6b-46d0-4f6b-8f07-8e7d115ec735" providerId="ADAL" clId="{620AF42C-495D-4217-8087-6BEF46B5AD14}" dt="2018-12-13T22:01:57.452" v="320" actId="20577"/>
          <ac:spMkLst>
            <pc:docMk/>
            <pc:sldMk cId="0" sldId="383"/>
            <ac:spMk id="233479" creationId="{9133DD89-9D10-4664-8C53-F9901987C2DD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22:05:55.588" v="379" actId="404"/>
        <pc:sldMkLst>
          <pc:docMk/>
          <pc:sldMk cId="0" sldId="386"/>
        </pc:sldMkLst>
        <pc:spChg chg="add del mod">
          <ac:chgData name="ELVIRA VALENZUELA, JOSE LUIS" userId="e19aec6b-46d0-4f6b-8f07-8e7d115ec735" providerId="ADAL" clId="{620AF42C-495D-4217-8087-6BEF46B5AD14}" dt="2018-12-13T22:05:48.114" v="377" actId="404"/>
          <ac:spMkLst>
            <pc:docMk/>
            <pc:sldMk cId="0" sldId="386"/>
            <ac:spMk id="4" creationId="{F5661AF9-2A36-4EFE-B28A-3ACE2B522FD8}"/>
          </ac:spMkLst>
        </pc:spChg>
        <pc:spChg chg="add del mod">
          <ac:chgData name="ELVIRA VALENZUELA, JOSE LUIS" userId="e19aec6b-46d0-4f6b-8f07-8e7d115ec735" providerId="ADAL" clId="{620AF42C-495D-4217-8087-6BEF46B5AD14}" dt="2018-12-13T22:05:48.114" v="377" actId="404"/>
          <ac:spMkLst>
            <pc:docMk/>
            <pc:sldMk cId="0" sldId="386"/>
            <ac:spMk id="5" creationId="{FBA354D0-E560-45C4-9096-004885D42325}"/>
          </ac:spMkLst>
        </pc:spChg>
        <pc:spChg chg="add del mod">
          <ac:chgData name="ELVIRA VALENZUELA, JOSE LUIS" userId="e19aec6b-46d0-4f6b-8f07-8e7d115ec735" providerId="ADAL" clId="{620AF42C-495D-4217-8087-6BEF46B5AD14}" dt="2018-12-13T22:05:48.114" v="377" actId="404"/>
          <ac:spMkLst>
            <pc:docMk/>
            <pc:sldMk cId="0" sldId="386"/>
            <ac:spMk id="6" creationId="{1B5E7467-5C56-44C7-A8C6-88163010B006}"/>
          </ac:spMkLst>
        </pc:spChg>
        <pc:spChg chg="add del mod">
          <ac:chgData name="ELVIRA VALENZUELA, JOSE LUIS" userId="e19aec6b-46d0-4f6b-8f07-8e7d115ec735" providerId="ADAL" clId="{620AF42C-495D-4217-8087-6BEF46B5AD14}" dt="2018-12-13T22:05:48.114" v="377" actId="404"/>
          <ac:spMkLst>
            <pc:docMk/>
            <pc:sldMk cId="0" sldId="386"/>
            <ac:spMk id="7" creationId="{1B24CF20-06CF-48D9-9D8B-4AFC6FB9C484}"/>
          </ac:spMkLst>
        </pc:spChg>
        <pc:spChg chg="mod">
          <ac:chgData name="ELVIRA VALENZUELA, JOSE LUIS" userId="e19aec6b-46d0-4f6b-8f07-8e7d115ec735" providerId="ADAL" clId="{620AF42C-495D-4217-8087-6BEF46B5AD14}" dt="2018-12-13T22:05:55.588" v="379" actId="404"/>
          <ac:spMkLst>
            <pc:docMk/>
            <pc:sldMk cId="0" sldId="386"/>
            <ac:spMk id="115717" creationId="{6C126FB0-EA92-41F7-8519-9E0398C8BC0C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22:07:02.099" v="391" actId="20577"/>
        <pc:sldMkLst>
          <pc:docMk/>
          <pc:sldMk cId="0" sldId="388"/>
        </pc:sldMkLst>
        <pc:spChg chg="add del mod">
          <ac:chgData name="ELVIRA VALENZUELA, JOSE LUIS" userId="e19aec6b-46d0-4f6b-8f07-8e7d115ec735" providerId="ADAL" clId="{620AF42C-495D-4217-8087-6BEF46B5AD14}" dt="2018-12-13T22:06:42.426" v="389" actId="20577"/>
          <ac:spMkLst>
            <pc:docMk/>
            <pc:sldMk cId="0" sldId="388"/>
            <ac:spMk id="4" creationId="{A38F13C4-A003-4001-9A55-160DD0675740}"/>
          </ac:spMkLst>
        </pc:spChg>
        <pc:spChg chg="add del mod">
          <ac:chgData name="ELVIRA VALENZUELA, JOSE LUIS" userId="e19aec6b-46d0-4f6b-8f07-8e7d115ec735" providerId="ADAL" clId="{620AF42C-495D-4217-8087-6BEF46B5AD14}" dt="2018-12-13T22:06:41.762" v="387" actId="20577"/>
          <ac:spMkLst>
            <pc:docMk/>
            <pc:sldMk cId="0" sldId="388"/>
            <ac:spMk id="5" creationId="{6637E82B-BD40-4BAB-A7F2-433630B89C7C}"/>
          </ac:spMkLst>
        </pc:spChg>
        <pc:spChg chg="add del mod">
          <ac:chgData name="ELVIRA VALENZUELA, JOSE LUIS" userId="e19aec6b-46d0-4f6b-8f07-8e7d115ec735" providerId="ADAL" clId="{620AF42C-495D-4217-8087-6BEF46B5AD14}" dt="2018-12-13T22:06:41.762" v="387" actId="20577"/>
          <ac:spMkLst>
            <pc:docMk/>
            <pc:sldMk cId="0" sldId="388"/>
            <ac:spMk id="6" creationId="{7BD86900-C59A-45D9-8239-B95D3F611814}"/>
          </ac:spMkLst>
        </pc:spChg>
        <pc:spChg chg="add del mod">
          <ac:chgData name="ELVIRA VALENZUELA, JOSE LUIS" userId="e19aec6b-46d0-4f6b-8f07-8e7d115ec735" providerId="ADAL" clId="{620AF42C-495D-4217-8087-6BEF46B5AD14}" dt="2018-12-13T22:06:41.762" v="387" actId="20577"/>
          <ac:spMkLst>
            <pc:docMk/>
            <pc:sldMk cId="0" sldId="388"/>
            <ac:spMk id="7" creationId="{E1DF8069-8DCC-41D0-B7CB-07D3DE0B7B21}"/>
          </ac:spMkLst>
        </pc:spChg>
        <pc:spChg chg="add del mod">
          <ac:chgData name="ELVIRA VALENZUELA, JOSE LUIS" userId="e19aec6b-46d0-4f6b-8f07-8e7d115ec735" providerId="ADAL" clId="{620AF42C-495D-4217-8087-6BEF46B5AD14}" dt="2018-12-13T22:06:41.762" v="387" actId="20577"/>
          <ac:spMkLst>
            <pc:docMk/>
            <pc:sldMk cId="0" sldId="388"/>
            <ac:spMk id="8" creationId="{B1C4C5AD-78F9-4525-A823-A08FD757D21B}"/>
          </ac:spMkLst>
        </pc:spChg>
        <pc:spChg chg="add del mod">
          <ac:chgData name="ELVIRA VALENZUELA, JOSE LUIS" userId="e19aec6b-46d0-4f6b-8f07-8e7d115ec735" providerId="ADAL" clId="{620AF42C-495D-4217-8087-6BEF46B5AD14}" dt="2018-12-13T22:06:41.762" v="387" actId="20577"/>
          <ac:spMkLst>
            <pc:docMk/>
            <pc:sldMk cId="0" sldId="388"/>
            <ac:spMk id="9" creationId="{D2D86365-F9D7-4E3E-863F-981CCB492099}"/>
          </ac:spMkLst>
        </pc:spChg>
        <pc:spChg chg="mod">
          <ac:chgData name="ELVIRA VALENZUELA, JOSE LUIS" userId="e19aec6b-46d0-4f6b-8f07-8e7d115ec735" providerId="ADAL" clId="{620AF42C-495D-4217-8087-6BEF46B5AD14}" dt="2018-12-13T22:07:02.099" v="391" actId="20577"/>
          <ac:spMkLst>
            <pc:docMk/>
            <pc:sldMk cId="0" sldId="388"/>
            <ac:spMk id="119814" creationId="{6B75955A-B73A-4506-A90A-3E9C1ECBB2BD}"/>
          </ac:spMkLst>
        </pc:spChg>
        <pc:spChg chg="mod">
          <ac:chgData name="ELVIRA VALENZUELA, JOSE LUIS" userId="e19aec6b-46d0-4f6b-8f07-8e7d115ec735" providerId="ADAL" clId="{620AF42C-495D-4217-8087-6BEF46B5AD14}" dt="2018-12-13T22:06:53.842" v="390" actId="14100"/>
          <ac:spMkLst>
            <pc:docMk/>
            <pc:sldMk cId="0" sldId="388"/>
            <ac:spMk id="119815" creationId="{29FA93A6-49D4-477F-9C44-35B9E39FCD52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22:07:28.952" v="393" actId="404"/>
        <pc:sldMkLst>
          <pc:docMk/>
          <pc:sldMk cId="0" sldId="389"/>
        </pc:sldMkLst>
        <pc:spChg chg="add del mod">
          <ac:chgData name="ELVIRA VALENZUELA, JOSE LUIS" userId="e19aec6b-46d0-4f6b-8f07-8e7d115ec735" providerId="ADAL" clId="{620AF42C-495D-4217-8087-6BEF46B5AD14}" dt="2018-12-13T22:07:28.952" v="393" actId="404"/>
          <ac:spMkLst>
            <pc:docMk/>
            <pc:sldMk cId="0" sldId="389"/>
            <ac:spMk id="4" creationId="{9CEBAA34-3DAC-45C5-A280-574E31069161}"/>
          </ac:spMkLst>
        </pc:spChg>
        <pc:spChg chg="add del mod">
          <ac:chgData name="ELVIRA VALENZUELA, JOSE LUIS" userId="e19aec6b-46d0-4f6b-8f07-8e7d115ec735" providerId="ADAL" clId="{620AF42C-495D-4217-8087-6BEF46B5AD14}" dt="2018-12-13T22:07:28.952" v="393" actId="404"/>
          <ac:spMkLst>
            <pc:docMk/>
            <pc:sldMk cId="0" sldId="389"/>
            <ac:spMk id="5" creationId="{1DA703AA-CE3C-497A-A3BA-C224B1FD13F4}"/>
          </ac:spMkLst>
        </pc:spChg>
        <pc:spChg chg="add del mod">
          <ac:chgData name="ELVIRA VALENZUELA, JOSE LUIS" userId="e19aec6b-46d0-4f6b-8f07-8e7d115ec735" providerId="ADAL" clId="{620AF42C-495D-4217-8087-6BEF46B5AD14}" dt="2018-12-13T22:07:28.952" v="393" actId="404"/>
          <ac:spMkLst>
            <pc:docMk/>
            <pc:sldMk cId="0" sldId="389"/>
            <ac:spMk id="6" creationId="{40767B21-8C29-4335-8E9E-451B15F7DC52}"/>
          </ac:spMkLst>
        </pc:spChg>
        <pc:spChg chg="add del mod">
          <ac:chgData name="ELVIRA VALENZUELA, JOSE LUIS" userId="e19aec6b-46d0-4f6b-8f07-8e7d115ec735" providerId="ADAL" clId="{620AF42C-495D-4217-8087-6BEF46B5AD14}" dt="2018-12-13T22:07:28.952" v="393" actId="404"/>
          <ac:spMkLst>
            <pc:docMk/>
            <pc:sldMk cId="0" sldId="389"/>
            <ac:spMk id="7" creationId="{CAA9C654-3A91-4972-99CD-F94D1C6C3A33}"/>
          </ac:spMkLst>
        </pc:spChg>
        <pc:spChg chg="add del mod">
          <ac:chgData name="ELVIRA VALENZUELA, JOSE LUIS" userId="e19aec6b-46d0-4f6b-8f07-8e7d115ec735" providerId="ADAL" clId="{620AF42C-495D-4217-8087-6BEF46B5AD14}" dt="2018-12-13T22:07:28.952" v="393" actId="404"/>
          <ac:spMkLst>
            <pc:docMk/>
            <pc:sldMk cId="0" sldId="389"/>
            <ac:spMk id="8" creationId="{01F0D392-0761-45A1-A8A9-A6715739CBD0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6:11.717" v="131" actId="1036"/>
        <pc:sldMkLst>
          <pc:docMk/>
          <pc:sldMk cId="0" sldId="390"/>
        </pc:sldMkLst>
        <pc:spChg chg="mod">
          <ac:chgData name="ELVIRA VALENZUELA, JOSE LUIS" userId="e19aec6b-46d0-4f6b-8f07-8e7d115ec735" providerId="ADAL" clId="{620AF42C-495D-4217-8087-6BEF46B5AD14}" dt="2018-12-13T19:26:11.717" v="131" actId="1036"/>
          <ac:spMkLst>
            <pc:docMk/>
            <pc:sldMk cId="0" sldId="390"/>
            <ac:spMk id="28679" creationId="{D54C00A3-DA67-4E31-BE5B-FB875189EC6D}"/>
          </ac:spMkLst>
        </pc:spChg>
        <pc:spChg chg="mod">
          <ac:chgData name="ELVIRA VALENZUELA, JOSE LUIS" userId="e19aec6b-46d0-4f6b-8f07-8e7d115ec735" providerId="ADAL" clId="{620AF42C-495D-4217-8087-6BEF46B5AD14}" dt="2018-12-13T19:26:11.717" v="131" actId="1036"/>
          <ac:spMkLst>
            <pc:docMk/>
            <pc:sldMk cId="0" sldId="390"/>
            <ac:spMk id="28682" creationId="{4881D4EE-D29A-46C1-8397-CAE97D030ADD}"/>
          </ac:spMkLst>
        </pc:spChg>
        <pc:spChg chg="mod">
          <ac:chgData name="ELVIRA VALENZUELA, JOSE LUIS" userId="e19aec6b-46d0-4f6b-8f07-8e7d115ec735" providerId="ADAL" clId="{620AF42C-495D-4217-8087-6BEF46B5AD14}" dt="2018-12-13T19:26:11.717" v="131" actId="1036"/>
          <ac:spMkLst>
            <pc:docMk/>
            <pc:sldMk cId="0" sldId="390"/>
            <ac:spMk id="28684" creationId="{03D5570B-6027-492D-9DB5-4B69B9865695}"/>
          </ac:spMkLst>
        </pc:spChg>
        <pc:spChg chg="mod">
          <ac:chgData name="ELVIRA VALENZUELA, JOSE LUIS" userId="e19aec6b-46d0-4f6b-8f07-8e7d115ec735" providerId="ADAL" clId="{620AF42C-495D-4217-8087-6BEF46B5AD14}" dt="2018-12-13T19:26:11.717" v="131" actId="1036"/>
          <ac:spMkLst>
            <pc:docMk/>
            <pc:sldMk cId="0" sldId="390"/>
            <ac:spMk id="28685" creationId="{F3A02789-BFF3-4750-A002-4D5E5F969ECA}"/>
          </ac:spMkLst>
        </pc:spChg>
        <pc:spChg chg="mod">
          <ac:chgData name="ELVIRA VALENZUELA, JOSE LUIS" userId="e19aec6b-46d0-4f6b-8f07-8e7d115ec735" providerId="ADAL" clId="{620AF42C-495D-4217-8087-6BEF46B5AD14}" dt="2018-12-13T19:26:11.717" v="131" actId="1036"/>
          <ac:spMkLst>
            <pc:docMk/>
            <pc:sldMk cId="0" sldId="390"/>
            <ac:spMk id="247828" creationId="{4D43EFD1-34E9-44FA-81D3-DC97B6E90EC0}"/>
          </ac:spMkLst>
        </pc:spChg>
        <pc:graphicFrameChg chg="mod">
          <ac:chgData name="ELVIRA VALENZUELA, JOSE LUIS" userId="e19aec6b-46d0-4f6b-8f07-8e7d115ec735" providerId="ADAL" clId="{620AF42C-495D-4217-8087-6BEF46B5AD14}" dt="2018-12-13T19:26:11.717" v="131" actId="1036"/>
          <ac:graphicFrameMkLst>
            <pc:docMk/>
            <pc:sldMk cId="0" sldId="390"/>
            <ac:graphicFrameMk id="28680" creationId="{351091C7-FF82-4A40-ACA7-2420310398DE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19:26:11.717" v="131" actId="1036"/>
          <ac:graphicFrameMkLst>
            <pc:docMk/>
            <pc:sldMk cId="0" sldId="390"/>
            <ac:graphicFrameMk id="28681" creationId="{54A1C16E-41F6-4591-8F23-73B7E2D0223C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19:26:11.717" v="131" actId="1036"/>
          <ac:graphicFrameMkLst>
            <pc:docMk/>
            <pc:sldMk cId="0" sldId="390"/>
            <ac:graphicFrameMk id="28683" creationId="{CE189480-47BE-48CF-8D96-5F855DDE39D2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19:26:11.717" v="131" actId="1036"/>
          <ac:graphicFrameMkLst>
            <pc:docMk/>
            <pc:sldMk cId="0" sldId="390"/>
            <ac:graphicFrameMk id="28686" creationId="{CC388E10-6EA9-451E-AAA5-9AFDBD579DF5}"/>
          </ac:graphicFrameMkLst>
        </pc:graphicFrameChg>
      </pc:sldChg>
      <pc:sldChg chg="modSp">
        <pc:chgData name="ELVIRA VALENZUELA, JOSE LUIS" userId="e19aec6b-46d0-4f6b-8f07-8e7d115ec735" providerId="ADAL" clId="{620AF42C-495D-4217-8087-6BEF46B5AD14}" dt="2018-12-13T22:15:13.791" v="477" actId="27636"/>
        <pc:sldMkLst>
          <pc:docMk/>
          <pc:sldMk cId="0" sldId="391"/>
        </pc:sldMkLst>
        <pc:spChg chg="mod">
          <ac:chgData name="ELVIRA VALENZUELA, JOSE LUIS" userId="e19aec6b-46d0-4f6b-8f07-8e7d115ec735" providerId="ADAL" clId="{620AF42C-495D-4217-8087-6BEF46B5AD14}" dt="2018-12-13T22:15:13.791" v="477" actId="27636"/>
          <ac:spMkLst>
            <pc:docMk/>
            <pc:sldMk cId="0" sldId="391"/>
            <ac:spMk id="30725" creationId="{7F400824-4064-41E8-9C53-06032044074A}"/>
          </ac:spMkLst>
        </pc:spChg>
        <pc:spChg chg="mod">
          <ac:chgData name="ELVIRA VALENZUELA, JOSE LUIS" userId="e19aec6b-46d0-4f6b-8f07-8e7d115ec735" providerId="ADAL" clId="{620AF42C-495D-4217-8087-6BEF46B5AD14}" dt="2018-12-13T19:26:18.203" v="135" actId="1036"/>
          <ac:spMkLst>
            <pc:docMk/>
            <pc:sldMk cId="0" sldId="391"/>
            <ac:spMk id="248848" creationId="{D254E7CD-7BA1-41CF-BD00-85C2B7976713}"/>
          </ac:spMkLst>
        </pc:spChg>
        <pc:grpChg chg="mod">
          <ac:chgData name="ELVIRA VALENZUELA, JOSE LUIS" userId="e19aec6b-46d0-4f6b-8f07-8e7d115ec735" providerId="ADAL" clId="{620AF42C-495D-4217-8087-6BEF46B5AD14}" dt="2018-12-13T19:26:18.203" v="135" actId="1036"/>
          <ac:grpSpMkLst>
            <pc:docMk/>
            <pc:sldMk cId="0" sldId="391"/>
            <ac:grpSpMk id="30727" creationId="{B5DAD72A-2F8A-4181-8FB8-DE464275EABD}"/>
          </ac:grpSpMkLst>
        </pc:grpChg>
      </pc:sldChg>
      <pc:sldChg chg="modSp">
        <pc:chgData name="ELVIRA VALENZUELA, JOSE LUIS" userId="e19aec6b-46d0-4f6b-8f07-8e7d115ec735" providerId="ADAL" clId="{620AF42C-495D-4217-8087-6BEF46B5AD14}" dt="2018-12-13T19:29:30.373" v="178" actId="1037"/>
        <pc:sldMkLst>
          <pc:docMk/>
          <pc:sldMk cId="0" sldId="407"/>
        </pc:sldMkLst>
        <pc:spChg chg="mod">
          <ac:chgData name="ELVIRA VALENZUELA, JOSE LUIS" userId="e19aec6b-46d0-4f6b-8f07-8e7d115ec735" providerId="ADAL" clId="{620AF42C-495D-4217-8087-6BEF46B5AD14}" dt="2018-12-13T19:29:09.621" v="163" actId="27636"/>
          <ac:spMkLst>
            <pc:docMk/>
            <pc:sldMk cId="0" sldId="407"/>
            <ac:spMk id="38917" creationId="{765A5A9B-46BE-4340-8344-F34D403DD0CB}"/>
          </ac:spMkLst>
        </pc:spChg>
        <pc:spChg chg="mod">
          <ac:chgData name="ELVIRA VALENZUELA, JOSE LUIS" userId="e19aec6b-46d0-4f6b-8f07-8e7d115ec735" providerId="ADAL" clId="{620AF42C-495D-4217-8087-6BEF46B5AD14}" dt="2018-12-13T19:29:30.373" v="178" actId="1037"/>
          <ac:spMkLst>
            <pc:docMk/>
            <pc:sldMk cId="0" sldId="407"/>
            <ac:spMk id="38919" creationId="{508E4552-C1BC-4E5A-883C-AC92E41260B3}"/>
          </ac:spMkLst>
        </pc:spChg>
        <pc:grpChg chg="mod">
          <ac:chgData name="ELVIRA VALENZUELA, JOSE LUIS" userId="e19aec6b-46d0-4f6b-8f07-8e7d115ec735" providerId="ADAL" clId="{620AF42C-495D-4217-8087-6BEF46B5AD14}" dt="2018-12-13T19:29:17.564" v="167" actId="1036"/>
          <ac:grpSpMkLst>
            <pc:docMk/>
            <pc:sldMk cId="0" sldId="407"/>
            <ac:grpSpMk id="38920" creationId="{A9599E4E-48F4-49C4-BFFC-E19C7EF9D2D5}"/>
          </ac:grpSpMkLst>
        </pc:grpChg>
        <pc:graphicFrameChg chg="mod">
          <ac:chgData name="ELVIRA VALENZUELA, JOSE LUIS" userId="e19aec6b-46d0-4f6b-8f07-8e7d115ec735" providerId="ADAL" clId="{620AF42C-495D-4217-8087-6BEF46B5AD14}" dt="2018-12-13T19:29:17.564" v="167" actId="1036"/>
          <ac:graphicFrameMkLst>
            <pc:docMk/>
            <pc:sldMk cId="0" sldId="407"/>
            <ac:graphicFrameMk id="38918" creationId="{B58B9EF8-E2CD-4F99-936A-AC0A6035BEB7}"/>
          </ac:graphicFrameMkLst>
        </pc:graphicFrameChg>
      </pc:sldChg>
      <pc:sldChg chg="modSp">
        <pc:chgData name="ELVIRA VALENZUELA, JOSE LUIS" userId="e19aec6b-46d0-4f6b-8f07-8e7d115ec735" providerId="ADAL" clId="{620AF42C-495D-4217-8087-6BEF46B5AD14}" dt="2018-12-13T22:15:14.141" v="483" actId="27636"/>
        <pc:sldMkLst>
          <pc:docMk/>
          <pc:sldMk cId="0" sldId="413"/>
        </pc:sldMkLst>
        <pc:spChg chg="mod">
          <ac:chgData name="ELVIRA VALENZUELA, JOSE LUIS" userId="e19aec6b-46d0-4f6b-8f07-8e7d115ec735" providerId="ADAL" clId="{620AF42C-495D-4217-8087-6BEF46B5AD14}" dt="2018-12-13T22:15:14.141" v="483" actId="27636"/>
          <ac:spMkLst>
            <pc:docMk/>
            <pc:sldMk cId="0" sldId="413"/>
            <ac:spMk id="269317" creationId="{9B0AF2DE-DEDA-4E27-8899-3B4EB723C060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4.167" v="485" actId="27636"/>
        <pc:sldMkLst>
          <pc:docMk/>
          <pc:sldMk cId="0" sldId="416"/>
        </pc:sldMkLst>
        <pc:spChg chg="mod">
          <ac:chgData name="ELVIRA VALENZUELA, JOSE LUIS" userId="e19aec6b-46d0-4f6b-8f07-8e7d115ec735" providerId="ADAL" clId="{620AF42C-495D-4217-8087-6BEF46B5AD14}" dt="2018-12-13T22:15:14.167" v="485" actId="27636"/>
          <ac:spMkLst>
            <pc:docMk/>
            <pc:sldMk cId="0" sldId="416"/>
            <ac:spMk id="273413" creationId="{16D97C22-100A-4E42-8C3B-4C730BF30A67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6:57.952" v="710" actId="1036"/>
        <pc:sldMkLst>
          <pc:docMk/>
          <pc:sldMk cId="0" sldId="417"/>
        </pc:sldMkLst>
        <pc:spChg chg="mod">
          <ac:chgData name="ELVIRA VALENZUELA, JOSE LUIS" userId="e19aec6b-46d0-4f6b-8f07-8e7d115ec735" providerId="ADAL" clId="{620AF42C-495D-4217-8087-6BEF46B5AD14}" dt="2018-12-18T17:16:57.952" v="710" actId="1036"/>
          <ac:spMkLst>
            <pc:docMk/>
            <pc:sldMk cId="0" sldId="417"/>
            <ac:spMk id="275461" creationId="{BA8EA25F-4E92-467E-8DC2-B489E7E99B01}"/>
          </ac:spMkLst>
        </pc:spChg>
        <pc:spChg chg="mod">
          <ac:chgData name="ELVIRA VALENZUELA, JOSE LUIS" userId="e19aec6b-46d0-4f6b-8f07-8e7d115ec735" providerId="ADAL" clId="{620AF42C-495D-4217-8087-6BEF46B5AD14}" dt="2018-12-13T22:15:14.184" v="486" actId="27636"/>
          <ac:spMkLst>
            <pc:docMk/>
            <pc:sldMk cId="0" sldId="417"/>
            <ac:spMk id="275463" creationId="{72BC3683-9658-4C19-AADE-817B2BE670E6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7:18.344" v="712" actId="14100"/>
        <pc:sldMkLst>
          <pc:docMk/>
          <pc:sldMk cId="0" sldId="418"/>
        </pc:sldMkLst>
        <pc:spChg chg="mod">
          <ac:chgData name="ELVIRA VALENZUELA, JOSE LUIS" userId="e19aec6b-46d0-4f6b-8f07-8e7d115ec735" providerId="ADAL" clId="{620AF42C-495D-4217-8087-6BEF46B5AD14}" dt="2018-12-18T17:17:18.344" v="712" actId="14100"/>
          <ac:spMkLst>
            <pc:docMk/>
            <pc:sldMk cId="0" sldId="418"/>
            <ac:spMk id="277509" creationId="{AC5122C3-A213-4C38-8575-FE3403B099D3}"/>
          </ac:spMkLst>
        </pc:spChg>
        <pc:spChg chg="mod">
          <ac:chgData name="ELVIRA VALENZUELA, JOSE LUIS" userId="e19aec6b-46d0-4f6b-8f07-8e7d115ec735" providerId="ADAL" clId="{620AF42C-495D-4217-8087-6BEF46B5AD14}" dt="2018-12-13T22:15:14.195" v="487" actId="27636"/>
          <ac:spMkLst>
            <pc:docMk/>
            <pc:sldMk cId="0" sldId="418"/>
            <ac:spMk id="277510" creationId="{494968F0-A153-4F68-A60F-A7C79FB5F449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19:35:30.506" v="228" actId="14100"/>
        <pc:sldMkLst>
          <pc:docMk/>
          <pc:sldMk cId="0" sldId="419"/>
        </pc:sldMkLst>
        <pc:spChg chg="add mod">
          <ac:chgData name="ELVIRA VALENZUELA, JOSE LUIS" userId="e19aec6b-46d0-4f6b-8f07-8e7d115ec735" providerId="ADAL" clId="{620AF42C-495D-4217-8087-6BEF46B5AD14}" dt="2018-12-13T19:35:30.506" v="228" actId="14100"/>
          <ac:spMkLst>
            <pc:docMk/>
            <pc:sldMk cId="0" sldId="419"/>
            <ac:spMk id="2" creationId="{7CF5E2C4-539B-4828-AB0B-58BDB75BB2AF}"/>
          </ac:spMkLst>
        </pc:spChg>
        <pc:spChg chg="mod">
          <ac:chgData name="ELVIRA VALENZUELA, JOSE LUIS" userId="e19aec6b-46d0-4f6b-8f07-8e7d115ec735" providerId="ADAL" clId="{620AF42C-495D-4217-8087-6BEF46B5AD14}" dt="2018-12-13T19:34:26.607" v="216" actId="27636"/>
          <ac:spMkLst>
            <pc:docMk/>
            <pc:sldMk cId="0" sldId="419"/>
            <ac:spMk id="65541" creationId="{BF0BBC4A-3A08-400B-BAC6-929567D03EE0}"/>
          </ac:spMkLst>
        </pc:spChg>
        <pc:spChg chg="del mod">
          <ac:chgData name="ELVIRA VALENZUELA, JOSE LUIS" userId="e19aec6b-46d0-4f6b-8f07-8e7d115ec735" providerId="ADAL" clId="{620AF42C-495D-4217-8087-6BEF46B5AD14}" dt="2018-12-13T19:35:19.828" v="223" actId="478"/>
          <ac:spMkLst>
            <pc:docMk/>
            <pc:sldMk cId="0" sldId="419"/>
            <ac:spMk id="65542" creationId="{7A21F774-F357-4E63-97BF-AAF23DD06BE4}"/>
          </ac:spMkLst>
        </pc:spChg>
        <pc:grpChg chg="mod">
          <ac:chgData name="ELVIRA VALENZUELA, JOSE LUIS" userId="e19aec6b-46d0-4f6b-8f07-8e7d115ec735" providerId="ADAL" clId="{620AF42C-495D-4217-8087-6BEF46B5AD14}" dt="2018-12-13T19:35:25.312" v="227" actId="1036"/>
          <ac:grpSpMkLst>
            <pc:docMk/>
            <pc:sldMk cId="0" sldId="419"/>
            <ac:grpSpMk id="65543" creationId="{4540520C-CDB1-4762-A5FC-6F0DF8D121B2}"/>
          </ac:grpSpMkLst>
        </pc:grpChg>
      </pc:sldChg>
      <pc:sldChg chg="modSp">
        <pc:chgData name="ELVIRA VALENZUELA, JOSE LUIS" userId="e19aec6b-46d0-4f6b-8f07-8e7d115ec735" providerId="ADAL" clId="{620AF42C-495D-4217-8087-6BEF46B5AD14}" dt="2018-12-13T22:15:13.865" v="479" actId="27636"/>
        <pc:sldMkLst>
          <pc:docMk/>
          <pc:sldMk cId="0" sldId="423"/>
        </pc:sldMkLst>
        <pc:spChg chg="mod">
          <ac:chgData name="ELVIRA VALENZUELA, JOSE LUIS" userId="e19aec6b-46d0-4f6b-8f07-8e7d115ec735" providerId="ADAL" clId="{620AF42C-495D-4217-8087-6BEF46B5AD14}" dt="2018-12-13T22:15:13.865" v="479" actId="27636"/>
          <ac:spMkLst>
            <pc:docMk/>
            <pc:sldMk cId="0" sldId="423"/>
            <ac:spMk id="107527" creationId="{A31AD17D-D5CB-46B3-91A1-4DF076B0B193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875" v="480" actId="27636"/>
        <pc:sldMkLst>
          <pc:docMk/>
          <pc:sldMk cId="0" sldId="424"/>
        </pc:sldMkLst>
        <pc:spChg chg="mod">
          <ac:chgData name="ELVIRA VALENZUELA, JOSE LUIS" userId="e19aec6b-46d0-4f6b-8f07-8e7d115ec735" providerId="ADAL" clId="{620AF42C-495D-4217-8087-6BEF46B5AD14}" dt="2018-12-13T22:15:13.875" v="480" actId="27636"/>
          <ac:spMkLst>
            <pc:docMk/>
            <pc:sldMk cId="0" sldId="424"/>
            <ac:spMk id="111627" creationId="{5D9B734F-7004-4CF5-9362-279D76FB06EF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8:01:29.478" v="630" actId="1076"/>
        <pc:sldMkLst>
          <pc:docMk/>
          <pc:sldMk cId="0" sldId="437"/>
        </pc:sldMkLst>
        <pc:spChg chg="mod">
          <ac:chgData name="ELVIRA VALENZUELA, JOSE LUIS" userId="e19aec6b-46d0-4f6b-8f07-8e7d115ec735" providerId="ADAL" clId="{620AF42C-495D-4217-8087-6BEF46B5AD14}" dt="2018-12-14T18:01:29.478" v="630" actId="1076"/>
          <ac:spMkLst>
            <pc:docMk/>
            <pc:sldMk cId="0" sldId="437"/>
            <ac:spMk id="279558" creationId="{F3D031FC-5F10-468C-A0A2-98E3C4E20B27}"/>
          </ac:spMkLst>
        </pc:spChg>
        <pc:spChg chg="mod">
          <ac:chgData name="ELVIRA VALENZUELA, JOSE LUIS" userId="e19aec6b-46d0-4f6b-8f07-8e7d115ec735" providerId="ADAL" clId="{620AF42C-495D-4217-8087-6BEF46B5AD14}" dt="2018-12-13T22:15:14.208" v="488" actId="27636"/>
          <ac:spMkLst>
            <pc:docMk/>
            <pc:sldMk cId="0" sldId="437"/>
            <ac:spMk id="279559" creationId="{8CB1D6CE-76A1-4C39-9A38-87A90596E8A4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886" v="481" actId="27636"/>
        <pc:sldMkLst>
          <pc:docMk/>
          <pc:sldMk cId="0" sldId="438"/>
        </pc:sldMkLst>
        <pc:spChg chg="mod">
          <ac:chgData name="ELVIRA VALENZUELA, JOSE LUIS" userId="e19aec6b-46d0-4f6b-8f07-8e7d115ec735" providerId="ADAL" clId="{620AF42C-495D-4217-8087-6BEF46B5AD14}" dt="2018-12-13T22:15:13.886" v="481" actId="27636"/>
          <ac:spMkLst>
            <pc:docMk/>
            <pc:sldMk cId="0" sldId="438"/>
            <ac:spMk id="117765" creationId="{9FB24755-DEDD-419C-BDCD-688F2D6408DB}"/>
          </ac:spMkLst>
        </pc:spChg>
        <pc:spChg chg="mod">
          <ac:chgData name="ELVIRA VALENZUELA, JOSE LUIS" userId="e19aec6b-46d0-4f6b-8f07-8e7d115ec735" providerId="ADAL" clId="{620AF42C-495D-4217-8087-6BEF46B5AD14}" dt="2018-12-13T22:06:09.342" v="381" actId="1036"/>
          <ac:spMkLst>
            <pc:docMk/>
            <pc:sldMk cId="0" sldId="438"/>
            <ac:spMk id="607237" creationId="{214AF1A2-6E54-4C07-BEEA-FA9A3FB2626A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5:42.824" v="124" actId="1036"/>
        <pc:sldMkLst>
          <pc:docMk/>
          <pc:sldMk cId="0" sldId="442"/>
        </pc:sldMkLst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11279" creationId="{76F060D5-9C1A-4ACF-B140-6CEB4F2114F2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2" creationId="{89E753C1-5D5F-485C-A4F3-49C1F49A99F5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3" creationId="{62D64975-9EC6-4480-B97C-593B175E3F42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4" creationId="{3A12BF5F-6388-4300-A8CC-86B6E522ECAB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5" creationId="{DF479147-ABF4-459E-8E07-555295BCB999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6" creationId="{9ED0B48C-F7D2-4962-876D-F05429142185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7" creationId="{CC1E793E-3154-4056-8E01-30630B1FF8F0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29" creationId="{DC9BD53A-9B27-4C58-AA35-66AD5B1E00D9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30" creationId="{E0FC9496-0502-42CE-88BF-04AC5FD21DD1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31" creationId="{5C979E79-FE08-4112-8622-E1F9A5026621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32" creationId="{C17E0261-DF58-4E34-B0C2-229FDAB3496D}"/>
          </ac:spMkLst>
        </pc:spChg>
        <pc:spChg chg="mod">
          <ac:chgData name="ELVIRA VALENZUELA, JOSE LUIS" userId="e19aec6b-46d0-4f6b-8f07-8e7d115ec735" providerId="ADAL" clId="{620AF42C-495D-4217-8087-6BEF46B5AD14}" dt="2018-12-13T19:25:42.824" v="124" actId="1036"/>
          <ac:spMkLst>
            <pc:docMk/>
            <pc:sldMk cId="0" sldId="442"/>
            <ac:spMk id="623633" creationId="{EB58B291-8C7B-476F-A0B6-9DC2BD91C65D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5:54.069" v="128" actId="1036"/>
        <pc:sldMkLst>
          <pc:docMk/>
          <pc:sldMk cId="0" sldId="443"/>
        </pc:sldMkLst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16400" creationId="{D574D2BB-B48C-420D-BCB7-9E25190AD672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42" creationId="{E5B215FC-1DD5-4C27-BC4C-8ADF4E1B764B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43" creationId="{062E8061-7DA0-4997-93D7-600404433AEC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48" creationId="{E99FA112-6627-4251-B783-B913FF1EF283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49" creationId="{D49B3021-2E4B-4CCE-A720-AB30D7FD09FA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0" creationId="{EB9FE704-9F45-4669-AE70-C3A0215CC987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1" creationId="{2BA138F0-EF07-4EE2-BE93-75B0D191FB22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2" creationId="{EFFEA208-E540-493D-A5E4-2C600389C7D5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4" creationId="{67EA255C-4483-45B0-993B-C2B266E165B0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5" creationId="{114795FE-3715-4593-83C9-89AA2C8A8ADE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6" creationId="{A9CE5B64-92BF-41D3-894C-EFC8AAB774F6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7" creationId="{D2B68387-7165-474D-8242-422C71EC1188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8" creationId="{C0013540-06CB-4169-AB89-B6F421BE2168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59" creationId="{6EF6E9A2-C53C-44E0-9CB2-20FEC126034F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60" creationId="{FB18F821-E8DB-44C7-90DB-640DF4C4E9CC}"/>
          </ac:spMkLst>
        </pc:spChg>
        <pc:spChg chg="mod">
          <ac:chgData name="ELVIRA VALENZUELA, JOSE LUIS" userId="e19aec6b-46d0-4f6b-8f07-8e7d115ec735" providerId="ADAL" clId="{620AF42C-495D-4217-8087-6BEF46B5AD14}" dt="2018-12-13T19:25:54.069" v="128" actId="1036"/>
          <ac:spMkLst>
            <pc:docMk/>
            <pc:sldMk cId="0" sldId="443"/>
            <ac:spMk id="624661" creationId="{E1436BCE-EFA5-402D-B0DF-33BC7B115A0C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7:19.268" v="634" actId="1036"/>
        <pc:sldMkLst>
          <pc:docMk/>
          <pc:sldMk cId="0" sldId="445"/>
        </pc:sldMkLst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2" creationId="{A3D0AA66-4ECB-430B-82D3-C8BEF92B17F1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3" creationId="{EE552B4F-C57A-42D6-83FD-19628898492C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4" creationId="{4E0AAB71-4CDF-4C51-A270-644CE51F8A9D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5" creationId="{F0357E73-D488-4014-91E4-E1CEBCE7C0C4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6" creationId="{9FB5FF97-301E-4B77-A6A8-CA4F69F65E50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7" creationId="{7723E1F4-ACB1-46B3-9A36-4075FE72CAA3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36888" creationId="{E831CA1B-8A78-4A8B-A9A9-BA132ECC1A9D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15" creationId="{E1FC7224-E0CB-4D32-96A3-91062F18E594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16" creationId="{E8D5DD87-36CF-438D-B508-B9A2D45E0421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17" creationId="{8FB4C6C4-C435-430D-9056-F7893F3B222B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18" creationId="{38B0CCD5-AD7F-4C68-8FFC-4D7B5D702633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19" creationId="{38B497CF-3C3D-463A-91EE-7A40F0E5B412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0" creationId="{D64395FC-8849-419F-8952-A090897B0B44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1" creationId="{24D2E1F7-B7B5-4251-9F4F-0CA10C9F30F1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2" creationId="{C245FC26-5FA8-405E-B346-FD39D057551D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3" creationId="{9CC76697-E979-430B-882F-13CE8D95D76C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4" creationId="{23F556A2-0160-4BCB-9730-D71988BD5777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5" creationId="{16A5EF56-D1B3-45D3-99B5-998D8F4AD052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26" creationId="{1FB1C034-919A-4D65-B988-CE99DFA0FE79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34" creationId="{BBF43188-5677-436F-8E72-4406CF1941AD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35" creationId="{919B4964-6378-4FD3-83BB-8BF45A3D3CE3}"/>
          </ac:spMkLst>
        </pc:spChg>
        <pc:spChg chg="mod">
          <ac:chgData name="ELVIRA VALENZUELA, JOSE LUIS" userId="e19aec6b-46d0-4f6b-8f07-8e7d115ec735" providerId="ADAL" clId="{620AF42C-495D-4217-8087-6BEF46B5AD14}" dt="2018-12-18T17:07:19.268" v="634" actId="1036"/>
          <ac:spMkLst>
            <pc:docMk/>
            <pc:sldMk cId="0" sldId="445"/>
            <ac:spMk id="627736" creationId="{3F32F607-C5E0-467B-827E-B7F1D9F86C3C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7:01.102" v="149" actId="1036"/>
        <pc:sldMkLst>
          <pc:docMk/>
          <pc:sldMk cId="0" sldId="446"/>
        </pc:sldMkLst>
        <pc:spChg chg="mod">
          <ac:chgData name="ELVIRA VALENZUELA, JOSE LUIS" userId="e19aec6b-46d0-4f6b-8f07-8e7d115ec735" providerId="ADAL" clId="{620AF42C-495D-4217-8087-6BEF46B5AD14}" dt="2018-12-13T19:26:48.691" v="146" actId="1036"/>
          <ac:spMkLst>
            <pc:docMk/>
            <pc:sldMk cId="0" sldId="446"/>
            <ac:spMk id="45058" creationId="{076D19E8-4EAB-4E6D-BCE0-8D12E6578CF7}"/>
          </ac:spMkLst>
        </pc:spChg>
        <pc:spChg chg="mod">
          <ac:chgData name="ELVIRA VALENZUELA, JOSE LUIS" userId="e19aec6b-46d0-4f6b-8f07-8e7d115ec735" providerId="ADAL" clId="{620AF42C-495D-4217-8087-6BEF46B5AD14}" dt="2018-12-13T19:26:48.691" v="146" actId="1036"/>
          <ac:spMkLst>
            <pc:docMk/>
            <pc:sldMk cId="0" sldId="446"/>
            <ac:spMk id="45059" creationId="{21E1F765-E3D3-4DA2-B734-6065273B06BA}"/>
          </ac:spMkLst>
        </pc:spChg>
        <pc:spChg chg="mod">
          <ac:chgData name="ELVIRA VALENZUELA, JOSE LUIS" userId="e19aec6b-46d0-4f6b-8f07-8e7d115ec735" providerId="ADAL" clId="{620AF42C-495D-4217-8087-6BEF46B5AD14}" dt="2018-12-13T19:26:48.691" v="146" actId="1036"/>
          <ac:spMkLst>
            <pc:docMk/>
            <pc:sldMk cId="0" sldId="446"/>
            <ac:spMk id="45060" creationId="{F1D9E81C-5FAC-4DCA-9D39-287672D711EB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45078" creationId="{385BC831-3747-4E10-ACAD-FB953DE13BA4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45079" creationId="{0DD9A4FA-C1D3-46BE-B5C8-9E68B0614606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45080" creationId="{8AF27DB4-513B-40BC-A3E5-8DC10813B0B3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45081" creationId="{8A131BD6-9871-4D25-A211-55958CCE95FD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3" creationId="{12627DD0-615A-47F3-A8FD-9A0E6D23CC2D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4" creationId="{88A9088A-EF89-4C89-9A9D-077DFA810B9C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5" creationId="{EB2F12D4-DAE6-4ED2-8B62-27E1EA32D472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6" creationId="{C83D347B-F9A8-4440-B074-304B8E5B59E7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7" creationId="{8996C3AB-F1EC-4105-93E4-19F08DD3CE1B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8" creationId="{96C98339-9564-42C2-82E9-59F48EC3C8B0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69" creationId="{55958A39-26C5-45E6-B6BC-FA66FAC7985B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0" creationId="{FDE1444C-41CD-43BA-A78E-3BEBC805BA09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1" creationId="{28921FC6-8836-4381-AC60-65BB6C8EE379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2" creationId="{4B325285-2ED1-4552-B9BB-31A91AA141D7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3" creationId="{573FC3D1-1258-4556-9FF7-06EFCE632C40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4" creationId="{225EC3B0-EE95-43CC-8D47-DCE8C90FA924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5" creationId="{049AB0A1-836A-4FF1-ACEC-6A845CFD0C82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6" creationId="{E78080D6-9469-4510-8F9C-F734CA9D515E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7" creationId="{8E8B8299-9895-43E6-926D-54CB286A277B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78" creationId="{81BEB308-AA3A-403D-A857-C20AEC7931C1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83" creationId="{6040C3AC-5F39-4620-B667-427F2ACF5EDB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84" creationId="{4AC1BE64-47CD-433D-BDA4-492231B62D39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85" creationId="{5744F3C0-A871-47E1-A39D-C1B55C2A6AA4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86" creationId="{7A8130E2-0754-4942-9247-6C9CF23DB274}"/>
          </ac:spMkLst>
        </pc:spChg>
        <pc:spChg chg="mod">
          <ac:chgData name="ELVIRA VALENZUELA, JOSE LUIS" userId="e19aec6b-46d0-4f6b-8f07-8e7d115ec735" providerId="ADAL" clId="{620AF42C-495D-4217-8087-6BEF46B5AD14}" dt="2018-12-13T19:27:01.102" v="149" actId="1036"/>
          <ac:spMkLst>
            <pc:docMk/>
            <pc:sldMk cId="0" sldId="446"/>
            <ac:spMk id="629787" creationId="{12F82DD9-9A7A-4479-AA3B-174BF397AEBD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19:32:38.746" v="191" actId="1035"/>
        <pc:sldMkLst>
          <pc:docMk/>
          <pc:sldMk cId="0" sldId="447"/>
        </pc:sldMkLst>
        <pc:spChg chg="add del mod">
          <ac:chgData name="ELVIRA VALENZUELA, JOSE LUIS" userId="e19aec6b-46d0-4f6b-8f07-8e7d115ec735" providerId="ADAL" clId="{620AF42C-495D-4217-8087-6BEF46B5AD14}" dt="2018-12-13T19:32:38.746" v="191" actId="1035"/>
          <ac:spMkLst>
            <pc:docMk/>
            <pc:sldMk cId="0" sldId="447"/>
            <ac:spMk id="2" creationId="{302EBD32-620B-46BB-B5A5-2359BE3739BD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52244" creationId="{AC133651-AA82-4BE4-A1E6-EF599CB8E802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52245" creationId="{3E8E31CC-71E0-442A-8727-E154A00B43D1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52246" creationId="{C07DA18F-E8DC-4EF8-A5CA-ED7D656A8AC3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52247" creationId="{DC1D3622-90BF-424B-B3A1-18CFB30986CA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87" creationId="{76E19BE6-9A6C-4349-A560-5E297DD189A5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88" creationId="{02AE4C53-8C02-429B-BF3C-7364187687AD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89" creationId="{E27B58F3-9D67-4DFE-BB51-D22EBBACFEFB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0" creationId="{8C472E04-E4FC-41C6-8FFD-0E2A175F0E93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1" creationId="{8A0BCAFB-9D7A-4F26-8F10-EA9B90709D9E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2" creationId="{C9DBA471-C48E-4CCB-82C1-FEF043F88145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3" creationId="{41A755A2-70D2-4258-8694-43D79EAC17D9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4" creationId="{B4191083-5684-4AF8-8AC5-C562E50AD391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5" creationId="{A97286E3-C35B-4C47-9B10-AD03E068B50D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6" creationId="{EB650F20-3902-48A7-A235-E2806D13A50D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7" creationId="{4B42F0C8-D1D9-4A5E-8968-43FF71988F48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8" creationId="{66FC5748-34E5-4E90-946D-1B9EA642F8EC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799" creationId="{4371143C-E3D8-48B3-9B60-4393C70F4C87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800" creationId="{63E83CD5-4620-4FB9-8691-D3E5B4A4F5E1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805" creationId="{A81D974D-2139-421D-9FE9-F7927FC33C80}"/>
          </ac:spMkLst>
        </pc:spChg>
        <pc:spChg chg="mod">
          <ac:chgData name="ELVIRA VALENZUELA, JOSE LUIS" userId="e19aec6b-46d0-4f6b-8f07-8e7d115ec735" providerId="ADAL" clId="{620AF42C-495D-4217-8087-6BEF46B5AD14}" dt="2018-12-13T19:27:19.895" v="152" actId="1035"/>
          <ac:spMkLst>
            <pc:docMk/>
            <pc:sldMk cId="0" sldId="447"/>
            <ac:spMk id="630806" creationId="{7AB47F83-02B7-4C55-B084-5C8B538B79D8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33:39.754" v="193" actId="1076"/>
        <pc:sldMkLst>
          <pc:docMk/>
          <pc:sldMk cId="0" sldId="449"/>
        </pc:sldMkLst>
        <pc:spChg chg="mod">
          <ac:chgData name="ELVIRA VALENZUELA, JOSE LUIS" userId="e19aec6b-46d0-4f6b-8f07-8e7d115ec735" providerId="ADAL" clId="{620AF42C-495D-4217-8087-6BEF46B5AD14}" dt="2018-12-13T19:33:39.754" v="193" actId="1076"/>
          <ac:spMkLst>
            <pc:docMk/>
            <pc:sldMk cId="0" sldId="449"/>
            <ac:spMk id="55302" creationId="{A7B02A45-D3F0-40C4-9FCB-932282902575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33:47.562" v="199" actId="1035"/>
        <pc:sldMkLst>
          <pc:docMk/>
          <pc:sldMk cId="0" sldId="450"/>
        </pc:sldMkLst>
        <pc:spChg chg="mod">
          <ac:chgData name="ELVIRA VALENZUELA, JOSE LUIS" userId="e19aec6b-46d0-4f6b-8f07-8e7d115ec735" providerId="ADAL" clId="{620AF42C-495D-4217-8087-6BEF46B5AD14}" dt="2018-12-13T19:33:47.562" v="199" actId="1035"/>
          <ac:spMkLst>
            <pc:docMk/>
            <pc:sldMk cId="0" sldId="450"/>
            <ac:spMk id="57349" creationId="{138C70E9-04C1-42F9-930D-81D4532A32DD}"/>
          </ac:spMkLst>
        </pc:spChg>
        <pc:spChg chg="mod">
          <ac:chgData name="ELVIRA VALENZUELA, JOSE LUIS" userId="e19aec6b-46d0-4f6b-8f07-8e7d115ec735" providerId="ADAL" clId="{620AF42C-495D-4217-8087-6BEF46B5AD14}" dt="2018-12-13T19:33:47.562" v="199" actId="1035"/>
          <ac:spMkLst>
            <pc:docMk/>
            <pc:sldMk cId="0" sldId="450"/>
            <ac:spMk id="57350" creationId="{CA57305E-58CF-47E5-A4DC-B8E82158DC06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28:11.348" v="497" actId="115"/>
        <pc:sldMkLst>
          <pc:docMk/>
          <pc:sldMk cId="0" sldId="451"/>
        </pc:sldMkLst>
        <pc:spChg chg="mod">
          <ac:chgData name="ELVIRA VALENZUELA, JOSE LUIS" userId="e19aec6b-46d0-4f6b-8f07-8e7d115ec735" providerId="ADAL" clId="{620AF42C-495D-4217-8087-6BEF46B5AD14}" dt="2018-12-13T22:28:11.348" v="497" actId="115"/>
          <ac:spMkLst>
            <pc:docMk/>
            <pc:sldMk cId="0" sldId="451"/>
            <ac:spMk id="71685" creationId="{C02E09F4-5140-4085-879F-E850B17AC1E8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18" creationId="{71A87117-8917-4601-9D15-DD88178D3867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19" creationId="{6CAAECF9-1D41-47B2-A339-5FE0F686E5A9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0" creationId="{94A32CA3-BB59-40FA-A2D5-C4C2EED2BE5E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1" creationId="{849A1873-8D1E-45AA-AB61-29AA8BE50851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2" creationId="{E5AEEBC3-294B-4506-8CAD-7F8E9F157BB2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3" creationId="{3F9A9302-06E5-496E-A75C-0FD91613743A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4" creationId="{39427338-A43C-404D-948C-019D77C45D10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71725" creationId="{C58AB081-4680-46A8-8FFD-ABAC4D4FE524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55" creationId="{4FF81CA6-FB83-45BD-8D09-F57E8795A9E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56" creationId="{3F41941A-3CE3-4D8D-930B-D0A911A103CE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57" creationId="{17F0AA59-AD03-4A4D-B2DB-081C45DECC3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58" creationId="{57C5C3E0-9614-446B-8631-06A78358214C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59" creationId="{7088F513-CA26-4D4D-A7A4-453549DAE93E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0" creationId="{31A5F28D-B394-425F-890B-813B9C72BB80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1" creationId="{DF2831CC-E1A8-4E60-85DA-F2D4424503FF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2" creationId="{72F21308-023C-40BA-9D83-BD376A9B22A8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3" creationId="{97D8C879-6A68-4CA8-9468-21CA725D293E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4" creationId="{A05FD3A4-3E37-49A1-B521-408D91874AFA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5" creationId="{F7ABF8D6-959F-4CF0-8252-464DF57AC127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6" creationId="{A9B7F978-7C7E-4D8D-ADA0-42C0A104D30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7" creationId="{1B12DB64-2280-493A-B284-C548A0CC047D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8" creationId="{A439D42B-8912-4346-90C5-02C821DBAD6D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69" creationId="{EF7E456D-0DBF-4C0B-B9AC-D68D805FFF8E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0" creationId="{A392B591-5DEF-4020-8A66-E81DC60CBD0C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1" creationId="{D93BB3AB-E369-45B7-B671-6276A498000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2" creationId="{D1E67769-9AAC-4551-B381-C298857F6D74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3" creationId="{98BB0678-63D2-432F-927C-AF2E6868AC59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4" creationId="{B872D6D6-0344-466E-82FE-B2F506A7D83A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5" creationId="{FB09D77B-0316-419E-BABA-0BE06129032C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6" creationId="{5DE9F464-EF20-42B0-B78D-A5D59C16CBB7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7" creationId="{BF9C0673-818B-472C-AB35-B10846299D73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8" creationId="{F4FE570D-EB48-44F4-94D4-B1E5D2D8D4F9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79" creationId="{EAFD2DBC-031D-4EE9-A7C3-078F3952BF80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0" creationId="{4D4F5E8A-313A-486A-B568-722354A9E950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1" creationId="{056897EA-CD6A-4F66-99A8-B9702D0A8C88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2" creationId="{3DD0C590-465E-4DFF-92CC-7112DC6B9AA8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3" creationId="{9FB987DA-3F7C-4A04-9C77-BD53880070FD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4" creationId="{936E9A8D-A2AA-46C1-A62A-A1A23B5D7C89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5" creationId="{6053A8BE-7CBA-4FB6-A695-A4063F2C0B64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86" creationId="{6AA3C3B0-FAA0-4790-AE81-A9C552176273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95" creationId="{6281543E-1CAC-424D-ACB5-628DF481817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96" creationId="{5032B843-29CA-4762-96F4-744B2DA250EA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97" creationId="{7184A73D-7DC0-4E85-9E3C-3CC975D4D4C8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98" creationId="{E5739F23-0C58-426E-AC5B-2B883E77DBAD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7999" creationId="{5727BFDD-1343-4A82-95C2-B8B7044727B6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8000" creationId="{1B711209-914A-4C95-850E-1789F711A804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8001" creationId="{9C351C8A-2884-4323-85C5-B328DC5048A3}"/>
          </ac:spMkLst>
        </pc:spChg>
        <pc:spChg chg="mod">
          <ac:chgData name="ELVIRA VALENZUELA, JOSE LUIS" userId="e19aec6b-46d0-4f6b-8f07-8e7d115ec735" providerId="ADAL" clId="{620AF42C-495D-4217-8087-6BEF46B5AD14}" dt="2018-12-13T19:36:14.494" v="238" actId="1035"/>
          <ac:spMkLst>
            <pc:docMk/>
            <pc:sldMk cId="0" sldId="451"/>
            <ac:spMk id="638002" creationId="{651D21F6-F0D5-4D08-87AE-8F8BB32DDDA5}"/>
          </ac:spMkLst>
        </pc:spChg>
        <pc:spChg chg="mod">
          <ac:chgData name="ELVIRA VALENZUELA, JOSE LUIS" userId="e19aec6b-46d0-4f6b-8f07-8e7d115ec735" providerId="ADAL" clId="{620AF42C-495D-4217-8087-6BEF46B5AD14}" dt="2018-12-13T19:36:31.405" v="243" actId="1035"/>
          <ac:spMkLst>
            <pc:docMk/>
            <pc:sldMk cId="0" sldId="451"/>
            <ac:spMk id="638003" creationId="{73147FBF-C8EC-4A45-9F14-6DA437E2AFBE}"/>
          </ac:spMkLst>
        </pc:spChg>
        <pc:spChg chg="mod">
          <ac:chgData name="ELVIRA VALENZUELA, JOSE LUIS" userId="e19aec6b-46d0-4f6b-8f07-8e7d115ec735" providerId="ADAL" clId="{620AF42C-495D-4217-8087-6BEF46B5AD14}" dt="2018-12-13T19:36:31.405" v="243" actId="1035"/>
          <ac:spMkLst>
            <pc:docMk/>
            <pc:sldMk cId="0" sldId="451"/>
            <ac:spMk id="638004" creationId="{E8709BD5-1FF7-4C38-ADD1-F473A3F10BB2}"/>
          </ac:spMkLst>
        </pc:spChg>
        <pc:spChg chg="mod">
          <ac:chgData name="ELVIRA VALENZUELA, JOSE LUIS" userId="e19aec6b-46d0-4f6b-8f07-8e7d115ec735" providerId="ADAL" clId="{620AF42C-495D-4217-8087-6BEF46B5AD14}" dt="2018-12-13T19:36:31.405" v="243" actId="1035"/>
          <ac:spMkLst>
            <pc:docMk/>
            <pc:sldMk cId="0" sldId="451"/>
            <ac:spMk id="638005" creationId="{4E950928-2535-4DFB-BDA9-96A1FB6DB909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839" v="478" actId="27636"/>
        <pc:sldMkLst>
          <pc:docMk/>
          <pc:sldMk cId="0" sldId="454"/>
        </pc:sldMkLst>
        <pc:spChg chg="mod">
          <ac:chgData name="ELVIRA VALENZUELA, JOSE LUIS" userId="e19aec6b-46d0-4f6b-8f07-8e7d115ec735" providerId="ADAL" clId="{620AF42C-495D-4217-8087-6BEF46B5AD14}" dt="2018-12-13T22:15:13.839" v="478" actId="27636"/>
          <ac:spMkLst>
            <pc:docMk/>
            <pc:sldMk cId="0" sldId="454"/>
            <ac:spMk id="92165" creationId="{7EA725C2-90C2-4180-9688-EE7C6A3080B5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92183" creationId="{9209C0DB-D63F-4709-BE74-A3126FF849ED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92184" creationId="{8EE3B8DA-811D-4F86-A437-AA4800F43AEB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92185" creationId="{E34ADA05-7B1E-45E0-BDED-DB625866C4D6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92186" creationId="{9B858C51-137C-4798-9989-53A82BAFDC04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75" creationId="{CB5DF89F-CA05-49BD-A873-18A42811B7B0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76" creationId="{1B42E7FB-6E12-4E37-975E-A0A170F9D4CD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77" creationId="{5214AC3E-5A7A-458F-862A-8D2C48B6F1DF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78" creationId="{A00FF295-CA5F-4266-A7BF-4C07447251B3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79" creationId="{7DCD29AE-8E1C-4E3E-AD19-1BC90C288D8A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0" creationId="{5454E11D-536F-4A27-85F0-8878606A3D74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1" creationId="{C374FD7D-7871-4ECA-879F-6DB67595FC01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2" creationId="{12676F4E-813A-49F4-BB53-DE7F2F098489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3" creationId="{B6838FF0-2DE7-437A-ABB7-7A2576D94957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4" creationId="{65B61113-6E4F-4ED9-B92E-4E0B66B142C9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5" creationId="{6F69F6FC-39A0-4B25-A114-6C0D69254D09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6" creationId="{DA0D3156-41A5-4CA9-BE50-27AFD472781F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7" creationId="{DA874E0D-9518-47AC-B89E-CBE9AB402FB4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8" creationId="{2A6037FA-CDE7-4F19-A264-927A3B71AFC6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89" creationId="{56423737-AB5F-4971-BE90-8B1814B70D28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0" creationId="{DB5AE146-D1CA-4BE7-878D-29A7F31F4AFF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1" creationId="{D84C203E-5E7A-4104-88B5-90EF824134B6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6" creationId="{C84E1EB8-AE30-48A7-8B12-91DCEA7BE8A7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7" creationId="{E4371E0A-201B-45DF-8476-F07F6AAFEB82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8" creationId="{B63E31FC-2916-4D0C-949A-6CF183D3C517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099" creationId="{1E43B338-6025-478D-B7DC-ACA38CBF06BB}"/>
          </ac:spMkLst>
        </pc:spChg>
        <pc:spChg chg="mod">
          <ac:chgData name="ELVIRA VALENZUELA, JOSE LUIS" userId="e19aec6b-46d0-4f6b-8f07-8e7d115ec735" providerId="ADAL" clId="{620AF42C-495D-4217-8087-6BEF46B5AD14}" dt="2018-12-13T22:00:26.064" v="301" actId="1036"/>
          <ac:spMkLst>
            <pc:docMk/>
            <pc:sldMk cId="0" sldId="454"/>
            <ac:spMk id="643100" creationId="{292A3423-45C5-4E1F-A98D-78DF06B224BC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00:58.460" v="310" actId="1036"/>
        <pc:sldMkLst>
          <pc:docMk/>
          <pc:sldMk cId="0" sldId="455"/>
        </pc:sldMkLst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2" creationId="{C3895621-BADA-425E-A2D5-C572E99CD4A0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3" creationId="{85BEB5DD-97D5-4626-A2E5-A4FD2BF6DD9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4" creationId="{A37EAC2C-A4C1-4286-BA35-B9CBA7A1D44D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5" creationId="{D5D6A63C-F828-4A1B-AB55-D85DBB1489AF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6" creationId="{B28C715F-B93D-4B8C-B1CF-AF3E8447E8AA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7" creationId="{D9D1DF86-DCF6-41C2-A9C6-5802CCDBD72B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8" creationId="{5906D0AB-551A-476E-8029-3109D22BB8A0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99369" creationId="{70C4B544-8472-42AE-8BA9-01A03910CF8B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099" creationId="{7C87CA23-4552-48F9-985F-74A6F33E55F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0" creationId="{7B1D5D00-7766-4A67-B852-3B24D8A26571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1" creationId="{112FEDD5-4748-49B8-B5C8-B0649058AD16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2" creationId="{9E945E24-E187-4F1C-ABFE-4A96C8D0698C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3" creationId="{36A418D5-29CD-4578-AC60-74AA9B4B5BB6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4" creationId="{757FF171-A8E8-41BA-AB02-F8BE653058D5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5" creationId="{333B31C6-8E3A-4F6B-B71C-B873F70CE014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6" creationId="{5176C7DE-C682-4D2A-98C7-1170AB69C2B0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7" creationId="{53FBFBFB-3BA4-4572-9565-3A5B5CA57AD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8" creationId="{8CF2A691-062D-477D-97BF-2BD9C128B222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09" creationId="{FFF08A06-074E-48D1-B8DC-64C6AAFD028D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0" creationId="{8988F67C-9001-4A7F-A899-C067068DBBD2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1" creationId="{87F0EBC6-FDA7-4984-93E2-453745C3A53E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2" creationId="{BE19700B-B8E0-4A50-B4F4-A2547FBE6031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3" creationId="{D9951CB9-8D0E-4E06-BED2-EDCF8884B47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4" creationId="{FD4F36BE-65EB-4B71-BC4C-BF3CA42FEBB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5" creationId="{70480B94-2BEA-466A-BEEF-EABE4C2EF2A2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6" creationId="{F60C262D-CAAE-4DBF-82C2-8784C41351DF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7" creationId="{8D66CB53-8E54-4335-A666-C15F807E8F40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8" creationId="{C4661B5E-7F52-4D2D-AEDF-690067366FF4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19" creationId="{367B3EC8-E0A1-48DC-B582-A94FAB453A85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0" creationId="{21B0808B-0294-42B1-B244-A32CC80EF792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1" creationId="{1EACACE3-330D-4BD0-A904-4875FBF4EFF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2" creationId="{1E9BBF5B-D14D-4D04-9D6B-55E7F481BB57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3" creationId="{A9D7AEDD-3567-4655-9D1D-A4D3193B2A7C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4" creationId="{0B4C4D1D-C540-482E-AD45-FAD0B98C0525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5" creationId="{4335AC85-3615-47CB-8AD0-AA4416DEA88A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26" creationId="{217189FD-404E-4087-B273-86D85B44148F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35" creationId="{C4966628-535C-4EB5-B6CC-D8CD3CEB793B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36" creationId="{5D075413-C473-40F9-AA6F-FA886C52222F}"/>
          </ac:spMkLst>
        </pc:spChg>
        <pc:spChg chg="mod">
          <ac:chgData name="ELVIRA VALENZUELA, JOSE LUIS" userId="e19aec6b-46d0-4f6b-8f07-8e7d115ec735" providerId="ADAL" clId="{620AF42C-495D-4217-8087-6BEF46B5AD14}" dt="2018-12-13T22:00:58.460" v="310" actId="1036"/>
          <ac:spMkLst>
            <pc:docMk/>
            <pc:sldMk cId="0" sldId="455"/>
            <ac:spMk id="644137" creationId="{2E5B4E0F-C4D2-4503-B62E-0750EA5F2521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22:05:08.099" v="371" actId="1076"/>
        <pc:sldMkLst>
          <pc:docMk/>
          <pc:sldMk cId="0" sldId="456"/>
        </pc:sldMkLst>
        <pc:spChg chg="add del mod">
          <ac:chgData name="ELVIRA VALENZUELA, JOSE LUIS" userId="e19aec6b-46d0-4f6b-8f07-8e7d115ec735" providerId="ADAL" clId="{620AF42C-495D-4217-8087-6BEF46B5AD14}" dt="2018-12-13T22:02:34.596" v="325" actId="1076"/>
          <ac:spMkLst>
            <pc:docMk/>
            <pc:sldMk cId="0" sldId="456"/>
            <ac:spMk id="4" creationId="{81C6E743-E751-4F79-9B19-8E82543107ED}"/>
          </ac:spMkLst>
        </pc:spChg>
        <pc:spChg chg="add del mod">
          <ac:chgData name="ELVIRA VALENZUELA, JOSE LUIS" userId="e19aec6b-46d0-4f6b-8f07-8e7d115ec735" providerId="ADAL" clId="{620AF42C-495D-4217-8087-6BEF46B5AD14}" dt="2018-12-13T22:02:34.596" v="325" actId="1076"/>
          <ac:spMkLst>
            <pc:docMk/>
            <pc:sldMk cId="0" sldId="456"/>
            <ac:spMk id="5" creationId="{2B81424D-3477-4BDA-A4D6-1D710C16371D}"/>
          </ac:spMkLst>
        </pc:spChg>
        <pc:spChg chg="add del mod">
          <ac:chgData name="ELVIRA VALENZUELA, JOSE LUIS" userId="e19aec6b-46d0-4f6b-8f07-8e7d115ec735" providerId="ADAL" clId="{620AF42C-495D-4217-8087-6BEF46B5AD14}" dt="2018-12-13T22:02:34.596" v="325" actId="1076"/>
          <ac:spMkLst>
            <pc:docMk/>
            <pc:sldMk cId="0" sldId="456"/>
            <ac:spMk id="6" creationId="{D0919F56-5DFC-4E51-B867-5D728DEC47A4}"/>
          </ac:spMkLst>
        </pc:spChg>
        <pc:spChg chg="add del mod">
          <ac:chgData name="ELVIRA VALENZUELA, JOSE LUIS" userId="e19aec6b-46d0-4f6b-8f07-8e7d115ec735" providerId="ADAL" clId="{620AF42C-495D-4217-8087-6BEF46B5AD14}" dt="2018-12-13T22:02:34.596" v="325" actId="1076"/>
          <ac:spMkLst>
            <pc:docMk/>
            <pc:sldMk cId="0" sldId="456"/>
            <ac:spMk id="7" creationId="{2F8C6A03-85BA-472D-B2C5-A0097E2B0AAE}"/>
          </ac:spMkLst>
        </pc:spChg>
        <pc:spChg chg="add del mod">
          <ac:chgData name="ELVIRA VALENZUELA, JOSE LUIS" userId="e19aec6b-46d0-4f6b-8f07-8e7d115ec735" providerId="ADAL" clId="{620AF42C-495D-4217-8087-6BEF46B5AD14}" dt="2018-12-13T22:02:38.291" v="327" actId="1076"/>
          <ac:spMkLst>
            <pc:docMk/>
            <pc:sldMk cId="0" sldId="456"/>
            <ac:spMk id="8" creationId="{E3BED017-3DCA-44C6-8526-509856BEE9AD}"/>
          </ac:spMkLst>
        </pc:spChg>
        <pc:spChg chg="add del mod">
          <ac:chgData name="ELVIRA VALENZUELA, JOSE LUIS" userId="e19aec6b-46d0-4f6b-8f07-8e7d115ec735" providerId="ADAL" clId="{620AF42C-495D-4217-8087-6BEF46B5AD14}" dt="2018-12-13T22:02:38.291" v="327" actId="1076"/>
          <ac:spMkLst>
            <pc:docMk/>
            <pc:sldMk cId="0" sldId="456"/>
            <ac:spMk id="9" creationId="{780D1204-8096-478E-AB02-C5C1CD7753E9}"/>
          </ac:spMkLst>
        </pc:spChg>
        <pc:spChg chg="add del mod">
          <ac:chgData name="ELVIRA VALENZUELA, JOSE LUIS" userId="e19aec6b-46d0-4f6b-8f07-8e7d115ec735" providerId="ADAL" clId="{620AF42C-495D-4217-8087-6BEF46B5AD14}" dt="2018-12-13T22:02:38.291" v="327" actId="1076"/>
          <ac:spMkLst>
            <pc:docMk/>
            <pc:sldMk cId="0" sldId="456"/>
            <ac:spMk id="10" creationId="{4CEB5BFE-208B-448F-A75B-FBB436E80E2E}"/>
          </ac:spMkLst>
        </pc:spChg>
        <pc:spChg chg="add del mod">
          <ac:chgData name="ELVIRA VALENZUELA, JOSE LUIS" userId="e19aec6b-46d0-4f6b-8f07-8e7d115ec735" providerId="ADAL" clId="{620AF42C-495D-4217-8087-6BEF46B5AD14}" dt="2018-12-13T22:02:38.291" v="327" actId="1076"/>
          <ac:spMkLst>
            <pc:docMk/>
            <pc:sldMk cId="0" sldId="456"/>
            <ac:spMk id="11" creationId="{3682DFCF-7730-4EFE-BEC0-4CE932A44FB3}"/>
          </ac:spMkLst>
        </pc:spChg>
        <pc:spChg chg="add del mod">
          <ac:chgData name="ELVIRA VALENZUELA, JOSE LUIS" userId="e19aec6b-46d0-4f6b-8f07-8e7d115ec735" providerId="ADAL" clId="{620AF42C-495D-4217-8087-6BEF46B5AD14}" dt="2018-12-13T22:02:38.291" v="327" actId="1076"/>
          <ac:spMkLst>
            <pc:docMk/>
            <pc:sldMk cId="0" sldId="456"/>
            <ac:spMk id="12" creationId="{24D22742-6278-4318-AA41-EFB79AA761D4}"/>
          </ac:spMkLst>
        </pc:spChg>
        <pc:spChg chg="add del mod">
          <ac:chgData name="ELVIRA VALENZUELA, JOSE LUIS" userId="e19aec6b-46d0-4f6b-8f07-8e7d115ec735" providerId="ADAL" clId="{620AF42C-495D-4217-8087-6BEF46B5AD14}" dt="2018-12-13T22:02:46.450" v="329" actId="1076"/>
          <ac:spMkLst>
            <pc:docMk/>
            <pc:sldMk cId="0" sldId="456"/>
            <ac:spMk id="13" creationId="{DF7D6D87-575D-4B6A-A423-9BF06C7AD621}"/>
          </ac:spMkLst>
        </pc:spChg>
        <pc:spChg chg="mod">
          <ac:chgData name="ELVIRA VALENZUELA, JOSE LUIS" userId="e19aec6b-46d0-4f6b-8f07-8e7d115ec735" providerId="ADAL" clId="{620AF42C-495D-4217-8087-6BEF46B5AD14}" dt="2018-12-13T22:02:46.529" v="330" actId="27636"/>
          <ac:spMkLst>
            <pc:docMk/>
            <pc:sldMk cId="0" sldId="456"/>
            <ac:spMk id="109573" creationId="{104965BA-1739-4E5F-AD58-1B5C6AD6DB4B}"/>
          </ac:spMkLst>
        </pc:spChg>
        <pc:spChg chg="mod">
          <ac:chgData name="ELVIRA VALENZUELA, JOSE LUIS" userId="e19aec6b-46d0-4f6b-8f07-8e7d115ec735" providerId="ADAL" clId="{620AF42C-495D-4217-8087-6BEF46B5AD14}" dt="2018-12-13T22:02:26.197" v="324" actId="207"/>
          <ac:spMkLst>
            <pc:docMk/>
            <pc:sldMk cId="0" sldId="456"/>
            <ac:spMk id="109574" creationId="{D762304D-4B1A-429A-9721-7FBEF652C05E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109577" creationId="{A2390FE1-DAF8-4946-B467-AC7236993939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109588" creationId="{A65BBDAC-C4FD-4C60-90BA-036C0DEE2571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29" creationId="{E70DDE2C-2BB1-4D2B-B679-BB1A8ACCCF2F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0" creationId="{78194DC7-F7FA-4307-8FDB-67A0A9031DF1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1" creationId="{ABED63D3-F595-4015-86F9-5AAE7C3D3289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2" creationId="{43B193BE-DA81-4BB0-8CA6-EA9BD0C4ADA6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3" creationId="{75DB0C56-1E0E-4E4A-9E54-8BF9C4DF6FA0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4" creationId="{2B33EC46-0B26-4155-A44A-EEB4D9BD28FC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5" creationId="{5BCCA5C5-A06A-46A0-9825-67302C18F048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6" creationId="{F9D0189D-AB76-41FC-8084-8917A53A59A1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8" creationId="{5CFA94D6-97BE-4E3F-B0F5-B6FA4658EB7D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39" creationId="{8F8FBBDE-938C-43B6-9C74-DDA6A2F5684A}"/>
          </ac:spMkLst>
        </pc:spChg>
        <pc:spChg chg="mod">
          <ac:chgData name="ELVIRA VALENZUELA, JOSE LUIS" userId="e19aec6b-46d0-4f6b-8f07-8e7d115ec735" providerId="ADAL" clId="{620AF42C-495D-4217-8087-6BEF46B5AD14}" dt="2018-12-13T22:02:14.025" v="323" actId="1036"/>
          <ac:spMkLst>
            <pc:docMk/>
            <pc:sldMk cId="0" sldId="456"/>
            <ac:spMk id="645140" creationId="{F19F5109-0B7A-4D5D-9929-760D2A602AF0}"/>
          </ac:spMkLst>
        </pc:spChg>
        <pc:graphicFrameChg chg="mod">
          <ac:chgData name="ELVIRA VALENZUELA, JOSE LUIS" userId="e19aec6b-46d0-4f6b-8f07-8e7d115ec735" providerId="ADAL" clId="{620AF42C-495D-4217-8087-6BEF46B5AD14}" dt="2018-12-13T22:02:14.025" v="323" actId="1036"/>
          <ac:graphicFrameMkLst>
            <pc:docMk/>
            <pc:sldMk cId="0" sldId="456"/>
            <ac:graphicFrameMk id="109578" creationId="{2CF79AD1-5942-443D-80B3-82FCEFB4C30F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5:08.099" v="371" actId="1076"/>
          <ac:graphicFrameMkLst>
            <pc:docMk/>
            <pc:sldMk cId="0" sldId="456"/>
            <ac:graphicFrameMk id="109579" creationId="{EAC6346D-3A86-400F-97AC-7A6A1C095148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2:14.025" v="323" actId="1036"/>
          <ac:graphicFrameMkLst>
            <pc:docMk/>
            <pc:sldMk cId="0" sldId="456"/>
            <ac:graphicFrameMk id="645124" creationId="{EC39C04B-7E60-479B-8653-861D52A8555B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2:14.025" v="323" actId="1036"/>
          <ac:graphicFrameMkLst>
            <pc:docMk/>
            <pc:sldMk cId="0" sldId="456"/>
            <ac:graphicFrameMk id="645125" creationId="{45B4EAFF-BF68-4A4D-9243-BD6F02E617BE}"/>
          </ac:graphicFrameMkLst>
        </pc:graphicFrameChg>
      </pc:sldChg>
      <pc:sldChg chg="addSp delSp modSp">
        <pc:chgData name="ELVIRA VALENZUELA, JOSE LUIS" userId="e19aec6b-46d0-4f6b-8f07-8e7d115ec735" providerId="ADAL" clId="{620AF42C-495D-4217-8087-6BEF46B5AD14}" dt="2018-12-13T22:05:38.171" v="376" actId="404"/>
        <pc:sldMkLst>
          <pc:docMk/>
          <pc:sldMk cId="0" sldId="457"/>
        </pc:sldMkLst>
        <pc:spChg chg="add del mod">
          <ac:chgData name="ELVIRA VALENZUELA, JOSE LUIS" userId="e19aec6b-46d0-4f6b-8f07-8e7d115ec735" providerId="ADAL" clId="{620AF42C-495D-4217-8087-6BEF46B5AD14}" dt="2018-12-13T22:03:29.025" v="332" actId="404"/>
          <ac:spMkLst>
            <pc:docMk/>
            <pc:sldMk cId="0" sldId="457"/>
            <ac:spMk id="4" creationId="{A965F0B0-3403-4247-B003-BB694D7AABCD}"/>
          </ac:spMkLst>
        </pc:spChg>
        <pc:spChg chg="add del mod">
          <ac:chgData name="ELVIRA VALENZUELA, JOSE LUIS" userId="e19aec6b-46d0-4f6b-8f07-8e7d115ec735" providerId="ADAL" clId="{620AF42C-495D-4217-8087-6BEF46B5AD14}" dt="2018-12-13T22:03:29.025" v="332" actId="404"/>
          <ac:spMkLst>
            <pc:docMk/>
            <pc:sldMk cId="0" sldId="457"/>
            <ac:spMk id="5" creationId="{C86F3841-8770-4970-92AB-B21C109CCD1A}"/>
          </ac:spMkLst>
        </pc:spChg>
        <pc:spChg chg="add del mod">
          <ac:chgData name="ELVIRA VALENZUELA, JOSE LUIS" userId="e19aec6b-46d0-4f6b-8f07-8e7d115ec735" providerId="ADAL" clId="{620AF42C-495D-4217-8087-6BEF46B5AD14}" dt="2018-12-13T22:03:29.025" v="332" actId="404"/>
          <ac:spMkLst>
            <pc:docMk/>
            <pc:sldMk cId="0" sldId="457"/>
            <ac:spMk id="6" creationId="{5267E312-7170-4472-A23C-1C816BE806BF}"/>
          </ac:spMkLst>
        </pc:spChg>
        <pc:spChg chg="add del mod">
          <ac:chgData name="ELVIRA VALENZUELA, JOSE LUIS" userId="e19aec6b-46d0-4f6b-8f07-8e7d115ec735" providerId="ADAL" clId="{620AF42C-495D-4217-8087-6BEF46B5AD14}" dt="2018-12-13T22:03:29.025" v="332" actId="404"/>
          <ac:spMkLst>
            <pc:docMk/>
            <pc:sldMk cId="0" sldId="457"/>
            <ac:spMk id="7" creationId="{4DA5D58B-DE88-4E82-96A0-B67146A9EFFF}"/>
          </ac:spMkLst>
        </pc:spChg>
        <pc:spChg chg="add del mod">
          <ac:chgData name="ELVIRA VALENZUELA, JOSE LUIS" userId="e19aec6b-46d0-4f6b-8f07-8e7d115ec735" providerId="ADAL" clId="{620AF42C-495D-4217-8087-6BEF46B5AD14}" dt="2018-12-13T22:03:41.178" v="334" actId="404"/>
          <ac:spMkLst>
            <pc:docMk/>
            <pc:sldMk cId="0" sldId="457"/>
            <ac:spMk id="8" creationId="{AFE900DB-4579-47C4-B4B8-9365CB5B40ED}"/>
          </ac:spMkLst>
        </pc:spChg>
        <pc:spChg chg="mod">
          <ac:chgData name="ELVIRA VALENZUELA, JOSE LUIS" userId="e19aec6b-46d0-4f6b-8f07-8e7d115ec735" providerId="ADAL" clId="{620AF42C-495D-4217-8087-6BEF46B5AD14}" dt="2018-12-13T22:05:38.171" v="376" actId="404"/>
          <ac:spMkLst>
            <pc:docMk/>
            <pc:sldMk cId="0" sldId="457"/>
            <ac:spMk id="113669" creationId="{F23D35AB-F334-4F64-BB57-D3E668CCA899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113670" creationId="{C9C75676-01E3-459B-9462-5B6C47F55BA2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113673" creationId="{AE489058-91E9-4FAC-9513-3D5C77A723F4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113684" creationId="{4EDDC5F2-30CB-4296-9374-24860842004A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77" creationId="{ECF62C08-6CDF-4D85-8204-C8D6735F5C7A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78" creationId="{48B1D267-235F-4C54-9F31-25111CAFDEC8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79" creationId="{04CC5386-923E-4568-9C83-30E4BDB89180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0" creationId="{29DCBEF3-EF7D-43B0-990A-E0F590F44B1C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1" creationId="{791FCF31-6617-43FE-A205-66F25CF4466E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2" creationId="{29605BEE-5587-4531-8C83-FB15009EACFD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3" creationId="{A38877EB-9A36-4557-B4B8-3B3E04348AC8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4" creationId="{46A192CA-7980-46A1-875C-383D3996947D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6" creationId="{18C82AF5-8D78-4D83-9274-EA770735DD63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7" creationId="{7D1AFA7C-8BA2-45E1-811E-1C779C592378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8" creationId="{6EA53619-668B-4F22-94F8-394C982F7B7C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89" creationId="{724B46ED-7525-4412-A206-C65F1BEC418E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90" creationId="{4D9D6630-DD74-44BE-9EA7-3A5C343D09AC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91" creationId="{798BCE76-6898-4E2E-9E99-C8D683E07F72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92" creationId="{E8B76491-8789-44FC-B27D-9A5E49E29DCC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93" creationId="{2F361B09-3F8B-47DE-B052-7499E06A1BA3}"/>
          </ac:spMkLst>
        </pc:spChg>
        <pc:spChg chg="mod">
          <ac:chgData name="ELVIRA VALENZUELA, JOSE LUIS" userId="e19aec6b-46d0-4f6b-8f07-8e7d115ec735" providerId="ADAL" clId="{620AF42C-495D-4217-8087-6BEF46B5AD14}" dt="2018-12-13T22:05:28.988" v="375" actId="1036"/>
          <ac:spMkLst>
            <pc:docMk/>
            <pc:sldMk cId="0" sldId="457"/>
            <ac:spMk id="647194" creationId="{72C6F63F-CE91-4CEA-A1B3-34EE8E0AA349}"/>
          </ac:spMkLst>
        </pc:spChg>
        <pc:graphicFrameChg chg="mod">
          <ac:chgData name="ELVIRA VALENZUELA, JOSE LUIS" userId="e19aec6b-46d0-4f6b-8f07-8e7d115ec735" providerId="ADAL" clId="{620AF42C-495D-4217-8087-6BEF46B5AD14}" dt="2018-12-13T22:05:28.988" v="375" actId="1036"/>
          <ac:graphicFrameMkLst>
            <pc:docMk/>
            <pc:sldMk cId="0" sldId="457"/>
            <ac:graphicFrameMk id="113674" creationId="{4C30BA43-2F5E-4F01-A6AD-61D33CC7878C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5:28.988" v="375" actId="1036"/>
          <ac:graphicFrameMkLst>
            <pc:docMk/>
            <pc:sldMk cId="0" sldId="457"/>
            <ac:graphicFrameMk id="113675" creationId="{ED8BF777-1608-482E-88FA-B55C72F70A8D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5:28.988" v="375" actId="1036"/>
          <ac:graphicFrameMkLst>
            <pc:docMk/>
            <pc:sldMk cId="0" sldId="457"/>
            <ac:graphicFrameMk id="647172" creationId="{B8F34EB4-6F94-49B3-8A03-E5B728076904}"/>
          </ac:graphicFrameMkLst>
        </pc:graphicFrameChg>
        <pc:graphicFrameChg chg="mod">
          <ac:chgData name="ELVIRA VALENZUELA, JOSE LUIS" userId="e19aec6b-46d0-4f6b-8f07-8e7d115ec735" providerId="ADAL" clId="{620AF42C-495D-4217-8087-6BEF46B5AD14}" dt="2018-12-13T22:05:28.988" v="375" actId="1036"/>
          <ac:graphicFrameMkLst>
            <pc:docMk/>
            <pc:sldMk cId="0" sldId="457"/>
            <ac:graphicFrameMk id="647173" creationId="{1482ED14-F5C9-4ECC-AFF4-2C571EBA8962}"/>
          </ac:graphicFrameMkLst>
        </pc:graphicFrameChg>
      </pc:sldChg>
      <pc:sldChg chg="modSp">
        <pc:chgData name="ELVIRA VALENZUELA, JOSE LUIS" userId="e19aec6b-46d0-4f6b-8f07-8e7d115ec735" providerId="ADAL" clId="{620AF42C-495D-4217-8087-6BEF46B5AD14}" dt="2018-12-13T22:07:38.685" v="397" actId="1036"/>
        <pc:sldMkLst>
          <pc:docMk/>
          <pc:sldMk cId="0" sldId="458"/>
        </pc:sldMkLst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123912" creationId="{6D817F28-55DF-4A0A-A700-7FEAB7ED7D29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123913" creationId="{218F85F2-40C0-4B40-800A-FFA5362CF9EA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19" creationId="{84B470B4-96EF-430D-B33B-0D632D629207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0" creationId="{8853CB7C-6C69-461F-99E1-224FDEEE2CA8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3" creationId="{78000F66-5297-4CC2-B2FE-0C5C37DF5EC3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4" creationId="{AAFEC103-A2C9-49D6-AAA9-AC45AE799AF5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5" creationId="{28AAC6FC-888F-4CB2-B042-D5967AD71FAB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6" creationId="{6FA5DF11-3AFD-4327-B1B0-3AC1F5649774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7" creationId="{8DD49E30-9E8D-4099-AE80-0CC796DDA983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8" creationId="{8A2AABFD-4679-4CAF-995D-C8B174DB3B3B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29" creationId="{8482B9AE-2498-4543-9A5E-5F956E85B40A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30" creationId="{01261C7A-F471-4691-A51F-D6EFDC9C4DE8}"/>
          </ac:spMkLst>
        </pc:spChg>
        <pc:spChg chg="mod">
          <ac:chgData name="ELVIRA VALENZUELA, JOSE LUIS" userId="e19aec6b-46d0-4f6b-8f07-8e7d115ec735" providerId="ADAL" clId="{620AF42C-495D-4217-8087-6BEF46B5AD14}" dt="2018-12-13T22:07:38.685" v="397" actId="1036"/>
          <ac:spMkLst>
            <pc:docMk/>
            <pc:sldMk cId="0" sldId="458"/>
            <ac:spMk id="649231" creationId="{E490D96C-6CEA-4128-872D-FD79CB6ED6AA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30:11.583" v="507" actId="14100"/>
        <pc:sldMkLst>
          <pc:docMk/>
          <pc:sldMk cId="0" sldId="461"/>
        </pc:sldMkLst>
        <pc:spChg chg="mod">
          <ac:chgData name="ELVIRA VALENZUELA, JOSE LUIS" userId="e19aec6b-46d0-4f6b-8f07-8e7d115ec735" providerId="ADAL" clId="{620AF42C-495D-4217-8087-6BEF46B5AD14}" dt="2018-12-13T22:29:52.910" v="504" actId="1038"/>
          <ac:spMkLst>
            <pc:docMk/>
            <pc:sldMk cId="0" sldId="461"/>
            <ac:spMk id="135174" creationId="{586D8C3B-B44A-4BE1-8822-CC045747162E}"/>
          </ac:spMkLst>
        </pc:spChg>
        <pc:spChg chg="mod">
          <ac:chgData name="ELVIRA VALENZUELA, JOSE LUIS" userId="e19aec6b-46d0-4f6b-8f07-8e7d115ec735" providerId="ADAL" clId="{620AF42C-495D-4217-8087-6BEF46B5AD14}" dt="2018-12-13T22:29:58.607" v="506" actId="1037"/>
          <ac:spMkLst>
            <pc:docMk/>
            <pc:sldMk cId="0" sldId="461"/>
            <ac:spMk id="135175" creationId="{765EF805-7E5E-4E9E-9094-AD9256B2F12F}"/>
          </ac:spMkLst>
        </pc:spChg>
        <pc:spChg chg="mod">
          <ac:chgData name="ELVIRA VALENZUELA, JOSE LUIS" userId="e19aec6b-46d0-4f6b-8f07-8e7d115ec735" providerId="ADAL" clId="{620AF42C-495D-4217-8087-6BEF46B5AD14}" dt="2018-12-13T22:30:11.583" v="507" actId="14100"/>
          <ac:spMkLst>
            <pc:docMk/>
            <pc:sldMk cId="0" sldId="461"/>
            <ac:spMk id="654341" creationId="{C7311A74-2D5F-4055-9302-AF55FE6039DA}"/>
          </ac:spMkLst>
        </pc:spChg>
        <pc:spChg chg="mod">
          <ac:chgData name="ELVIRA VALENZUELA, JOSE LUIS" userId="e19aec6b-46d0-4f6b-8f07-8e7d115ec735" providerId="ADAL" clId="{620AF42C-495D-4217-8087-6BEF46B5AD14}" dt="2018-12-13T22:10:16.904" v="460" actId="14100"/>
          <ac:spMkLst>
            <pc:docMk/>
            <pc:sldMk cId="0" sldId="461"/>
            <ac:spMk id="654342" creationId="{713A8C4C-13B8-4E47-9002-7A1A84983DA6}"/>
          </ac:spMkLst>
        </pc:spChg>
        <pc:spChg chg="mod">
          <ac:chgData name="ELVIRA VALENZUELA, JOSE LUIS" userId="e19aec6b-46d0-4f6b-8f07-8e7d115ec735" providerId="ADAL" clId="{620AF42C-495D-4217-8087-6BEF46B5AD14}" dt="2018-12-13T22:29:58.607" v="506" actId="1037"/>
          <ac:spMkLst>
            <pc:docMk/>
            <pc:sldMk cId="0" sldId="461"/>
            <ac:spMk id="654343" creationId="{DE54D661-F02A-496F-8175-138BB162F3BD}"/>
          </ac:spMkLst>
        </pc:spChg>
        <pc:spChg chg="mod">
          <ac:chgData name="ELVIRA VALENZUELA, JOSE LUIS" userId="e19aec6b-46d0-4f6b-8f07-8e7d115ec735" providerId="ADAL" clId="{620AF42C-495D-4217-8087-6BEF46B5AD14}" dt="2018-12-13T22:29:58.607" v="506" actId="1037"/>
          <ac:spMkLst>
            <pc:docMk/>
            <pc:sldMk cId="0" sldId="461"/>
            <ac:spMk id="654344" creationId="{4FB11CC1-3429-41CF-B4C5-9386C41F1910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2:49.953" v="472" actId="1036"/>
        <pc:sldMkLst>
          <pc:docMk/>
          <pc:sldMk cId="0" sldId="462"/>
        </pc:sldMkLst>
        <pc:spChg chg="mod">
          <ac:chgData name="ELVIRA VALENZUELA, JOSE LUIS" userId="e19aec6b-46d0-4f6b-8f07-8e7d115ec735" providerId="ADAL" clId="{620AF42C-495D-4217-8087-6BEF46B5AD14}" dt="2018-12-13T22:12:49.953" v="472" actId="1036"/>
          <ac:spMkLst>
            <pc:docMk/>
            <pc:sldMk cId="0" sldId="462"/>
            <ac:spMk id="137222" creationId="{07ED3E90-3EA7-4167-BAD2-E39A76715E51}"/>
          </ac:spMkLst>
        </pc:spChg>
        <pc:spChg chg="mod">
          <ac:chgData name="ELVIRA VALENZUELA, JOSE LUIS" userId="e19aec6b-46d0-4f6b-8f07-8e7d115ec735" providerId="ADAL" clId="{620AF42C-495D-4217-8087-6BEF46B5AD14}" dt="2018-12-13T22:12:49.953" v="472" actId="1036"/>
          <ac:spMkLst>
            <pc:docMk/>
            <pc:sldMk cId="0" sldId="462"/>
            <ac:spMk id="137223" creationId="{CF093E46-5C5F-4423-91CE-B328EA86C029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5:13.955" v="482" actId="27636"/>
        <pc:sldMkLst>
          <pc:docMk/>
          <pc:sldMk cId="0" sldId="463"/>
        </pc:sldMkLst>
        <pc:spChg chg="mod">
          <ac:chgData name="ELVIRA VALENZUELA, JOSE LUIS" userId="e19aec6b-46d0-4f6b-8f07-8e7d115ec735" providerId="ADAL" clId="{620AF42C-495D-4217-8087-6BEF46B5AD14}" dt="2018-12-13T22:12:56.448" v="473" actId="1036"/>
          <ac:spMkLst>
            <pc:docMk/>
            <pc:sldMk cId="0" sldId="463"/>
            <ac:spMk id="139269" creationId="{EA02F8F7-291C-498E-9D59-38AB3219541A}"/>
          </ac:spMkLst>
        </pc:spChg>
        <pc:spChg chg="mod">
          <ac:chgData name="ELVIRA VALENZUELA, JOSE LUIS" userId="e19aec6b-46d0-4f6b-8f07-8e7d115ec735" providerId="ADAL" clId="{620AF42C-495D-4217-8087-6BEF46B5AD14}" dt="2018-12-13T22:12:56.448" v="473" actId="1036"/>
          <ac:spMkLst>
            <pc:docMk/>
            <pc:sldMk cId="0" sldId="463"/>
            <ac:spMk id="139270" creationId="{218BD736-F24B-4DC3-8A65-935B2C1C3017}"/>
          </ac:spMkLst>
        </pc:spChg>
        <pc:spChg chg="mod">
          <ac:chgData name="ELVIRA VALENZUELA, JOSE LUIS" userId="e19aec6b-46d0-4f6b-8f07-8e7d115ec735" providerId="ADAL" clId="{620AF42C-495D-4217-8087-6BEF46B5AD14}" dt="2018-12-13T22:15:13.955" v="482" actId="27636"/>
          <ac:spMkLst>
            <pc:docMk/>
            <pc:sldMk cId="0" sldId="463"/>
            <ac:spMk id="139271" creationId="{A94A7A4E-FEBA-4E3F-B1A8-5DD1D4E8462D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11.869" v="642" actId="20577"/>
        <pc:sldMkLst>
          <pc:docMk/>
          <pc:sldMk cId="0" sldId="464"/>
        </pc:sldMkLst>
        <pc:spChg chg="mod">
          <ac:chgData name="ELVIRA VALENZUELA, JOSE LUIS" userId="e19aec6b-46d0-4f6b-8f07-8e7d115ec735" providerId="ADAL" clId="{620AF42C-495D-4217-8087-6BEF46B5AD14}" dt="2018-12-18T17:09:11.869" v="642" actId="20577"/>
          <ac:spMkLst>
            <pc:docMk/>
            <pc:sldMk cId="0" sldId="464"/>
            <ac:spMk id="141317" creationId="{1F7F779F-275C-4872-98F7-4847CA4D43B0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20" creationId="{07795FF8-408B-4C11-B13F-E2D71B4F54D9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21" creationId="{FF92B71D-48AB-4347-B7FE-CD0BD9230A6F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22" creationId="{1174BC5E-A63C-4607-B30E-E2FE396B22EC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23" creationId="{4F419F94-6540-4261-A44A-064615466494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25" creationId="{3903245C-A79F-4653-BA3C-5D34088B244C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30" creationId="{1741DE30-B6E8-4568-9BF6-995F70EE61B2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31" creationId="{7C084B6E-D690-4CBB-8F5D-5C49B80F318B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32" creationId="{3B64A0C3-55B0-4278-8349-0DF36A37EE39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33" creationId="{BF517803-7B9E-4580-8443-97F2C942D561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35" creationId="{37A1ACF9-A8A0-4356-93E8-44259B218264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40" creationId="{5FE88617-9A4C-4559-94FD-EB216CC843FB}"/>
          </ac:spMkLst>
        </pc:spChg>
        <pc:spChg chg="mod">
          <ac:chgData name="ELVIRA VALENZUELA, JOSE LUIS" userId="e19aec6b-46d0-4f6b-8f07-8e7d115ec735" providerId="ADAL" clId="{620AF42C-495D-4217-8087-6BEF46B5AD14}" dt="2018-12-13T22:29:35.477" v="502" actId="207"/>
          <ac:spMkLst>
            <pc:docMk/>
            <pc:sldMk cId="0" sldId="464"/>
            <ac:spMk id="141341" creationId="{7A6C2B5E-D32E-4044-9E0E-563263956E64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8T17:09:17.826" v="644" actId="20577"/>
        <pc:sldMkLst>
          <pc:docMk/>
          <pc:sldMk cId="0" sldId="465"/>
        </pc:sldMkLst>
        <pc:spChg chg="add del mod">
          <ac:chgData name="ELVIRA VALENZUELA, JOSE LUIS" userId="e19aec6b-46d0-4f6b-8f07-8e7d115ec735" providerId="ADAL" clId="{620AF42C-495D-4217-8087-6BEF46B5AD14}" dt="2018-12-13T22:31:51.404" v="526" actId="27636"/>
          <ac:spMkLst>
            <pc:docMk/>
            <pc:sldMk cId="0" sldId="465"/>
            <ac:spMk id="4" creationId="{2EC0C4E8-BB9C-4AA2-A257-1F722984F0BB}"/>
          </ac:spMkLst>
        </pc:spChg>
        <pc:spChg chg="add del mod">
          <ac:chgData name="ELVIRA VALENZUELA, JOSE LUIS" userId="e19aec6b-46d0-4f6b-8f07-8e7d115ec735" providerId="ADAL" clId="{620AF42C-495D-4217-8087-6BEF46B5AD14}" dt="2018-12-13T22:31:51.404" v="526" actId="27636"/>
          <ac:spMkLst>
            <pc:docMk/>
            <pc:sldMk cId="0" sldId="465"/>
            <ac:spMk id="5" creationId="{1758E14E-EC2F-4E0D-9FB0-F718CA07998D}"/>
          </ac:spMkLst>
        </pc:spChg>
        <pc:spChg chg="add del mod">
          <ac:chgData name="ELVIRA VALENZUELA, JOSE LUIS" userId="e19aec6b-46d0-4f6b-8f07-8e7d115ec735" providerId="ADAL" clId="{620AF42C-495D-4217-8087-6BEF46B5AD14}" dt="2018-12-13T22:31:51.404" v="526" actId="27636"/>
          <ac:spMkLst>
            <pc:docMk/>
            <pc:sldMk cId="0" sldId="465"/>
            <ac:spMk id="6" creationId="{CEB01C92-CDDB-4B1C-8EF4-BF2DE771FB3E}"/>
          </ac:spMkLst>
        </pc:spChg>
        <pc:spChg chg="mod">
          <ac:chgData name="ELVIRA VALENZUELA, JOSE LUIS" userId="e19aec6b-46d0-4f6b-8f07-8e7d115ec735" providerId="ADAL" clId="{620AF42C-495D-4217-8087-6BEF46B5AD14}" dt="2018-12-13T22:31:39.622" v="525" actId="1038"/>
          <ac:spMkLst>
            <pc:docMk/>
            <pc:sldMk cId="0" sldId="465"/>
            <ac:spMk id="143367" creationId="{8D312572-271E-4837-AD3A-6EF43ADF4B23}"/>
          </ac:spMkLst>
        </pc:spChg>
        <pc:spChg chg="mod">
          <ac:chgData name="ELVIRA VALENZUELA, JOSE LUIS" userId="e19aec6b-46d0-4f6b-8f07-8e7d115ec735" providerId="ADAL" clId="{620AF42C-495D-4217-8087-6BEF46B5AD14}" dt="2018-12-13T22:31:39.622" v="525" actId="1038"/>
          <ac:spMkLst>
            <pc:docMk/>
            <pc:sldMk cId="0" sldId="465"/>
            <ac:spMk id="143368" creationId="{8405F9F5-30EB-4C49-B427-17209B6EF6E2}"/>
          </ac:spMkLst>
        </pc:spChg>
        <pc:spChg chg="mod">
          <ac:chgData name="ELVIRA VALENZUELA, JOSE LUIS" userId="e19aec6b-46d0-4f6b-8f07-8e7d115ec735" providerId="ADAL" clId="{620AF42C-495D-4217-8087-6BEF46B5AD14}" dt="2018-12-18T17:09:17.826" v="644" actId="20577"/>
          <ac:spMkLst>
            <pc:docMk/>
            <pc:sldMk cId="0" sldId="465"/>
            <ac:spMk id="143369" creationId="{EC36598C-E74A-4E71-A1DA-A4A1AD805483}"/>
          </ac:spMkLst>
        </pc:spChg>
        <pc:spChg chg="mod">
          <ac:chgData name="ELVIRA VALENZUELA, JOSE LUIS" userId="e19aec6b-46d0-4f6b-8f07-8e7d115ec735" providerId="ADAL" clId="{620AF42C-495D-4217-8087-6BEF46B5AD14}" dt="2018-12-13T22:31:39.622" v="525" actId="1038"/>
          <ac:spMkLst>
            <pc:docMk/>
            <pc:sldMk cId="0" sldId="465"/>
            <ac:spMk id="662533" creationId="{619905E2-5BC9-45C8-8E26-9B2021A1CF16}"/>
          </ac:spMkLst>
        </pc:spChg>
        <pc:spChg chg="mod">
          <ac:chgData name="ELVIRA VALENZUELA, JOSE LUIS" userId="e19aec6b-46d0-4f6b-8f07-8e7d115ec735" providerId="ADAL" clId="{620AF42C-495D-4217-8087-6BEF46B5AD14}" dt="2018-12-13T22:31:39.622" v="525" actId="1038"/>
          <ac:spMkLst>
            <pc:docMk/>
            <pc:sldMk cId="0" sldId="465"/>
            <ac:spMk id="662534" creationId="{FF997DD5-4DC0-44AB-9499-14A7EA09FE49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5:21.486" v="549" actId="1036"/>
        <pc:sldMkLst>
          <pc:docMk/>
          <pc:sldMk cId="0" sldId="466"/>
        </pc:sldMkLst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56" creationId="{27E2D402-B339-448E-97C8-027AD1EE14BD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57" creationId="{B7C43AF1-E2EB-4ECE-B09E-DCA20E0939E0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58" creationId="{7B8422EE-82A7-46ED-B074-699941726C4D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59" creationId="{9FDC549B-E1C8-42FC-8B66-88AC6588194D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0" creationId="{B129BBD0-5D32-4A16-BD7A-6A9356056429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1" creationId="{7DE1F7F9-6C05-4602-825B-2461215D9CF4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2" creationId="{F6BEFE07-DDD3-4F92-B7A8-0E1B52A85D06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3" creationId="{6C4EB9F8-C32F-4ADA-A778-9E3F45DBCA08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4" creationId="{8778210B-AC62-45E8-BDF1-AFD60BDE26F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5" creationId="{3B0E7045-1014-43B7-BFC9-D62BF763D89B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6" creationId="{8056FB88-2DD7-46E2-B911-DF554217DF10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7" creationId="{12096D4B-582C-43CA-8EB3-A5CF4DC5F47D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8" creationId="{5FE994F3-6532-4201-B96B-5F82EAC8E1F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69" creationId="{A950B3CB-DF52-4345-AA65-6B81DE97525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0" creationId="{46EE3D48-2D09-4C07-94C6-2685ABB82815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1" creationId="{FFE7D4FF-B595-4139-9B7B-9812E60C7CC8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2" creationId="{B4B1B8F7-9AC5-4D94-8374-5874DE4EC02E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3" creationId="{B3C59317-0391-4F4E-817B-71B63ABA8A35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4" creationId="{2E95C855-2B7D-41C8-BD4E-4CCA94A9202A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5" creationId="{E41F9B6F-93D8-48AF-A6D5-BEA3E6F87FB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6" creationId="{2DF4C325-31FB-4101-AF0F-0E29123A84C0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7" creationId="{DC686CB2-36D5-48A5-AA3E-92E3FBDB720D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8" creationId="{D7FDC850-9E6B-4766-B66A-4DEFFA7C7591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79" creationId="{466384D5-1A4B-42F6-BB51-524A953AA7B8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0" creationId="{F4811796-2689-4CE0-9EF5-AEC347FE78A0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1" creationId="{B940C460-60FF-40E0-83D2-3B10B13F0D71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2" creationId="{E4F449AC-D883-43AD-8B67-C11E5BBC7462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3" creationId="{D55243FF-0966-44C9-8C47-8FEE42C38A44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5" creationId="{F934E424-04F0-45E7-97A4-6813277D9B56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6" creationId="{077C6163-4E00-4991-9916-4A2AB2787668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7" creationId="{6D6A805E-7A82-4468-945B-AFF0EF000B36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88" creationId="{931CD5C9-21D9-4C0F-801F-644296649CB8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2" creationId="{19A693E9-20A9-4265-AFF9-70E97119A34A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3" creationId="{BB973AEE-75F0-4960-9060-8C7FC053A4F3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4" creationId="{EF033B06-0B45-43E6-9B1F-F06FED76FECC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5" creationId="{106BD900-C26D-4B10-994D-C107653127C4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6" creationId="{CDE73DBA-9C16-4964-81FB-DF3E8F906ECA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7" creationId="{8AFD75DD-A35C-4A40-91E8-902503344F93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8" creationId="{B9870288-B524-4A6F-99C0-0B7792B9E27E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299" creationId="{0241CE0B-8479-4BBA-A96D-07DBA7BF333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0" creationId="{F274247C-6628-4B35-AE0C-7CE2493D3B21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1" creationId="{F9DE85AC-4DD0-4DA6-A672-A2F338A74756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2" creationId="{3DFFF59F-2F2D-4BBF-A438-590FA70AA09A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3" creationId="{B00F2BE4-99B4-47C3-8771-9D676087E85C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4" creationId="{ADCFB350-C425-4B59-8A98-002FDA13BEB5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5" creationId="{A514E90E-8B8B-42C2-85C4-AB3938238F74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6" creationId="{13BDA9DD-16DC-44AB-A819-129BFF4C8C2B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7" creationId="{892ED25B-875B-405B-8418-52288C672E8B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8" creationId="{9DAC8B4A-FA17-491E-8837-B4ED5AE61EF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09" creationId="{5EE304F5-483E-46FF-9710-CCC84264E581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0" creationId="{D7A91723-AE7F-4E89-9D6D-EB752004FA6F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1" creationId="{F7F499D2-1850-4D37-A45D-FBD970B97C92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2" creationId="{01FD250E-4E02-484F-8D09-F5D332F12AA6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3" creationId="{38BC7ED7-1AD9-407D-95CE-4DB125B0CA8A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4" creationId="{BF1D0340-A4E6-49CF-8EE3-1E42AB38CDD7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181315" creationId="{8BDD2CE4-624C-45B8-9C79-5432A1F02E70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664578" creationId="{906F90B0-4DBD-4BB7-87FD-AF362663DA74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664579" creationId="{774486E9-CE36-41B7-B3DD-2D2D9195575C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664665" creationId="{800B3005-BECA-4447-920D-EF547A2AB545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664666" creationId="{9503BA4D-106A-46A5-A923-6759B129AC93}"/>
          </ac:spMkLst>
        </pc:spChg>
        <pc:spChg chg="mod">
          <ac:chgData name="ELVIRA VALENZUELA, JOSE LUIS" userId="e19aec6b-46d0-4f6b-8f07-8e7d115ec735" providerId="ADAL" clId="{620AF42C-495D-4217-8087-6BEF46B5AD14}" dt="2018-12-14T17:55:21.486" v="549" actId="1036"/>
          <ac:spMkLst>
            <pc:docMk/>
            <pc:sldMk cId="0" sldId="466"/>
            <ac:spMk id="664667" creationId="{6D0B18FE-9C5B-4F3B-9D68-D2F182558889}"/>
          </ac:spMkLst>
        </pc:spChg>
        <pc:grpChg chg="mod">
          <ac:chgData name="ELVIRA VALENZUELA, JOSE LUIS" userId="e19aec6b-46d0-4f6b-8f07-8e7d115ec735" providerId="ADAL" clId="{620AF42C-495D-4217-8087-6BEF46B5AD14}" dt="2018-12-14T17:55:21.486" v="549" actId="1036"/>
          <ac:grpSpMkLst>
            <pc:docMk/>
            <pc:sldMk cId="0" sldId="466"/>
            <ac:grpSpMk id="181284" creationId="{E27216B2-DC10-453E-804B-EA10D99488F8}"/>
          </ac:grpSpMkLst>
        </pc:grpChg>
        <pc:grpChg chg="mod">
          <ac:chgData name="ELVIRA VALENZUELA, JOSE LUIS" userId="e19aec6b-46d0-4f6b-8f07-8e7d115ec735" providerId="ADAL" clId="{620AF42C-495D-4217-8087-6BEF46B5AD14}" dt="2018-12-14T17:55:21.486" v="549" actId="1036"/>
          <ac:grpSpMkLst>
            <pc:docMk/>
            <pc:sldMk cId="0" sldId="466"/>
            <ac:grpSpMk id="181289" creationId="{F140E272-E4ED-4B7C-AE45-4CE3E0DE3EDC}"/>
          </ac:grpSpMkLst>
        </pc:grpChg>
        <pc:grpChg chg="mod">
          <ac:chgData name="ELVIRA VALENZUELA, JOSE LUIS" userId="e19aec6b-46d0-4f6b-8f07-8e7d115ec735" providerId="ADAL" clId="{620AF42C-495D-4217-8087-6BEF46B5AD14}" dt="2018-12-14T17:55:21.486" v="549" actId="1036"/>
          <ac:grpSpMkLst>
            <pc:docMk/>
            <pc:sldMk cId="0" sldId="466"/>
            <ac:grpSpMk id="181290" creationId="{B1A3699F-62BE-4343-8965-330538D27AC9}"/>
          </ac:grpSpMkLst>
        </pc:grpChg>
        <pc:grpChg chg="mod">
          <ac:chgData name="ELVIRA VALENZUELA, JOSE LUIS" userId="e19aec6b-46d0-4f6b-8f07-8e7d115ec735" providerId="ADAL" clId="{620AF42C-495D-4217-8087-6BEF46B5AD14}" dt="2018-12-14T17:55:21.486" v="549" actId="1036"/>
          <ac:grpSpMkLst>
            <pc:docMk/>
            <pc:sldMk cId="0" sldId="466"/>
            <ac:grpSpMk id="181291" creationId="{329A3E37-B67C-475C-8A0E-935AF8241C22}"/>
          </ac:grpSpMkLst>
        </pc:grpChg>
      </pc:sldChg>
      <pc:sldChg chg="modSp">
        <pc:chgData name="ELVIRA VALENZUELA, JOSE LUIS" userId="e19aec6b-46d0-4f6b-8f07-8e7d115ec735" providerId="ADAL" clId="{620AF42C-495D-4217-8087-6BEF46B5AD14}" dt="2018-12-18T17:10:38.185" v="660" actId="1036"/>
        <pc:sldMkLst>
          <pc:docMk/>
          <pc:sldMk cId="0" sldId="471"/>
        </pc:sldMkLst>
        <pc:spChg chg="mod">
          <ac:chgData name="ELVIRA VALENZUELA, JOSE LUIS" userId="e19aec6b-46d0-4f6b-8f07-8e7d115ec735" providerId="ADAL" clId="{620AF42C-495D-4217-8087-6BEF46B5AD14}" dt="2018-12-18T17:10:38.185" v="660" actId="1036"/>
          <ac:spMkLst>
            <pc:docMk/>
            <pc:sldMk cId="0" sldId="471"/>
            <ac:spMk id="195591" creationId="{EEC9C5CF-64AC-474E-B2FF-97379440A80F}"/>
          </ac:spMkLst>
        </pc:spChg>
        <pc:spChg chg="mod">
          <ac:chgData name="ELVIRA VALENZUELA, JOSE LUIS" userId="e19aec6b-46d0-4f6b-8f07-8e7d115ec735" providerId="ADAL" clId="{620AF42C-495D-4217-8087-6BEF46B5AD14}" dt="2018-12-18T17:10:38.185" v="660" actId="1036"/>
          <ac:spMkLst>
            <pc:docMk/>
            <pc:sldMk cId="0" sldId="471"/>
            <ac:spMk id="674818" creationId="{21BE775F-B6C1-4058-8D10-CDC9A78A5725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6:33.044" v="573" actId="1036"/>
        <pc:sldMkLst>
          <pc:docMk/>
          <pc:sldMk cId="0" sldId="472"/>
        </pc:sldMkLst>
        <pc:spChg chg="mod">
          <ac:chgData name="ELVIRA VALENZUELA, JOSE LUIS" userId="e19aec6b-46d0-4f6b-8f07-8e7d115ec735" providerId="ADAL" clId="{620AF42C-495D-4217-8087-6BEF46B5AD14}" dt="2018-12-14T17:56:33.044" v="573" actId="1036"/>
          <ac:spMkLst>
            <pc:docMk/>
            <pc:sldMk cId="0" sldId="472"/>
            <ac:spMk id="196615" creationId="{17D21DCA-334F-45F3-80BA-5D857B9A8897}"/>
          </ac:spMkLst>
        </pc:spChg>
        <pc:spChg chg="mod">
          <ac:chgData name="ELVIRA VALENZUELA, JOSE LUIS" userId="e19aec6b-46d0-4f6b-8f07-8e7d115ec735" providerId="ADAL" clId="{620AF42C-495D-4217-8087-6BEF46B5AD14}" dt="2018-12-14T17:56:33.044" v="573" actId="1036"/>
          <ac:spMkLst>
            <pc:docMk/>
            <pc:sldMk cId="0" sldId="472"/>
            <ac:spMk id="675842" creationId="{A2D596A8-805E-4BCD-BFB1-7E4352F2A137}"/>
          </ac:spMkLst>
        </pc:spChg>
      </pc:sldChg>
      <pc:sldChg chg="modSp">
        <pc:chgData name="ELVIRA VALENZUELA, JOSE LUIS" userId="e19aec6b-46d0-4f6b-8f07-8e7d115ec735" providerId="ADAL" clId="{620AF42C-495D-4217-8087-6BEF46B5AD14}" dt="2018-12-13T22:16:31.341" v="489" actId="167"/>
        <pc:sldMkLst>
          <pc:docMk/>
          <pc:sldMk cId="0" sldId="473"/>
        </pc:sldMkLst>
        <pc:spChg chg="ord">
          <ac:chgData name="ELVIRA VALENZUELA, JOSE LUIS" userId="e19aec6b-46d0-4f6b-8f07-8e7d115ec735" providerId="ADAL" clId="{620AF42C-495D-4217-8087-6BEF46B5AD14}" dt="2018-12-13T22:16:31.341" v="489" actId="167"/>
          <ac:spMkLst>
            <pc:docMk/>
            <pc:sldMk cId="0" sldId="473"/>
            <ac:spMk id="183301" creationId="{6FB85E74-AD07-4BA9-957B-A34A07C5C92E}"/>
          </ac:spMkLst>
        </pc:spChg>
        <pc:spChg chg="mod">
          <ac:chgData name="ELVIRA VALENZUELA, JOSE LUIS" userId="e19aec6b-46d0-4f6b-8f07-8e7d115ec735" providerId="ADAL" clId="{620AF42C-495D-4217-8087-6BEF46B5AD14}" dt="2018-12-13T19:25:30.229" v="110" actId="27636"/>
          <ac:spMkLst>
            <pc:docMk/>
            <pc:sldMk cId="0" sldId="473"/>
            <ac:spMk id="183303" creationId="{202EE004-3D5F-40E8-B032-920E7CD06214}"/>
          </ac:spMkLst>
        </pc:spChg>
      </pc:sldChg>
      <pc:sldChg chg="modSp">
        <pc:chgData name="ELVIRA VALENZUELA, JOSE LUIS" userId="e19aec6b-46d0-4f6b-8f07-8e7d115ec735" providerId="ADAL" clId="{620AF42C-495D-4217-8087-6BEF46B5AD14}" dt="2018-12-19T17:33:55.122" v="725" actId="1038"/>
        <pc:sldMkLst>
          <pc:docMk/>
          <pc:sldMk cId="0" sldId="474"/>
        </pc:sldMkLst>
        <pc:spChg chg="mod ord">
          <ac:chgData name="ELVIRA VALENZUELA, JOSE LUIS" userId="e19aec6b-46d0-4f6b-8f07-8e7d115ec735" providerId="ADAL" clId="{620AF42C-495D-4217-8087-6BEF46B5AD14}" dt="2018-12-19T17:33:55.122" v="725" actId="1038"/>
          <ac:spMkLst>
            <pc:docMk/>
            <pc:sldMk cId="0" sldId="474"/>
            <ac:spMk id="185349" creationId="{49AE1808-5DD5-423F-983F-B0344CEB0340}"/>
          </ac:spMkLst>
        </pc:spChg>
        <pc:spChg chg="mod">
          <ac:chgData name="ELVIRA VALENZUELA, JOSE LUIS" userId="e19aec6b-46d0-4f6b-8f07-8e7d115ec735" providerId="ADAL" clId="{620AF42C-495D-4217-8087-6BEF46B5AD14}" dt="2018-12-14T17:55:44.562" v="558" actId="1035"/>
          <ac:spMkLst>
            <pc:docMk/>
            <pc:sldMk cId="0" sldId="474"/>
            <ac:spMk id="185351" creationId="{7C169ECC-A489-4CBB-9DCD-3073E04A5F1F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6:22.841" v="567" actId="1076"/>
        <pc:sldMkLst>
          <pc:docMk/>
          <pc:sldMk cId="0" sldId="475"/>
        </pc:sldMkLst>
        <pc:spChg chg="mod">
          <ac:chgData name="ELVIRA VALENZUELA, JOSE LUIS" userId="e19aec6b-46d0-4f6b-8f07-8e7d115ec735" providerId="ADAL" clId="{620AF42C-495D-4217-8087-6BEF46B5AD14}" dt="2018-12-14T17:56:15.880" v="566" actId="1076"/>
          <ac:spMkLst>
            <pc:docMk/>
            <pc:sldMk cId="0" sldId="475"/>
            <ac:spMk id="187398" creationId="{6235F9EE-2550-444E-A2BD-7F93BBF043BF}"/>
          </ac:spMkLst>
        </pc:spChg>
        <pc:spChg chg="mod">
          <ac:chgData name="ELVIRA VALENZUELA, JOSE LUIS" userId="e19aec6b-46d0-4f6b-8f07-8e7d115ec735" providerId="ADAL" clId="{620AF42C-495D-4217-8087-6BEF46B5AD14}" dt="2018-12-14T17:56:08.377" v="565" actId="1076"/>
          <ac:spMkLst>
            <pc:docMk/>
            <pc:sldMk cId="0" sldId="475"/>
            <ac:spMk id="187399" creationId="{00F7B0D7-7D3B-4142-8EF7-074E4F4578FB}"/>
          </ac:spMkLst>
        </pc:spChg>
        <pc:spChg chg="mod">
          <ac:chgData name="ELVIRA VALENZUELA, JOSE LUIS" userId="e19aec6b-46d0-4f6b-8f07-8e7d115ec735" providerId="ADAL" clId="{620AF42C-495D-4217-8087-6BEF46B5AD14}" dt="2018-12-14T17:56:22.841" v="567" actId="1076"/>
          <ac:spMkLst>
            <pc:docMk/>
            <pc:sldMk cId="0" sldId="475"/>
            <ac:spMk id="187400" creationId="{128367B9-466A-4604-BD91-0A5CA4EDCB1B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36.325" v="647" actId="20577"/>
        <pc:sldMkLst>
          <pc:docMk/>
          <pc:sldMk cId="0" sldId="476"/>
        </pc:sldMkLst>
        <pc:spChg chg="mod">
          <ac:chgData name="ELVIRA VALENZUELA, JOSE LUIS" userId="e19aec6b-46d0-4f6b-8f07-8e7d115ec735" providerId="ADAL" clId="{620AF42C-495D-4217-8087-6BEF46B5AD14}" dt="2018-12-13T22:32:14.346" v="531" actId="1036"/>
          <ac:spMkLst>
            <pc:docMk/>
            <pc:sldMk cId="0" sldId="476"/>
            <ac:spMk id="152581" creationId="{6C0EC1FF-0076-4EBA-9D7C-9BA5DD79BACD}"/>
          </ac:spMkLst>
        </pc:spChg>
        <pc:spChg chg="mod">
          <ac:chgData name="ELVIRA VALENZUELA, JOSE LUIS" userId="e19aec6b-46d0-4f6b-8f07-8e7d115ec735" providerId="ADAL" clId="{620AF42C-495D-4217-8087-6BEF46B5AD14}" dt="2018-12-13T22:32:23.542" v="533" actId="14100"/>
          <ac:spMkLst>
            <pc:docMk/>
            <pc:sldMk cId="0" sldId="476"/>
            <ac:spMk id="152582" creationId="{0C42E028-9612-45E9-B263-1067268DF8FD}"/>
          </ac:spMkLst>
        </pc:spChg>
        <pc:spChg chg="mod">
          <ac:chgData name="ELVIRA VALENZUELA, JOSE LUIS" userId="e19aec6b-46d0-4f6b-8f07-8e7d115ec735" providerId="ADAL" clId="{620AF42C-495D-4217-8087-6BEF46B5AD14}" dt="2018-12-18T17:09:36.325" v="647" actId="20577"/>
          <ac:spMkLst>
            <pc:docMk/>
            <pc:sldMk cId="0" sldId="476"/>
            <ac:spMk id="152583" creationId="{61B00408-F67C-4268-8257-4F4EF12561DF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09:41.359" v="648" actId="20577"/>
        <pc:sldMkLst>
          <pc:docMk/>
          <pc:sldMk cId="0" sldId="477"/>
        </pc:sldMkLst>
        <pc:spChg chg="mod">
          <ac:chgData name="ELVIRA VALENZUELA, JOSE LUIS" userId="e19aec6b-46d0-4f6b-8f07-8e7d115ec735" providerId="ADAL" clId="{620AF42C-495D-4217-8087-6BEF46B5AD14}" dt="2018-12-18T17:09:41.359" v="648" actId="20577"/>
          <ac:spMkLst>
            <pc:docMk/>
            <pc:sldMk cId="0" sldId="477"/>
            <ac:spMk id="154629" creationId="{F2819BBA-1D14-4962-9DDC-CCCEF4106BF4}"/>
          </ac:spMkLst>
        </pc:spChg>
        <pc:spChg chg="mod">
          <ac:chgData name="ELVIRA VALENZUELA, JOSE LUIS" userId="e19aec6b-46d0-4f6b-8f07-8e7d115ec735" providerId="ADAL" clId="{620AF42C-495D-4217-8087-6BEF46B5AD14}" dt="2018-12-13T22:32:31.771" v="536" actId="1036"/>
          <ac:spMkLst>
            <pc:docMk/>
            <pc:sldMk cId="0" sldId="477"/>
            <ac:spMk id="154630" creationId="{6283AF10-3724-406F-8130-696C653D8C6A}"/>
          </ac:spMkLst>
        </pc:spChg>
        <pc:spChg chg="mod">
          <ac:chgData name="ELVIRA VALENZUELA, JOSE LUIS" userId="e19aec6b-46d0-4f6b-8f07-8e7d115ec735" providerId="ADAL" clId="{620AF42C-495D-4217-8087-6BEF46B5AD14}" dt="2018-12-13T22:32:31.771" v="536" actId="1036"/>
          <ac:spMkLst>
            <pc:docMk/>
            <pc:sldMk cId="0" sldId="477"/>
            <ac:spMk id="154631" creationId="{F56183FA-ED9B-4DC8-8BD0-ECBA99FA85CC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25:30.027" v="102" actId="27636"/>
        <pc:sldMkLst>
          <pc:docMk/>
          <pc:sldMk cId="0" sldId="478"/>
        </pc:sldMkLst>
        <pc:spChg chg="mod">
          <ac:chgData name="ELVIRA VALENZUELA, JOSE LUIS" userId="e19aec6b-46d0-4f6b-8f07-8e7d115ec735" providerId="ADAL" clId="{620AF42C-495D-4217-8087-6BEF46B5AD14}" dt="2018-12-13T19:25:30.009" v="101" actId="27636"/>
          <ac:spMkLst>
            <pc:docMk/>
            <pc:sldMk cId="0" sldId="478"/>
            <ac:spMk id="133122" creationId="{AF1CF259-DA98-4B5C-B81C-321ADDE61857}"/>
          </ac:spMkLst>
        </pc:spChg>
        <pc:spChg chg="mod">
          <ac:chgData name="ELVIRA VALENZUELA, JOSE LUIS" userId="e19aec6b-46d0-4f6b-8f07-8e7d115ec735" providerId="ADAL" clId="{620AF42C-495D-4217-8087-6BEF46B5AD14}" dt="2018-12-13T19:25:30.027" v="102" actId="27636"/>
          <ac:spMkLst>
            <pc:docMk/>
            <pc:sldMk cId="0" sldId="478"/>
            <ac:spMk id="133123" creationId="{E99FE2DF-5836-4661-ABE6-D7ED27D949C2}"/>
          </ac:spMkLst>
        </pc:spChg>
      </pc:sldChg>
      <pc:sldChg chg="modSp">
        <pc:chgData name="ELVIRA VALENZUELA, JOSE LUIS" userId="e19aec6b-46d0-4f6b-8f07-8e7d115ec735" providerId="ADAL" clId="{620AF42C-495D-4217-8087-6BEF46B5AD14}" dt="2018-12-19T17:33:32.218" v="719" actId="1037"/>
        <pc:sldMkLst>
          <pc:docMk/>
          <pc:sldMk cId="0" sldId="479"/>
        </pc:sldMkLst>
        <pc:spChg chg="mod">
          <ac:chgData name="ELVIRA VALENZUELA, JOSE LUIS" userId="e19aec6b-46d0-4f6b-8f07-8e7d115ec735" providerId="ADAL" clId="{620AF42C-495D-4217-8087-6BEF46B5AD14}" dt="2018-12-19T17:33:32.218" v="719" actId="1037"/>
          <ac:spMkLst>
            <pc:docMk/>
            <pc:sldMk cId="0" sldId="479"/>
            <ac:spMk id="4" creationId="{4A7E604B-EBBB-4D32-B14C-39E8B92A7248}"/>
          </ac:spMkLst>
        </pc:spChg>
        <pc:spChg chg="mod">
          <ac:chgData name="ELVIRA VALENZUELA, JOSE LUIS" userId="e19aec6b-46d0-4f6b-8f07-8e7d115ec735" providerId="ADAL" clId="{620AF42C-495D-4217-8087-6BEF46B5AD14}" dt="2018-12-18T17:09:02.382" v="640" actId="20577"/>
          <ac:spMkLst>
            <pc:docMk/>
            <pc:sldMk cId="0" sldId="479"/>
            <ac:spMk id="131077" creationId="{7F3C1B4C-A198-48FB-986C-FEBA5BC2DF86}"/>
          </ac:spMkLst>
        </pc:spChg>
        <pc:spChg chg="mod">
          <ac:chgData name="ELVIRA VALENZUELA, JOSE LUIS" userId="e19aec6b-46d0-4f6b-8f07-8e7d115ec735" providerId="ADAL" clId="{620AF42C-495D-4217-8087-6BEF46B5AD14}" dt="2018-12-19T17:33:26.150" v="717" actId="1038"/>
          <ac:spMkLst>
            <pc:docMk/>
            <pc:sldMk cId="0" sldId="479"/>
            <ac:spMk id="131078" creationId="{7E51BBE9-E9CB-417E-9D13-ABD89D5D7901}"/>
          </ac:spMkLst>
        </pc:spChg>
        <pc:spChg chg="mod">
          <ac:chgData name="ELVIRA VALENZUELA, JOSE LUIS" userId="e19aec6b-46d0-4f6b-8f07-8e7d115ec735" providerId="ADAL" clId="{620AF42C-495D-4217-8087-6BEF46B5AD14}" dt="2018-12-19T17:33:32.218" v="719" actId="1037"/>
          <ac:spMkLst>
            <pc:docMk/>
            <pc:sldMk cId="0" sldId="479"/>
            <ac:spMk id="131079" creationId="{CC5E6B0D-7542-4379-A190-477A66DA4DCE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6:45.461" v="576" actId="1036"/>
        <pc:sldMkLst>
          <pc:docMk/>
          <pc:sldMk cId="0" sldId="480"/>
        </pc:sldMkLst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209926" creationId="{8BEB0726-529E-46F0-AC52-E6CA02DA1AEF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209927" creationId="{BD90C8AB-C82B-40C7-94A6-FD3F0E0AD5A1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06" creationId="{A131EF88-132C-4CFF-966E-27A25C6C1CC6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07" creationId="{43FA2A5F-8820-46C1-8AFC-7CC0E61DD3A5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08" creationId="{787B728F-E452-4E07-8ABD-F417B8130578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09" creationId="{869FD803-E2CE-4B7D-9581-0ECE8B06464A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10" creationId="{CD168E54-AD89-46A2-875B-0EE261A26897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11" creationId="{4153E35E-5E5B-4B85-B574-15B2C5E5D3F0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12" creationId="{E42C5986-ECF3-45F8-B711-4301492ED5A6}"/>
          </ac:spMkLst>
        </pc:spChg>
        <pc:spChg chg="mod">
          <ac:chgData name="ELVIRA VALENZUELA, JOSE LUIS" userId="e19aec6b-46d0-4f6b-8f07-8e7d115ec735" providerId="ADAL" clId="{620AF42C-495D-4217-8087-6BEF46B5AD14}" dt="2018-12-14T17:56:45.461" v="576" actId="1036"/>
          <ac:spMkLst>
            <pc:docMk/>
            <pc:sldMk cId="0" sldId="480"/>
            <ac:spMk id="691213" creationId="{E9ADFE30-3EA3-47C0-8163-83169374C6E8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6:51.385" v="579" actId="1036"/>
        <pc:sldMkLst>
          <pc:docMk/>
          <pc:sldMk cId="0" sldId="481"/>
        </pc:sldMkLst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210950" creationId="{EA8324C5-0468-4141-BAF5-312F73580F32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210951" creationId="{4F41332B-AFC9-436B-A74E-7CA44DEB3B74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0" creationId="{05C9185F-4423-46E9-9CE2-294A4C294F27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1" creationId="{2BAC791D-41A8-4380-BD0F-BD92EF98F33C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2" creationId="{418BAC44-CF65-4E36-B57C-66C3675FC210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3" creationId="{DBB2A435-2B5B-4B6C-9288-23D988CE0FDB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4" creationId="{3A036424-7076-4A3E-8CB9-BA7812104836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5" creationId="{A4D6B907-3E6D-4977-AA2E-FC89815023A9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6" creationId="{32547DAC-9ADD-44F5-AC16-18CDEC0AE608}"/>
          </ac:spMkLst>
        </pc:spChg>
        <pc:spChg chg="mod">
          <ac:chgData name="ELVIRA VALENZUELA, JOSE LUIS" userId="e19aec6b-46d0-4f6b-8f07-8e7d115ec735" providerId="ADAL" clId="{620AF42C-495D-4217-8087-6BEF46B5AD14}" dt="2018-12-14T17:56:51.385" v="579" actId="1036"/>
          <ac:spMkLst>
            <pc:docMk/>
            <pc:sldMk cId="0" sldId="481"/>
            <ac:spMk id="692237" creationId="{D1B3B98D-A9E8-4533-9374-52D604E30EC5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1:13.081" v="666" actId="14100"/>
        <pc:sldMkLst>
          <pc:docMk/>
          <pc:sldMk cId="0" sldId="482"/>
        </pc:sldMkLst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211974" creationId="{1D315636-BE54-4D63-AEF7-D3AF1458D117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211975" creationId="{EDEC4F13-07C7-46E3-974D-8E09492B3168}"/>
          </ac:spMkLst>
        </pc:spChg>
        <pc:spChg chg="mod">
          <ac:chgData name="ELVIRA VALENZUELA, JOSE LUIS" userId="e19aec6b-46d0-4f6b-8f07-8e7d115ec735" providerId="ADAL" clId="{620AF42C-495D-4217-8087-6BEF46B5AD14}" dt="2018-12-14T17:57:04.910" v="587" actId="1036"/>
          <ac:spMkLst>
            <pc:docMk/>
            <pc:sldMk cId="0" sldId="482"/>
            <ac:spMk id="211983" creationId="{9D91C3FC-F45E-4A5F-8D7B-9E06AC1766E6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77" creationId="{B808094F-65BC-40E8-9FCB-AD0ED9C94F44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78" creationId="{7CA90E56-A25A-4ED7-AB19-EDE824F32104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79" creationId="{05CDAE03-2FF2-4B58-A7B0-6F9E492804DD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80" creationId="{15F0047C-E345-4E4C-B0EA-339D0BECD061}"/>
          </ac:spMkLst>
        </pc:spChg>
        <pc:spChg chg="mod">
          <ac:chgData name="ELVIRA VALENZUELA, JOSE LUIS" userId="e19aec6b-46d0-4f6b-8f07-8e7d115ec735" providerId="ADAL" clId="{620AF42C-495D-4217-8087-6BEF46B5AD14}" dt="2018-12-18T17:11:13.081" v="666" actId="14100"/>
          <ac:spMkLst>
            <pc:docMk/>
            <pc:sldMk cId="0" sldId="482"/>
            <ac:spMk id="694281" creationId="{B996A9A8-B8F5-49EF-B7FC-C649A7382DF0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82" creationId="{B42D2228-B6BF-4136-BBDF-162D7BCD3A00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83" creationId="{82071336-5F3B-47CB-86A7-63373604B3C5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85" creationId="{62C9D260-EAEF-411F-915A-60FC4A40C5D7}"/>
          </ac:spMkLst>
        </pc:spChg>
        <pc:spChg chg="mod">
          <ac:chgData name="ELVIRA VALENZUELA, JOSE LUIS" userId="e19aec6b-46d0-4f6b-8f07-8e7d115ec735" providerId="ADAL" clId="{620AF42C-495D-4217-8087-6BEF46B5AD14}" dt="2018-12-14T17:57:00.600" v="583" actId="1036"/>
          <ac:spMkLst>
            <pc:docMk/>
            <pc:sldMk cId="0" sldId="482"/>
            <ac:spMk id="694286" creationId="{AEDEEA4F-46D6-4600-83DC-F9F64F59E047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7:33.508" v="590" actId="1036"/>
        <pc:sldMkLst>
          <pc:docMk/>
          <pc:sldMk cId="0" sldId="483"/>
        </pc:sldMkLst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215046" creationId="{3747460D-3951-439F-B246-008095897A47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215047" creationId="{E70886AB-F0BB-466C-8099-D7118E4E7618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1" creationId="{DA302A58-7F04-4A11-8C2E-A0B88311B406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2" creationId="{213C2193-05AE-42BD-B412-2552E148DF5B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3" creationId="{0CF0A480-8D68-4EE7-9CDE-3D8EBFDE55FC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4" creationId="{B37BC32B-5BA8-470F-B1BD-A4787EF06CBC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5" creationId="{AFA68E34-3A32-409A-B9B5-5F8A8C199806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6" creationId="{0CF8360E-DB2F-4DE3-92BA-217F23AFEE14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7" creationId="{4D25B37C-1A99-4FB7-A190-7CE667B6460B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09" creationId="{27C7B40E-ECA4-4DCF-BBE4-1A6A2783841F}"/>
          </ac:spMkLst>
        </pc:spChg>
        <pc:spChg chg="mod">
          <ac:chgData name="ELVIRA VALENZUELA, JOSE LUIS" userId="e19aec6b-46d0-4f6b-8f07-8e7d115ec735" providerId="ADAL" clId="{620AF42C-495D-4217-8087-6BEF46B5AD14}" dt="2018-12-14T17:57:33.508" v="590" actId="1036"/>
          <ac:spMkLst>
            <pc:docMk/>
            <pc:sldMk cId="0" sldId="483"/>
            <ac:spMk id="695310" creationId="{B72399FA-F559-4E8F-845B-8BE591ECA41F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7:48.685" v="597" actId="1036"/>
        <pc:sldMkLst>
          <pc:docMk/>
          <pc:sldMk cId="0" sldId="484"/>
        </pc:sldMkLst>
        <pc:spChg chg="mod">
          <ac:chgData name="ELVIRA VALENZUELA, JOSE LUIS" userId="e19aec6b-46d0-4f6b-8f07-8e7d115ec735" providerId="ADAL" clId="{620AF42C-495D-4217-8087-6BEF46B5AD14}" dt="2018-12-14T17:57:43.529" v="594" actId="1076"/>
          <ac:spMkLst>
            <pc:docMk/>
            <pc:sldMk cId="0" sldId="484"/>
            <ac:spMk id="216069" creationId="{76770198-C9BA-4D7B-9C72-BFFEE1FDA163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216070" creationId="{792C4CA9-2F8A-4AEC-87C5-0AC1F18BB90B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216071" creationId="{B785052D-2B11-446F-AA2C-022A79648EB1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25" creationId="{DF11CDF7-48DA-4ECE-A278-30FEF104C532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26" creationId="{6F2EC9BF-4C6A-4DA9-BEE4-8D3E93BC16B6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27" creationId="{4710AF8D-690E-460D-B92D-E916A2D19BF1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28" creationId="{EB16A1F5-8BC1-49C2-9EEB-31E607BC8644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29" creationId="{FC08D1BB-66CC-4DAB-87E1-2644B9B112AB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31" creationId="{6164791B-591A-4414-B772-6A1DD48C7CD5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32" creationId="{9997581A-C240-4FDE-B5A1-76CFF02D8CBF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33" creationId="{B7494E49-5B99-4F53-94EC-F185ECDF61BC}"/>
          </ac:spMkLst>
        </pc:spChg>
        <pc:spChg chg="mod">
          <ac:chgData name="ELVIRA VALENZUELA, JOSE LUIS" userId="e19aec6b-46d0-4f6b-8f07-8e7d115ec735" providerId="ADAL" clId="{620AF42C-495D-4217-8087-6BEF46B5AD14}" dt="2018-12-14T17:57:48.685" v="597" actId="1036"/>
          <ac:spMkLst>
            <pc:docMk/>
            <pc:sldMk cId="0" sldId="484"/>
            <ac:spMk id="696335" creationId="{78D995AE-73D9-40F9-984D-2E974807B407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8:39.336" v="601" actId="207"/>
        <pc:sldMkLst>
          <pc:docMk/>
          <pc:sldMk cId="0" sldId="488"/>
        </pc:sldMkLst>
        <pc:spChg chg="mod">
          <ac:chgData name="ELVIRA VALENZUELA, JOSE LUIS" userId="e19aec6b-46d0-4f6b-8f07-8e7d115ec735" providerId="ADAL" clId="{620AF42C-495D-4217-8087-6BEF46B5AD14}" dt="2018-12-14T17:58:39.336" v="601" actId="207"/>
          <ac:spMkLst>
            <pc:docMk/>
            <pc:sldMk cId="0" sldId="488"/>
            <ac:spMk id="235528" creationId="{7CA8B3AE-E8BD-416C-9CE7-16DE9321759B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8:35.456" v="600" actId="207"/>
        <pc:sldMkLst>
          <pc:docMk/>
          <pc:sldMk cId="0" sldId="489"/>
        </pc:sldMkLst>
        <pc:spChg chg="mod">
          <ac:chgData name="ELVIRA VALENZUELA, JOSE LUIS" userId="e19aec6b-46d0-4f6b-8f07-8e7d115ec735" providerId="ADAL" clId="{620AF42C-495D-4217-8087-6BEF46B5AD14}" dt="2018-12-14T17:58:35.456" v="600" actId="207"/>
          <ac:spMkLst>
            <pc:docMk/>
            <pc:sldMk cId="0" sldId="489"/>
            <ac:spMk id="233479" creationId="{B319B2DB-F30F-4027-AD1A-45C6D960BCF6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8:31.923" v="599" actId="207"/>
        <pc:sldMkLst>
          <pc:docMk/>
          <pc:sldMk cId="0" sldId="490"/>
        </pc:sldMkLst>
        <pc:spChg chg="mod">
          <ac:chgData name="ELVIRA VALENZUELA, JOSE LUIS" userId="e19aec6b-46d0-4f6b-8f07-8e7d115ec735" providerId="ADAL" clId="{620AF42C-495D-4217-8087-6BEF46B5AD14}" dt="2018-12-14T17:58:31.923" v="599" actId="207"/>
          <ac:spMkLst>
            <pc:docMk/>
            <pc:sldMk cId="0" sldId="490"/>
            <ac:spMk id="231431" creationId="{A19C9EA0-34BA-4E36-88F2-D8D3BFE9FA58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8:01:37.414" v="632" actId="167"/>
        <pc:sldMkLst>
          <pc:docMk/>
          <pc:sldMk cId="0" sldId="492"/>
        </pc:sldMkLst>
        <pc:spChg chg="mod ord">
          <ac:chgData name="ELVIRA VALENZUELA, JOSE LUIS" userId="e19aec6b-46d0-4f6b-8f07-8e7d115ec735" providerId="ADAL" clId="{620AF42C-495D-4217-8087-6BEF46B5AD14}" dt="2018-12-14T18:01:37.414" v="632" actId="167"/>
          <ac:spMkLst>
            <pc:docMk/>
            <pc:sldMk cId="0" sldId="492"/>
            <ac:spMk id="256005" creationId="{8BCF49C8-1CDA-4609-B5F1-FC30C9C29D51}"/>
          </ac:spMkLst>
        </pc:spChg>
        <pc:spChg chg="mod">
          <ac:chgData name="ELVIRA VALENZUELA, JOSE LUIS" userId="e19aec6b-46d0-4f6b-8f07-8e7d115ec735" providerId="ADAL" clId="{620AF42C-495D-4217-8087-6BEF46B5AD14}" dt="2018-12-14T18:00:19.080" v="621" actId="1076"/>
          <ac:spMkLst>
            <pc:docMk/>
            <pc:sldMk cId="0" sldId="492"/>
            <ac:spMk id="256007" creationId="{E1251CA5-67DA-4E9E-BBE5-0B354EDDA71C}"/>
          </ac:spMkLst>
        </pc:spChg>
        <pc:spChg chg="mod">
          <ac:chgData name="ELVIRA VALENZUELA, JOSE LUIS" userId="e19aec6b-46d0-4f6b-8f07-8e7d115ec735" providerId="ADAL" clId="{620AF42C-495D-4217-8087-6BEF46B5AD14}" dt="2018-12-14T18:00:05.647" v="620" actId="1076"/>
          <ac:spMkLst>
            <pc:docMk/>
            <pc:sldMk cId="0" sldId="492"/>
            <ac:spMk id="256008" creationId="{3642B02D-E7F3-4298-BF76-0045B6FE4D0B}"/>
          </ac:spMkLst>
        </pc:spChg>
        <pc:spChg chg="mod">
          <ac:chgData name="ELVIRA VALENZUELA, JOSE LUIS" userId="e19aec6b-46d0-4f6b-8f07-8e7d115ec735" providerId="ADAL" clId="{620AF42C-495D-4217-8087-6BEF46B5AD14}" dt="2018-12-14T18:00:25.310" v="622" actId="1076"/>
          <ac:spMkLst>
            <pc:docMk/>
            <pc:sldMk cId="0" sldId="492"/>
            <ac:spMk id="713735" creationId="{A38C9BA4-6F39-4BBC-BDD2-D64577E31E6C}"/>
          </ac:spMkLst>
        </pc:spChg>
        <pc:spChg chg="mod">
          <ac:chgData name="ELVIRA VALENZUELA, JOSE LUIS" userId="e19aec6b-46d0-4f6b-8f07-8e7d115ec735" providerId="ADAL" clId="{620AF42C-495D-4217-8087-6BEF46B5AD14}" dt="2018-12-14T18:00:32.839" v="624" actId="14100"/>
          <ac:spMkLst>
            <pc:docMk/>
            <pc:sldMk cId="0" sldId="492"/>
            <ac:spMk id="713736" creationId="{783E8039-A418-46EA-8996-FC472DF017B4}"/>
          </ac:spMkLst>
        </pc:spChg>
        <pc:spChg chg="mod">
          <ac:chgData name="ELVIRA VALENZUELA, JOSE LUIS" userId="e19aec6b-46d0-4f6b-8f07-8e7d115ec735" providerId="ADAL" clId="{620AF42C-495D-4217-8087-6BEF46B5AD14}" dt="2018-12-14T18:00:37.351" v="625" actId="14100"/>
          <ac:spMkLst>
            <pc:docMk/>
            <pc:sldMk cId="0" sldId="492"/>
            <ac:spMk id="713737" creationId="{C1500716-33AB-4CD5-9387-EA30AADBC959}"/>
          </ac:spMkLst>
        </pc:spChg>
        <pc:spChg chg="mod">
          <ac:chgData name="ELVIRA VALENZUELA, JOSE LUIS" userId="e19aec6b-46d0-4f6b-8f07-8e7d115ec735" providerId="ADAL" clId="{620AF42C-495D-4217-8087-6BEF46B5AD14}" dt="2018-12-14T18:00:29.327" v="623" actId="1076"/>
          <ac:spMkLst>
            <pc:docMk/>
            <pc:sldMk cId="0" sldId="492"/>
            <ac:spMk id="713738" creationId="{51813F8C-C439-45F8-A794-6AECA00D8DD4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3:48.128" v="688" actId="1076"/>
        <pc:sldMkLst>
          <pc:docMk/>
          <pc:sldMk cId="0" sldId="494"/>
        </pc:sldMkLst>
        <pc:spChg chg="mod">
          <ac:chgData name="ELVIRA VALENZUELA, JOSE LUIS" userId="e19aec6b-46d0-4f6b-8f07-8e7d115ec735" providerId="ADAL" clId="{620AF42C-495D-4217-8087-6BEF46B5AD14}" dt="2018-12-18T17:13:37.481" v="686" actId="1036"/>
          <ac:spMkLst>
            <pc:docMk/>
            <pc:sldMk cId="0" sldId="494"/>
            <ac:spMk id="260101" creationId="{C75860CC-2555-4043-BA74-AD8C60BC3BD2}"/>
          </ac:spMkLst>
        </pc:spChg>
        <pc:spChg chg="mod">
          <ac:chgData name="ELVIRA VALENZUELA, JOSE LUIS" userId="e19aec6b-46d0-4f6b-8f07-8e7d115ec735" providerId="ADAL" clId="{620AF42C-495D-4217-8087-6BEF46B5AD14}" dt="2018-12-18T17:12:48.321" v="676" actId="1076"/>
          <ac:spMkLst>
            <pc:docMk/>
            <pc:sldMk cId="0" sldId="494"/>
            <ac:spMk id="260102" creationId="{9F49E814-2DEF-40A5-A2CA-F38B312FC48A}"/>
          </ac:spMkLst>
        </pc:spChg>
        <pc:spChg chg="mod">
          <ac:chgData name="ELVIRA VALENZUELA, JOSE LUIS" userId="e19aec6b-46d0-4f6b-8f07-8e7d115ec735" providerId="ADAL" clId="{620AF42C-495D-4217-8087-6BEF46B5AD14}" dt="2018-12-18T17:13:37.481" v="686" actId="1036"/>
          <ac:spMkLst>
            <pc:docMk/>
            <pc:sldMk cId="0" sldId="494"/>
            <ac:spMk id="260104" creationId="{8F823143-6808-42B1-B91E-4253A6CD12F5}"/>
          </ac:spMkLst>
        </pc:spChg>
        <pc:spChg chg="mod">
          <ac:chgData name="ELVIRA VALENZUELA, JOSE LUIS" userId="e19aec6b-46d0-4f6b-8f07-8e7d115ec735" providerId="ADAL" clId="{620AF42C-495D-4217-8087-6BEF46B5AD14}" dt="2018-12-18T17:13:37.481" v="686" actId="1036"/>
          <ac:spMkLst>
            <pc:docMk/>
            <pc:sldMk cId="0" sldId="494"/>
            <ac:spMk id="717834" creationId="{0072ED67-39A5-489A-B966-F8D55CED2962}"/>
          </ac:spMkLst>
        </pc:spChg>
        <pc:spChg chg="mod">
          <ac:chgData name="ELVIRA VALENZUELA, JOSE LUIS" userId="e19aec6b-46d0-4f6b-8f07-8e7d115ec735" providerId="ADAL" clId="{620AF42C-495D-4217-8087-6BEF46B5AD14}" dt="2018-12-18T17:13:37.481" v="686" actId="1036"/>
          <ac:spMkLst>
            <pc:docMk/>
            <pc:sldMk cId="0" sldId="494"/>
            <ac:spMk id="717835" creationId="{419F76E2-90D0-4F43-A3B2-DA0AD64CBB2B}"/>
          </ac:spMkLst>
        </pc:spChg>
        <pc:spChg chg="mod">
          <ac:chgData name="ELVIRA VALENZUELA, JOSE LUIS" userId="e19aec6b-46d0-4f6b-8f07-8e7d115ec735" providerId="ADAL" clId="{620AF42C-495D-4217-8087-6BEF46B5AD14}" dt="2018-12-18T17:13:45.208" v="687" actId="1076"/>
          <ac:spMkLst>
            <pc:docMk/>
            <pc:sldMk cId="0" sldId="494"/>
            <ac:spMk id="717836" creationId="{E4C6F3C4-8A36-4098-A67E-F4A6ECE2886A}"/>
          </ac:spMkLst>
        </pc:spChg>
        <pc:spChg chg="mod">
          <ac:chgData name="ELVIRA VALENZUELA, JOSE LUIS" userId="e19aec6b-46d0-4f6b-8f07-8e7d115ec735" providerId="ADAL" clId="{620AF42C-495D-4217-8087-6BEF46B5AD14}" dt="2018-12-18T17:13:48.128" v="688" actId="1076"/>
          <ac:spMkLst>
            <pc:docMk/>
            <pc:sldMk cId="0" sldId="494"/>
            <ac:spMk id="717837" creationId="{E3F16A13-43DE-4389-9740-233B996F00B7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4:16.185" v="691" actId="1035"/>
        <pc:sldMkLst>
          <pc:docMk/>
          <pc:sldMk cId="0" sldId="495"/>
        </pc:sldMkLst>
        <pc:spChg chg="mod">
          <ac:chgData name="ELVIRA VALENZUELA, JOSE LUIS" userId="e19aec6b-46d0-4f6b-8f07-8e7d115ec735" providerId="ADAL" clId="{620AF42C-495D-4217-8087-6BEF46B5AD14}" dt="2018-12-18T17:14:16.185" v="691" actId="1035"/>
          <ac:spMkLst>
            <pc:docMk/>
            <pc:sldMk cId="0" sldId="495"/>
            <ac:spMk id="267271" creationId="{03070C44-576E-4E30-BE50-C311E54BDB92}"/>
          </ac:spMkLst>
        </pc:spChg>
      </pc:sldChg>
      <pc:sldChg chg="modSp">
        <pc:chgData name="ELVIRA VALENZUELA, JOSE LUIS" userId="e19aec6b-46d0-4f6b-8f07-8e7d115ec735" providerId="ADAL" clId="{620AF42C-495D-4217-8087-6BEF46B5AD14}" dt="2018-12-18T17:16:24.561" v="708" actId="1035"/>
        <pc:sldMkLst>
          <pc:docMk/>
          <pc:sldMk cId="0" sldId="497"/>
        </pc:sldMkLst>
        <pc:spChg chg="mod">
          <ac:chgData name="ELVIRA VALENZUELA, JOSE LUIS" userId="e19aec6b-46d0-4f6b-8f07-8e7d115ec735" providerId="ADAL" clId="{620AF42C-495D-4217-8087-6BEF46B5AD14}" dt="2018-12-18T17:16:24.561" v="708" actId="1035"/>
          <ac:spMkLst>
            <pc:docMk/>
            <pc:sldMk cId="0" sldId="497"/>
            <ac:spMk id="271365" creationId="{27DEE213-BFF4-4F73-8C33-AF540233E5B0}"/>
          </ac:spMkLst>
        </pc:spChg>
        <pc:spChg chg="mod">
          <ac:chgData name="ELVIRA VALENZUELA, JOSE LUIS" userId="e19aec6b-46d0-4f6b-8f07-8e7d115ec735" providerId="ADAL" clId="{620AF42C-495D-4217-8087-6BEF46B5AD14}" dt="2018-12-13T22:15:14.154" v="484" actId="27636"/>
          <ac:spMkLst>
            <pc:docMk/>
            <pc:sldMk cId="0" sldId="497"/>
            <ac:spMk id="271366" creationId="{1CB14BB6-9C88-4C74-8FAA-B09BAC119878}"/>
          </ac:spMkLst>
        </pc:spChg>
        <pc:spChg chg="mod">
          <ac:chgData name="ELVIRA VALENZUELA, JOSE LUIS" userId="e19aec6b-46d0-4f6b-8f07-8e7d115ec735" providerId="ADAL" clId="{620AF42C-495D-4217-8087-6BEF46B5AD14}" dt="2018-12-18T17:16:03.407" v="704" actId="14100"/>
          <ac:spMkLst>
            <pc:docMk/>
            <pc:sldMk cId="0" sldId="497"/>
            <ac:spMk id="271367" creationId="{2F6EB265-52B7-4EF6-B9C0-AED2E17CFC9A}"/>
          </ac:spMkLst>
        </pc:spChg>
        <pc:spChg chg="mod">
          <ac:chgData name="ELVIRA VALENZUELA, JOSE LUIS" userId="e19aec6b-46d0-4f6b-8f07-8e7d115ec735" providerId="ADAL" clId="{620AF42C-495D-4217-8087-6BEF46B5AD14}" dt="2018-12-18T17:16:10.055" v="706" actId="14100"/>
          <ac:spMkLst>
            <pc:docMk/>
            <pc:sldMk cId="0" sldId="497"/>
            <ac:spMk id="271368" creationId="{CAA9258A-B0B6-4AFE-870A-DBDF8B19F3D7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22:32:03.114" v="528" actId="1036"/>
        <pc:sldMkLst>
          <pc:docMk/>
          <pc:sldMk cId="0" sldId="505"/>
        </pc:sldMkLst>
        <pc:spChg chg="add del mod">
          <ac:chgData name="ELVIRA VALENZUELA, JOSE LUIS" userId="e19aec6b-46d0-4f6b-8f07-8e7d115ec735" providerId="ADAL" clId="{620AF42C-495D-4217-8087-6BEF46B5AD14}" dt="2018-12-13T22:32:03.114" v="528" actId="1036"/>
          <ac:spMkLst>
            <pc:docMk/>
            <pc:sldMk cId="0" sldId="505"/>
            <ac:spMk id="4" creationId="{AB1D9E59-004F-4F3C-9342-0B09CBFBE794}"/>
          </ac:spMkLst>
        </pc:spChg>
        <pc:spChg chg="add del mod">
          <ac:chgData name="ELVIRA VALENZUELA, JOSE LUIS" userId="e19aec6b-46d0-4f6b-8f07-8e7d115ec735" providerId="ADAL" clId="{620AF42C-495D-4217-8087-6BEF46B5AD14}" dt="2018-12-13T22:32:03.114" v="528" actId="1036"/>
          <ac:spMkLst>
            <pc:docMk/>
            <pc:sldMk cId="0" sldId="505"/>
            <ac:spMk id="5" creationId="{E2D7086B-5F0D-452E-85D1-F54FB4259E6F}"/>
          </ac:spMkLst>
        </pc:spChg>
        <pc:spChg chg="add del mod">
          <ac:chgData name="ELVIRA VALENZUELA, JOSE LUIS" userId="e19aec6b-46d0-4f6b-8f07-8e7d115ec735" providerId="ADAL" clId="{620AF42C-495D-4217-8087-6BEF46B5AD14}" dt="2018-12-13T22:32:03.114" v="528" actId="1036"/>
          <ac:spMkLst>
            <pc:docMk/>
            <pc:sldMk cId="0" sldId="505"/>
            <ac:spMk id="6" creationId="{F2DC720B-EE66-4738-82CF-0AAEF29D8582}"/>
          </ac:spMkLst>
        </pc:spChg>
      </pc:sldChg>
      <pc:sldChg chg="modSp">
        <pc:chgData name="ELVIRA VALENZUELA, JOSE LUIS" userId="e19aec6b-46d0-4f6b-8f07-8e7d115ec735" providerId="ADAL" clId="{620AF42C-495D-4217-8087-6BEF46B5AD14}" dt="2018-12-14T17:53:11.525" v="538" actId="14100"/>
        <pc:sldMkLst>
          <pc:docMk/>
          <pc:sldMk cId="0" sldId="507"/>
        </pc:sldMkLst>
        <pc:spChg chg="mod">
          <ac:chgData name="ELVIRA VALENZUELA, JOSE LUIS" userId="e19aec6b-46d0-4f6b-8f07-8e7d115ec735" providerId="ADAL" clId="{620AF42C-495D-4217-8087-6BEF46B5AD14}" dt="2018-12-14T17:53:11.525" v="538" actId="14100"/>
          <ac:spMkLst>
            <pc:docMk/>
            <pc:sldMk cId="0" sldId="507"/>
            <ac:spMk id="61446" creationId="{E72AB5D4-9551-47BF-AB31-7B1A8454CAF2}"/>
          </ac:spMkLst>
        </pc:spChg>
      </pc:sldChg>
      <pc:sldChg chg="modSp">
        <pc:chgData name="ELVIRA VALENZUELA, JOSE LUIS" userId="e19aec6b-46d0-4f6b-8f07-8e7d115ec735" providerId="ADAL" clId="{620AF42C-495D-4217-8087-6BEF46B5AD14}" dt="2018-12-13T19:34:11.208" v="214" actId="1036"/>
        <pc:sldMkLst>
          <pc:docMk/>
          <pc:sldMk cId="0" sldId="508"/>
        </pc:sldMkLst>
        <pc:spChg chg="mod">
          <ac:chgData name="ELVIRA VALENZUELA, JOSE LUIS" userId="e19aec6b-46d0-4f6b-8f07-8e7d115ec735" providerId="ADAL" clId="{620AF42C-495D-4217-8087-6BEF46B5AD14}" dt="2018-12-13T19:34:11.208" v="214" actId="1036"/>
          <ac:spMkLst>
            <pc:docMk/>
            <pc:sldMk cId="0" sldId="508"/>
            <ac:spMk id="63493" creationId="{AA7432F1-8C50-4B63-A828-DDF49AAB217D}"/>
          </ac:spMkLst>
        </pc:spChg>
        <pc:spChg chg="mod">
          <ac:chgData name="ELVIRA VALENZUELA, JOSE LUIS" userId="e19aec6b-46d0-4f6b-8f07-8e7d115ec735" providerId="ADAL" clId="{620AF42C-495D-4217-8087-6BEF46B5AD14}" dt="2018-12-13T19:34:11.208" v="214" actId="1036"/>
          <ac:spMkLst>
            <pc:docMk/>
            <pc:sldMk cId="0" sldId="508"/>
            <ac:spMk id="63494" creationId="{A248BB0E-B42D-4FC9-952F-1838AEE16CD5}"/>
          </ac:spMkLst>
        </pc:spChg>
      </pc:sldChg>
      <pc:sldChg chg="addSp delSp modSp">
        <pc:chgData name="ELVIRA VALENZUELA, JOSE LUIS" userId="e19aec6b-46d0-4f6b-8f07-8e7d115ec735" providerId="ADAL" clId="{620AF42C-495D-4217-8087-6BEF46B5AD14}" dt="2018-12-13T19:31:55.331" v="189" actId="14100"/>
        <pc:sldMkLst>
          <pc:docMk/>
          <pc:sldMk cId="0" sldId="509"/>
        </pc:sldMkLst>
        <pc:spChg chg="add del mod">
          <ac:chgData name="ELVIRA VALENZUELA, JOSE LUIS" userId="e19aec6b-46d0-4f6b-8f07-8e7d115ec735" providerId="ADAL" clId="{620AF42C-495D-4217-8087-6BEF46B5AD14}" dt="2018-12-13T19:31:05.080" v="181" actId="14100"/>
          <ac:spMkLst>
            <pc:docMk/>
            <pc:sldMk cId="0" sldId="509"/>
            <ac:spMk id="2" creationId="{4D861E3C-AF63-4A05-8277-F673A191E319}"/>
          </ac:spMkLst>
        </pc:spChg>
        <pc:spChg chg="add del mod">
          <ac:chgData name="ELVIRA VALENZUELA, JOSE LUIS" userId="e19aec6b-46d0-4f6b-8f07-8e7d115ec735" providerId="ADAL" clId="{620AF42C-495D-4217-8087-6BEF46B5AD14}" dt="2018-12-13T19:28:05.563" v="155" actId="14100"/>
          <ac:spMkLst>
            <pc:docMk/>
            <pc:sldMk cId="0" sldId="509"/>
            <ac:spMk id="3" creationId="{05A68565-5ABB-4939-8C63-8986C9284106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4" creationId="{6AD06867-C267-47C3-A431-C859271668A2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5" creationId="{371092A8-7565-45E5-803D-BED98BE50C3C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6" creationId="{E11EECBD-FC2D-4927-818D-CB206EB1EDE2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7" creationId="{771118C7-BCA9-471B-9F94-403F78C0AE91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8" creationId="{13E72DFB-AB5B-45CC-B988-538F91D07330}"/>
          </ac:spMkLst>
        </pc:spChg>
        <pc:spChg chg="add del mod">
          <ac:chgData name="ELVIRA VALENZUELA, JOSE LUIS" userId="e19aec6b-46d0-4f6b-8f07-8e7d115ec735" providerId="ADAL" clId="{620AF42C-495D-4217-8087-6BEF46B5AD14}" dt="2018-12-13T19:28:44.358" v="162" actId="14100"/>
          <ac:spMkLst>
            <pc:docMk/>
            <pc:sldMk cId="0" sldId="509"/>
            <ac:spMk id="9" creationId="{18217BF1-97F1-466D-B437-AC81BC35FD73}"/>
          </ac:spMkLst>
        </pc:spChg>
        <pc:spChg chg="add del mod">
          <ac:chgData name="ELVIRA VALENZUELA, JOSE LUIS" userId="e19aec6b-46d0-4f6b-8f07-8e7d115ec735" providerId="ADAL" clId="{620AF42C-495D-4217-8087-6BEF46B5AD14}" dt="2018-12-13T19:28:43.909" v="160" actId="14100"/>
          <ac:spMkLst>
            <pc:docMk/>
            <pc:sldMk cId="0" sldId="509"/>
            <ac:spMk id="10" creationId="{F28A77D3-D94D-425C-BCDA-57664074D4BF}"/>
          </ac:spMkLst>
        </pc:spChg>
        <pc:spChg chg="add del mod">
          <ac:chgData name="ELVIRA VALENZUELA, JOSE LUIS" userId="e19aec6b-46d0-4f6b-8f07-8e7d115ec735" providerId="ADAL" clId="{620AF42C-495D-4217-8087-6BEF46B5AD14}" dt="2018-12-13T19:31:37.087" v="184" actId="14100"/>
          <ac:spMkLst>
            <pc:docMk/>
            <pc:sldMk cId="0" sldId="509"/>
            <ac:spMk id="11" creationId="{A901BC4B-8B45-41C8-B208-DA7F1386E6FE}"/>
          </ac:spMkLst>
        </pc:spChg>
        <pc:spChg chg="add del mod">
          <ac:chgData name="ELVIRA VALENZUELA, JOSE LUIS" userId="e19aec6b-46d0-4f6b-8f07-8e7d115ec735" providerId="ADAL" clId="{620AF42C-495D-4217-8087-6BEF46B5AD14}" dt="2018-12-13T19:31:25.582" v="183" actId="14100"/>
          <ac:spMkLst>
            <pc:docMk/>
            <pc:sldMk cId="0" sldId="509"/>
            <ac:spMk id="12" creationId="{36A6A1E3-1451-4E16-9F65-C6F30CD98F9A}"/>
          </ac:spMkLst>
        </pc:spChg>
        <pc:spChg chg="add del mod">
          <ac:chgData name="ELVIRA VALENZUELA, JOSE LUIS" userId="e19aec6b-46d0-4f6b-8f07-8e7d115ec735" providerId="ADAL" clId="{620AF42C-495D-4217-8087-6BEF46B5AD14}" dt="2018-12-13T19:31:44.027" v="186" actId="478"/>
          <ac:spMkLst>
            <pc:docMk/>
            <pc:sldMk cId="0" sldId="509"/>
            <ac:spMk id="13" creationId="{28755B98-B0AB-4F9F-A699-A90FFD3CABB0}"/>
          </ac:spMkLst>
        </pc:spChg>
        <pc:spChg chg="mod">
          <ac:chgData name="ELVIRA VALENZUELA, JOSE LUIS" userId="e19aec6b-46d0-4f6b-8f07-8e7d115ec735" providerId="ADAL" clId="{620AF42C-495D-4217-8087-6BEF46B5AD14}" dt="2018-12-13T19:31:37.184" v="185" actId="27636"/>
          <ac:spMkLst>
            <pc:docMk/>
            <pc:sldMk cId="0" sldId="509"/>
            <ac:spMk id="59397" creationId="{6992D159-57F0-4B6A-BCCD-9784AA98DD2B}"/>
          </ac:spMkLst>
        </pc:spChg>
        <pc:spChg chg="mod">
          <ac:chgData name="ELVIRA VALENZUELA, JOSE LUIS" userId="e19aec6b-46d0-4f6b-8f07-8e7d115ec735" providerId="ADAL" clId="{620AF42C-495D-4217-8087-6BEF46B5AD14}" dt="2018-12-13T19:31:55.331" v="189" actId="14100"/>
          <ac:spMkLst>
            <pc:docMk/>
            <pc:sldMk cId="0" sldId="509"/>
            <ac:spMk id="59398" creationId="{4AE7712D-75F5-40C9-9313-ACE01028C9FF}"/>
          </ac:spMkLst>
        </pc:spChg>
      </pc:sldChg>
      <pc:sldChg chg="modSp add modAnim">
        <pc:chgData name="ELVIRA VALENZUELA, JOSE LUIS" userId="e19aec6b-46d0-4f6b-8f07-8e7d115ec735" providerId="ADAL" clId="{620AF42C-495D-4217-8087-6BEF46B5AD14}" dt="2018-12-13T22:01:47.497" v="316" actId="404"/>
        <pc:sldMkLst>
          <pc:docMk/>
          <pc:sldMk cId="0" sldId="510"/>
        </pc:sldMkLst>
        <pc:spChg chg="mod">
          <ac:chgData name="ELVIRA VALENZUELA, JOSE LUIS" userId="e19aec6b-46d0-4f6b-8f07-8e7d115ec735" providerId="ADAL" clId="{620AF42C-495D-4217-8087-6BEF46B5AD14}" dt="2018-12-13T22:01:47.497" v="316" actId="404"/>
          <ac:spMkLst>
            <pc:docMk/>
            <pc:sldMk cId="0" sldId="510"/>
            <ac:spMk id="233479" creationId="{9133DD89-9D10-4664-8C53-F9901987C2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ABABD07-B1BF-4BA2-AF7A-D8C140EF8D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AF5E7B1-59B9-4988-B62F-3A6ABE3446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5EDA790C-4AEC-47F7-A101-03B100585A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77CF8F04-6DD0-440C-9997-78CC2B7AD6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BC21C8-4306-42A5-B9DD-6AC3E7F5BDF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>
            <a:extLst>
              <a:ext uri="{FF2B5EF4-FFF2-40B4-BE49-F238E27FC236}">
                <a16:creationId xmlns:a16="http://schemas.microsoft.com/office/drawing/2014/main" id="{33A9828C-7AAD-4710-BBF7-D1E8646766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21891" name="Rectangle 1027">
            <a:extLst>
              <a:ext uri="{FF2B5EF4-FFF2-40B4-BE49-F238E27FC236}">
                <a16:creationId xmlns:a16="http://schemas.microsoft.com/office/drawing/2014/main" id="{B88AF3D2-EE4A-4AA3-8ED3-FF37A12E1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F263B406-9D99-45BD-9262-E16501A806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3" name="Rectangle 1029">
            <a:extLst>
              <a:ext uri="{FF2B5EF4-FFF2-40B4-BE49-F238E27FC236}">
                <a16:creationId xmlns:a16="http://schemas.microsoft.com/office/drawing/2014/main" id="{BD22BD43-A1B8-4937-AF39-9D270DC549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1188"/>
            <a:ext cx="51816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0"/>
            <a:r>
              <a:rPr lang="es-MX" noProof="0"/>
              <a:t>Second level</a:t>
            </a:r>
          </a:p>
          <a:p>
            <a:pPr lvl="0"/>
            <a:r>
              <a:rPr lang="es-MX" noProof="0"/>
              <a:t>Third level</a:t>
            </a:r>
          </a:p>
          <a:p>
            <a:pPr lvl="0"/>
            <a:r>
              <a:rPr lang="es-MX" noProof="0"/>
              <a:t>Fourth level</a:t>
            </a:r>
          </a:p>
          <a:p>
            <a:pPr lvl="0"/>
            <a:r>
              <a:rPr lang="es-MX" noProof="0"/>
              <a:t>Fifth level</a:t>
            </a:r>
          </a:p>
        </p:txBody>
      </p:sp>
      <p:sp>
        <p:nvSpPr>
          <p:cNvPr id="421894" name="Rectangle 1030">
            <a:extLst>
              <a:ext uri="{FF2B5EF4-FFF2-40B4-BE49-F238E27FC236}">
                <a16:creationId xmlns:a16="http://schemas.microsoft.com/office/drawing/2014/main" id="{E89F02C7-D59D-4F65-BFC6-C542D72535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21895" name="Rectangle 1031">
            <a:extLst>
              <a:ext uri="{FF2B5EF4-FFF2-40B4-BE49-F238E27FC236}">
                <a16:creationId xmlns:a16="http://schemas.microsoft.com/office/drawing/2014/main" id="{F780712C-31BF-4F6C-BB19-FE6D3051A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F66030B-E961-4019-9FF3-E51DD2E4B6E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AC0489CB-9669-46B5-9256-289660CFC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F89DD2-9EA8-41D1-B3A7-5ACFBEF4E01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67020AB-F6C6-41E2-BF1C-BB1071321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9633F93-5AA3-47B3-9282-8540BD306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0FB41E47-BCCE-4A56-9D46-586A6B2AB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1D68FD-F080-482A-B567-33EB12809DF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59C98B23-6E1F-4F0D-98B1-2CB3F1130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9101D203-6FBE-49E2-B0F8-9C580350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31">
            <a:extLst>
              <a:ext uri="{FF2B5EF4-FFF2-40B4-BE49-F238E27FC236}">
                <a16:creationId xmlns:a16="http://schemas.microsoft.com/office/drawing/2014/main" id="{69B13196-3697-4E40-8FDA-1BB00EC09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CD50E4-5B81-43E6-9949-8A1FCA6D595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3F57776B-11FD-42B0-93D6-838B1D5F9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D0443F82-7A8D-4A44-9154-5102BDD01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31">
            <a:extLst>
              <a:ext uri="{FF2B5EF4-FFF2-40B4-BE49-F238E27FC236}">
                <a16:creationId xmlns:a16="http://schemas.microsoft.com/office/drawing/2014/main" id="{76F269FD-ABD8-47EB-BF2B-BB3A6ECBB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083DFF-C220-46C4-A8D4-39D3F07565A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54FF4C83-13BC-4769-8E60-4C85A97D1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C9E427DC-2043-4037-A520-8B5406DD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31">
            <a:extLst>
              <a:ext uri="{FF2B5EF4-FFF2-40B4-BE49-F238E27FC236}">
                <a16:creationId xmlns:a16="http://schemas.microsoft.com/office/drawing/2014/main" id="{7AA6E9BF-30FD-4820-A633-FF8F4AF8F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EE2A44-BEDD-44B1-9826-75DBA9EBF69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F1373176-7EB6-4BEC-B76B-4028FE59E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0E4C2966-9DDC-4683-8A2F-99ECF203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31">
            <a:extLst>
              <a:ext uri="{FF2B5EF4-FFF2-40B4-BE49-F238E27FC236}">
                <a16:creationId xmlns:a16="http://schemas.microsoft.com/office/drawing/2014/main" id="{637EACA5-0C64-488C-ADF7-1462DD5B9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D3A2E0-EF81-435E-A355-67ED9DB57F5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80EA97DE-70AF-42EA-AF28-1E260075A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D3A04B65-BAB8-4D74-8BEA-B01559702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31">
            <a:extLst>
              <a:ext uri="{FF2B5EF4-FFF2-40B4-BE49-F238E27FC236}">
                <a16:creationId xmlns:a16="http://schemas.microsoft.com/office/drawing/2014/main" id="{4E93EDDF-A93A-49C7-8B1F-6C0276C9D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E15BC7-F78E-4B57-8BA8-AD1DDAF338A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F5004F4C-793C-4CBB-A22B-CCBEFECF8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5AA233FC-2289-4520-B671-B16516E78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031">
            <a:extLst>
              <a:ext uri="{FF2B5EF4-FFF2-40B4-BE49-F238E27FC236}">
                <a16:creationId xmlns:a16="http://schemas.microsoft.com/office/drawing/2014/main" id="{4C566E0F-984D-46D9-8259-24942D80C5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CBBF73-FD43-422B-BDAF-0FB929FF87F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0A0250D-02BA-41BE-ACF3-6570294FC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>
            <a:extLst>
              <a:ext uri="{FF2B5EF4-FFF2-40B4-BE49-F238E27FC236}">
                <a16:creationId xmlns:a16="http://schemas.microsoft.com/office/drawing/2014/main" id="{B3A18145-3491-4A57-8BA6-3119A005E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31">
            <a:extLst>
              <a:ext uri="{FF2B5EF4-FFF2-40B4-BE49-F238E27FC236}">
                <a16:creationId xmlns:a16="http://schemas.microsoft.com/office/drawing/2014/main" id="{FF5875C8-57AB-4A3B-BAC3-A744FB275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A199C-F511-41E0-A246-866E96CBE45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95CE98B7-FA43-4CC7-ADCD-3F5D905A5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1C3E487C-747A-4758-B840-12CFD325B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31">
            <a:extLst>
              <a:ext uri="{FF2B5EF4-FFF2-40B4-BE49-F238E27FC236}">
                <a16:creationId xmlns:a16="http://schemas.microsoft.com/office/drawing/2014/main" id="{3A71886A-2FE0-49BB-912E-FC63A47A7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498DBE-9083-46BE-B027-457F6AA1221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C2A0759E-6FE2-4156-97CE-CA4A6C07A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EF7E518D-52D9-4125-B219-839A25C60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31">
            <a:extLst>
              <a:ext uri="{FF2B5EF4-FFF2-40B4-BE49-F238E27FC236}">
                <a16:creationId xmlns:a16="http://schemas.microsoft.com/office/drawing/2014/main" id="{64648DA6-2054-40B2-ACD7-FBF78395D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53DB3B-67DD-4CA6-B27C-E91BE749346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C59B011D-D49B-41A0-ABEB-5685351DE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0A5F24DB-2FFC-4A69-9A5E-089C18A23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31">
            <a:extLst>
              <a:ext uri="{FF2B5EF4-FFF2-40B4-BE49-F238E27FC236}">
                <a16:creationId xmlns:a16="http://schemas.microsoft.com/office/drawing/2014/main" id="{BE9D29AE-3B16-4BD5-B506-D03B2B8A2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85F3D8-D883-4ADE-9034-EA8C6372C49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5EFDA312-B7D4-4D9D-9CBF-69A4EEF9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165C10DE-CB83-4913-AAA9-9F3F69ED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060549DC-FB7F-4E3E-9DBD-B8B203EB5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509E52-4A82-4BD2-9F1B-CC86227A872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6F99CAE-8B23-48DD-A982-7A3C581CE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508B3D3-FF92-4B9D-9E49-3ACEAD1F7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31">
            <a:extLst>
              <a:ext uri="{FF2B5EF4-FFF2-40B4-BE49-F238E27FC236}">
                <a16:creationId xmlns:a16="http://schemas.microsoft.com/office/drawing/2014/main" id="{F3F4A8C9-CE80-42C3-9D2C-CDEEF72F9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CD1DCE-341B-43C5-B8FC-27B76601537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BF5E4B4E-9001-4830-9478-C3679CE41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03BAAFD5-DEF5-4772-8908-1EEBDD52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31">
            <a:extLst>
              <a:ext uri="{FF2B5EF4-FFF2-40B4-BE49-F238E27FC236}">
                <a16:creationId xmlns:a16="http://schemas.microsoft.com/office/drawing/2014/main" id="{958AC564-2007-4136-9383-8264B84DC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5304E7-D6FA-45ED-BCC0-09533EEDC88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5815D320-AEED-4B83-A394-1367967F5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9721387F-AD74-4394-B15E-B9E6B0CD1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31">
            <a:extLst>
              <a:ext uri="{FF2B5EF4-FFF2-40B4-BE49-F238E27FC236}">
                <a16:creationId xmlns:a16="http://schemas.microsoft.com/office/drawing/2014/main" id="{4F4E0CAB-8133-4FE9-9750-F85E9AF05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BF6122-CB9A-42A5-B922-68DAED493A4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BC3CEBEC-A72C-4839-B7BD-F809A7FA2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4B27B430-6FB7-4A1D-9922-5D5F16C1E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31">
            <a:extLst>
              <a:ext uri="{FF2B5EF4-FFF2-40B4-BE49-F238E27FC236}">
                <a16:creationId xmlns:a16="http://schemas.microsoft.com/office/drawing/2014/main" id="{96F89741-97C2-4BB1-842B-8177474A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00557B-0188-443E-8014-27FEA0837CC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7A5F07E1-74CC-4FE8-966D-646C53F8B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608654D1-E45C-41EE-9EF5-78A249AE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031">
            <a:extLst>
              <a:ext uri="{FF2B5EF4-FFF2-40B4-BE49-F238E27FC236}">
                <a16:creationId xmlns:a16="http://schemas.microsoft.com/office/drawing/2014/main" id="{795188D1-0990-4104-A756-32EA51FA8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B29C3E-E598-43F4-A3F3-DAFCB6B687D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6928BDD7-054B-4DBA-A687-69531B249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F9A85DCC-607B-4CEA-B6E0-E1572D312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Supóngase que usamos receive bloqueantes y send no bloqueantes.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conjunto de procesos concurrentes comparten un buzón exmut,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puede ser usado por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todos los procesos para enviar y recibir.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buzón contiene inicialmente un único mensaje, de contenido nulo.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desea entrar en su sección crítica intenta primero recibir el mensaje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</a:p>
          <a:p>
            <a:pPr>
              <a:buFontTx/>
              <a:buChar char="•"/>
            </a:pP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i el buzón está vacío el proceso se bloquea.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Una vez que un proceso ha conseguido el mensaje, ejecuta su sección crítica y devuelve el mensaje al buzón.</a:t>
            </a:r>
          </a:p>
          <a:p>
            <a:pPr>
              <a:buFontTx/>
              <a:buChar char="•"/>
            </a:pPr>
            <a:endParaRPr lang="es-MX" altLang="en-US" sz="1000">
              <a:latin typeface="Arial" panose="020B0604020202020204" pitchFamily="34" charset="0"/>
            </a:endParaRPr>
          </a:p>
          <a:p>
            <a:r>
              <a:rPr lang="es-MX" altLang="en-US" sz="1000">
                <a:latin typeface="Arial" panose="020B0604020202020204" pitchFamily="34" charset="0"/>
              </a:rPr>
              <a:t>E</a:t>
            </a:r>
            <a:r>
              <a:rPr lang="es-ES" altLang="en-US" sz="1000">
                <a:latin typeface="Arial" panose="020B0604020202020204" pitchFamily="34" charset="0"/>
              </a:rPr>
              <a:t>l mensaje funciona como un testigo (token) que pasa de un proceso a otro.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i hay más de un proceso ejecutando la acción receive concurrentemente entonces: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Si hay un mensaje, se entrega sólo a uno de los procesos y los otros se bloquean.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Si el buzón está vacío, todos los procesos se bloquean.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Cuando haya un mensaje disponible  sólo se activa y toma el mensaje uno de los procesos bloqueados.</a:t>
            </a: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31">
            <a:extLst>
              <a:ext uri="{FF2B5EF4-FFF2-40B4-BE49-F238E27FC236}">
                <a16:creationId xmlns:a16="http://schemas.microsoft.com/office/drawing/2014/main" id="{FD00DE80-27B9-4B4F-AB43-94E4DA161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A8210A-91BE-4311-B1BC-6AECEA9A7C6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4B950FBE-4C17-4722-90E0-A39309785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25CA9664-4244-4968-9CCC-E8683574F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31">
            <a:extLst>
              <a:ext uri="{FF2B5EF4-FFF2-40B4-BE49-F238E27FC236}">
                <a16:creationId xmlns:a16="http://schemas.microsoft.com/office/drawing/2014/main" id="{64E60B5F-7A01-4B0F-BB30-6CBB49505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48DF12-D3A6-43EB-8B05-67F7D81ECF0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EE411A4F-F481-49DA-BA74-DD93F55F4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>
            <a:extLst>
              <a:ext uri="{FF2B5EF4-FFF2-40B4-BE49-F238E27FC236}">
                <a16:creationId xmlns:a16="http://schemas.microsoft.com/office/drawing/2014/main" id="{DFA1F8A0-CA36-4F6E-8368-EA061D64A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31">
            <a:extLst>
              <a:ext uri="{FF2B5EF4-FFF2-40B4-BE49-F238E27FC236}">
                <a16:creationId xmlns:a16="http://schemas.microsoft.com/office/drawing/2014/main" id="{2D5B2B7C-2C41-4F93-8136-1681671BF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1614A1-A46B-4A90-9A50-913B4DB334B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A5A6A834-35EF-4ED0-BF42-9FA4A5790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49003AB5-BF96-4CE1-B3D2-C47D594F3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31">
            <a:extLst>
              <a:ext uri="{FF2B5EF4-FFF2-40B4-BE49-F238E27FC236}">
                <a16:creationId xmlns:a16="http://schemas.microsoft.com/office/drawing/2014/main" id="{148B934A-3B70-4831-9D70-07B8ED3BB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CC256D-61FE-43C7-AFD3-2CDA0DE514E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6963112A-76D4-4DB8-A506-4C5EF4476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6C556C46-F8F4-4542-910D-C1D32088C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31">
            <a:extLst>
              <a:ext uri="{FF2B5EF4-FFF2-40B4-BE49-F238E27FC236}">
                <a16:creationId xmlns:a16="http://schemas.microsoft.com/office/drawing/2014/main" id="{19BB2378-DB14-425B-BCAE-6FF2A6F8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5C6D96-50EC-47B9-B5F4-FD323D6F533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FF49842D-656F-4EC5-960C-C235ED00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>
            <a:extLst>
              <a:ext uri="{FF2B5EF4-FFF2-40B4-BE49-F238E27FC236}">
                <a16:creationId xmlns:a16="http://schemas.microsoft.com/office/drawing/2014/main" id="{5524D1BD-DB62-49EA-AF09-BE9825902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Mostrando un caso de un lector y otro de un escritor; la solución no cambia para el caso de varios lectores y escritores.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 se usa para respetar la ex</a:t>
            </a:r>
            <a:r>
              <a:rPr lang="es-MX" altLang="en-US" sz="1000"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lusión mutua.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Mientras que un escritor está accediendo a los datos compartidos, ningún otro escritor y ningún otro lector podrán accederlos.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que se permitan varios lectores, hace falta que cuando no haya ninguno, el primer lector que lo intente tenga que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. Cuando ya hay al menos lector, los lectores posteriores no necesitan esperar antes de entrar.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La variable global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utiliza para mantener el número de lectores y el semáforo x se utiliza para asegurar que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actualiza correctamente.</a:t>
            </a:r>
          </a:p>
          <a:p>
            <a:endParaRPr lang="es-E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85A7CE0D-3BCB-4981-B75D-2ABE8D0A7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148AE3-E432-4AD6-AC89-812037FCA50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5D4F27-3871-4258-A6A8-87B533680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D6B9282-6533-4AE7-B57B-BFA3800B6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La variable compartida turno se inicializa (a 0 o 1) antes de ejecutar cualquier pi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La sección crítica de Pi se ejecuta si y solo si turno = i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está en  espera ocupada si pj está en su CS: se satisface la exclusión mutua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El requisito de progreso no se satisface requiere alternancia estricta de las secciones críticas </a:t>
            </a:r>
            <a:endParaRPr lang="fr-CA" altLang="en-US" sz="1000">
              <a:latin typeface="Arial" panose="020B0604020202020204" pitchFamily="34" charset="0"/>
            </a:endParaRPr>
          </a:p>
          <a:p>
            <a:r>
              <a:rPr lang="en-US" altLang="en-US" sz="1000">
                <a:latin typeface="Arial" panose="020B0604020202020204" pitchFamily="34" charset="0"/>
              </a:rPr>
              <a:t>Si un proceso requiere su CS más seguido que el otro, no podrá obtenerla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31">
            <a:extLst>
              <a:ext uri="{FF2B5EF4-FFF2-40B4-BE49-F238E27FC236}">
                <a16:creationId xmlns:a16="http://schemas.microsoft.com/office/drawing/2014/main" id="{18451C98-54B2-457E-B238-14969B087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EA707E-A7E4-4DE3-BF94-56B28306657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0339" name="Rectangle 2">
            <a:extLst>
              <a:ext uri="{FF2B5EF4-FFF2-40B4-BE49-F238E27FC236}">
                <a16:creationId xmlns:a16="http://schemas.microsoft.com/office/drawing/2014/main" id="{99C9FA0B-0725-42B9-9FC6-5684AF2C3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ADB93315-5F0E-4A5A-974F-267EAA4D8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31">
            <a:extLst>
              <a:ext uri="{FF2B5EF4-FFF2-40B4-BE49-F238E27FC236}">
                <a16:creationId xmlns:a16="http://schemas.microsoft.com/office/drawing/2014/main" id="{45DCC08E-719B-4EE0-A255-8F865FCF2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E1F8F4-902F-460F-882E-B99310B7A00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703C793A-DD95-42B8-9EDD-BCE2A6A6D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740B93A4-513F-4B01-A478-310582412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Para los escritores se añaden los siguientes semáforos y variables al ya definido: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que inhibe todas las lecturas mientras haya al menos un escritor que desee acceder los datos.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Una variable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contesc</a:t>
            </a:r>
            <a:r>
              <a:rPr lang="es-ES" altLang="en-US" sz="1000">
                <a:latin typeface="Arial" panose="020B0604020202020204" pitchFamily="34" charset="0"/>
              </a:rPr>
              <a:t> que controla la activación de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 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s-ES" altLang="en-US" sz="1000">
                <a:latin typeface="Arial" panose="020B0604020202020204" pitchFamily="34" charset="0"/>
              </a:rPr>
              <a:t> que controla la actualización de contesc.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los lectores se necesita un semáforo adicional: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 debe permitirse que se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truya una cola grande sobre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, los escritores no serían capaces de saltarlo</a:t>
            </a:r>
            <a:r>
              <a:rPr lang="es-MX" altLang="en-US" sz="1000">
                <a:latin typeface="Arial" panose="020B0604020202020204" pitchFamily="34" charset="0"/>
              </a:rPr>
              <a:t>, p</a:t>
            </a:r>
            <a:r>
              <a:rPr lang="es-ES" altLang="en-US" sz="1000">
                <a:latin typeface="Arial" panose="020B0604020202020204" pitchFamily="34" charset="0"/>
              </a:rPr>
              <a:t>or lo tanto, sólo se permite a un lector ponerse en cola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y todos los demás lectores deben ponerse en cola en 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z</a:t>
            </a:r>
            <a:r>
              <a:rPr lang="es-ES" altLang="en-US" sz="1000">
                <a:latin typeface="Arial" panose="020B0604020202020204" pitchFamily="34" charset="0"/>
              </a:rPr>
              <a:t> inmediatamente antes de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31">
            <a:extLst>
              <a:ext uri="{FF2B5EF4-FFF2-40B4-BE49-F238E27FC236}">
                <a16:creationId xmlns:a16="http://schemas.microsoft.com/office/drawing/2014/main" id="{5267439C-CF11-45F9-AAFD-C6AB83793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7232B9-FCEB-4D39-8081-516D84C6315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90639A6D-8E3D-4BEB-AB68-EDCBB7DFB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2923C74B-F9DB-4672-8CA6-7BACE7CEC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31">
            <a:extLst>
              <a:ext uri="{FF2B5EF4-FFF2-40B4-BE49-F238E27FC236}">
                <a16:creationId xmlns:a16="http://schemas.microsoft.com/office/drawing/2014/main" id="{AE4D3571-B724-4831-80A3-44AA00524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995889-AEAE-4F96-9805-021A614C1FC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BD0A83F7-F36D-44DA-A68C-F0FADFBA4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C0F0C756-CC41-44A2-8B4F-E51CEB248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31">
            <a:extLst>
              <a:ext uri="{FF2B5EF4-FFF2-40B4-BE49-F238E27FC236}">
                <a16:creationId xmlns:a16="http://schemas.microsoft.com/office/drawing/2014/main" id="{83FD92B9-A3FC-45F6-8BB0-1E3A45285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F9A001-99EF-4B6E-9606-BBD7BA6AF79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0C0BF2B2-6CB3-4255-9C0C-0689073D3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>
            <a:extLst>
              <a:ext uri="{FF2B5EF4-FFF2-40B4-BE49-F238E27FC236}">
                <a16:creationId xmlns:a16="http://schemas.microsoft.com/office/drawing/2014/main" id="{B3292874-C5BD-493C-91E4-6CFB6A7CE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031">
            <a:extLst>
              <a:ext uri="{FF2B5EF4-FFF2-40B4-BE49-F238E27FC236}">
                <a16:creationId xmlns:a16="http://schemas.microsoft.com/office/drawing/2014/main" id="{1365790E-B959-48F0-8BD2-F174920AB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2B5326-EBE5-4793-B1A0-CA62E617699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DA5BB4CC-3D4B-4EB1-9523-F0D776DAF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375D3D74-B4E5-443F-AD80-E8CA07226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05192161-432A-45A6-8820-3A5FC57D9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1B3E43-D40D-440B-97A2-62B75D8DB60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5843" name="Rectangle 1026">
            <a:extLst>
              <a:ext uri="{FF2B5EF4-FFF2-40B4-BE49-F238E27FC236}">
                <a16:creationId xmlns:a16="http://schemas.microsoft.com/office/drawing/2014/main" id="{EF98DB6E-A669-42CF-B215-3A0640A44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>
            <a:extLst>
              <a:ext uri="{FF2B5EF4-FFF2-40B4-BE49-F238E27FC236}">
                <a16:creationId xmlns:a16="http://schemas.microsoft.com/office/drawing/2014/main" id="{BA16E429-6ACB-44DC-8C90-CC77B3159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Ej: P0 dura mucho en RS y P1 dura poco en RS.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Si turno=0, P0 entra a su CS y después su tardada RS (turn=1).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P1 entra a su CS y después a su RS (turno=0) e intenta otra vez entrar a su CS: -&gt; ¡Solicitud no aceptada!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Tiene que esperar que P0 vuelva a entrar a CS y salir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F536B962-DC76-4A90-8D57-09AA8E237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D8BB79-2096-4A63-B203-42050534CD0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D68CA3-0819-4BBD-8DEF-5293E4040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DE2CECC-AE81-4254-9E57-9F9EB1BA4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#include &lt;pthread.h&gt;  // Definen funciones para manejo de hilos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void *thread_function(void *arg);  // Función donde inicia el hilo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int turno=0;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int main()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// Definición de variables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res;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n;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pthread_t a_thread[2];     // Identificador del hilo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void *thread_result;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/* Aquí se crean los hilos */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for(n=0;n&lt;=1;n++)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res = pthread_create(&amp;(a_thread[n]), NULL, thread_function, (void *)&amp;n);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if (res != 0)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perror("Thread creation failed");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exit(EXIT_FAILURE);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printf("Esperando que los hilos terminen...\n");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for(n=0;n&lt;=1;n++)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res=pthread_join(a_thread[n], &amp;thread_result);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if (res != 0)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perror("La unión del hilo ha fallado");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exit(EXIT_FAILURE);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exit(EXIT_SUCCESS);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// Función donde inicia la ejecución el hilo secundario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void *thread_function(void *arg)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i,j,n;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i=*((int *) arg);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j=1-i;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for(n=0;n&lt;10;n++)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while(turno!=i);  // Esperar en el ciclo a que turno cambie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printf("%d en la sección crítica\n",i);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turno=j;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pthread_exit(NULL);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17DDC7AF-2516-4161-8E57-C9479CD22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9B8EBA-DDCD-48F3-A112-4C778881D5D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9939" name="Rectangle 9218">
            <a:extLst>
              <a:ext uri="{FF2B5EF4-FFF2-40B4-BE49-F238E27FC236}">
                <a16:creationId xmlns:a16="http://schemas.microsoft.com/office/drawing/2014/main" id="{384CEC1C-8CBD-4031-AC6D-82D3D5F86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9219">
            <a:extLst>
              <a:ext uri="{FF2B5EF4-FFF2-40B4-BE49-F238E27FC236}">
                <a16:creationId xmlns:a16="http://schemas.microsoft.com/office/drawing/2014/main" id="{03E1E3AA-27B3-4842-8B3E-F93BD5B92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79120792-9828-4D4B-8A3B-4CC2F06A2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91AC7F-F966-41C1-8932-84E8198FC2F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8BBDE09-23F9-4D52-AB2C-761B57E61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B093562-B7DF-4D8E-9F54-87A32B44C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 para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revisa la bandera de Pj antes de entrar a su CS esperando a que: flag[j] sea false.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No se satisface la exclusion mutua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5E8E9855-3585-46AF-BE75-0356E6ABE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75B943-917A-497C-B6FA-B9002484381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4035" name="Rectangle 4098">
            <a:extLst>
              <a:ext uri="{FF2B5EF4-FFF2-40B4-BE49-F238E27FC236}">
                <a16:creationId xmlns:a16="http://schemas.microsoft.com/office/drawing/2014/main" id="{186DDC9B-D744-4D6A-838A-5F596A5CB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4099">
            <a:extLst>
              <a:ext uri="{FF2B5EF4-FFF2-40B4-BE49-F238E27FC236}">
                <a16:creationId xmlns:a16="http://schemas.microsoft.com/office/drawing/2014/main" id="{FCC18410-D5D8-4D57-B23C-51FC11CD9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la secuencia 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entrarán a CS: por lo que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no se cumple la exclusión mutua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>
            <a:extLst>
              <a:ext uri="{FF2B5EF4-FFF2-40B4-BE49-F238E27FC236}">
                <a16:creationId xmlns:a16="http://schemas.microsoft.com/office/drawing/2014/main" id="{EF9F6244-D4CF-42DB-A38A-E8C5D2F8E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022B1C-6413-4F21-891B-C89393C7D66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B234D7D4-BBB6-4D64-A090-59B67E7DF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9FE2DFF5-4DBE-4F46-AD1D-0CE84246A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478ABDA2-94AF-4515-A97B-7A3C4565D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526599-3D4B-465A-AF4A-F3A8D90975F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9155" name="Rectangle 2050">
            <a:extLst>
              <a:ext uri="{FF2B5EF4-FFF2-40B4-BE49-F238E27FC236}">
                <a16:creationId xmlns:a16="http://schemas.microsoft.com/office/drawing/2014/main" id="{18FCBD65-BBD8-416E-A2B0-B2DE00B75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2051">
            <a:extLst>
              <a:ext uri="{FF2B5EF4-FFF2-40B4-BE49-F238E27FC236}">
                <a16:creationId xmlns:a16="http://schemas.microsoft.com/office/drawing/2014/main" id="{375CE853-89D9-4DC4-BBB9-8AA62656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por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indica que está listo para entrar a su CS haciendo: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 satisface la exclusión mutua pero no el requisito de progreso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3EDEABF0-E35D-4287-BE64-A8E43B5EE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0F0B81-55D3-469E-B818-5DE6CE7D24B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8340897-D817-478E-B60C-6EF553FDF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24FE29-67C3-40E2-9E79-83215E3AD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D4E70586-B1B4-469B-A346-731764FCA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368E0C-6BCA-4A5B-BEA8-158018CEF3D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0B962CA-0676-4AF4-9968-12FC5F895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D1896DB-CB72-4765-9146-8C35A6537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6CE1D1A5-A8CB-469C-93CD-2E526B144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48D110-73FA-4F90-98AD-349F92B268C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B5E43BB-61ED-47DC-AFCB-66216723E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34D61F3-B187-4869-BF08-629EA71D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719BF81D-B15E-4647-BB73-35F8DC0C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14B73C-5D10-4CAC-A2F2-6E6FBCF74F0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2EC572B-8605-4A10-B8F5-DD427C8A2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C23BCE8-8AFF-4B58-B695-4D42658D1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por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indica que está listo para entrar a su CS haciendo: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 satisface la exclusión mutua pero no el requisito de progreso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1542BBFD-A1B6-4012-9CC7-69BF00BB7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924316-7BE6-4274-A548-474AF73AC64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7EFDD8-18A3-42FF-A975-C752167F7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72275D2-10DF-4CE2-9145-FB4F82886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1167A83E-E5CC-4CE2-8E40-A2563FE32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A57B13-0026-4D9B-96ED-AFC7070748A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1C8C41CA-E7DA-4C87-8AC0-6D7F18A62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729A1214-989D-48CC-8502-8963AB489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>
            <a:extLst>
              <a:ext uri="{FF2B5EF4-FFF2-40B4-BE49-F238E27FC236}">
                <a16:creationId xmlns:a16="http://schemas.microsoft.com/office/drawing/2014/main" id="{BA91673D-128E-4551-8855-B0577BCB8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215450-E054-4D13-AEF5-52E49F861B5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C2F86A1-BEFA-4756-A779-A9CD5EB83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A6DBE86-6F31-4221-9081-FB51F0129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por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indica que está listo para entrar a su CS haciendo: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 satisface la exclusión mutua pero no el requisito de progreso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F169D435-4DC9-48E0-A558-3D49850D1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15B953-C08A-41D1-A427-30C78A54C67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2FB097D-A55D-4231-8491-518E130F5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BA5431-3009-4D98-AAEE-88FC9181F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>
            <a:extLst>
              <a:ext uri="{FF2B5EF4-FFF2-40B4-BE49-F238E27FC236}">
                <a16:creationId xmlns:a16="http://schemas.microsoft.com/office/drawing/2014/main" id="{CD036343-3ED7-4E8C-A92F-25C5E5106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DC27EA-D441-4D46-8659-0F3EE56D03B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id="{BC753B64-C592-42EB-9FC0-6846EDB3D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B2081D3C-EA81-49D0-9CEC-E33F62D3A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>
            <a:extLst>
              <a:ext uri="{FF2B5EF4-FFF2-40B4-BE49-F238E27FC236}">
                <a16:creationId xmlns:a16="http://schemas.microsoft.com/office/drawing/2014/main" id="{0B4EC765-75D6-440D-9ED7-347D9E2A8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F941EA-FBF4-4115-B4EB-C87DF41AC7D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8611" name="Rectangle 1026">
            <a:extLst>
              <a:ext uri="{FF2B5EF4-FFF2-40B4-BE49-F238E27FC236}">
                <a16:creationId xmlns:a16="http://schemas.microsoft.com/office/drawing/2014/main" id="{B85085CC-2DE3-4664-B730-C18393F12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>
            <a:extLst>
              <a:ext uri="{FF2B5EF4-FFF2-40B4-BE49-F238E27FC236}">
                <a16:creationId xmlns:a16="http://schemas.microsoft.com/office/drawing/2014/main" id="{9EC5D1BE-B23C-4AF1-8C5B-D50E1EBA0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Inicialización: flag[0]:=flag[1]:=false turn:= 0 o 1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Esperando entrar a CS especificado con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Si ambos procesos intentan entrar a su CS al mismo tiempo, solo un valor a turno será último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Sección de salida: especifica que pi ya no espera entrar a la CS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>
            <a:extLst>
              <a:ext uri="{FF2B5EF4-FFF2-40B4-BE49-F238E27FC236}">
                <a16:creationId xmlns:a16="http://schemas.microsoft.com/office/drawing/2014/main" id="{0050C3E8-5397-464B-966D-1F8F0B449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2A500D-FA53-4683-BDCA-584496B97F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1B79E5D-31F9-45A3-8A9E-2F71F9AD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1C53232-B5DD-4858-916E-751877068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>
            <a:extLst>
              <a:ext uri="{FF2B5EF4-FFF2-40B4-BE49-F238E27FC236}">
                <a16:creationId xmlns:a16="http://schemas.microsoft.com/office/drawing/2014/main" id="{6AAEC90D-43A1-4096-BC73-842FD741D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EC35B1-3E7F-4BA1-9118-B2582296931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315" name="Rectangle 2050">
            <a:extLst>
              <a:ext uri="{FF2B5EF4-FFF2-40B4-BE49-F238E27FC236}">
                <a16:creationId xmlns:a16="http://schemas.microsoft.com/office/drawing/2014/main" id="{7AEFCDD3-DCD8-491F-B33A-E275A6D27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2051">
            <a:extLst>
              <a:ext uri="{FF2B5EF4-FFF2-40B4-BE49-F238E27FC236}">
                <a16:creationId xmlns:a16="http://schemas.microsoft.com/office/drawing/2014/main" id="{BA9C5A12-BEBB-411D-849C-EA7CDC109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>
            <a:extLst>
              <a:ext uri="{FF2B5EF4-FFF2-40B4-BE49-F238E27FC236}">
                <a16:creationId xmlns:a16="http://schemas.microsoft.com/office/drawing/2014/main" id="{2694A258-E900-4E20-8204-6E020F180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021EFB-17ED-428D-89A5-83C3FC47E59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62C18F47-D79F-48C9-A60E-FE9A7B08E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>
            <a:extLst>
              <a:ext uri="{FF2B5EF4-FFF2-40B4-BE49-F238E27FC236}">
                <a16:creationId xmlns:a16="http://schemas.microsoft.com/office/drawing/2014/main" id="{F9EEBC81-2515-4FCC-AFC0-D3996AF1A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Antes de entrar a su CS, cada Pi recibe un número. El que tiene el número más pequeño entra a su CS como en las panaderías, neverías...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Cuando Pi y Pj reciben el mismo número: 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si i&lt;j entonces Pi se sirve primero, si no Pj se sirve primero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resetea su número a 0 en la sección de salida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Notación: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(a,b) &lt; (c,d) si a &lt; c o si a = c y b &lt; d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max(a0,...ak) es un número b tal que</a:t>
            </a:r>
          </a:p>
          <a:p>
            <a:pPr marL="881063" lvl="2" indent="0"/>
            <a:r>
              <a:rPr lang="en-US" altLang="en-US" sz="1000">
                <a:latin typeface="Arial" panose="020B0604020202020204" pitchFamily="34" charset="0"/>
              </a:rPr>
              <a:t>b &gt;= ai para i=0,..k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>
            <a:extLst>
              <a:ext uri="{FF2B5EF4-FFF2-40B4-BE49-F238E27FC236}">
                <a16:creationId xmlns:a16="http://schemas.microsoft.com/office/drawing/2014/main" id="{9D7360FF-A40F-4767-8390-0209CB173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53E3CA-CB1A-4EAB-B79A-987921B24A9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2D60DD0C-2AE9-45C4-AEE2-406811077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35E872DE-8A81-4AAE-B65C-2F1625DD6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>
            <a:extLst>
              <a:ext uri="{FF2B5EF4-FFF2-40B4-BE49-F238E27FC236}">
                <a16:creationId xmlns:a16="http://schemas.microsoft.com/office/drawing/2014/main" id="{AF9D90FC-D1C1-4D75-8B7D-90946FEB2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2CF01C-E39E-4474-BCB8-CB1806485E9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7C8998C-FA85-4EED-92C8-FA232FB66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A6EF767-7394-4638-89CF-87130CF15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>
            <a:extLst>
              <a:ext uri="{FF2B5EF4-FFF2-40B4-BE49-F238E27FC236}">
                <a16:creationId xmlns:a16="http://schemas.microsoft.com/office/drawing/2014/main" id="{B3E5601F-072F-4641-88F7-D6E27CCD3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D34E80-7F91-4FDA-9616-9CE5ABEC814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F00D8C0-64A8-4384-8770-290FB1653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E56E161-A3B7-4FA3-9339-DD4BD4D27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>
            <a:extLst>
              <a:ext uri="{FF2B5EF4-FFF2-40B4-BE49-F238E27FC236}">
                <a16:creationId xmlns:a16="http://schemas.microsoft.com/office/drawing/2014/main" id="{B1C26810-EEBF-40B3-9291-E42531B66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8BDE1B-C0BC-4303-930B-BD1EA7D7059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2947" name="Rectangle 1026">
            <a:extLst>
              <a:ext uri="{FF2B5EF4-FFF2-40B4-BE49-F238E27FC236}">
                <a16:creationId xmlns:a16="http://schemas.microsoft.com/office/drawing/2014/main" id="{3CD32FC1-1AC7-4919-A16A-7820814AF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>
            <a:extLst>
              <a:ext uri="{FF2B5EF4-FFF2-40B4-BE49-F238E27FC236}">
                <a16:creationId xmlns:a16="http://schemas.microsoft.com/office/drawing/2014/main" id="{8BD11849-3FED-44B9-B7B7-7196A5FF4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En uniprocesadores la exclusión mutua se preserva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La eficiencia de la ejecución se degrada mientras esté en CS, no podemos intercalar la ejecución con otros procesos que están en RS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En un multiprocesador: la exclusión mutua no se preserva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CS es atómica pero no mutuamente exclusiva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>
            <a:extLst>
              <a:ext uri="{FF2B5EF4-FFF2-40B4-BE49-F238E27FC236}">
                <a16:creationId xmlns:a16="http://schemas.microsoft.com/office/drawing/2014/main" id="{BCB554B6-04D6-4182-A4C9-973C3C019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93638B-2220-4891-A051-9CACA4DB817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A364D36-8F37-4955-8EF8-834B586E9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249C171-7ACF-4F25-9BB5-7CF97E697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>
            <a:extLst>
              <a:ext uri="{FF2B5EF4-FFF2-40B4-BE49-F238E27FC236}">
                <a16:creationId xmlns:a16="http://schemas.microsoft.com/office/drawing/2014/main" id="{4D0D35DC-9E24-4ACD-B3C9-AE909A6AE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A2EEE4-14ED-4055-8076-9B8AF4FFBF1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7043" name="Rectangle 2050">
            <a:extLst>
              <a:ext uri="{FF2B5EF4-FFF2-40B4-BE49-F238E27FC236}">
                <a16:creationId xmlns:a16="http://schemas.microsoft.com/office/drawing/2014/main" id="{EC9A4E08-5F50-418F-90DC-E87AEB3FC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2051">
            <a:extLst>
              <a:ext uri="{FF2B5EF4-FFF2-40B4-BE49-F238E27FC236}">
                <a16:creationId xmlns:a16="http://schemas.microsoft.com/office/drawing/2014/main" id="{368F9B9B-8260-46E8-A39C-43CF877C7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>
            <a:extLst>
              <a:ext uri="{FF2B5EF4-FFF2-40B4-BE49-F238E27FC236}">
                <a16:creationId xmlns:a16="http://schemas.microsoft.com/office/drawing/2014/main" id="{442717A5-25E0-4AFD-BAA5-EED363405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4A7124-1ABC-4395-BFD9-67F8507C8D3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9091" name="Rectangle 3074">
            <a:extLst>
              <a:ext uri="{FF2B5EF4-FFF2-40B4-BE49-F238E27FC236}">
                <a16:creationId xmlns:a16="http://schemas.microsoft.com/office/drawing/2014/main" id="{0524DE16-CDCF-4336-A441-2D2BE70B1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075">
            <a:extLst>
              <a:ext uri="{FF2B5EF4-FFF2-40B4-BE49-F238E27FC236}">
                <a16:creationId xmlns:a16="http://schemas.microsoft.com/office/drawing/2014/main" id="{31098EF8-EBED-4B7C-B1D5-4729AB56F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>
            <a:extLst>
              <a:ext uri="{FF2B5EF4-FFF2-40B4-BE49-F238E27FC236}">
                <a16:creationId xmlns:a16="http://schemas.microsoft.com/office/drawing/2014/main" id="{148BB062-121A-4C7C-BFF7-E4C91B05D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7F28FF-1F02-4EB3-8AE5-3393FD28A7E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1139" name="Rectangle 1026">
            <a:extLst>
              <a:ext uri="{FF2B5EF4-FFF2-40B4-BE49-F238E27FC236}">
                <a16:creationId xmlns:a16="http://schemas.microsoft.com/office/drawing/2014/main" id="{B2100341-AA60-44C7-91BC-57497D30E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>
            <a:extLst>
              <a:ext uri="{FF2B5EF4-FFF2-40B4-BE49-F238E27FC236}">
                <a16:creationId xmlns:a16="http://schemas.microsoft.com/office/drawing/2014/main" id="{E9D6BE94-4109-484B-8B21-40A331E73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>
            <a:extLst>
              <a:ext uri="{FF2B5EF4-FFF2-40B4-BE49-F238E27FC236}">
                <a16:creationId xmlns:a16="http://schemas.microsoft.com/office/drawing/2014/main" id="{96DD997E-D794-4BD1-A56B-3A82CE51C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BE62D4-873C-47CE-BE41-4170D1E4B65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2D003B8-6FEA-4564-8FD6-BFE5720A8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A073883-EF09-46B0-94ED-0D94B4F7F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>
            <a:extLst>
              <a:ext uri="{FF2B5EF4-FFF2-40B4-BE49-F238E27FC236}">
                <a16:creationId xmlns:a16="http://schemas.microsoft.com/office/drawing/2014/main" id="{818D35BE-2D36-4F91-AA36-E428FADB3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B97F5A-7800-4D6E-B82F-F25BD199050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D8007C43-29CB-4D5C-BE24-2394DA712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6B3A8799-8A82-43C0-B6B7-4BF2BEF91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La sección de código que impementa esta solicitud se llama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sección de entrada</a:t>
            </a:r>
            <a:endParaRPr lang="en-US" altLang="en-US" sz="1000">
              <a:latin typeface="Arial" panose="020B0604020202020204" pitchFamily="34" charset="0"/>
            </a:endParaRPr>
          </a:p>
          <a:p>
            <a:r>
              <a:rPr lang="en-US" altLang="en-US" sz="1000">
                <a:latin typeface="Arial" panose="020B0604020202020204" pitchFamily="34" charset="0"/>
              </a:rPr>
              <a:t>Después de la sección crítica (CS) sebe </a:t>
            </a:r>
            <a:r>
              <a:rPr lang="es-ES" altLang="en-US" sz="1000">
                <a:latin typeface="Arial" panose="020B0604020202020204" pitchFamily="34" charset="0"/>
              </a:rPr>
              <a:t>seguir</a:t>
            </a:r>
            <a:r>
              <a:rPr lang="en-US" altLang="en-US" sz="1000">
                <a:latin typeface="Arial" panose="020B0604020202020204" pitchFamily="34" charset="0"/>
              </a:rPr>
              <a:t> la 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sección de salida</a:t>
            </a:r>
            <a:endParaRPr lang="en-US" altLang="en-US" sz="1000">
              <a:latin typeface="Arial" panose="020B0604020202020204" pitchFamily="34" charset="0"/>
            </a:endParaRPr>
          </a:p>
          <a:p>
            <a:r>
              <a:rPr lang="en-US" altLang="en-US" sz="1000">
                <a:latin typeface="Arial" panose="020B0604020202020204" pitchFamily="34" charset="0"/>
              </a:rPr>
              <a:t>El código restante es la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sección restante</a:t>
            </a:r>
            <a:endParaRPr lang="en-US" altLang="en-US" sz="1000">
              <a:latin typeface="Arial" panose="020B0604020202020204" pitchFamily="34" charset="0"/>
            </a:endParaRPr>
          </a:p>
          <a:p>
            <a:r>
              <a:rPr lang="en-US" altLang="en-US" sz="1000">
                <a:latin typeface="Arial" panose="020B0604020202020204" pitchFamily="34" charset="0"/>
              </a:rPr>
              <a:t>El problema de la sección crítica es diseñar un protocolo que los procesos puedan usar tal que su acción no dependa del orden en el que su ejecución es intercalada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>
            <a:extLst>
              <a:ext uri="{FF2B5EF4-FFF2-40B4-BE49-F238E27FC236}">
                <a16:creationId xmlns:a16="http://schemas.microsoft.com/office/drawing/2014/main" id="{5472B882-FB8E-4762-85F6-2D255354E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816BD1-C19C-4C70-83E4-B9E391242F8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0ABFDBD-CC56-4397-A543-59AC8E8C5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32E4911-397C-40D6-925F-6CB98ED7D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>
            <a:extLst>
              <a:ext uri="{FF2B5EF4-FFF2-40B4-BE49-F238E27FC236}">
                <a16:creationId xmlns:a16="http://schemas.microsoft.com/office/drawing/2014/main" id="{BB8D2AD1-29C9-47AB-90EA-D4FE05DC4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BC7B52-5854-41C3-8060-114A2228D80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B35EC67-2FD6-460B-A256-193D0ADFC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0198CAC-68B6-4704-8932-82926C3A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>
            <a:extLst>
              <a:ext uri="{FF2B5EF4-FFF2-40B4-BE49-F238E27FC236}">
                <a16:creationId xmlns:a16="http://schemas.microsoft.com/office/drawing/2014/main" id="{8307A148-10C8-4797-9A89-C6F7ABDA0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CEF1E9-A177-4FB0-BD4F-F101D790EFE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03" name="Rectangle 1026">
            <a:extLst>
              <a:ext uri="{FF2B5EF4-FFF2-40B4-BE49-F238E27FC236}">
                <a16:creationId xmlns:a16="http://schemas.microsoft.com/office/drawing/2014/main" id="{4286961A-0040-40D2-8110-25BB02B2C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1027">
            <a:extLst>
              <a:ext uri="{FF2B5EF4-FFF2-40B4-BE49-F238E27FC236}">
                <a16:creationId xmlns:a16="http://schemas.microsoft.com/office/drawing/2014/main" id="{15903FF6-FB39-45AA-906D-EF930F229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>
            <a:extLst>
              <a:ext uri="{FF2B5EF4-FFF2-40B4-BE49-F238E27FC236}">
                <a16:creationId xmlns:a16="http://schemas.microsoft.com/office/drawing/2014/main" id="{8307A148-10C8-4797-9A89-C6F7ABDA0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CEF1E9-A177-4FB0-BD4F-F101D790EFE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03" name="Rectangle 1026">
            <a:extLst>
              <a:ext uri="{FF2B5EF4-FFF2-40B4-BE49-F238E27FC236}">
                <a16:creationId xmlns:a16="http://schemas.microsoft.com/office/drawing/2014/main" id="{4286961A-0040-40D2-8110-25BB02B2C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1027">
            <a:extLst>
              <a:ext uri="{FF2B5EF4-FFF2-40B4-BE49-F238E27FC236}">
                <a16:creationId xmlns:a16="http://schemas.microsoft.com/office/drawing/2014/main" id="{15903FF6-FB39-45AA-906D-EF930F229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1394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>
            <a:extLst>
              <a:ext uri="{FF2B5EF4-FFF2-40B4-BE49-F238E27FC236}">
                <a16:creationId xmlns:a16="http://schemas.microsoft.com/office/drawing/2014/main" id="{AC950ECC-E858-466B-92EB-9D587B6EC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5CA7D3-84E7-4D90-AB6D-47C552FB772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A0689BB-F44A-4D41-877F-BE9A0C1C9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98F4B04-DBC5-4AB7-8327-F3A1B4F93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>
            <a:extLst>
              <a:ext uri="{FF2B5EF4-FFF2-40B4-BE49-F238E27FC236}">
                <a16:creationId xmlns:a16="http://schemas.microsoft.com/office/drawing/2014/main" id="{48E82AD6-E770-42F2-AA1C-6D4900C6B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4E55D7-B18B-4493-8B47-1ECAF4FFD06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539F00E-746B-44E4-8619-457932956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6C3E60B-034B-4EEE-866D-D45492C26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>
            <a:extLst>
              <a:ext uri="{FF2B5EF4-FFF2-40B4-BE49-F238E27FC236}">
                <a16:creationId xmlns:a16="http://schemas.microsoft.com/office/drawing/2014/main" id="{07DE0C7D-05CE-47E3-A6B6-3162C1543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0B5B96-21BE-4232-9D75-F52099F3F35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AB43270-8EAB-4B78-AD28-FE1383B29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EE80D39-4132-452D-9B16-E3146E8FB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>
            <a:extLst>
              <a:ext uri="{FF2B5EF4-FFF2-40B4-BE49-F238E27FC236}">
                <a16:creationId xmlns:a16="http://schemas.microsoft.com/office/drawing/2014/main" id="{7664ED3D-4A31-4EAE-B3CB-F8CCA9CB3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07EFBA-E20C-41C3-9FDC-A59D582F36B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61A4C7A-02BA-447E-94AA-D87424067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0CC74A7-51E0-4BEB-986C-B61CC77D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>
            <a:extLst>
              <a:ext uri="{FF2B5EF4-FFF2-40B4-BE49-F238E27FC236}">
                <a16:creationId xmlns:a16="http://schemas.microsoft.com/office/drawing/2014/main" id="{55AA6B7D-DF07-4342-8227-D88FDC699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BFC88C-A473-42D5-9295-85B2D9C9881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A1789CE-945B-4549-A12A-5F18B4232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1848F6B-6E68-4035-A875-E5DF365CA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>
            <a:extLst>
              <a:ext uri="{FF2B5EF4-FFF2-40B4-BE49-F238E27FC236}">
                <a16:creationId xmlns:a16="http://schemas.microsoft.com/office/drawing/2014/main" id="{150F3D4D-0596-4AF5-BFC5-3739DD6E9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75EA8C-3C56-4319-A106-BAB9CEAFE43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5DA3939-3404-4529-BC92-FE1146232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C26391B-D78E-4801-98FA-EC8E791EB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1ACE55AD-B375-48B5-BD2E-21291B7DE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CBA712-E118-4667-84DD-F276EFFA869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2E2A39-09DF-4F42-A061-B65D28EEB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B8925BF-4B0E-44D8-9DC6-E8061F942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Pueden haber varios CPUs pero el hardware de la memoria previene accesos simultáneos a la misma dirección de memoria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No asumimos nada sobre el orden o ejecución intercalada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Para las soluciones: necesitamos especificar secciones de entrada y salida </a:t>
            </a:r>
          </a:p>
          <a:p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31">
            <a:extLst>
              <a:ext uri="{FF2B5EF4-FFF2-40B4-BE49-F238E27FC236}">
                <a16:creationId xmlns:a16="http://schemas.microsoft.com/office/drawing/2014/main" id="{F8BE66DE-F06C-4997-B294-12F56524B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85D42A-58C5-486E-9D97-DD852E0AC67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B3E18DE-9708-47F6-AABA-77E5C56F6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57871D5-0E1C-43EE-9DA0-6936DBE5F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31">
            <a:extLst>
              <a:ext uri="{FF2B5EF4-FFF2-40B4-BE49-F238E27FC236}">
                <a16:creationId xmlns:a16="http://schemas.microsoft.com/office/drawing/2014/main" id="{836A97C7-8BB0-4DD8-BE4B-EA027C591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BF20BB-917A-4BFD-87EC-5992145C7F7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FACB8974-4B1F-4EA3-B1C6-C869E1DFE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DD8A457-DA81-42B2-AC78-0EDA795BA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D1FE719B-2F26-4A8C-B4CF-CCC096A95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5E84F9-F30A-4B31-9DA0-ACEDDD38B90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6F2B440-82F5-4707-A374-7A9D5554E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575FE81A-640B-47A5-991F-6BF7ECFD5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>
            <a:extLst>
              <a:ext uri="{FF2B5EF4-FFF2-40B4-BE49-F238E27FC236}">
                <a16:creationId xmlns:a16="http://schemas.microsoft.com/office/drawing/2014/main" id="{5DDD9AB8-AD1B-44A2-B313-922A9F8C4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6C529E-F1E0-4F15-87C0-F4EBE67D764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8032B10D-67DD-4523-BA14-71A3A5154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8737D46-2791-4A0C-9212-EC73103DE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>
            <a:extLst>
              <a:ext uri="{FF2B5EF4-FFF2-40B4-BE49-F238E27FC236}">
                <a16:creationId xmlns:a16="http://schemas.microsoft.com/office/drawing/2014/main" id="{7B4CF8D9-B212-4F30-8430-E47E87A1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B374C9-B37C-4979-B4EC-F46D3A1BDA9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3616CF9-A07D-49F0-B244-0BF9A6921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4563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1939857-B154-463D-AF1B-0A78FE89C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>
            <a:extLst>
              <a:ext uri="{FF2B5EF4-FFF2-40B4-BE49-F238E27FC236}">
                <a16:creationId xmlns:a16="http://schemas.microsoft.com/office/drawing/2014/main" id="{5E51E4FB-31F8-4255-A87B-5503C356F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791903-995C-40A1-8EF3-066B67CE653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96EF578-AE68-41AF-A448-A5C37C0A3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A1170303-7C89-4F28-B787-2D565769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31">
            <a:extLst>
              <a:ext uri="{FF2B5EF4-FFF2-40B4-BE49-F238E27FC236}">
                <a16:creationId xmlns:a16="http://schemas.microsoft.com/office/drawing/2014/main" id="{DC35F65E-D94B-4FF8-945E-2DD62D9F4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BA53FD-9965-40EC-A8C2-B68FC431657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97F26B6-A35E-48F7-B015-A43DB462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A69CFEB0-64D5-4936-A744-0F062D454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>
            <a:extLst>
              <a:ext uri="{FF2B5EF4-FFF2-40B4-BE49-F238E27FC236}">
                <a16:creationId xmlns:a16="http://schemas.microsoft.com/office/drawing/2014/main" id="{97B1DD12-11A4-4536-BE6E-20BF0A9DE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2BDB79-DB46-4AA5-83CD-E806B3523CC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3F537CD-A9E2-4AB4-A849-3B101ED05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C159CFC-A8CF-45E8-B7BF-248F4A0E4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En lugar de solucionarlo con los índices ent y sal, se guarda la cuenta del número de elementos del buffer con la variable entera n=ent-sal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s se utiliza para hacer cumplir la exclusión mutua.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retraso se usa para obligar al consumidor a esperar si el buffer está vacío.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31">
            <a:extLst>
              <a:ext uri="{FF2B5EF4-FFF2-40B4-BE49-F238E27FC236}">
                <a16:creationId xmlns:a16="http://schemas.microsoft.com/office/drawing/2014/main" id="{0969C695-1032-452A-B4E4-FF5AD7896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BD2E0A-58A4-4DBE-B4B2-AFF1A95773F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918161D-D51D-48E5-A588-FB3E27635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graphicFrame>
        <p:nvGraphicFramePr>
          <p:cNvPr id="688131" name="Group 3">
            <a:extLst>
              <a:ext uri="{FF2B5EF4-FFF2-40B4-BE49-F238E27FC236}">
                <a16:creationId xmlns:a16="http://schemas.microsoft.com/office/drawing/2014/main" id="{F5D4BD4D-04BA-4415-89E6-1F6BDE7EF84D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914400" y="4421188"/>
          <a:ext cx="5181600" cy="4491037"/>
        </p:xfrm>
        <a:graphic>
          <a:graphicData uri="http://schemas.openxmlformats.org/drawingml/2006/table">
            <a:tbl>
              <a:tblPr/>
              <a:tblGrid>
                <a:gridCol w="39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62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Productor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Consumidor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retraso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n++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if(n==1) signalB(retraso))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waitB(retraso)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n++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if(n==1) signalB(retraso)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If(n==0) waitB(retraso)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If(n==0) waitB(retraso)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31">
            <a:extLst>
              <a:ext uri="{FF2B5EF4-FFF2-40B4-BE49-F238E27FC236}">
                <a16:creationId xmlns:a16="http://schemas.microsoft.com/office/drawing/2014/main" id="{806FADCC-9F7B-43FB-9E92-AE7F30BA3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AE57E7-C9DF-4408-859E-5C3DDF6087D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44FDB05F-E2F6-4327-BBDC-E6C4E1799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F09BBCC9-756D-42E8-A62F-0C82D033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En lugar de solucionarlo con los índices ent y sal, se guarda la cuenta del número de elementos del buffer con la variable entera n=ent-sal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s se utiliza para hacer cumplir la exclusión mutua.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retraso se usa para obligar al consumidor a esperar si el buffer está vacío.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>
            <a:extLst>
              <a:ext uri="{FF2B5EF4-FFF2-40B4-BE49-F238E27FC236}">
                <a16:creationId xmlns:a16="http://schemas.microsoft.com/office/drawing/2014/main" id="{4B1BA7EC-4032-404F-999C-CEA3A662D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E30FC2-6D7B-43A6-9E06-32FE7E0BF88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9F1352CE-0058-428B-943D-159A92B3D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A3057685-8E64-4FE5-B79C-2D0B1299E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31">
            <a:extLst>
              <a:ext uri="{FF2B5EF4-FFF2-40B4-BE49-F238E27FC236}">
                <a16:creationId xmlns:a16="http://schemas.microsoft.com/office/drawing/2014/main" id="{E82F97F3-4EFB-4251-8903-3021B3BAF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9C5E5D-D923-4458-A239-B8E9BD92C0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7532F973-AD76-45E0-9022-6C13030E6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5E8FEDFB-7E15-410B-9B3A-59B04519D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introduce una variable auxiliar que pueda recibir un valor dentro de la sección crítica del consumidor para uso posterior.</a:t>
            </a:r>
          </a:p>
          <a:p>
            <a:endParaRPr lang="es-ES" altLang="en-US" sz="1000" b="1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>
            <a:extLst>
              <a:ext uri="{FF2B5EF4-FFF2-40B4-BE49-F238E27FC236}">
                <a16:creationId xmlns:a16="http://schemas.microsoft.com/office/drawing/2014/main" id="{FD419DB4-930C-48F3-95FA-9D69170CC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7C9509-A111-443F-BF76-B88102F6960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0A849E0A-B34B-4BD3-A962-3FC546898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1FE9244D-3DE0-48BA-A427-0DC1631C3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Ahora la variable n es un semáforo.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Su valor sigue siendo igual al número de elementos en el buffer. 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>
            <a:extLst>
              <a:ext uri="{FF2B5EF4-FFF2-40B4-BE49-F238E27FC236}">
                <a16:creationId xmlns:a16="http://schemas.microsoft.com/office/drawing/2014/main" id="{DCF7696B-96CB-4479-BEB8-49D94F2DB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D1D7C-FCDB-4829-A12C-E96B5DB326C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922E16F-68CB-4753-9EF9-E6524E4E9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3B45BC58-1AD0-44C6-824E-E575AC592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31">
            <a:extLst>
              <a:ext uri="{FF2B5EF4-FFF2-40B4-BE49-F238E27FC236}">
                <a16:creationId xmlns:a16="http://schemas.microsoft.com/office/drawing/2014/main" id="{B8BCE58D-D67E-4378-A212-F3E1EA58F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0E324F-6C61-48B7-A7D7-273E09A2473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13669ECF-B948-4619-9B1B-6B0A58D64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EA27A724-4447-4A0A-8E98-426474730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añade el semáforo </a:t>
            </a:r>
            <a:r>
              <a:rPr lang="es-ES" altLang="en-US" sz="1000" i="1">
                <a:latin typeface="Arial" panose="020B0604020202020204" pitchFamily="34" charset="0"/>
              </a:rPr>
              <a:t>e</a:t>
            </a:r>
            <a:r>
              <a:rPr lang="es-ES" altLang="en-US" sz="1000">
                <a:latin typeface="Arial" panose="020B0604020202020204" pitchFamily="34" charset="0"/>
              </a:rPr>
              <a:t> para llevar cuenta del número de huecos.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31">
            <a:extLst>
              <a:ext uri="{FF2B5EF4-FFF2-40B4-BE49-F238E27FC236}">
                <a16:creationId xmlns:a16="http://schemas.microsoft.com/office/drawing/2014/main" id="{3C63A365-DBC6-4BFF-947E-1CC94BB25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41D6D9-86E6-44E4-97F7-BBF7AFCAE01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AFFD5B71-CB77-4649-83C9-B07EBF3D0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CBEA396-C356-4BEC-B22F-C51401051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Otro ejemplo del uso de semáforos en la concurrencia, se considera el problema de la barbería.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Los problemas encontrados cuando se intenta ofrecer un acceso a medida a los recursos de una barbería son similares a los que se encuentran en un sistema operativo real.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31">
            <a:extLst>
              <a:ext uri="{FF2B5EF4-FFF2-40B4-BE49-F238E27FC236}">
                <a16:creationId xmlns:a16="http://schemas.microsoft.com/office/drawing/2014/main" id="{4A3A136C-13CB-4875-90C8-B395C74BD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8CD387-492D-4F8B-A698-FEA220FB476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24975E80-A3E4-4AA6-803F-0702DE2DF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9630A55C-9416-4347-A293-5E37115B1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31">
            <a:extLst>
              <a:ext uri="{FF2B5EF4-FFF2-40B4-BE49-F238E27FC236}">
                <a16:creationId xmlns:a16="http://schemas.microsoft.com/office/drawing/2014/main" id="{B90A5359-9DA1-4200-9EE3-9108BD73C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CEFF2A-4088-488B-BDB4-F61C9A02899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1555" name="Rectangle 1026">
            <a:extLst>
              <a:ext uri="{FF2B5EF4-FFF2-40B4-BE49-F238E27FC236}">
                <a16:creationId xmlns:a16="http://schemas.microsoft.com/office/drawing/2014/main" id="{2A1F4984-5967-49DB-A4C8-560E19D67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1027">
            <a:extLst>
              <a:ext uri="{FF2B5EF4-FFF2-40B4-BE49-F238E27FC236}">
                <a16:creationId xmlns:a16="http://schemas.microsoft.com/office/drawing/2014/main" id="{5C3A985C-EF21-44A1-8815-B99200ECC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31">
            <a:extLst>
              <a:ext uri="{FF2B5EF4-FFF2-40B4-BE49-F238E27FC236}">
                <a16:creationId xmlns:a16="http://schemas.microsoft.com/office/drawing/2014/main" id="{338770BD-B859-45EF-AC49-128305A50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534AA6-A83F-40EE-B8E1-9AF2081791B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2B62C6D9-F59E-4695-AF23-0239C922E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F474E5F0-ACCF-473F-9C6E-1F23E25DA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Capacidad de la tienda y del sofá gobernadas por los semáforos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max_capacidad</a:t>
            </a:r>
            <a:r>
              <a:rPr lang="es-ES" altLang="en-US" sz="1000">
                <a:latin typeface="Arial" panose="020B0604020202020204" pitchFamily="34" charset="0"/>
              </a:rPr>
              <a:t> y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sofá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Capacidad de las sillas de barbero por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silla_barbero</a:t>
            </a:r>
            <a:r>
              <a:rPr lang="es-ES" altLang="en-US" sz="1000">
                <a:latin typeface="Arial" panose="020B0604020202020204" pitchFamily="34" charset="0"/>
              </a:rPr>
              <a:t> que asegura de que más de 3 clientes no intenten ser atendidos al mismo tiempo. 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no se levantará del sofá hasta que esté libre al menos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wait(silla_barbero)</a:t>
            </a:r>
          </a:p>
          <a:p>
            <a:endParaRPr lang="es-ES" altLang="en-US" sz="1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ada barbero indicará cuando un cliente deja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signal(silla_barbero)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primer cliente que se bloquea es el primero al que se le permite dirigirse hacia una silla libre.</a:t>
            </a:r>
          </a:p>
          <a:p>
            <a:pPr marL="881063" lvl="2" indent="0"/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Asegurarse de que los clientes están en la silla del barbero :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 indica a un barbero que estuviera durmiendo que un cliente acaba de sentarse en una silla.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Mantener los clientes en la silla del barbero : Una vez sentado, un cliente permanece en la silla hasta que el barbero le indica que el corte está completo, por medio del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terminado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31">
            <a:extLst>
              <a:ext uri="{FF2B5EF4-FFF2-40B4-BE49-F238E27FC236}">
                <a16:creationId xmlns:a16="http://schemas.microsoft.com/office/drawing/2014/main" id="{8188E837-C303-4A2B-9123-27E4B8E3A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659DBB-2619-4205-8827-9AA561CF061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EE5C3CDC-D831-48CF-8365-D2FDF5C0B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68562F64-8E45-404A-A731-B0F52E605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El semáforo silla_barbero limita a tres clientes en sillas de barbero, pero por si misma la silla_barbero no lo conseguiría. 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puede que no consiga obtener el procesador inmediatamente después de que su barbero ejecute signal(terminado) entra en trance o se detiene a platicar con algún vecino, puede estar todavía en la silla cuando se le de permiso para sentarse al siguiente.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Solución: El semáforo dejar_silla_b corrige este problema, haciendo que el barbero no invite a un nuevo cliente a la silla, hasta que el tardón haya anunciado su salida.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Pagar y tomar el recibo: El cajero quiere asegurarse de que cada cliente paga antes de dejar tienda y el cliente quiere una verificación de que se ha efectuado el pago (un recibo), se lleva a cabo mediante una transferencia de dinero de persona a persona. Cada cliente, al levantarse de la silla del barbero paga signal(pago), el cajero espera el recibo wait(recibo).</a:t>
            </a:r>
          </a:p>
          <a:p>
            <a:pPr marL="1320800" lvl="3" indent="0"/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Coordinación de las funciones de cajero y barbero: Esta barbería no utiliza un cajero independiente, cada barbero debe cobrar cuando no esté cortando el pelo, el semáforo coord garantiza que los barberos realizan sólo una tarea a la vez.</a:t>
            </a:r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31">
            <a:extLst>
              <a:ext uri="{FF2B5EF4-FFF2-40B4-BE49-F238E27FC236}">
                <a16:creationId xmlns:a16="http://schemas.microsoft.com/office/drawing/2014/main" id="{89853D51-62CB-45C0-859F-E7E72BC31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0A460C-D5E4-4352-A836-0AD0FADC1DC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2BF28CB8-7A39-43CD-AF1C-C14AB004D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B17B934E-5173-4F42-9D9C-11096FF0F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>
            <a:extLst>
              <a:ext uri="{FF2B5EF4-FFF2-40B4-BE49-F238E27FC236}">
                <a16:creationId xmlns:a16="http://schemas.microsoft.com/office/drawing/2014/main" id="{847FF190-0BD0-4F86-92BF-0F24A4F5D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0A9536-EE89-4BCB-83E2-8C0F67AC98E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531" name="Rectangle 3074">
            <a:extLst>
              <a:ext uri="{FF2B5EF4-FFF2-40B4-BE49-F238E27FC236}">
                <a16:creationId xmlns:a16="http://schemas.microsoft.com/office/drawing/2014/main" id="{DEE4D15D-6F1B-4154-AFA9-78483BCAE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075">
            <a:extLst>
              <a:ext uri="{FF2B5EF4-FFF2-40B4-BE49-F238E27FC236}">
                <a16:creationId xmlns:a16="http://schemas.microsoft.com/office/drawing/2014/main" id="{F7A0201E-AF90-415A-A356-C29004D83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>
            <a:extLst>
              <a:ext uri="{FF2B5EF4-FFF2-40B4-BE49-F238E27FC236}">
                <a16:creationId xmlns:a16="http://schemas.microsoft.com/office/drawing/2014/main" id="{CD7214E7-01A9-4466-AFDF-0F51D12E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54B1A7-66D0-4D94-8C3C-9BF325F3004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9747" name="Rectangle 1026">
            <a:extLst>
              <a:ext uri="{FF2B5EF4-FFF2-40B4-BE49-F238E27FC236}">
                <a16:creationId xmlns:a16="http://schemas.microsoft.com/office/drawing/2014/main" id="{61373975-2BDD-4825-A8B4-61D61E916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1027">
            <a:extLst>
              <a:ext uri="{FF2B5EF4-FFF2-40B4-BE49-F238E27FC236}">
                <a16:creationId xmlns:a16="http://schemas.microsoft.com/office/drawing/2014/main" id="{7730FDB6-A1AF-40C5-AD0C-A06A50C6B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31">
            <a:extLst>
              <a:ext uri="{FF2B5EF4-FFF2-40B4-BE49-F238E27FC236}">
                <a16:creationId xmlns:a16="http://schemas.microsoft.com/office/drawing/2014/main" id="{4FDD35B7-0E2D-4A3D-8A5F-ED9D94C50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2764FC-F173-4A31-9A11-F4FEC84E86A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A95F5551-3894-425D-97D9-6E9F2E9D4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3E0EA83B-454E-4F3C-9AE6-454B79C66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31">
            <a:extLst>
              <a:ext uri="{FF2B5EF4-FFF2-40B4-BE49-F238E27FC236}">
                <a16:creationId xmlns:a16="http://schemas.microsoft.com/office/drawing/2014/main" id="{FAB9877B-992F-49BE-A094-CA967FF92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949667-3F2C-4653-91C9-046830ED8E1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C9DEDB1C-E8FA-4679-92C0-21DAD55C7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50F410E5-877B-4CC2-8A97-9639F3946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vuelve a definir el semáforo terminado para que sea un arreglo de 50 semáforos.</a:t>
            </a:r>
          </a:p>
          <a:p>
            <a:endParaRPr lang="es-MX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31">
            <a:extLst>
              <a:ext uri="{FF2B5EF4-FFF2-40B4-BE49-F238E27FC236}">
                <a16:creationId xmlns:a16="http://schemas.microsoft.com/office/drawing/2014/main" id="{92C02620-67C5-4FE2-9768-364FF3079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91D8C0-55A7-444D-8101-31DFBAA2A18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0863E854-0686-4E5C-B315-9CEF63A2DF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76B5E052-4F31-4A4F-90E7-8E37FEAF9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Una vez que el cliente está sentado en la silla de barbero, ejecuta </a:t>
            </a:r>
            <a:r>
              <a:rPr lang="es-MX" altLang="en-US" sz="1000">
                <a:latin typeface="Arial" panose="020B0604020202020204" pitchFamily="34" charset="0"/>
              </a:rPr>
              <a:t>w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ait(terminado[numcliente])</a:t>
            </a:r>
            <a:r>
              <a:rPr lang="es-ES" altLang="en-US" sz="1000">
                <a:latin typeface="Arial" panose="020B0604020202020204" pitchFamily="34" charset="0"/>
              </a:rPr>
              <a:t> para esperar en su propio semáforo; cuando el barbero termina con ese cliente, ejecuta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signal(terminado[numcliente_b])</a:t>
            </a:r>
            <a:r>
              <a:rPr lang="es-ES" altLang="en-US" sz="1000">
                <a:latin typeface="Arial" panose="020B0604020202020204" pitchFamily="34" charset="0"/>
              </a:rPr>
              <a:t> para liberar el cliente apropiado.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¿Cómo los barberos conocen los números de sus clientes?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pone su número en la cola_1</a:t>
            </a:r>
            <a:r>
              <a:rPr lang="es-ES" altLang="en-US" sz="1000">
                <a:latin typeface="Arial" panose="020B0604020202020204" pitchFamily="34" charset="0"/>
              </a:rPr>
              <a:t> justo antes de avisar al barbero con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. Cuando un barbero está listo para cortar el pelo,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sacar_cola_1(cliente_listo)</a:t>
            </a:r>
            <a:r>
              <a:rPr lang="es-ES" altLang="en-US" sz="1000">
                <a:latin typeface="Arial" panose="020B0604020202020204" pitchFamily="34" charset="0"/>
              </a:rPr>
              <a:t> retira el número más alto de cliente de la cola1 y lo pone en la variable local del barbero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cliente_b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>
            <a:extLst>
              <a:ext uri="{FF2B5EF4-FFF2-40B4-BE49-F238E27FC236}">
                <a16:creationId xmlns:a16="http://schemas.microsoft.com/office/drawing/2014/main" id="{C1D430D0-975B-443C-9564-E49F22522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BF979E-C388-430E-BBDB-7154E5AC44B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D1F78647-05B3-4EA1-8FE2-1D5D80256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B77D5D9C-29EC-4498-AF9D-3D351AF19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31">
            <a:extLst>
              <a:ext uri="{FF2B5EF4-FFF2-40B4-BE49-F238E27FC236}">
                <a16:creationId xmlns:a16="http://schemas.microsoft.com/office/drawing/2014/main" id="{A2DF3710-67A1-4305-9FCC-F5C08BDAD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8E7095-750C-4CA6-9AA1-13F9986168F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C578B4E2-8CDE-40E3-B80D-426752983A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C34DFD2D-2128-47BA-B354-835E431AE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31">
            <a:extLst>
              <a:ext uri="{FF2B5EF4-FFF2-40B4-BE49-F238E27FC236}">
                <a16:creationId xmlns:a16="http://schemas.microsoft.com/office/drawing/2014/main" id="{C43BAB7A-DC5B-4EEE-9F5E-CCE07E878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6BC7F0-D63B-4555-9212-CAA65000747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9AD143D0-0C95-4AC1-8E72-CF5E8BF8F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317E732-A814-4F9C-A871-9040F2C93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31">
            <a:extLst>
              <a:ext uri="{FF2B5EF4-FFF2-40B4-BE49-F238E27FC236}">
                <a16:creationId xmlns:a16="http://schemas.microsoft.com/office/drawing/2014/main" id="{D76DC974-3D34-46C4-A448-E0CAF59F0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0AE977-2647-4210-9E44-5484C5E7CBE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6B014CE5-1594-4F66-B9A3-59EB554DF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9458FBAE-DA66-4671-B0F8-D40352781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031">
            <a:extLst>
              <a:ext uri="{FF2B5EF4-FFF2-40B4-BE49-F238E27FC236}">
                <a16:creationId xmlns:a16="http://schemas.microsoft.com/office/drawing/2014/main" id="{267F3E67-D37E-4975-A7E3-DD366EC59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46DFB9-F964-47EB-9ACA-66D21B5E35C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708901DC-F981-410C-91EB-4D48D8153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488F8803-AD08-47C9-96FA-682529E6A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31">
            <a:extLst>
              <a:ext uri="{FF2B5EF4-FFF2-40B4-BE49-F238E27FC236}">
                <a16:creationId xmlns:a16="http://schemas.microsoft.com/office/drawing/2014/main" id="{B694E1EB-36AE-47E4-A036-826A0F30A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FCA0EA-57B1-4F30-8059-AB66F0D9D4F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68FD82DF-BF09-4287-A1AE-0D3249BD7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964A047E-2767-480F-8CD2-DBD82AB88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D1748D6E-4C45-4756-805A-6CE1388BD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46DD49-BD84-40C3-B585-536DC7F2B19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9A4FA53-4FFF-4C5E-B252-A97D6FC5C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5617E90-9DC4-4E60-B9CD-BE3206CDB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31">
            <a:extLst>
              <a:ext uri="{FF2B5EF4-FFF2-40B4-BE49-F238E27FC236}">
                <a16:creationId xmlns:a16="http://schemas.microsoft.com/office/drawing/2014/main" id="{BD32EF1F-494F-480A-94B6-41CF573C1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638AA2-F620-452C-B34B-3EF9C2EBBCC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E21B16EF-5C18-44D0-ABAA-1516AE125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91C927EE-59E7-413D-AF5F-002090F82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31">
            <a:extLst>
              <a:ext uri="{FF2B5EF4-FFF2-40B4-BE49-F238E27FC236}">
                <a16:creationId xmlns:a16="http://schemas.microsoft.com/office/drawing/2014/main" id="{EA20AB9E-01F8-44D1-9662-D8BC825E2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21BF8C-DE84-438B-8EA1-3B6CF89250B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6D841317-5B33-4A10-98BF-C3A08D0E9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432783A2-6DC8-4B05-AF03-0E63CFFF1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Tiene un único punto de entrada para que sólo un proceso pueda estar en el monitor cada instante.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Otros procesos que intenten entrar al monitor se añadirán a una cola de procesos suspendidos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mientras esperan a que el monitor esté disponible.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está dentro del monitor, puede suspenderse a sí mismo temporalmente bajo la condición x ejecutando cwait(x)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  <a:r>
              <a:rPr lang="es-ES" altLang="en-US" sz="1000">
                <a:latin typeface="Arial" panose="020B0604020202020204" pitchFamily="34" charset="0"/>
              </a:rPr>
              <a:t>entonces se sitúa en una cola de procesos que esperan volver a entrar al monitor cuando la condición cambie.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un proceso que está ejecutando en el monitor detecta un cambio en una variable de condición x, ejecuta un csignal(x)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lo que avisa a la cola de condición correspondiente de que la condición ha cambiado.</a:t>
            </a:r>
          </a:p>
          <a:p>
            <a:pPr marL="439738" lvl="1" indent="0"/>
            <a:endParaRPr lang="es-ES" altLang="en-US" sz="1000">
              <a:latin typeface="Arial" panose="020B0604020202020204" pitchFamily="34" charset="0"/>
            </a:endParaRPr>
          </a:p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31">
            <a:extLst>
              <a:ext uri="{FF2B5EF4-FFF2-40B4-BE49-F238E27FC236}">
                <a16:creationId xmlns:a16="http://schemas.microsoft.com/office/drawing/2014/main" id="{2F3D78DA-1242-4B00-B6AE-61BD15C16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2592D2-08B7-4433-9859-EBED33A8603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6713BC28-EB32-4049-8A22-331A602F2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0BF0BEF1-401B-48AE-B544-54855E666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El módulo monitor, buffer_acotado, controla el buffer empleado para almacenar y retirar caracteres.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monitor incluye dos variables de condición: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no_lleno es cierta cuando hay sitio para añadir al menos un caracter al buffer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no_vacío es cierta cuando hay al menos un caracter en el buffer.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productor sólo puede añadir caracteres al buffer por medio del procedimiento añadir del monitor; y no tiene acceso directo al buffer.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Comprueba primero la condición no_lleno, para determinar si hay espacio libre en el buffer.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no lo hay:</a:t>
            </a:r>
            <a:r>
              <a:rPr lang="es-MX" altLang="en-US" sz="1000">
                <a:latin typeface="Arial" panose="020B0604020202020204" pitchFamily="34" charset="0"/>
              </a:rPr>
              <a:t> e</a:t>
            </a:r>
            <a:r>
              <a:rPr lang="es-ES" altLang="en-US" sz="1000">
                <a:latin typeface="Arial" panose="020B0604020202020204" pitchFamily="34" charset="0"/>
              </a:rPr>
              <a:t>l proceso que está ejecutando el monitor se suspende en esa condición</a:t>
            </a:r>
            <a:r>
              <a:rPr lang="es-MX" altLang="en-US" sz="1000">
                <a:latin typeface="Arial" panose="020B0604020202020204" pitchFamily="34" charset="0"/>
              </a:rPr>
              <a:t>, c</a:t>
            </a:r>
            <a:r>
              <a:rPr lang="es-ES" altLang="en-US" sz="1000">
                <a:latin typeface="Arial" panose="020B0604020202020204" pitchFamily="34" charset="0"/>
              </a:rPr>
              <a:t>ualquier otro proceso (productor o consumidor) puede entrar ahora al monitor.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Cuando el buffer ya no esté lleno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el proceso suspendido podrá ser retirado de la cola, el procesamiento podrá reanudarse.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Después de poner un caracter en el buffer, el proceso activa la condición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no_vacio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Se puede hacer una descripción similar de la tarea del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umidor.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31">
            <a:extLst>
              <a:ext uri="{FF2B5EF4-FFF2-40B4-BE49-F238E27FC236}">
                <a16:creationId xmlns:a16="http://schemas.microsoft.com/office/drawing/2014/main" id="{F087A617-AF42-43CC-8FA7-9E596507C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224CE2-F5BD-4671-9F32-781A2CB3FD1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37E3F65A-29E1-416F-8824-CC9AEFBF2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E666DDFD-5A59-486A-A70A-957A3CB92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31">
            <a:extLst>
              <a:ext uri="{FF2B5EF4-FFF2-40B4-BE49-F238E27FC236}">
                <a16:creationId xmlns:a16="http://schemas.microsoft.com/office/drawing/2014/main" id="{5C0C55CF-C43C-44DE-9923-5D524D5C2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FBAB5C-1523-41D5-9EFB-C59158D55F3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F1D88D06-B585-40B6-B5B3-C2299018B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65B37292-90BA-44FC-B8E2-CCBEF8DC8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031">
            <a:extLst>
              <a:ext uri="{FF2B5EF4-FFF2-40B4-BE49-F238E27FC236}">
                <a16:creationId xmlns:a16="http://schemas.microsoft.com/office/drawing/2014/main" id="{D55A72AB-B0AB-46FA-9AF8-241C0763C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A28BB9-2D14-4435-B033-376589F27AA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0F3765FF-0C69-4F9D-95FC-4F2E5D0BC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7212886-E43D-4A98-A46F-77E13F52B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31">
            <a:extLst>
              <a:ext uri="{FF2B5EF4-FFF2-40B4-BE49-F238E27FC236}">
                <a16:creationId xmlns:a16="http://schemas.microsoft.com/office/drawing/2014/main" id="{B9D2C627-9744-4D0D-B124-DE667370C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98B992-B87E-4508-9C2F-A15556DA37F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D1905852-6322-4F7C-883F-1106E730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1A6CF7CE-D8D9-4E07-812D-AD1A3731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31">
            <a:extLst>
              <a:ext uri="{FF2B5EF4-FFF2-40B4-BE49-F238E27FC236}">
                <a16:creationId xmlns:a16="http://schemas.microsoft.com/office/drawing/2014/main" id="{719F6BE6-BC3C-4224-A544-97FD28B3E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E9B8FA-E89D-4DA0-B9CE-C30E9E91E75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A86383EB-CBB0-4431-A29E-D8152D9A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55440198-BF82-4522-A5AE-02AFDDD28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31">
            <a:extLst>
              <a:ext uri="{FF2B5EF4-FFF2-40B4-BE49-F238E27FC236}">
                <a16:creationId xmlns:a16="http://schemas.microsoft.com/office/drawing/2014/main" id="{C5CD5A0C-1829-44B1-8BB0-7414999A7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9225A4-63E5-42AB-B148-4015FA9BD41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505D3E7C-3EEB-4B6C-B3AB-C0C062546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5ABE1BE-AE64-4FC1-AB79-1A47047B9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31">
            <a:extLst>
              <a:ext uri="{FF2B5EF4-FFF2-40B4-BE49-F238E27FC236}">
                <a16:creationId xmlns:a16="http://schemas.microsoft.com/office/drawing/2014/main" id="{998BF794-B1EE-48C3-B3EB-86378E9EA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206906-8029-41EA-A9E2-0F773AFCC64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C266BD7F-AB7D-42F7-8CCF-96723B119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63B261D5-D0B0-45E3-9A60-46F576E10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D14C7E8D-CF0A-4DED-9A75-A5BF7521A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52AB4D-1180-44B5-90B6-16BAFF7E4DC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51" name="Rectangle 1026">
            <a:extLst>
              <a:ext uri="{FF2B5EF4-FFF2-40B4-BE49-F238E27FC236}">
                <a16:creationId xmlns:a16="http://schemas.microsoft.com/office/drawing/2014/main" id="{0EF1D226-E37F-424B-A2BF-E406511A3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>
            <a:extLst>
              <a:ext uri="{FF2B5EF4-FFF2-40B4-BE49-F238E27FC236}">
                <a16:creationId xmlns:a16="http://schemas.microsoft.com/office/drawing/2014/main" id="{8984B99E-FE60-4497-A7E4-A727CE3D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31">
            <a:extLst>
              <a:ext uri="{FF2B5EF4-FFF2-40B4-BE49-F238E27FC236}">
                <a16:creationId xmlns:a16="http://schemas.microsoft.com/office/drawing/2014/main" id="{DA4E8802-D929-412C-8252-4340F8A55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714714-322D-4187-9868-4C6C8899E10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E4868621-3331-48B5-9714-9A8290034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22DB20C0-1194-48EC-A873-CCD411192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31">
            <a:extLst>
              <a:ext uri="{FF2B5EF4-FFF2-40B4-BE49-F238E27FC236}">
                <a16:creationId xmlns:a16="http://schemas.microsoft.com/office/drawing/2014/main" id="{E2290B9B-A411-402C-A6E0-CD7C2E37B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C48A2A-3B35-4607-B597-AF806D7AC4B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8D4D62C8-189A-4EC7-A191-E00C0B042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C73D92E8-BCB0-4A9F-8EC7-4E31150B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31">
            <a:extLst>
              <a:ext uri="{FF2B5EF4-FFF2-40B4-BE49-F238E27FC236}">
                <a16:creationId xmlns:a16="http://schemas.microsoft.com/office/drawing/2014/main" id="{E5E456AC-210F-4131-BCE3-F80DB9117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CF5F2C-E3DE-4521-B63C-75E67111AF3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2075B18D-436F-4A33-A387-A9251E485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52C07176-D272-4455-862C-24B5FCEA4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31">
            <a:extLst>
              <a:ext uri="{FF2B5EF4-FFF2-40B4-BE49-F238E27FC236}">
                <a16:creationId xmlns:a16="http://schemas.microsoft.com/office/drawing/2014/main" id="{ADF34493-7B4F-41E9-99CC-A703D898C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CE0003-6DF2-4CF7-AC47-91FE6899ACA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5E5FC46D-DD18-4995-8470-D4897A16D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505048B4-22A8-4103-AB1C-23DCBC0D9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31">
            <a:extLst>
              <a:ext uri="{FF2B5EF4-FFF2-40B4-BE49-F238E27FC236}">
                <a16:creationId xmlns:a16="http://schemas.microsoft.com/office/drawing/2014/main" id="{6759ED6B-9F2C-4741-B1C0-9637F8BB9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B60834-B85A-47DC-B0AA-7FE65ACB75A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4ED89336-6AAB-47B6-BBED-187540F1F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16FA4444-A030-466D-9E8C-ED3786D88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31">
            <a:extLst>
              <a:ext uri="{FF2B5EF4-FFF2-40B4-BE49-F238E27FC236}">
                <a16:creationId xmlns:a16="http://schemas.microsoft.com/office/drawing/2014/main" id="{1FC76FED-5865-402B-B8A0-0E8B676FF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066CEB-09EC-4472-9980-11B5154319B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3783AE63-7DFA-4157-B2F8-90384C0A1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629B454F-0EBC-453F-BA71-37D6697F5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31">
            <a:extLst>
              <a:ext uri="{FF2B5EF4-FFF2-40B4-BE49-F238E27FC236}">
                <a16:creationId xmlns:a16="http://schemas.microsoft.com/office/drawing/2014/main" id="{AD0CFD24-DB1D-4553-A768-DA390BEF5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D9CBF8-5A09-4807-841D-91B4CEC62D5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2A7759C0-7221-46C7-B468-10B6CC643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79411B5F-AB86-40DA-A313-4C2D1D3FD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31">
            <a:extLst>
              <a:ext uri="{FF2B5EF4-FFF2-40B4-BE49-F238E27FC236}">
                <a16:creationId xmlns:a16="http://schemas.microsoft.com/office/drawing/2014/main" id="{0B996FA8-8A20-4E19-A8A5-A36DA79E8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7434F6-48AE-45C7-9F21-D1FA3903486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AA795CB1-4575-492C-A2D4-696D1696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889E5A38-4C9C-4673-BFE7-6A38F247D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31">
            <a:extLst>
              <a:ext uri="{FF2B5EF4-FFF2-40B4-BE49-F238E27FC236}">
                <a16:creationId xmlns:a16="http://schemas.microsoft.com/office/drawing/2014/main" id="{BD06F111-737D-48FE-BF59-2E5E23274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68C221-BA0C-45F9-A6D4-0DE4A6076DB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3DD6E059-6559-4F8A-9922-9220FBCF9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1BCE9423-E2B0-4F38-80B3-AD1648332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31">
            <a:extLst>
              <a:ext uri="{FF2B5EF4-FFF2-40B4-BE49-F238E27FC236}">
                <a16:creationId xmlns:a16="http://schemas.microsoft.com/office/drawing/2014/main" id="{111F9FA5-F366-4F69-9843-DEA67FD51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8979E3-2A98-48AD-AE48-EBEA68BE789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C57C884E-D773-4355-935E-0CF84748E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A14441D9-0E16-40B7-ADB1-E04E5D2D2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54957-02D2-47C1-8C1D-079A11593FB8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EE10-9C19-4CF9-883E-4E19D8749DF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041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4546F-0C5C-4C77-A8A3-EB14272AEE9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2276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1B227AE-E223-4B39-A6CF-A6A37365A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006AB7-2454-4B82-ADA8-3BE413B5F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2DDA42-AD28-4DA4-92E6-9EBDA2ED9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A681E-C4BD-4453-AE41-09587459619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9653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5EAC1E4-CD73-415E-AA48-E1E844367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816D046-21F1-45BB-93B7-4C0BD56D7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D6B45F0-744F-464D-99EF-45170B459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10AA-B16E-456E-BCCC-9AA85F73989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485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59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7EE7C-FE1A-4B42-BF72-B354F52AA1E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230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0244-F837-4530-9523-003A4D9A917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3609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BA04E-1DD6-431E-A62C-CB1D83BC68E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837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556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611C9-CD61-4A34-BCC6-64A7878721F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233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565A6-34B6-4598-A7D0-48E231B5FFB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67E21-0E4F-4AE3-9D4E-EFDC96F7AF2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189875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6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image" Target="../media/image11.gif"/><Relationship Id="rId4" Type="http://schemas.openxmlformats.org/officeDocument/2006/relationships/image" Target="../media/image10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052">
            <a:extLst>
              <a:ext uri="{FF2B5EF4-FFF2-40B4-BE49-F238E27FC236}">
                <a16:creationId xmlns:a16="http://schemas.microsoft.com/office/drawing/2014/main" id="{BD7D58B3-9F65-442D-BDE8-A11BE869F8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Problemas de concurrencia, exclusión mutua y sincronización</a:t>
            </a:r>
          </a:p>
        </p:txBody>
      </p:sp>
      <p:sp>
        <p:nvSpPr>
          <p:cNvPr id="5126" name="Rectangle 2053">
            <a:extLst>
              <a:ext uri="{FF2B5EF4-FFF2-40B4-BE49-F238E27FC236}">
                <a16:creationId xmlns:a16="http://schemas.microsoft.com/office/drawing/2014/main" id="{FF3E31FD-05A0-4279-BD69-9880A0DC42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Capítulo 5, Stallings</a:t>
            </a:r>
          </a:p>
          <a:p>
            <a:pPr eaLnBrk="1" hangingPunct="1"/>
            <a:r>
              <a:rPr lang="es-ES" altLang="en-US"/>
              <a:t>Capítulo 6, Silberschatz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0A2BD78-F18D-4F4F-9276-78094D25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5C85DA0-1CD4-4DA6-B3E5-B887C10B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3D733B7-C376-488B-9A50-69340FBD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54957-02D2-47C1-8C1D-079A11593FB8}" type="slidenum">
              <a:rPr lang="es-ES" altLang="es-MX" smtClean="0"/>
              <a:pPr>
                <a:defRPr/>
              </a:pPr>
              <a:t>1</a:t>
            </a:fld>
            <a:endParaRPr lang="es-ES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>
            <a:extLst>
              <a:ext uri="{FF2B5EF4-FFF2-40B4-BE49-F238E27FC236}">
                <a16:creationId xmlns:a16="http://schemas.microsoft.com/office/drawing/2014/main" id="{8810BAC2-2CD6-4123-BF1B-C7DEBD48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Requisitos para una solución válida al problema de la sección crítica</a:t>
            </a:r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87BFAAAD-90CD-434B-9609-7B827128B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Exclusión mutua</a:t>
            </a:r>
          </a:p>
          <a:p>
            <a:pPr lvl="1" eaLnBrk="1" hangingPunct="1"/>
            <a:r>
              <a:rPr lang="es-ES" altLang="en-US"/>
              <a:t>En un momento, a lo mucho un proceso puede estar en su sección crítica (CS)</a:t>
            </a:r>
          </a:p>
          <a:p>
            <a:pPr eaLnBrk="1" hangingPunct="1"/>
            <a:r>
              <a:rPr lang="es-ES" altLang="en-US"/>
              <a:t>Progreso</a:t>
            </a:r>
          </a:p>
          <a:p>
            <a:pPr lvl="1" eaLnBrk="1" hangingPunct="1"/>
            <a:r>
              <a:rPr lang="es-ES" altLang="en-US"/>
              <a:t>Solo procesos que no están ejecutandose en su RS pueden participar en la decisión de quien será el siguiente en entrar a la CS</a:t>
            </a:r>
          </a:p>
          <a:p>
            <a:pPr lvl="1" eaLnBrk="1" hangingPunct="1"/>
            <a:r>
              <a:rPr lang="es-ES" altLang="en-US"/>
              <a:t>Esta selección no puede posponerse indefinidamente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0BDCAF-03FD-44F7-861F-B3E128C7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3B61A-E5F4-4694-A0C8-234D7D14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AC6E93-74BE-4D68-85A2-1536D60E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4">
            <a:extLst>
              <a:ext uri="{FF2B5EF4-FFF2-40B4-BE49-F238E27FC236}">
                <a16:creationId xmlns:a16="http://schemas.microsoft.com/office/drawing/2014/main" id="{7E381553-09EB-4250-843C-5AA5B6D13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 con notificación</a:t>
            </a:r>
          </a:p>
        </p:txBody>
      </p:sp>
      <p:sp>
        <p:nvSpPr>
          <p:cNvPr id="191494" name="Rectangle 5">
            <a:extLst>
              <a:ext uri="{FF2B5EF4-FFF2-40B4-BE49-F238E27FC236}">
                <a16:creationId xmlns:a16="http://schemas.microsoft.com/office/drawing/2014/main" id="{291A09AE-A2D4-4139-B92B-104D27E2B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csignal se reemplaza por cnotify con la siguiente interpretación</a:t>
            </a:r>
          </a:p>
          <a:p>
            <a:pPr lvl="1" eaLnBrk="1" hangingPunct="1"/>
            <a:r>
              <a:rPr lang="es-ES" altLang="en-US"/>
              <a:t>Cuando un proceso que está en el monitor ejecuta cnotify, origina una notificación a la cola de condición x</a:t>
            </a:r>
          </a:p>
          <a:p>
            <a:pPr lvl="2" eaLnBrk="1" hangingPunct="1"/>
            <a:r>
              <a:rPr lang="es-ES" altLang="en-US"/>
              <a:t>el proceso que da la señal puede continuar ejecutándose</a:t>
            </a:r>
          </a:p>
          <a:p>
            <a:pPr lvl="1" eaLnBrk="1" hangingPunct="1"/>
            <a:r>
              <a:rPr lang="es-ES" altLang="en-US"/>
              <a:t>Resultado, el proceso de la cabeza de la cola de condición será reanudado cuando el monitor esté disponible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DE08E3-29EE-4B8F-AD88-DC59D19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DF6E84-506B-4C5D-9F69-F3AD7AE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651CB8-44E6-47A5-B110-A4DFE3C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100</a:t>
            </a:fld>
            <a:endParaRPr lang="es-ES" altLang="es-MX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1026">
            <a:extLst>
              <a:ext uri="{FF2B5EF4-FFF2-40B4-BE49-F238E27FC236}">
                <a16:creationId xmlns:a16="http://schemas.microsoft.com/office/drawing/2014/main" id="{F3BD546D-FF74-446D-93BD-200D1F675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 con notificación</a:t>
            </a:r>
          </a:p>
        </p:txBody>
      </p:sp>
      <p:sp>
        <p:nvSpPr>
          <p:cNvPr id="193542" name="Rectangle 1027">
            <a:extLst>
              <a:ext uri="{FF2B5EF4-FFF2-40B4-BE49-F238E27FC236}">
                <a16:creationId xmlns:a16="http://schemas.microsoft.com/office/drawing/2014/main" id="{663E8B79-913A-4D3F-A01B-821D388C5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Esto no garantiza que ningún otro proceso entra al monitor antes que el proceso que espera</a:t>
            </a:r>
          </a:p>
          <a:p>
            <a:pPr lvl="1" eaLnBrk="1" hangingPunct="1"/>
            <a:r>
              <a:rPr lang="es-ES" altLang="en-US"/>
              <a:t>el proceso que espera debe volver a comprobar la condición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4CCCF3-1F53-4871-891C-6AE5B2C7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9EEB63-1A30-407D-9C68-190DF897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1FBA31-E6BC-4309-91A0-D19D6F6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101</a:t>
            </a:fld>
            <a:endParaRPr lang="es-ES" altLang="es-MX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Rectangle 3">
            <a:extLst>
              <a:ext uri="{FF2B5EF4-FFF2-40B4-BE49-F238E27FC236}">
                <a16:creationId xmlns:a16="http://schemas.microsoft.com/office/drawing/2014/main" id="{E4CD3161-CAC3-44F9-A848-C92522C20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Monitores con notificación.</a:t>
            </a:r>
            <a:br>
              <a:rPr lang="es-MX" altLang="en-US"/>
            </a:br>
            <a:r>
              <a:rPr lang="es-MX" altLang="en-US"/>
              <a:t>Ejemplo: Java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B04E7D-6708-4495-95E9-ED534C98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5662C0-71E9-4070-8D2D-0DADD440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F36AA-F530-4010-A7E6-E52A583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102</a:t>
            </a:fld>
            <a:endParaRPr lang="es-ES" altLang="es-MX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21BE775F-B6C1-4058-8D10-CDC9A78A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97225"/>
            <a:ext cx="7993062" cy="32400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591" name="Text Box 4">
            <a:extLst>
              <a:ext uri="{FF2B5EF4-FFF2-40B4-BE49-F238E27FC236}">
                <a16:creationId xmlns:a16="http://schemas.microsoft.com/office/drawing/2014/main" id="{EEC9C5CF-64AC-474E-B2FF-97379440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773262"/>
            <a:ext cx="777716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class ProductorConsumidor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private int contents;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</a:t>
            </a:r>
            <a:r>
              <a:rPr lang="es-MX" altLang="en-US" sz="2000" b="1">
                <a:latin typeface="Courier New" panose="02070309020205020404" pitchFamily="49" charset="0"/>
              </a:rPr>
              <a:t>private int elementos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public </a:t>
            </a:r>
            <a:r>
              <a:rPr lang="es-MX" altLang="en-US" sz="2000" b="1">
                <a:latin typeface="Courier New" panose="02070309020205020404" pitchFamily="49" charset="0"/>
              </a:rPr>
              <a:t>synchronized</a:t>
            </a:r>
            <a:r>
              <a:rPr lang="es-MX" altLang="en-US" sz="2000">
                <a:latin typeface="Courier New" panose="02070309020205020404" pitchFamily="49" charset="0"/>
              </a:rPr>
              <a:t> int tomar()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</a:t>
            </a:r>
            <a:r>
              <a:rPr lang="es-MX" altLang="en-US" sz="2000" b="1">
                <a:latin typeface="Courier New" panose="02070309020205020404" pitchFamily="49" charset="0"/>
              </a:rPr>
              <a:t>while (elementos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    </a:t>
            </a:r>
            <a:r>
              <a:rPr lang="es-MX" altLang="en-US" sz="2000" b="1"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        wait();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    } catch (InterruptedException e)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</a:t>
            </a:r>
            <a:r>
              <a:rPr lang="es-MX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elementos--;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notifyAll();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return contents;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Rectangle 3">
            <a:extLst>
              <a:ext uri="{FF2B5EF4-FFF2-40B4-BE49-F238E27FC236}">
                <a16:creationId xmlns:a16="http://schemas.microsoft.com/office/drawing/2014/main" id="{9D815F77-DAB3-4C6B-B536-2F32F7D1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Monitores con notificación.</a:t>
            </a:r>
            <a:br>
              <a:rPr lang="es-MX" altLang="en-US"/>
            </a:br>
            <a:r>
              <a:rPr lang="es-MX" altLang="en-US"/>
              <a:t>Ejemplo: Java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183715-700F-4672-B3CA-A3F28CC8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5C01C-44FF-4892-AB08-AB04D3AC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3091EE-CA20-49A0-8549-D02B644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103</a:t>
            </a:fld>
            <a:endParaRPr lang="es-ES" altLang="es-MX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A2D596A8-805E-4BCD-BFB1-7E4352F2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94805"/>
            <a:ext cx="8135937" cy="3744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6615" name="Text Box 4">
            <a:extLst>
              <a:ext uri="{FF2B5EF4-FFF2-40B4-BE49-F238E27FC236}">
                <a16:creationId xmlns:a16="http://schemas.microsoft.com/office/drawing/2014/main" id="{17D21DCA-334F-45F3-80BA-5D857B9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94805"/>
            <a:ext cx="756126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public </a:t>
            </a:r>
            <a:r>
              <a:rPr lang="es-MX" altLang="en-US" sz="2000" b="1">
                <a:latin typeface="Courier New" panose="02070309020205020404" pitchFamily="49" charset="0"/>
              </a:rPr>
              <a:t>synchronized</a:t>
            </a:r>
            <a:r>
              <a:rPr lang="es-MX" altLang="en-US" sz="2000">
                <a:latin typeface="Courier New" panose="02070309020205020404" pitchFamily="49" charset="0"/>
              </a:rPr>
              <a:t> void agrega(int value)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</a:t>
            </a:r>
            <a:r>
              <a:rPr lang="es-MX" altLang="en-US" sz="2000" b="1">
                <a:latin typeface="Courier New" panose="02070309020205020404" pitchFamily="49" charset="0"/>
              </a:rPr>
              <a:t>while (elementos == TAM_BUFFER)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    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        wait();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    } catch (InterruptedException e)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contents =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    </a:t>
            </a:r>
            <a:r>
              <a:rPr lang="es-MX" altLang="en-US" sz="2000" b="1">
                <a:latin typeface="Courier New" panose="02070309020205020404" pitchFamily="49" charset="0"/>
              </a:rPr>
              <a:t>elementos++;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>
                <a:latin typeface="Courier New" panose="02070309020205020404" pitchFamily="49" charset="0"/>
              </a:rPr>
              <a:t>        notifyAll();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6">
            <a:extLst>
              <a:ext uri="{FF2B5EF4-FFF2-40B4-BE49-F238E27FC236}">
                <a16:creationId xmlns:a16="http://schemas.microsoft.com/office/drawing/2014/main" id="{9414F118-7823-4683-8096-808EDD3DD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</a:t>
            </a:r>
          </a:p>
        </p:txBody>
      </p:sp>
      <p:sp>
        <p:nvSpPr>
          <p:cNvPr id="197638" name="Rectangle 7">
            <a:extLst>
              <a:ext uri="{FF2B5EF4-FFF2-40B4-BE49-F238E27FC236}">
                <a16:creationId xmlns:a16="http://schemas.microsoft.com/office/drawing/2014/main" id="{8063AEE0-13F6-4A86-8573-EA6998A39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Cuando los procesos interactúan unos con otros, se deben satisfacer dos requisitos básicos.</a:t>
            </a:r>
          </a:p>
          <a:p>
            <a:pPr lvl="1" eaLnBrk="1" hangingPunct="1"/>
            <a:r>
              <a:rPr lang="es-ES" altLang="en-US"/>
              <a:t>La sincronización.</a:t>
            </a:r>
          </a:p>
          <a:p>
            <a:pPr lvl="1" eaLnBrk="1" hangingPunct="1"/>
            <a:r>
              <a:rPr lang="es-ES" altLang="en-US"/>
              <a:t>La comunicación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Los procesos tienen que sincronizarse para cumplir la exclusión mutua</a:t>
            </a:r>
          </a:p>
          <a:p>
            <a:pPr lvl="1" eaLnBrk="1" hangingPunct="1"/>
            <a:r>
              <a:rPr lang="es-ES" altLang="en-US"/>
              <a:t>los procesos cooperantes pueden necesitar intercambiar información.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92A7BF-22F2-4EB3-83B4-F2B33B14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3E95FB-2B25-4363-851B-69C1BA06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4292A5-BAE6-4407-ACD2-72F3D0A9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104</a:t>
            </a:fld>
            <a:endParaRPr lang="es-ES" altLang="es-MX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6">
            <a:extLst>
              <a:ext uri="{FF2B5EF4-FFF2-40B4-BE49-F238E27FC236}">
                <a16:creationId xmlns:a16="http://schemas.microsoft.com/office/drawing/2014/main" id="{E35FAE6D-A668-4021-AE9B-109E8D2CA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</a:t>
            </a:r>
          </a:p>
        </p:txBody>
      </p:sp>
      <p:sp>
        <p:nvSpPr>
          <p:cNvPr id="199686" name="Rectangle 7">
            <a:extLst>
              <a:ext uri="{FF2B5EF4-FFF2-40B4-BE49-F238E27FC236}">
                <a16:creationId xmlns:a16="http://schemas.microsoft.com/office/drawing/2014/main" id="{383CD9B8-7CD6-414A-AC56-85FD33518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 método posible para ofrecer ambas funciones es el paso de mensajes.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El paso de mensajes </a:t>
            </a:r>
          </a:p>
          <a:p>
            <a:pPr lvl="1" eaLnBrk="1" hangingPunct="1"/>
            <a:r>
              <a:rPr lang="es-ES" altLang="en-US"/>
              <a:t>se presta a ser implementado en sistemas distribuidos</a:t>
            </a:r>
          </a:p>
          <a:p>
            <a:pPr lvl="1" eaLnBrk="1" hangingPunct="1"/>
            <a:r>
              <a:rPr lang="es-ES" altLang="en-US"/>
              <a:t>en sistemas multiprocesador y monoprocesador de memoria compartida.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54C9E1-BF0E-4565-8981-87A9F696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DEA7C0-7C60-4FBF-8739-3B3F5D9E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95EF81-42E5-47C7-A3D2-6772C02F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105</a:t>
            </a:fld>
            <a:endParaRPr lang="es-ES" altLang="es-MX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23">
            <a:extLst>
              <a:ext uri="{FF2B5EF4-FFF2-40B4-BE49-F238E27FC236}">
                <a16:creationId xmlns:a16="http://schemas.microsoft.com/office/drawing/2014/main" id="{51CB97F9-0082-4171-8A7A-C99550399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 </a:t>
            </a:r>
          </a:p>
        </p:txBody>
      </p:sp>
      <p:sp>
        <p:nvSpPr>
          <p:cNvPr id="201735" name="Rectangle 24">
            <a:extLst>
              <a:ext uri="{FF2B5EF4-FFF2-40B4-BE49-F238E27FC236}">
                <a16:creationId xmlns:a16="http://schemas.microsoft.com/office/drawing/2014/main" id="{A56D524F-2A89-49A7-9742-5B94028E0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33885"/>
            <a:ext cx="8229600" cy="1235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dirty="0"/>
              <a:t>Características de diseño de sistemas de mensajes para la comunicación y sincronización entre procesos.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FFC222-A23B-4416-B39C-8D2A17AC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B0E56D-FE1B-413E-982A-FB657BF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316354-4456-4DBC-81BF-604B5997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106</a:t>
            </a:fld>
            <a:endParaRPr lang="es-ES" altLang="es-MX"/>
          </a:p>
        </p:txBody>
      </p:sp>
      <p:sp>
        <p:nvSpPr>
          <p:cNvPr id="201733" name="Rectangle 18">
            <a:extLst>
              <a:ext uri="{FF2B5EF4-FFF2-40B4-BE49-F238E27FC236}">
                <a16:creationId xmlns:a16="http://schemas.microsoft.com/office/drawing/2014/main" id="{8CE13122-8BA0-4EB5-8250-B2E2A5D4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  <p:grpSp>
        <p:nvGrpSpPr>
          <p:cNvPr id="201736" name="Group 28">
            <a:extLst>
              <a:ext uri="{FF2B5EF4-FFF2-40B4-BE49-F238E27FC236}">
                <a16:creationId xmlns:a16="http://schemas.microsoft.com/office/drawing/2014/main" id="{4194DA24-4B91-4845-A3F1-08113FB1136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84538"/>
            <a:ext cx="8069263" cy="2997200"/>
            <a:chOff x="288" y="2069"/>
            <a:chExt cx="5083" cy="1888"/>
          </a:xfrm>
        </p:grpSpPr>
        <p:sp>
          <p:nvSpPr>
            <p:cNvPr id="201737" name="Rectangle 26">
              <a:extLst>
                <a:ext uri="{FF2B5EF4-FFF2-40B4-BE49-F238E27FC236}">
                  <a16:creationId xmlns:a16="http://schemas.microsoft.com/office/drawing/2014/main" id="{F5E26786-3954-4AF6-9AF5-42FE99182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69"/>
              <a:ext cx="2400" cy="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 b="1"/>
                <a:t>Direccionamiento</a:t>
              </a:r>
              <a:endParaRPr lang="es-ES" altLang="en-US" sz="1800"/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Directo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Envío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Recepción</a:t>
              </a:r>
            </a:p>
            <a:p>
              <a:pPr lvl="3">
                <a:spcBef>
                  <a:spcPct val="0"/>
                </a:spcBef>
                <a:buFontTx/>
                <a:buNone/>
              </a:pPr>
              <a:r>
                <a:rPr lang="es-ES" altLang="en-US"/>
                <a:t>Explícita</a:t>
              </a:r>
            </a:p>
            <a:p>
              <a:pPr lvl="3">
                <a:spcBef>
                  <a:spcPct val="0"/>
                </a:spcBef>
                <a:buFontTx/>
                <a:buNone/>
              </a:pPr>
              <a:r>
                <a:rPr lang="es-ES" altLang="en-US"/>
                <a:t>Implícita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Indirecto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E</a:t>
              </a:r>
              <a:r>
                <a:rPr lang="es-ES" altLang="en-US" sz="1800"/>
                <a:t>stático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D</a:t>
              </a:r>
              <a:r>
                <a:rPr lang="es-ES" altLang="en-US" sz="1800"/>
                <a:t>inámico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P</a:t>
              </a:r>
              <a:r>
                <a:rPr lang="es-ES" altLang="en-US" sz="1800"/>
                <a:t>ropiedad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201738" name="Rectangle 27">
              <a:extLst>
                <a:ext uri="{FF2B5EF4-FFF2-40B4-BE49-F238E27FC236}">
                  <a16:creationId xmlns:a16="http://schemas.microsoft.com/office/drawing/2014/main" id="{CEFFAC0E-58DC-4A30-A771-AA3AD4F1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069"/>
              <a:ext cx="2400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 b="1"/>
                <a:t>Sincronización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Send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B</a:t>
              </a:r>
              <a:r>
                <a:rPr lang="es-ES" altLang="en-US" sz="1800"/>
                <a:t>loqueante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N</a:t>
              </a:r>
              <a:r>
                <a:rPr lang="es-ES" altLang="en-US" sz="1800"/>
                <a:t>o bloqueante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Receive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B</a:t>
              </a:r>
              <a:r>
                <a:rPr lang="es-ES" altLang="en-US" sz="1800"/>
                <a:t>loqueante</a:t>
              </a:r>
            </a:p>
            <a:p>
              <a:pPr lvl="2">
                <a:spcBef>
                  <a:spcPct val="0"/>
                </a:spcBef>
                <a:buFontTx/>
                <a:buNone/>
              </a:pPr>
              <a:r>
                <a:rPr lang="es-MX" altLang="en-US" sz="1800"/>
                <a:t>N</a:t>
              </a:r>
              <a:r>
                <a:rPr lang="es-ES" altLang="en-US" sz="1800"/>
                <a:t>o bloqueante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2" name="Rectangle 19">
            <a:extLst>
              <a:ext uri="{FF2B5EF4-FFF2-40B4-BE49-F238E27FC236}">
                <a16:creationId xmlns:a16="http://schemas.microsoft.com/office/drawing/2014/main" id="{9C0619C5-0C4C-480B-920B-53031427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 </a:t>
            </a:r>
          </a:p>
        </p:txBody>
      </p:sp>
      <p:sp>
        <p:nvSpPr>
          <p:cNvPr id="203783" name="Rectangle 20">
            <a:extLst>
              <a:ext uri="{FF2B5EF4-FFF2-40B4-BE49-F238E27FC236}">
                <a16:creationId xmlns:a16="http://schemas.microsoft.com/office/drawing/2014/main" id="{999A900C-98EF-4512-8ECF-81A9BE074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sz="2800"/>
              <a:t>Características de diseño de sistemas de mensajes para la comunicación y sincronización entre procesos.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BC24AF-A593-47EA-9C4D-ABE98398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43246E-57B4-42B8-8299-1363F1CD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3891B1-E346-4D37-9F51-9E09EB38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107</a:t>
            </a:fld>
            <a:endParaRPr lang="es-ES" altLang="es-MX"/>
          </a:p>
        </p:txBody>
      </p:sp>
      <p:sp>
        <p:nvSpPr>
          <p:cNvPr id="203781" name="Rectangle 3">
            <a:extLst>
              <a:ext uri="{FF2B5EF4-FFF2-40B4-BE49-F238E27FC236}">
                <a16:creationId xmlns:a16="http://schemas.microsoft.com/office/drawing/2014/main" id="{75C7FCFC-BCD7-4DBB-8DC2-4D05F2DD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962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1400"/>
          </a:p>
        </p:txBody>
      </p:sp>
      <p:grpSp>
        <p:nvGrpSpPr>
          <p:cNvPr id="203784" name="Group 21">
            <a:extLst>
              <a:ext uri="{FF2B5EF4-FFF2-40B4-BE49-F238E27FC236}">
                <a16:creationId xmlns:a16="http://schemas.microsoft.com/office/drawing/2014/main" id="{9640C686-E9D1-49EC-BB2D-315C4DE165F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0"/>
            <a:ext cx="7910513" cy="2057400"/>
            <a:chOff x="384" y="2400"/>
            <a:chExt cx="4983" cy="1296"/>
          </a:xfrm>
        </p:grpSpPr>
        <p:sp>
          <p:nvSpPr>
            <p:cNvPr id="203785" name="Rectangle 15">
              <a:extLst>
                <a:ext uri="{FF2B5EF4-FFF2-40B4-BE49-F238E27FC236}">
                  <a16:creationId xmlns:a16="http://schemas.microsoft.com/office/drawing/2014/main" id="{237E272C-5CD7-4D12-ADF6-54E7B933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235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b="1"/>
                <a:t>Formato</a:t>
              </a:r>
              <a:endParaRPr lang="es-ES" altLang="en-US"/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2400"/>
                <a:t>Contenido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2400"/>
                <a:t>Longitud</a:t>
              </a:r>
            </a:p>
            <a:p>
              <a:pPr lvl="3">
                <a:spcBef>
                  <a:spcPct val="0"/>
                </a:spcBef>
                <a:buFontTx/>
                <a:buNone/>
              </a:pPr>
              <a:r>
                <a:rPr lang="es-MX" altLang="en-US" sz="2400"/>
                <a:t>F</a:t>
              </a:r>
              <a:r>
                <a:rPr lang="es-ES" altLang="en-US" sz="2400"/>
                <a:t>ija</a:t>
              </a:r>
            </a:p>
            <a:p>
              <a:pPr lvl="3">
                <a:spcBef>
                  <a:spcPct val="0"/>
                </a:spcBef>
                <a:buFontTx/>
                <a:buNone/>
              </a:pPr>
              <a:r>
                <a:rPr lang="es-MX" altLang="en-US" sz="2400"/>
                <a:t>V</a:t>
              </a:r>
              <a:r>
                <a:rPr lang="es-ES" altLang="en-US" sz="2400"/>
                <a:t>ariable</a:t>
              </a:r>
            </a:p>
          </p:txBody>
        </p:sp>
        <p:sp>
          <p:nvSpPr>
            <p:cNvPr id="203786" name="Rectangle 18">
              <a:extLst>
                <a:ext uri="{FF2B5EF4-FFF2-40B4-BE49-F238E27FC236}">
                  <a16:creationId xmlns:a16="http://schemas.microsoft.com/office/drawing/2014/main" id="{5DE1703E-D783-40B8-8562-24C680B6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400"/>
              <a:ext cx="235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b="1"/>
                <a:t>Disciplina de cola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2400"/>
                <a:t>FIFO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s-ES" altLang="en-US" sz="2400"/>
                <a:t>Prioridades</a:t>
              </a: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4">
            <a:extLst>
              <a:ext uri="{FF2B5EF4-FFF2-40B4-BE49-F238E27FC236}">
                <a16:creationId xmlns:a16="http://schemas.microsoft.com/office/drawing/2014/main" id="{9C1E26A2-5C3A-4556-9999-7FA14B63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</a:t>
            </a:r>
          </a:p>
        </p:txBody>
      </p:sp>
      <p:sp>
        <p:nvSpPr>
          <p:cNvPr id="205830" name="Rectangle 5">
            <a:extLst>
              <a:ext uri="{FF2B5EF4-FFF2-40B4-BE49-F238E27FC236}">
                <a16:creationId xmlns:a16="http://schemas.microsoft.com/office/drawing/2014/main" id="{BC84F8EC-4973-467F-A39B-12DAE12CE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funcionalidad real del paso de mensajes se ofrece, por medio de un par de primitivas:</a:t>
            </a:r>
          </a:p>
          <a:p>
            <a:pPr lvl="1" eaLnBrk="1" hangingPunct="1"/>
            <a:r>
              <a:rPr lang="es-ES" altLang="en-US"/>
              <a:t>send(destino,mensaje)</a:t>
            </a:r>
          </a:p>
          <a:p>
            <a:pPr lvl="1" eaLnBrk="1" hangingPunct="1"/>
            <a:r>
              <a:rPr lang="es-ES" altLang="en-US"/>
              <a:t>receive(origen,mensaje)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08C06B-787C-40A5-A94B-C28E33D3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8FEDDD-D92D-4066-B06E-9E76596C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125C0D-5B0B-466E-B106-C1EABA4B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108</a:t>
            </a:fld>
            <a:endParaRPr lang="es-ES" altLang="es-MX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7" name="Rectangle 4">
            <a:extLst>
              <a:ext uri="{FF2B5EF4-FFF2-40B4-BE49-F238E27FC236}">
                <a16:creationId xmlns:a16="http://schemas.microsoft.com/office/drawing/2014/main" id="{6E02D7AC-BF4D-41D9-8DAC-01DF4AE86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Send, sincronización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83B0E4A-07D5-4DA3-B861-AF4097857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Cuando se ejecuta la primitiva send en un proceso, hay dos posibilidades :</a:t>
            </a:r>
          </a:p>
          <a:p>
            <a:pPr lvl="1" eaLnBrk="1" hangingPunct="1"/>
            <a:r>
              <a:rPr lang="es-ES" altLang="en-US"/>
              <a:t>Send bloqueante</a:t>
            </a:r>
          </a:p>
          <a:p>
            <a:pPr lvl="2" eaLnBrk="1" hangingPunct="1"/>
            <a:r>
              <a:rPr lang="es-ES" altLang="en-US"/>
              <a:t>Se bloquea el proceso emisor hasta que se recibe el mensaje.</a:t>
            </a:r>
          </a:p>
          <a:p>
            <a:pPr lvl="1" eaLnBrk="1" hangingPunct="1"/>
            <a:r>
              <a:rPr lang="es-ES" altLang="en-US"/>
              <a:t>Send no bloqueante</a:t>
            </a:r>
          </a:p>
          <a:p>
            <a:pPr lvl="2" eaLnBrk="1" hangingPunct="1"/>
            <a:r>
              <a:rPr lang="es-ES" altLang="en-US"/>
              <a:t>No se bloquea.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EECB9C-74FA-412F-B2ED-2705B7BA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76E6EE-B5ED-46B4-98AE-DDC8E6DF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2380D-DA30-42BF-B8C6-A8648DD0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109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6">
            <a:extLst>
              <a:ext uri="{FF2B5EF4-FFF2-40B4-BE49-F238E27FC236}">
                <a16:creationId xmlns:a16="http://schemas.microsoft.com/office/drawing/2014/main" id="{0AD0E0B3-651E-4C69-9F51-232C7DCF8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Requisitos para una solución válida al problema de la sección crítica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60E34875-91FC-49D3-BA62-9910DF915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Espera limitada</a:t>
            </a:r>
          </a:p>
          <a:p>
            <a:pPr lvl="1" eaLnBrk="1" hangingPunct="1"/>
            <a:r>
              <a:rPr lang="es-ES" altLang="en-US"/>
              <a:t>Después de que un proceso solicita entrar a su CS, hay un límite en el número de veces que los otros procesos son permitidos a entrar a su CS </a:t>
            </a:r>
          </a:p>
          <a:p>
            <a:pPr lvl="2" eaLnBrk="1" hangingPunct="1"/>
            <a:r>
              <a:rPr lang="es-ES" altLang="en-US"/>
              <a:t>Si no habrá inanición</a:t>
            </a:r>
          </a:p>
          <a:p>
            <a:pPr lvl="1" eaLnBrk="1" hangingPunct="1"/>
            <a:r>
              <a:rPr lang="es-ES" altLang="en-US"/>
              <a:t>No interbloqueo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D7FD0A-BE7D-4C0B-A209-C654BE5A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A131A-5E30-4701-A4AD-F520EAA4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9A93A2-D0AB-4F69-91F2-83EF147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Rectangle 2">
            <a:extLst>
              <a:ext uri="{FF2B5EF4-FFF2-40B4-BE49-F238E27FC236}">
                <a16:creationId xmlns:a16="http://schemas.microsoft.com/office/drawing/2014/main" id="{32FEF570-9D79-42E0-8659-957DB73A1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Send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16E5D-829B-469B-BBD2-53A354CB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5E741-6552-45D3-80E7-C0ACB4F1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348451-4BCC-47C3-8680-EFD8F4B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110</a:t>
            </a:fld>
            <a:endParaRPr lang="es-ES" altLang="es-MX"/>
          </a:p>
        </p:txBody>
      </p:sp>
      <p:sp>
        <p:nvSpPr>
          <p:cNvPr id="209926" name="Text Box 4">
            <a:extLst>
              <a:ext uri="{FF2B5EF4-FFF2-40B4-BE49-F238E27FC236}">
                <a16:creationId xmlns:a16="http://schemas.microsoft.com/office/drawing/2014/main" id="{8BEB0726-529E-46F0-AC52-E6CA02DA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1792064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09927" name="Text Box 5">
            <a:extLst>
              <a:ext uri="{FF2B5EF4-FFF2-40B4-BE49-F238E27FC236}">
                <a16:creationId xmlns:a16="http://schemas.microsoft.com/office/drawing/2014/main" id="{BD90C8AB-C82B-40C7-94A6-FD3F0E0A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1792064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1206" name="Line 6">
            <a:extLst>
              <a:ext uri="{FF2B5EF4-FFF2-40B4-BE49-F238E27FC236}">
                <a16:creationId xmlns:a16="http://schemas.microsoft.com/office/drawing/2014/main" id="{A131EF88-132C-4CFF-966E-27A25C6C1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0" y="2131789"/>
            <a:ext cx="0" cy="10080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07" name="Text Box 7">
            <a:extLst>
              <a:ext uri="{FF2B5EF4-FFF2-40B4-BE49-F238E27FC236}">
                <a16:creationId xmlns:a16="http://schemas.microsoft.com/office/drawing/2014/main" id="{43FA2A5F-8820-46C1-8AFC-7CC0E61D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304951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1208" name="Line 8">
            <a:extLst>
              <a:ext uri="{FF2B5EF4-FFF2-40B4-BE49-F238E27FC236}">
                <a16:creationId xmlns:a16="http://schemas.microsoft.com/office/drawing/2014/main" id="{787B728F-E452-4E07-8ABD-F417B8130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2131789"/>
            <a:ext cx="0" cy="3025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09" name="Text Box 9">
            <a:extLst>
              <a:ext uri="{FF2B5EF4-FFF2-40B4-BE49-F238E27FC236}">
                <a16:creationId xmlns:a16="http://schemas.microsoft.com/office/drawing/2014/main" id="{869FD803-E2CE-4B7D-9581-0ECE8B06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300439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1210" name="Line 10">
            <a:extLst>
              <a:ext uri="{FF2B5EF4-FFF2-40B4-BE49-F238E27FC236}">
                <a16:creationId xmlns:a16="http://schemas.microsoft.com/office/drawing/2014/main" id="{CD168E54-AD89-46A2-875B-0EE261A26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716114"/>
            <a:ext cx="0" cy="20891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11" name="Line 11">
            <a:extLst>
              <a:ext uri="{FF2B5EF4-FFF2-40B4-BE49-F238E27FC236}">
                <a16:creationId xmlns:a16="http://schemas.microsoft.com/office/drawing/2014/main" id="{4153E35E-5E5B-4B85-B574-15B2C5E5D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300" y="3573239"/>
            <a:ext cx="541338" cy="64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12" name="Line 12">
            <a:extLst>
              <a:ext uri="{FF2B5EF4-FFF2-40B4-BE49-F238E27FC236}">
                <a16:creationId xmlns:a16="http://schemas.microsoft.com/office/drawing/2014/main" id="{E42C5986-ECF3-45F8-B711-4301492ED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724176"/>
            <a:ext cx="541337" cy="64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13" name="Rectangle 13">
            <a:extLst>
              <a:ext uri="{FF2B5EF4-FFF2-40B4-BE49-F238E27FC236}">
                <a16:creationId xmlns:a16="http://schemas.microsoft.com/office/drawing/2014/main" id="{E9ADFE30-3EA3-47C0-8163-83169374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20939"/>
            <a:ext cx="1008063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7" grpId="0"/>
      <p:bldP spid="691209" grpId="0"/>
      <p:bldP spid="691213" grpId="0" animBg="1"/>
      <p:bldP spid="691213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Rectangle 2">
            <a:extLst>
              <a:ext uri="{FF2B5EF4-FFF2-40B4-BE49-F238E27FC236}">
                <a16:creationId xmlns:a16="http://schemas.microsoft.com/office/drawing/2014/main" id="{500428DC-0CE5-4376-A99A-1784599C3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Send NO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467FC8-9A5C-4B35-9246-2BC3D2B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914349-A60F-43AE-929B-366617EB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14BB79-E900-48FD-BFB6-354E3CC7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111</a:t>
            </a:fld>
            <a:endParaRPr lang="es-ES" altLang="es-MX"/>
          </a:p>
        </p:txBody>
      </p:sp>
      <p:sp>
        <p:nvSpPr>
          <p:cNvPr id="210950" name="Text Box 4">
            <a:extLst>
              <a:ext uri="{FF2B5EF4-FFF2-40B4-BE49-F238E27FC236}">
                <a16:creationId xmlns:a16="http://schemas.microsoft.com/office/drawing/2014/main" id="{EA8324C5-0468-4141-BAF5-312F73580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1792064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0951" name="Text Box 5">
            <a:extLst>
              <a:ext uri="{FF2B5EF4-FFF2-40B4-BE49-F238E27FC236}">
                <a16:creationId xmlns:a16="http://schemas.microsoft.com/office/drawing/2014/main" id="{4F41332B-AFC9-436B-A74E-7CA44DEB3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1792064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2230" name="Line 6">
            <a:extLst>
              <a:ext uri="{FF2B5EF4-FFF2-40B4-BE49-F238E27FC236}">
                <a16:creationId xmlns:a16="http://schemas.microsoft.com/office/drawing/2014/main" id="{05C9185F-4423-46E9-9CE2-294A4C294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0" y="2131789"/>
            <a:ext cx="0" cy="10080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1" name="Text Box 7">
            <a:extLst>
              <a:ext uri="{FF2B5EF4-FFF2-40B4-BE49-F238E27FC236}">
                <a16:creationId xmlns:a16="http://schemas.microsoft.com/office/drawing/2014/main" id="{2BAC791D-41A8-4380-BD0F-BD92EF98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304951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2232" name="Line 8">
            <a:extLst>
              <a:ext uri="{FF2B5EF4-FFF2-40B4-BE49-F238E27FC236}">
                <a16:creationId xmlns:a16="http://schemas.microsoft.com/office/drawing/2014/main" id="{418BAC44-CF65-4E36-B57C-66C3675FC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2131789"/>
            <a:ext cx="0" cy="3025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3" name="Text Box 9">
            <a:extLst>
              <a:ext uri="{FF2B5EF4-FFF2-40B4-BE49-F238E27FC236}">
                <a16:creationId xmlns:a16="http://schemas.microsoft.com/office/drawing/2014/main" id="{DBB2A435-2B5B-4B6C-9288-23D988CE0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300439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2234" name="Line 10">
            <a:extLst>
              <a:ext uri="{FF2B5EF4-FFF2-40B4-BE49-F238E27FC236}">
                <a16:creationId xmlns:a16="http://schemas.microsoft.com/office/drawing/2014/main" id="{3A036424-7076-4A3E-8CB9-BA7812104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716114"/>
            <a:ext cx="0" cy="20891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5" name="Line 11">
            <a:extLst>
              <a:ext uri="{FF2B5EF4-FFF2-40B4-BE49-F238E27FC236}">
                <a16:creationId xmlns:a16="http://schemas.microsoft.com/office/drawing/2014/main" id="{A4D6B907-3E6D-4977-AA2E-FC8981502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300" y="3573239"/>
            <a:ext cx="541338" cy="64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6" name="Rectangle 12">
            <a:extLst>
              <a:ext uri="{FF2B5EF4-FFF2-40B4-BE49-F238E27FC236}">
                <a16:creationId xmlns:a16="http://schemas.microsoft.com/office/drawing/2014/main" id="{32547DAC-9ADD-44F5-AC16-18CDEC0A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20939"/>
            <a:ext cx="1008062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692237" name="Line 13">
            <a:extLst>
              <a:ext uri="{FF2B5EF4-FFF2-40B4-BE49-F238E27FC236}">
                <a16:creationId xmlns:a16="http://schemas.microsoft.com/office/drawing/2014/main" id="{D1B3B98D-A9E8-4533-9374-52D604E30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724176"/>
            <a:ext cx="541338" cy="64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1" grpId="0"/>
      <p:bldP spid="692233" grpId="0"/>
      <p:bldP spid="692236" grpId="0" animBg="1"/>
      <p:bldP spid="692236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Rectangle 2">
            <a:extLst>
              <a:ext uri="{FF2B5EF4-FFF2-40B4-BE49-F238E27FC236}">
                <a16:creationId xmlns:a16="http://schemas.microsoft.com/office/drawing/2014/main" id="{59C92130-1DC2-4C02-A874-0EA474EBB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Receive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9D5544-C375-40E7-9EE6-37B02785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63A2AF-0332-4379-8228-22B8AA6B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9C05B-F756-4488-9CEE-F220596D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112</a:t>
            </a:fld>
            <a:endParaRPr lang="es-ES" altLang="es-MX"/>
          </a:p>
        </p:txBody>
      </p:sp>
      <p:sp>
        <p:nvSpPr>
          <p:cNvPr id="211974" name="Text Box 3">
            <a:extLst>
              <a:ext uri="{FF2B5EF4-FFF2-40B4-BE49-F238E27FC236}">
                <a16:creationId xmlns:a16="http://schemas.microsoft.com/office/drawing/2014/main" id="{1D315636-BE54-4D63-AEF7-D3AF1458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3629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1975" name="Text Box 4">
            <a:extLst>
              <a:ext uri="{FF2B5EF4-FFF2-40B4-BE49-F238E27FC236}">
                <a16:creationId xmlns:a16="http://schemas.microsoft.com/office/drawing/2014/main" id="{EDEC4F13-07C7-46E3-974D-8E09492B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63629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4277" name="Line 5">
            <a:extLst>
              <a:ext uri="{FF2B5EF4-FFF2-40B4-BE49-F238E27FC236}">
                <a16:creationId xmlns:a16="http://schemas.microsoft.com/office/drawing/2014/main" id="{B808094F-65BC-40E8-9FCB-AD0ED9C94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2996654"/>
            <a:ext cx="0" cy="123031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78" name="Text Box 6">
            <a:extLst>
              <a:ext uri="{FF2B5EF4-FFF2-40B4-BE49-F238E27FC236}">
                <a16:creationId xmlns:a16="http://schemas.microsoft.com/office/drawing/2014/main" id="{7CA90E56-A25A-4ED7-AB19-EDE824F3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392066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4279" name="Line 7">
            <a:extLst>
              <a:ext uri="{FF2B5EF4-FFF2-40B4-BE49-F238E27FC236}">
                <a16:creationId xmlns:a16="http://schemas.microsoft.com/office/drawing/2014/main" id="{05CDAE03-2FF2-4B58-A7B0-6F9E49280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3141116"/>
            <a:ext cx="0" cy="1806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0" name="Text Box 8">
            <a:extLst>
              <a:ext uri="{FF2B5EF4-FFF2-40B4-BE49-F238E27FC236}">
                <a16:creationId xmlns:a16="http://schemas.microsoft.com/office/drawing/2014/main" id="{15F0047C-E345-4E4C-B0EA-339D0BECD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4947691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4281" name="Line 9">
            <a:extLst>
              <a:ext uri="{FF2B5EF4-FFF2-40B4-BE49-F238E27FC236}">
                <a16:creationId xmlns:a16="http://schemas.microsoft.com/office/drawing/2014/main" id="{B996A9A8-B8F5-49EF-B7FC-C649A7382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2301" y="4795291"/>
            <a:ext cx="1587" cy="13525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2" name="Line 10">
            <a:extLst>
              <a:ext uri="{FF2B5EF4-FFF2-40B4-BE49-F238E27FC236}">
                <a16:creationId xmlns:a16="http://schemas.microsoft.com/office/drawing/2014/main" id="{B42D2228-B6BF-4136-BBDF-162D7BCD3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660354"/>
            <a:ext cx="576262" cy="1349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3" name="Line 11">
            <a:extLst>
              <a:ext uri="{FF2B5EF4-FFF2-40B4-BE49-F238E27FC236}">
                <a16:creationId xmlns:a16="http://schemas.microsoft.com/office/drawing/2014/main" id="{82071336-5F3B-47CB-86A7-63373604B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5379491"/>
            <a:ext cx="1587" cy="785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983" name="Rectangle 12">
            <a:extLst>
              <a:ext uri="{FF2B5EF4-FFF2-40B4-BE49-F238E27FC236}">
                <a16:creationId xmlns:a16="http://schemas.microsoft.com/office/drawing/2014/main" id="{9D91C3FC-F45E-4A5F-8D7B-9E06AC17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7530"/>
            <a:ext cx="7345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Cuando un proceso ejecuta una primitiva receive, y previamente se ha enviado algún mensaje, éste es recibido y continúa la ejecución</a:t>
            </a:r>
            <a:endParaRPr lang="es-MX" altLang="en-US" sz="1800"/>
          </a:p>
        </p:txBody>
      </p:sp>
      <p:sp>
        <p:nvSpPr>
          <p:cNvPr id="694285" name="Rectangle 13">
            <a:extLst>
              <a:ext uri="{FF2B5EF4-FFF2-40B4-BE49-F238E27FC236}">
                <a16:creationId xmlns:a16="http://schemas.microsoft.com/office/drawing/2014/main" id="{62C9D260-EAEF-411F-915A-60FC4A40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5291"/>
            <a:ext cx="1008062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694286" name="Line 14">
            <a:extLst>
              <a:ext uri="{FF2B5EF4-FFF2-40B4-BE49-F238E27FC236}">
                <a16:creationId xmlns:a16="http://schemas.microsoft.com/office/drawing/2014/main" id="{AEDEEA4F-46D6-4600-83DC-F9F64F59E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020716"/>
            <a:ext cx="576262" cy="13493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  <p:bldP spid="694280" grpId="0"/>
      <p:bldP spid="694285" grpId="0" animBg="1"/>
      <p:bldP spid="694285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Rectangle 4">
            <a:extLst>
              <a:ext uri="{FF2B5EF4-FFF2-40B4-BE49-F238E27FC236}">
                <a16:creationId xmlns:a16="http://schemas.microsoft.com/office/drawing/2014/main" id="{49FA3D41-63A6-4F19-9814-684DADCD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Receive, sincronización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A6BF770D-47B0-431A-9E2B-098EECB46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Si no hay ningún mensaje esperando entonces 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Receive bloqueante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El proceso se bloquea hasta que llega un mensaje.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Receive no bloqueante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El proceso continúa ejecutando, abandonando el intento de recepción.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El emisor como el receptor pueden ser bloqueantes o no bloqueantes.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1E24DE-A117-4A36-8AEF-D93B55F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9AB2EF-F9F4-43D8-9DE4-B2D51C96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EF7D3A-D4F5-49B6-8FF1-35F9F583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113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Rectangle 2">
            <a:extLst>
              <a:ext uri="{FF2B5EF4-FFF2-40B4-BE49-F238E27FC236}">
                <a16:creationId xmlns:a16="http://schemas.microsoft.com/office/drawing/2014/main" id="{A8D793F3-DCE2-44CB-8446-B88FAFEA2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Receive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C8EDEE-5C39-4C73-96B5-C3B93BD6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EF41C-4A1A-4937-A0F6-3E42EC6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F2B120-DBAA-4B13-8B24-667133EA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114</a:t>
            </a:fld>
            <a:endParaRPr lang="es-ES" altLang="es-MX"/>
          </a:p>
        </p:txBody>
      </p:sp>
      <p:sp>
        <p:nvSpPr>
          <p:cNvPr id="215046" name="Text Box 3">
            <a:extLst>
              <a:ext uri="{FF2B5EF4-FFF2-40B4-BE49-F238E27FC236}">
                <a16:creationId xmlns:a16="http://schemas.microsoft.com/office/drawing/2014/main" id="{3747460D-3951-439F-B246-00809589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1701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5047" name="Text Box 4">
            <a:extLst>
              <a:ext uri="{FF2B5EF4-FFF2-40B4-BE49-F238E27FC236}">
                <a16:creationId xmlns:a16="http://schemas.microsoft.com/office/drawing/2014/main" id="{E70886AB-F0BB-466C-8099-D7118E4E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1701701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5301" name="Line 5">
            <a:extLst>
              <a:ext uri="{FF2B5EF4-FFF2-40B4-BE49-F238E27FC236}">
                <a16:creationId xmlns:a16="http://schemas.microsoft.com/office/drawing/2014/main" id="{DA302A58-7F04-4A11-8C2E-A0B88311B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7988" y="2062063"/>
            <a:ext cx="0" cy="12303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2" name="Text Box 6">
            <a:extLst>
              <a:ext uri="{FF2B5EF4-FFF2-40B4-BE49-F238E27FC236}">
                <a16:creationId xmlns:a16="http://schemas.microsoft.com/office/drawing/2014/main" id="{213C2193-05AE-42BD-B412-2552E148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57476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5303" name="Line 7">
            <a:extLst>
              <a:ext uri="{FF2B5EF4-FFF2-40B4-BE49-F238E27FC236}">
                <a16:creationId xmlns:a16="http://schemas.microsoft.com/office/drawing/2014/main" id="{0CF0A480-8D68-4EE7-9CDE-3D8EBFDE5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2206526"/>
            <a:ext cx="0" cy="1806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4" name="Text Box 8">
            <a:extLst>
              <a:ext uri="{FF2B5EF4-FFF2-40B4-BE49-F238E27FC236}">
                <a16:creationId xmlns:a16="http://schemas.microsoft.com/office/drawing/2014/main" id="{B37BC32B-5BA8-470F-B1BD-A4787EF0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013101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5305" name="Line 9">
            <a:extLst>
              <a:ext uri="{FF2B5EF4-FFF2-40B4-BE49-F238E27FC236}">
                <a16:creationId xmlns:a16="http://schemas.microsoft.com/office/drawing/2014/main" id="{AFA68E34-3A32-409A-B9B5-5F8A8C199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3868638"/>
            <a:ext cx="38100" cy="20812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6" name="Line 10">
            <a:extLst>
              <a:ext uri="{FF2B5EF4-FFF2-40B4-BE49-F238E27FC236}">
                <a16:creationId xmlns:a16="http://schemas.microsoft.com/office/drawing/2014/main" id="{0CF8360E-DB2F-4DE3-92BA-217F23AFE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44801"/>
            <a:ext cx="685800" cy="20796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7" name="Line 11">
            <a:extLst>
              <a:ext uri="{FF2B5EF4-FFF2-40B4-BE49-F238E27FC236}">
                <a16:creationId xmlns:a16="http://schemas.microsoft.com/office/drawing/2014/main" id="{4D25B37C-1A99-4FB7-A190-7CE667B64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4444901"/>
            <a:ext cx="1587" cy="157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9" name="Rectangle 13">
            <a:extLst>
              <a:ext uri="{FF2B5EF4-FFF2-40B4-BE49-F238E27FC236}">
                <a16:creationId xmlns:a16="http://schemas.microsoft.com/office/drawing/2014/main" id="{27C7B40E-ECA4-4DCF-BBE4-1A6A2783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789263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695310" name="Line 14">
            <a:extLst>
              <a:ext uri="{FF2B5EF4-FFF2-40B4-BE49-F238E27FC236}">
                <a16:creationId xmlns:a16="http://schemas.microsoft.com/office/drawing/2014/main" id="{B72399FA-F559-4E8F-845B-8BE591ECA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149626"/>
            <a:ext cx="685800" cy="20796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/>
      <p:bldP spid="695304" grpId="0"/>
      <p:bldP spid="695309" grpId="0" animBg="1"/>
      <p:bldP spid="69530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Rectangle 2">
            <a:extLst>
              <a:ext uri="{FF2B5EF4-FFF2-40B4-BE49-F238E27FC236}">
                <a16:creationId xmlns:a16="http://schemas.microsoft.com/office/drawing/2014/main" id="{76770198-C9BA-4D7B-9C72-BFFEE1FDA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Receive NO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93B82E-B4AD-4463-AE93-DD8A1211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6A7665-7B59-452C-BD1B-59A7E4F9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0E01B7-6A9D-47AF-ACFE-4E44E0C8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115</a:t>
            </a:fld>
            <a:endParaRPr lang="es-ES" altLang="es-MX"/>
          </a:p>
        </p:txBody>
      </p:sp>
      <p:sp>
        <p:nvSpPr>
          <p:cNvPr id="216070" name="Text Box 3">
            <a:extLst>
              <a:ext uri="{FF2B5EF4-FFF2-40B4-BE49-F238E27FC236}">
                <a16:creationId xmlns:a16="http://schemas.microsoft.com/office/drawing/2014/main" id="{792C4CA9-2F8A-4AEC-87C5-0AC1F18B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1773709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6071" name="Text Box 4">
            <a:extLst>
              <a:ext uri="{FF2B5EF4-FFF2-40B4-BE49-F238E27FC236}">
                <a16:creationId xmlns:a16="http://schemas.microsoft.com/office/drawing/2014/main" id="{B785052D-2B11-446F-AA2C-022A7964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1773709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6325" name="Line 5">
            <a:extLst>
              <a:ext uri="{FF2B5EF4-FFF2-40B4-BE49-F238E27FC236}">
                <a16:creationId xmlns:a16="http://schemas.microsoft.com/office/drawing/2014/main" id="{DF11CDF7-48DA-4ECE-A278-30FEF104C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134071"/>
            <a:ext cx="0" cy="12303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26" name="Text Box 6">
            <a:extLst>
              <a:ext uri="{FF2B5EF4-FFF2-40B4-BE49-F238E27FC236}">
                <a16:creationId xmlns:a16="http://schemas.microsoft.com/office/drawing/2014/main" id="{6F2EC9BF-4C6A-4DA9-BEE4-8D3E93BC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529484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6327" name="Line 7">
            <a:extLst>
              <a:ext uri="{FF2B5EF4-FFF2-40B4-BE49-F238E27FC236}">
                <a16:creationId xmlns:a16="http://schemas.microsoft.com/office/drawing/2014/main" id="{4710AF8D-690E-460D-B92D-E916A2D19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2278534"/>
            <a:ext cx="0" cy="1806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28" name="Text Box 8">
            <a:extLst>
              <a:ext uri="{FF2B5EF4-FFF2-40B4-BE49-F238E27FC236}">
                <a16:creationId xmlns:a16="http://schemas.microsoft.com/office/drawing/2014/main" id="{EB16A1F5-8BC1-49C2-9EEB-31E607BC8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085109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6329" name="Line 9">
            <a:extLst>
              <a:ext uri="{FF2B5EF4-FFF2-40B4-BE49-F238E27FC236}">
                <a16:creationId xmlns:a16="http://schemas.microsoft.com/office/drawing/2014/main" id="{FC08D1BB-66CC-4DAB-87E1-2644B9B11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940646"/>
            <a:ext cx="38100" cy="20812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31" name="Line 11">
            <a:extLst>
              <a:ext uri="{FF2B5EF4-FFF2-40B4-BE49-F238E27FC236}">
                <a16:creationId xmlns:a16="http://schemas.microsoft.com/office/drawing/2014/main" id="{6164791B-591A-4414-B772-6A1DD48C7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4516909"/>
            <a:ext cx="1587" cy="157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32" name="Line 12">
            <a:extLst>
              <a:ext uri="{FF2B5EF4-FFF2-40B4-BE49-F238E27FC236}">
                <a16:creationId xmlns:a16="http://schemas.microsoft.com/office/drawing/2014/main" id="{9997581A-C240-4FDE-B5A1-76CFF02D8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716809"/>
            <a:ext cx="504825" cy="2159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33" name="Rectangle 13">
            <a:extLst>
              <a:ext uri="{FF2B5EF4-FFF2-40B4-BE49-F238E27FC236}">
                <a16:creationId xmlns:a16="http://schemas.microsoft.com/office/drawing/2014/main" id="{B7494E49-5B99-4F53-94EC-F185ECDF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861271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696335" name="Line 15">
            <a:extLst>
              <a:ext uri="{FF2B5EF4-FFF2-40B4-BE49-F238E27FC236}">
                <a16:creationId xmlns:a16="http://schemas.microsoft.com/office/drawing/2014/main" id="{78D995AE-73D9-40F9-984D-2E974807B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005734"/>
            <a:ext cx="504825" cy="2159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/>
      <p:bldP spid="696328" grpId="0"/>
      <p:bldP spid="696328" grpId="1"/>
      <p:bldP spid="696328" grpId="2"/>
      <p:bldP spid="696333" grpId="0" animBg="1"/>
      <p:bldP spid="696333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2">
            <a:extLst>
              <a:ext uri="{FF2B5EF4-FFF2-40B4-BE49-F238E27FC236}">
                <a16:creationId xmlns:a16="http://schemas.microsoft.com/office/drawing/2014/main" id="{34BA0EDD-948E-49DD-B653-158502626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57A96EEB-7926-4C0B-B010-EE36D28F8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Son habituales las siguientes tres combinaciones</a:t>
            </a:r>
          </a:p>
          <a:p>
            <a:pPr lvl="1" eaLnBrk="1" hangingPunct="1"/>
            <a:r>
              <a:rPr lang="es-ES" altLang="en-US"/>
              <a:t>Envío bloqueante, recepción bloqueante </a:t>
            </a:r>
          </a:p>
          <a:p>
            <a:pPr lvl="1" eaLnBrk="1" hangingPunct="1"/>
            <a:r>
              <a:rPr lang="es-ES" altLang="en-US"/>
              <a:t>Envío no bloqueante, recepción bloqueante</a:t>
            </a:r>
          </a:p>
          <a:p>
            <a:pPr lvl="1" eaLnBrk="1" hangingPunct="1"/>
            <a:r>
              <a:rPr lang="es-ES" altLang="en-US"/>
              <a:t>Envío no bloqueante, recepción no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1F3B7E-4420-4391-B8DF-79A6A933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6DC68A-9B6C-4459-B256-3202E86E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4664C3-6FA6-4AD4-8265-ED720259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116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8">
            <a:extLst>
              <a:ext uri="{FF2B5EF4-FFF2-40B4-BE49-F238E27FC236}">
                <a16:creationId xmlns:a16="http://schemas.microsoft.com/office/drawing/2014/main" id="{D74EF06C-C5E5-4411-9944-54A1E1CEC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219142" name="Rectangle 9">
            <a:extLst>
              <a:ext uri="{FF2B5EF4-FFF2-40B4-BE49-F238E27FC236}">
                <a16:creationId xmlns:a16="http://schemas.microsoft.com/office/drawing/2014/main" id="{5EE3FF66-E33A-4CE4-B59C-258311515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Envío bloqueante, recepción bloqueante </a:t>
            </a:r>
          </a:p>
          <a:p>
            <a:pPr lvl="1" eaLnBrk="1" hangingPunct="1"/>
            <a:r>
              <a:rPr lang="es-ES" altLang="en-US"/>
              <a:t>Emisor y receptor se bloquean hasta que se entrega el mensaje</a:t>
            </a:r>
          </a:p>
          <a:p>
            <a:pPr lvl="1" eaLnBrk="1" hangingPunct="1"/>
            <a:r>
              <a:rPr lang="es-ES" altLang="en-US"/>
              <a:t>Permite una fuerte sincronización entre procesos.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879DB7-8A9D-44AA-BBA5-E17BA044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0F5994-3680-4D52-A9C3-34EF305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4F9563-A73F-419D-8437-3A6482D3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117</a:t>
            </a:fld>
            <a:endParaRPr lang="es-ES" altLang="es-MX"/>
          </a:p>
        </p:txBody>
      </p:sp>
      <p:sp>
        <p:nvSpPr>
          <p:cNvPr id="219143" name="Text Box 10">
            <a:extLst>
              <a:ext uri="{FF2B5EF4-FFF2-40B4-BE49-F238E27FC236}">
                <a16:creationId xmlns:a16="http://schemas.microsoft.com/office/drawing/2014/main" id="{E041B561-54A8-4AB6-982F-36A86B78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3575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9144" name="Text Box 11">
            <a:extLst>
              <a:ext uri="{FF2B5EF4-FFF2-40B4-BE49-F238E27FC236}">
                <a16:creationId xmlns:a16="http://schemas.microsoft.com/office/drawing/2014/main" id="{11DBFBEC-07BE-4A3B-904F-F79489E7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3575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629B6690-3EBE-4A03-B442-C2A7AA90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7225" y="3797300"/>
            <a:ext cx="0" cy="6461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C6C8A60D-63D5-41AC-973C-BD1DC13D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14863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FE96B9A8-E5BB-454D-97A4-9EAE58C32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1463" y="3868738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E196DBDE-9D54-4ADA-B66F-52A334D3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5157788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648" name="Line 16">
            <a:extLst>
              <a:ext uri="{FF2B5EF4-FFF2-40B4-BE49-F238E27FC236}">
                <a16:creationId xmlns:a16="http://schemas.microsoft.com/office/drawing/2014/main" id="{549BAB2F-F05B-49BF-ABDC-48E531374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225" y="5026025"/>
            <a:ext cx="0" cy="1003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45AF69AD-BA6D-4723-A74C-CAACD838B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4883150"/>
            <a:ext cx="541338" cy="2016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2F31886B-1CD7-4DB0-AE25-D3620C0CC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1463" y="5602288"/>
            <a:ext cx="0" cy="427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51" name="Line 19">
            <a:extLst>
              <a:ext uri="{FF2B5EF4-FFF2-40B4-BE49-F238E27FC236}">
                <a16:creationId xmlns:a16="http://schemas.microsoft.com/office/drawing/2014/main" id="{F5974D32-BDCE-49B8-A692-881CFEA39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5099050"/>
            <a:ext cx="541337" cy="2016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FD2AF547-C08E-410C-8BE0-FF836BF2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868863"/>
            <a:ext cx="1008063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/>
      <p:bldP spid="69645" grpId="1"/>
      <p:bldP spid="69645" grpId="2"/>
      <p:bldP spid="69647" grpId="0"/>
      <p:bldP spid="69647" grpId="1"/>
      <p:bldP spid="69647" grpId="2"/>
      <p:bldP spid="69652" grpId="0" animBg="1"/>
      <p:bldP spid="69652" grpId="1" animBg="1"/>
      <p:bldP spid="69652" grpId="2" animBg="1"/>
      <p:bldP spid="69652" grpId="3" animBg="1"/>
      <p:bldP spid="69652" grpId="4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Rectangle 2">
            <a:extLst>
              <a:ext uri="{FF2B5EF4-FFF2-40B4-BE49-F238E27FC236}">
                <a16:creationId xmlns:a16="http://schemas.microsoft.com/office/drawing/2014/main" id="{A5DC6AC1-482D-4E80-9CB2-11329EB1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221190" name="Rectangle 3">
            <a:extLst>
              <a:ext uri="{FF2B5EF4-FFF2-40B4-BE49-F238E27FC236}">
                <a16:creationId xmlns:a16="http://schemas.microsoft.com/office/drawing/2014/main" id="{C763DBBF-2A3F-4861-A49A-E8F9644CB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Envío no bloqueante, recepción bloqueante</a:t>
            </a:r>
          </a:p>
          <a:p>
            <a:pPr lvl="1" eaLnBrk="1" hangingPunct="1"/>
            <a:r>
              <a:rPr lang="es-ES" altLang="en-US"/>
              <a:t>el emisor puede continuar, el receptor se bloquea hasta que halla llegado el mensaje solicitado.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A926E9-5A01-42A3-A838-8309CB87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AE0F8-04BF-4E7B-A737-2CD027BF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6E2D80-C2D3-4386-A522-02B84B2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118</a:t>
            </a:fld>
            <a:endParaRPr lang="es-ES" altLang="es-MX"/>
          </a:p>
        </p:txBody>
      </p:sp>
      <p:sp>
        <p:nvSpPr>
          <p:cNvPr id="221191" name="Text Box 4">
            <a:extLst>
              <a:ext uri="{FF2B5EF4-FFF2-40B4-BE49-F238E27FC236}">
                <a16:creationId xmlns:a16="http://schemas.microsoft.com/office/drawing/2014/main" id="{1D19F216-BA6A-4D9E-A91E-7A4950A9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9972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21192" name="Text Box 5">
            <a:extLst>
              <a:ext uri="{FF2B5EF4-FFF2-40B4-BE49-F238E27FC236}">
                <a16:creationId xmlns:a16="http://schemas.microsoft.com/office/drawing/2014/main" id="{290D1A7D-D65A-4016-8304-9AF110E6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29972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9398" name="Line 6">
            <a:extLst>
              <a:ext uri="{FF2B5EF4-FFF2-40B4-BE49-F238E27FC236}">
                <a16:creationId xmlns:a16="http://schemas.microsoft.com/office/drawing/2014/main" id="{9CDA7668-50E9-4979-8960-56BFA9A5D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5788" y="3436938"/>
            <a:ext cx="0" cy="863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399" name="Text Box 7">
            <a:extLst>
              <a:ext uri="{FF2B5EF4-FFF2-40B4-BE49-F238E27FC236}">
                <a16:creationId xmlns:a16="http://schemas.microsoft.com/office/drawing/2014/main" id="{15817A11-FEFC-43FC-AE11-840A9A2B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471988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699400" name="Line 8">
            <a:extLst>
              <a:ext uri="{FF2B5EF4-FFF2-40B4-BE49-F238E27FC236}">
                <a16:creationId xmlns:a16="http://schemas.microsoft.com/office/drawing/2014/main" id="{55E02BDF-95F4-481C-8B89-CB4D75C1E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900" y="3508375"/>
            <a:ext cx="0" cy="15128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1" name="Text Box 9">
            <a:extLst>
              <a:ext uri="{FF2B5EF4-FFF2-40B4-BE49-F238E27FC236}">
                <a16:creationId xmlns:a16="http://schemas.microsoft.com/office/drawing/2014/main" id="{838BF6FB-9D9E-44C1-8050-713E1873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5014913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699402" name="Line 10">
            <a:extLst>
              <a:ext uri="{FF2B5EF4-FFF2-40B4-BE49-F238E27FC236}">
                <a16:creationId xmlns:a16="http://schemas.microsoft.com/office/drawing/2014/main" id="{E27835A1-90EF-4F8B-A244-AA23D0676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4883150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3" name="Line 11">
            <a:extLst>
              <a:ext uri="{FF2B5EF4-FFF2-40B4-BE49-F238E27FC236}">
                <a16:creationId xmlns:a16="http://schemas.microsoft.com/office/drawing/2014/main" id="{F5943FFF-9E29-413C-A072-67297C9ED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724400"/>
            <a:ext cx="719138" cy="21748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4" name="Line 12">
            <a:extLst>
              <a:ext uri="{FF2B5EF4-FFF2-40B4-BE49-F238E27FC236}">
                <a16:creationId xmlns:a16="http://schemas.microsoft.com/office/drawing/2014/main" id="{25CCE508-688A-45D1-850C-415D45A3D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5459413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5" name="Rectangle 13">
            <a:extLst>
              <a:ext uri="{FF2B5EF4-FFF2-40B4-BE49-F238E27FC236}">
                <a16:creationId xmlns:a16="http://schemas.microsoft.com/office/drawing/2014/main" id="{40E95FA3-FF62-4D1A-A953-F076C5E8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7425"/>
            <a:ext cx="1008062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699406" name="Line 14">
            <a:extLst>
              <a:ext uri="{FF2B5EF4-FFF2-40B4-BE49-F238E27FC236}">
                <a16:creationId xmlns:a16="http://schemas.microsoft.com/office/drawing/2014/main" id="{2FEB9144-CF58-419A-BABA-0F84BEFAB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011738"/>
            <a:ext cx="719138" cy="21748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9" grpId="0"/>
      <p:bldP spid="699401" grpId="0"/>
      <p:bldP spid="699405" grpId="0" animBg="1"/>
      <p:bldP spid="699405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Rectangle 2">
            <a:extLst>
              <a:ext uri="{FF2B5EF4-FFF2-40B4-BE49-F238E27FC236}">
                <a16:creationId xmlns:a16="http://schemas.microsoft.com/office/drawing/2014/main" id="{1BCCBFC8-2ADD-4B22-A0C8-8C0940374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223238" name="Rectangle 3">
            <a:extLst>
              <a:ext uri="{FF2B5EF4-FFF2-40B4-BE49-F238E27FC236}">
                <a16:creationId xmlns:a16="http://schemas.microsoft.com/office/drawing/2014/main" id="{1FB07EFD-2BEA-48E0-A04F-69D698F0B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Envío no bloqueante, recepción no bloqueante</a:t>
            </a:r>
          </a:p>
          <a:p>
            <a:pPr lvl="1" eaLnBrk="1" hangingPunct="1"/>
            <a:r>
              <a:rPr lang="es-ES" altLang="en-US"/>
              <a:t>nadie debe esperar.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5858F6-90F9-48AD-A05D-0C0AC83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BA9707-367B-4AC2-923E-69BF60E8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8F1FBB-30C5-4E91-A133-2783101E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119</a:t>
            </a:fld>
            <a:endParaRPr lang="es-ES" altLang="es-MX"/>
          </a:p>
        </p:txBody>
      </p:sp>
      <p:sp>
        <p:nvSpPr>
          <p:cNvPr id="223239" name="Text Box 13">
            <a:extLst>
              <a:ext uri="{FF2B5EF4-FFF2-40B4-BE49-F238E27FC236}">
                <a16:creationId xmlns:a16="http://schemas.microsoft.com/office/drawing/2014/main" id="{6BA78A6E-E14E-499C-81E3-857A7615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7019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23240" name="Text Box 14">
            <a:extLst>
              <a:ext uri="{FF2B5EF4-FFF2-40B4-BE49-F238E27FC236}">
                <a16:creationId xmlns:a16="http://schemas.microsoft.com/office/drawing/2014/main" id="{91C4BAD5-067E-4B19-9D5A-5D33611E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27019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701455" name="Line 15">
            <a:extLst>
              <a:ext uri="{FF2B5EF4-FFF2-40B4-BE49-F238E27FC236}">
                <a16:creationId xmlns:a16="http://schemas.microsoft.com/office/drawing/2014/main" id="{276A1BC3-1D36-495C-8AF7-710A30F7F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84538"/>
            <a:ext cx="0" cy="8001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56" name="Text Box 16">
            <a:extLst>
              <a:ext uri="{FF2B5EF4-FFF2-40B4-BE49-F238E27FC236}">
                <a16:creationId xmlns:a16="http://schemas.microsoft.com/office/drawing/2014/main" id="{504A52B2-E7E6-48FB-A780-DA4AE163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4249738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Send(p1,mensaje);</a:t>
            </a:r>
          </a:p>
        </p:txBody>
      </p:sp>
      <p:sp>
        <p:nvSpPr>
          <p:cNvPr id="701457" name="Line 17">
            <a:extLst>
              <a:ext uri="{FF2B5EF4-FFF2-40B4-BE49-F238E27FC236}">
                <a16:creationId xmlns:a16="http://schemas.microsoft.com/office/drawing/2014/main" id="{F5EBC151-5117-4F06-87F5-7AE998F5A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284538"/>
            <a:ext cx="0" cy="1520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58" name="Text Box 18">
            <a:extLst>
              <a:ext uri="{FF2B5EF4-FFF2-40B4-BE49-F238E27FC236}">
                <a16:creationId xmlns:a16="http://schemas.microsoft.com/office/drawing/2014/main" id="{58C40E4C-0F2B-430C-97F7-076C00F4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805363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Receive(p0,mensaje)</a:t>
            </a:r>
          </a:p>
        </p:txBody>
      </p:sp>
      <p:sp>
        <p:nvSpPr>
          <p:cNvPr id="701459" name="Line 19">
            <a:extLst>
              <a:ext uri="{FF2B5EF4-FFF2-40B4-BE49-F238E27FC236}">
                <a16:creationId xmlns:a16="http://schemas.microsoft.com/office/drawing/2014/main" id="{13462E63-A523-43EB-B6C3-6DF30C50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465296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60" name="Line 20">
            <a:extLst>
              <a:ext uri="{FF2B5EF4-FFF2-40B4-BE49-F238E27FC236}">
                <a16:creationId xmlns:a16="http://schemas.microsoft.com/office/drawing/2014/main" id="{D06D1358-547C-4653-BBA1-60DB5DA869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5237163"/>
            <a:ext cx="1587" cy="639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61" name="Line 21">
            <a:extLst>
              <a:ext uri="{FF2B5EF4-FFF2-40B4-BE49-F238E27FC236}">
                <a16:creationId xmlns:a16="http://schemas.microsoft.com/office/drawing/2014/main" id="{F9979F18-2B97-4E6C-B59A-BC939A567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37063"/>
            <a:ext cx="504825" cy="2159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62" name="Rectangle 22">
            <a:extLst>
              <a:ext uri="{FF2B5EF4-FFF2-40B4-BE49-F238E27FC236}">
                <a16:creationId xmlns:a16="http://schemas.microsoft.com/office/drawing/2014/main" id="{82BE4270-EB88-401D-A127-7F3092D1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701463" name="Line 23">
            <a:extLst>
              <a:ext uri="{FF2B5EF4-FFF2-40B4-BE49-F238E27FC236}">
                <a16:creationId xmlns:a16="http://schemas.microsoft.com/office/drawing/2014/main" id="{AD68C2B8-95A1-47F7-A089-7AB69DC21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725988"/>
            <a:ext cx="504825" cy="2159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6" grpId="0"/>
      <p:bldP spid="701456" grpId="1"/>
      <p:bldP spid="701456" grpId="2"/>
      <p:bldP spid="701458" grpId="0"/>
      <p:bldP spid="701458" grpId="1"/>
      <p:bldP spid="701458" grpId="2"/>
      <p:bldP spid="701458" grpId="3"/>
      <p:bldP spid="701458" grpId="4"/>
      <p:bldP spid="701462" grpId="0" animBg="1"/>
      <p:bldP spid="701462" grpId="1" animBg="1"/>
      <p:bldP spid="701462" grpId="2" animBg="1"/>
      <p:bldP spid="701462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8">
            <a:extLst>
              <a:ext uri="{FF2B5EF4-FFF2-40B4-BE49-F238E27FC236}">
                <a16:creationId xmlns:a16="http://schemas.microsoft.com/office/drawing/2014/main" id="{C8003531-3004-4D31-BB7A-A4D7653E0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Tipos de soluciones</a:t>
            </a:r>
          </a:p>
        </p:txBody>
      </p:sp>
      <p:sp>
        <p:nvSpPr>
          <p:cNvPr id="190473" name="Rectangle 9">
            <a:extLst>
              <a:ext uri="{FF2B5EF4-FFF2-40B4-BE49-F238E27FC236}">
                <a16:creationId xmlns:a16="http://schemas.microsoft.com/office/drawing/2014/main" id="{3495C7B9-82B5-4776-9747-F8BB80CB2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Software</a:t>
            </a:r>
          </a:p>
          <a:p>
            <a:pPr lvl="1" eaLnBrk="1" hangingPunct="1"/>
            <a:r>
              <a:rPr lang="es-ES" altLang="en-US"/>
              <a:t>Algoritmos cuya correctud no dependen de ninguna suposición </a:t>
            </a:r>
          </a:p>
          <a:p>
            <a:pPr eaLnBrk="1" hangingPunct="1"/>
            <a:r>
              <a:rPr lang="es-ES" altLang="en-US"/>
              <a:t>Hardware</a:t>
            </a:r>
          </a:p>
          <a:p>
            <a:pPr lvl="1" eaLnBrk="1" hangingPunct="1"/>
            <a:r>
              <a:rPr lang="es-ES" altLang="en-US"/>
              <a:t>Dependen de algunas instrucciones máquina especiales</a:t>
            </a:r>
          </a:p>
          <a:p>
            <a:pPr eaLnBrk="1" hangingPunct="1"/>
            <a:r>
              <a:rPr lang="es-ES" altLang="en-US"/>
              <a:t>Operación del sistema</a:t>
            </a:r>
          </a:p>
          <a:p>
            <a:pPr lvl="1" eaLnBrk="1" hangingPunct="1"/>
            <a:r>
              <a:rPr lang="es-ES" altLang="en-US"/>
              <a:t>Proveen algunas funciones y estructuras de datos al programador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346AEC-8DA0-4E9E-85D7-7F0F6D70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676E67-2C8D-4EDF-93FF-B1F1DC9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B4BE0F-801C-45BE-9E66-56759D15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4">
            <a:extLst>
              <a:ext uri="{FF2B5EF4-FFF2-40B4-BE49-F238E27FC236}">
                <a16:creationId xmlns:a16="http://schemas.microsoft.com/office/drawing/2014/main" id="{48E758BD-C5F4-4981-9CB0-0BF5B7BBC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25286" name="Rectangle 5">
            <a:extLst>
              <a:ext uri="{FF2B5EF4-FFF2-40B4-BE49-F238E27FC236}">
                <a16:creationId xmlns:a16="http://schemas.microsoft.com/office/drawing/2014/main" id="{0CCA80B4-63EB-49BB-B94C-707D96D93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Es necesario disponer de alguna forma de especificar en la primitiva send qué proceso va a recibir el mensaje.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La mayoría de las implementaciones permiten a los procesos receptores indicar el origen del mensaje que se va a recibir.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9E6F7F-6DFA-469B-B087-347D6A34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9FC6B6-2504-4723-A870-0C858DF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0F033F-2628-4813-957E-00BC7AC1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120</a:t>
            </a:fld>
            <a:endParaRPr lang="es-ES" altLang="es-MX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6">
            <a:extLst>
              <a:ext uri="{FF2B5EF4-FFF2-40B4-BE49-F238E27FC236}">
                <a16:creationId xmlns:a16="http://schemas.microsoft.com/office/drawing/2014/main" id="{A34E473F-2DE2-493E-B76A-A797811AD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 directo</a:t>
            </a:r>
          </a:p>
        </p:txBody>
      </p:sp>
      <p:sp>
        <p:nvSpPr>
          <p:cNvPr id="227334" name="Rectangle 7">
            <a:extLst>
              <a:ext uri="{FF2B5EF4-FFF2-40B4-BE49-F238E27FC236}">
                <a16:creationId xmlns:a16="http://schemas.microsoft.com/office/drawing/2014/main" id="{798984D8-BF22-406F-91BC-32F9D963F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send incluye una identificación específica del proceso destino.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B79F59-C3C2-443D-8DAA-34298030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F03EEE-130F-492E-89D2-2A301295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56E28-FE5B-4036-B9B4-78CF38F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121</a:t>
            </a:fld>
            <a:endParaRPr lang="es-ES" altLang="es-MX"/>
          </a:p>
        </p:txBody>
      </p:sp>
      <p:sp>
        <p:nvSpPr>
          <p:cNvPr id="227335" name="Rectangle 8">
            <a:extLst>
              <a:ext uri="{FF2B5EF4-FFF2-40B4-BE49-F238E27FC236}">
                <a16:creationId xmlns:a16="http://schemas.microsoft.com/office/drawing/2014/main" id="{73896D42-847C-4AC0-80C9-8541C3C4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644900"/>
            <a:ext cx="1727200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27336" name="Rectangle 9">
            <a:extLst>
              <a:ext uri="{FF2B5EF4-FFF2-40B4-BE49-F238E27FC236}">
                <a16:creationId xmlns:a16="http://schemas.microsoft.com/office/drawing/2014/main" id="{6A2A61EB-B435-46ED-85CC-E420A8F9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565400"/>
            <a:ext cx="1152525" cy="10080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27337" name="Rectangle 10">
            <a:extLst>
              <a:ext uri="{FF2B5EF4-FFF2-40B4-BE49-F238E27FC236}">
                <a16:creationId xmlns:a16="http://schemas.microsoft.com/office/drawing/2014/main" id="{09A4405E-2DB0-47A7-896B-FE451B8E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89363"/>
            <a:ext cx="1152525" cy="10080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27338" name="Rectangle 12">
            <a:extLst>
              <a:ext uri="{FF2B5EF4-FFF2-40B4-BE49-F238E27FC236}">
                <a16:creationId xmlns:a16="http://schemas.microsoft.com/office/drawing/2014/main" id="{79B67ED4-B229-4B98-ABE1-E7E4D09D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325"/>
            <a:ext cx="1152525" cy="100806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9F0F17AC-EA8D-4190-B154-6A50E7B1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359275"/>
            <a:ext cx="1885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Send(</a:t>
            </a:r>
            <a:r>
              <a:rPr lang="es-MX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P1</a:t>
            </a:r>
            <a:r>
              <a:rPr lang="es-MX" altLang="en-US" sz="1400" b="1">
                <a:latin typeface="Courier New" panose="02070309020205020404" pitchFamily="49" charset="0"/>
              </a:rPr>
              <a:t>,mensaje)</a:t>
            </a: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B446CFB2-046A-487F-8F2B-35167B839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3141663"/>
            <a:ext cx="2232025" cy="13668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Rectangle 2">
            <a:extLst>
              <a:ext uri="{FF2B5EF4-FFF2-40B4-BE49-F238E27FC236}">
                <a16:creationId xmlns:a16="http://schemas.microsoft.com/office/drawing/2014/main" id="{359A70A8-CB10-4D53-A080-6B341C73B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 directo</a:t>
            </a:r>
          </a:p>
        </p:txBody>
      </p:sp>
      <p:sp>
        <p:nvSpPr>
          <p:cNvPr id="229382" name="Rectangle 3">
            <a:extLst>
              <a:ext uri="{FF2B5EF4-FFF2-40B4-BE49-F238E27FC236}">
                <a16:creationId xmlns:a16="http://schemas.microsoft.com/office/drawing/2014/main" id="{01A5D9FB-8740-4EF9-83D5-DF24EE442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Receive se puede gestionar de dos formas:</a:t>
            </a:r>
          </a:p>
          <a:p>
            <a:pPr lvl="1" eaLnBrk="1" hangingPunct="1"/>
            <a:r>
              <a:rPr lang="es-ES" altLang="en-US"/>
              <a:t>El proceso debe conocer de antemano de que proceso espera el mensaje.</a:t>
            </a:r>
          </a:p>
          <a:p>
            <a:pPr lvl="1" eaLnBrk="1" hangingPunct="1"/>
            <a:r>
              <a:rPr lang="es-ES" altLang="en-US"/>
              <a:t>En otros casos, es imposible especificar el proceso de origen por anticipado.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7F1E1F-4C32-43EF-B9EC-7AB0290A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4FB3D0-D2F4-42E4-AC5A-1F82498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17887-1D45-4A26-9B4F-69295CBF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122</a:t>
            </a:fld>
            <a:endParaRPr lang="es-ES" altLang="es-MX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9" name="Rectangle 2">
            <a:extLst>
              <a:ext uri="{FF2B5EF4-FFF2-40B4-BE49-F238E27FC236}">
                <a16:creationId xmlns:a16="http://schemas.microsoft.com/office/drawing/2014/main" id="{E28A460F-35C7-4B09-BC44-730F53F3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 directo</a:t>
            </a:r>
          </a:p>
        </p:txBody>
      </p:sp>
      <p:sp>
        <p:nvSpPr>
          <p:cNvPr id="231430" name="Rectangle 3">
            <a:extLst>
              <a:ext uri="{FF2B5EF4-FFF2-40B4-BE49-F238E27FC236}">
                <a16:creationId xmlns:a16="http://schemas.microsoft.com/office/drawing/2014/main" id="{EBC2C902-1FFC-4C08-B887-FB11C9050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proceso debe conocer de antemano de que proceso espera el mensaje.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99C9A2-2F3E-46BE-9DA0-3D3E0E4A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9041F-4D18-4655-A9EA-F785B363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95542B-7A61-410F-8CE7-E8880C6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123</a:t>
            </a:fld>
            <a:endParaRPr lang="es-ES" altLang="es-MX"/>
          </a:p>
        </p:txBody>
      </p:sp>
      <p:sp>
        <p:nvSpPr>
          <p:cNvPr id="231431" name="Rectangle 4">
            <a:extLst>
              <a:ext uri="{FF2B5EF4-FFF2-40B4-BE49-F238E27FC236}">
                <a16:creationId xmlns:a16="http://schemas.microsoft.com/office/drawing/2014/main" id="{A19C9EA0-34BA-4E36-88F2-D8D3BFE9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87775"/>
            <a:ext cx="2087562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31432" name="Rectangle 5">
            <a:extLst>
              <a:ext uri="{FF2B5EF4-FFF2-40B4-BE49-F238E27FC236}">
                <a16:creationId xmlns:a16="http://schemas.microsoft.com/office/drawing/2014/main" id="{343D1A87-B68E-4A5D-9AA8-9726077F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068638"/>
            <a:ext cx="1152525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31433" name="Rectangle 6">
            <a:extLst>
              <a:ext uri="{FF2B5EF4-FFF2-40B4-BE49-F238E27FC236}">
                <a16:creationId xmlns:a16="http://schemas.microsoft.com/office/drawing/2014/main" id="{1729DFEC-CB5C-4740-AA96-6BA352D0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76700"/>
            <a:ext cx="1152525" cy="7207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31434" name="Rectangle 7">
            <a:extLst>
              <a:ext uri="{FF2B5EF4-FFF2-40B4-BE49-F238E27FC236}">
                <a16:creationId xmlns:a16="http://schemas.microsoft.com/office/drawing/2014/main" id="{4252A581-62F8-4901-89E2-9151E8EC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325"/>
            <a:ext cx="1152525" cy="7207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7592" name="Text Box 8">
            <a:extLst>
              <a:ext uri="{FF2B5EF4-FFF2-40B4-BE49-F238E27FC236}">
                <a16:creationId xmlns:a16="http://schemas.microsoft.com/office/drawing/2014/main" id="{0DBD527F-7177-4C31-8DBC-F215C4C1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08500"/>
            <a:ext cx="2205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Receive(</a:t>
            </a:r>
            <a:r>
              <a:rPr lang="es-MX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P2</a:t>
            </a:r>
            <a:r>
              <a:rPr lang="es-MX" altLang="en-US" sz="1400" b="1">
                <a:latin typeface="Courier New" panose="02070309020205020404" pitchFamily="49" charset="0"/>
              </a:rPr>
              <a:t>,mensaje)</a:t>
            </a:r>
          </a:p>
        </p:txBody>
      </p:sp>
      <p:sp>
        <p:nvSpPr>
          <p:cNvPr id="707593" name="Line 9">
            <a:extLst>
              <a:ext uri="{FF2B5EF4-FFF2-40B4-BE49-F238E27FC236}">
                <a16:creationId xmlns:a16="http://schemas.microsoft.com/office/drawing/2014/main" id="{30DC8396-75CD-4E6A-AD8A-5155DE099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365625"/>
            <a:ext cx="2016125" cy="28733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2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2">
            <a:extLst>
              <a:ext uri="{FF2B5EF4-FFF2-40B4-BE49-F238E27FC236}">
                <a16:creationId xmlns:a16="http://schemas.microsoft.com/office/drawing/2014/main" id="{D0C54043-722D-40BB-8F48-2BA1421E9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33478" name="Rectangle 3">
            <a:extLst>
              <a:ext uri="{FF2B5EF4-FFF2-40B4-BE49-F238E27FC236}">
                <a16:creationId xmlns:a16="http://schemas.microsoft.com/office/drawing/2014/main" id="{77820CF2-AD80-4BB8-B1BC-0B1C9ECED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En otros casos, es imposible especificar el proceso de origen por anticipado. </a:t>
            </a:r>
          </a:p>
          <a:p>
            <a:pPr lvl="1" eaLnBrk="1" hangingPunct="1"/>
            <a:r>
              <a:rPr lang="es-ES" altLang="en-US"/>
              <a:t>Ejemplo: un proceso servidor de impresoras, que aceptará mensajes de solicitud de impresión de cualquier otro proceso.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5462C5-C450-4E9D-973E-93C9185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AAE4D0-DF7C-4B39-BC25-26C7244A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FEFA3-1AAB-49EC-9643-3CCDF7B7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124</a:t>
            </a:fld>
            <a:endParaRPr lang="es-ES" altLang="es-MX"/>
          </a:p>
        </p:txBody>
      </p:sp>
      <p:sp>
        <p:nvSpPr>
          <p:cNvPr id="233479" name="Rectangle 4">
            <a:extLst>
              <a:ext uri="{FF2B5EF4-FFF2-40B4-BE49-F238E27FC236}">
                <a16:creationId xmlns:a16="http://schemas.microsoft.com/office/drawing/2014/main" id="{B319B2DB-F30F-4027-AD1A-45C6D960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219575"/>
            <a:ext cx="2087563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33480" name="Rectangle 5">
            <a:extLst>
              <a:ext uri="{FF2B5EF4-FFF2-40B4-BE49-F238E27FC236}">
                <a16:creationId xmlns:a16="http://schemas.microsoft.com/office/drawing/2014/main" id="{85EB4771-6577-4233-93C0-3D941B1E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00438"/>
            <a:ext cx="1152525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33481" name="Rectangle 6">
            <a:extLst>
              <a:ext uri="{FF2B5EF4-FFF2-40B4-BE49-F238E27FC236}">
                <a16:creationId xmlns:a16="http://schemas.microsoft.com/office/drawing/2014/main" id="{B3388FBD-8246-4C4F-9FEF-B5A740D4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508500"/>
            <a:ext cx="1152525" cy="7207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33482" name="Rectangle 7">
            <a:extLst>
              <a:ext uri="{FF2B5EF4-FFF2-40B4-BE49-F238E27FC236}">
                <a16:creationId xmlns:a16="http://schemas.microsoft.com/office/drawing/2014/main" id="{13D7BD23-B7DE-4A69-B81B-431CBA6B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445125"/>
            <a:ext cx="1152525" cy="7207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5544" name="Text Box 8">
            <a:extLst>
              <a:ext uri="{FF2B5EF4-FFF2-40B4-BE49-F238E27FC236}">
                <a16:creationId xmlns:a16="http://schemas.microsoft.com/office/drawing/2014/main" id="{66ECF874-8E9A-4E2B-B4A6-2CACFFD51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940300"/>
            <a:ext cx="220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Receive(??,mensaje)</a:t>
            </a:r>
          </a:p>
        </p:txBody>
      </p:sp>
      <p:sp>
        <p:nvSpPr>
          <p:cNvPr id="705545" name="Line 9">
            <a:extLst>
              <a:ext uri="{FF2B5EF4-FFF2-40B4-BE49-F238E27FC236}">
                <a16:creationId xmlns:a16="http://schemas.microsoft.com/office/drawing/2014/main" id="{E2940518-1CE3-4D4B-B4E7-BD6A99C4D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2713" y="4797425"/>
            <a:ext cx="2016125" cy="28733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5546" name="Line 10">
            <a:extLst>
              <a:ext uri="{FF2B5EF4-FFF2-40B4-BE49-F238E27FC236}">
                <a16:creationId xmlns:a16="http://schemas.microsoft.com/office/drawing/2014/main" id="{2484C126-129D-4DA0-A9F5-5C1EE0348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3933825"/>
            <a:ext cx="2016125" cy="10779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5547" name="Line 11">
            <a:extLst>
              <a:ext uri="{FF2B5EF4-FFF2-40B4-BE49-F238E27FC236}">
                <a16:creationId xmlns:a16="http://schemas.microsoft.com/office/drawing/2014/main" id="{0BEAB6DB-0808-4B37-8852-3EAF6AA1D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084763"/>
            <a:ext cx="1944687" cy="57626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2">
            <a:extLst>
              <a:ext uri="{FF2B5EF4-FFF2-40B4-BE49-F238E27FC236}">
                <a16:creationId xmlns:a16="http://schemas.microsoft.com/office/drawing/2014/main" id="{4719E255-4B12-488E-8B61-C1AC8C488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35526" name="Rectangle 3">
            <a:extLst>
              <a:ext uri="{FF2B5EF4-FFF2-40B4-BE49-F238E27FC236}">
                <a16:creationId xmlns:a16="http://schemas.microsoft.com/office/drawing/2014/main" id="{6E9B077C-DC41-458F-821C-63BCE5748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Direccionamiento indirecto.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Los mensajes se envían a una EDD formada por colas que guardan los mensajes temporalmente.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Las colas se denominan buzones (mailboxes). 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Para que dos procesos se comuniquen, uno envía mensajes al buzón apropiado y el otro los toma del buzón.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B47CC8-EF21-466C-A745-0492663E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6BEF16-99E7-4D3A-B3A1-30E5082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E2621-113C-4F6D-8176-03F14B3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125</a:t>
            </a:fld>
            <a:endParaRPr lang="es-ES" altLang="es-MX"/>
          </a:p>
        </p:txBody>
      </p:sp>
      <p:sp>
        <p:nvSpPr>
          <p:cNvPr id="235527" name="Text Box 4">
            <a:extLst>
              <a:ext uri="{FF2B5EF4-FFF2-40B4-BE49-F238E27FC236}">
                <a16:creationId xmlns:a16="http://schemas.microsoft.com/office/drawing/2014/main" id="{84FC015D-D7DD-435C-B50B-92CED6A6E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085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/>
              <a:t>Send(buzón,mensaje)</a:t>
            </a:r>
          </a:p>
        </p:txBody>
      </p:sp>
      <p:sp>
        <p:nvSpPr>
          <p:cNvPr id="235528" name="Rectangle 5">
            <a:extLst>
              <a:ext uri="{FF2B5EF4-FFF2-40B4-BE49-F238E27FC236}">
                <a16:creationId xmlns:a16="http://schemas.microsoft.com/office/drawing/2014/main" id="{7CA8B3AE-E8BD-416C-9CE7-16DE9321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149725"/>
            <a:ext cx="1152525" cy="12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Buzón</a:t>
            </a:r>
          </a:p>
        </p:txBody>
      </p:sp>
      <p:sp>
        <p:nvSpPr>
          <p:cNvPr id="235529" name="Text Box 6">
            <a:extLst>
              <a:ext uri="{FF2B5EF4-FFF2-40B4-BE49-F238E27FC236}">
                <a16:creationId xmlns:a16="http://schemas.microsoft.com/office/drawing/2014/main" id="{91BF7695-5BE1-478B-A9A0-0E81DD624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08500"/>
            <a:ext cx="285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/>
              <a:t>Receive(buzón,mensaje)</a:t>
            </a:r>
          </a:p>
        </p:txBody>
      </p:sp>
      <p:sp>
        <p:nvSpPr>
          <p:cNvPr id="703495" name="Line 7">
            <a:extLst>
              <a:ext uri="{FF2B5EF4-FFF2-40B4-BE49-F238E27FC236}">
                <a16:creationId xmlns:a16="http://schemas.microsoft.com/office/drawing/2014/main" id="{30EBF599-ED44-4C85-A0CF-522917332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724400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3496" name="Line 8">
            <a:extLst>
              <a:ext uri="{FF2B5EF4-FFF2-40B4-BE49-F238E27FC236}">
                <a16:creationId xmlns:a16="http://schemas.microsoft.com/office/drawing/2014/main" id="{CB709DFA-8278-4271-A7CF-EC618CE77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724400"/>
            <a:ext cx="11525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Rectangle 4">
            <a:extLst>
              <a:ext uri="{FF2B5EF4-FFF2-40B4-BE49-F238E27FC236}">
                <a16:creationId xmlns:a16="http://schemas.microsoft.com/office/drawing/2014/main" id="{865B906F-F337-403E-8C04-B7B100E2E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37574" name="Rectangle 5">
            <a:extLst>
              <a:ext uri="{FF2B5EF4-FFF2-40B4-BE49-F238E27FC236}">
                <a16:creationId xmlns:a16="http://schemas.microsoft.com/office/drawing/2014/main" id="{F38E6237-EDA5-48BD-B4BF-B0E0F5EE9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Ventaja del direccionamiento indirecto: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Se desacopla al emisor y receptor permitiendo una mayor flexibilidad en el uso de los mensajes.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1C762-6DB8-4FD3-801E-7A3688EC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00C96D-6082-4DD1-8820-86000DE6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3D03D4-71FB-4FB7-BAE6-2CBB3868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126</a:t>
            </a:fld>
            <a:endParaRPr lang="es-ES" altLang="es-MX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4">
            <a:extLst>
              <a:ext uri="{FF2B5EF4-FFF2-40B4-BE49-F238E27FC236}">
                <a16:creationId xmlns:a16="http://schemas.microsoft.com/office/drawing/2014/main" id="{B485AA15-C7CC-44EC-9C65-BDD82FFCA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39622" name="Rectangle 5">
            <a:extLst>
              <a:ext uri="{FF2B5EF4-FFF2-40B4-BE49-F238E27FC236}">
                <a16:creationId xmlns:a16="http://schemas.microsoft.com/office/drawing/2014/main" id="{7207DF17-010E-4EB2-876B-7AC63A483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Direccionamiento indirecto.</a:t>
            </a:r>
          </a:p>
          <a:p>
            <a:pPr lvl="1" eaLnBrk="1" hangingPunct="1"/>
            <a:r>
              <a:rPr lang="es-ES" altLang="en-US"/>
              <a:t>La relación entre emisores y receptores puede ser:</a:t>
            </a:r>
          </a:p>
          <a:p>
            <a:pPr lvl="2" eaLnBrk="1" hangingPunct="1"/>
            <a:r>
              <a:rPr lang="es-ES" altLang="en-US"/>
              <a:t>Uno a uno.</a:t>
            </a:r>
          </a:p>
          <a:p>
            <a:pPr lvl="2" eaLnBrk="1" hangingPunct="1"/>
            <a:r>
              <a:rPr lang="es-ES" altLang="en-US"/>
              <a:t>Muchos a uno.</a:t>
            </a:r>
          </a:p>
          <a:p>
            <a:pPr lvl="2" eaLnBrk="1" hangingPunct="1"/>
            <a:r>
              <a:rPr lang="es-ES" altLang="en-US"/>
              <a:t>Uno a muchos.</a:t>
            </a:r>
          </a:p>
          <a:p>
            <a:pPr lvl="2" eaLnBrk="1" hangingPunct="1"/>
            <a:r>
              <a:rPr lang="es-ES" altLang="en-US"/>
              <a:t>Muchos a muchos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B37254-962E-477B-B996-1A171A2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FD23BE-9FB8-4FBF-9266-EE190AD1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582E7-72DB-4BAA-B66C-327F3679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127</a:t>
            </a:fld>
            <a:endParaRPr lang="es-ES" altLang="es-MX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Rectangle 5">
            <a:extLst>
              <a:ext uri="{FF2B5EF4-FFF2-40B4-BE49-F238E27FC236}">
                <a16:creationId xmlns:a16="http://schemas.microsoft.com/office/drawing/2014/main" id="{06EDDB1D-D9B8-4687-8CF0-18B33FE42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41670" name="Rectangle 6">
            <a:extLst>
              <a:ext uri="{FF2B5EF4-FFF2-40B4-BE49-F238E27FC236}">
                <a16:creationId xmlns:a16="http://schemas.microsoft.com/office/drawing/2014/main" id="{1DC5C9B2-70CD-4292-AF99-06890FB67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14500"/>
          </a:xfrm>
        </p:spPr>
        <p:txBody>
          <a:bodyPr/>
          <a:lstStyle/>
          <a:p>
            <a:pPr eaLnBrk="1" hangingPunct="1"/>
            <a:r>
              <a:rPr lang="es-ES" altLang="en-US"/>
              <a:t>Una relación uno a uno permite que se establezca un enlace privado de comunicación entre dos procesos.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468FAD-5008-431E-B4A5-D7B46BD3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B6519A-A03B-4179-AF38-8DC86304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F9E58D-9F3F-47D1-AEAC-D808250A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128</a:t>
            </a:fld>
            <a:endParaRPr lang="es-ES" altLang="es-MX"/>
          </a:p>
        </p:txBody>
      </p:sp>
      <p:grpSp>
        <p:nvGrpSpPr>
          <p:cNvPr id="241671" name="Group 26">
            <a:extLst>
              <a:ext uri="{FF2B5EF4-FFF2-40B4-BE49-F238E27FC236}">
                <a16:creationId xmlns:a16="http://schemas.microsoft.com/office/drawing/2014/main" id="{B88FA137-7FF7-424A-B30A-B0E714E0AE48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781300"/>
            <a:ext cx="5265738" cy="3238500"/>
            <a:chOff x="1536" y="2064"/>
            <a:chExt cx="2912" cy="1728"/>
          </a:xfrm>
        </p:grpSpPr>
        <p:sp>
          <p:nvSpPr>
            <p:cNvPr id="241672" name="Rectangle 7">
              <a:extLst>
                <a:ext uri="{FF2B5EF4-FFF2-40B4-BE49-F238E27FC236}">
                  <a16:creationId xmlns:a16="http://schemas.microsoft.com/office/drawing/2014/main" id="{5BD93372-2E0B-4FD4-B227-18869C6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2484"/>
              <a:ext cx="384" cy="3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P1</a:t>
              </a:r>
            </a:p>
          </p:txBody>
        </p:sp>
        <p:sp>
          <p:nvSpPr>
            <p:cNvPr id="241673" name="Rectangle 8">
              <a:extLst>
                <a:ext uri="{FF2B5EF4-FFF2-40B4-BE49-F238E27FC236}">
                  <a16:creationId xmlns:a16="http://schemas.microsoft.com/office/drawing/2014/main" id="{C987F575-C596-4040-AEC4-BDC7BEC2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3443"/>
              <a:ext cx="384" cy="3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Pn</a:t>
              </a:r>
            </a:p>
          </p:txBody>
        </p:sp>
        <p:sp>
          <p:nvSpPr>
            <p:cNvPr id="241674" name="Rectangle 9">
              <a:extLst>
                <a:ext uri="{FF2B5EF4-FFF2-40B4-BE49-F238E27FC236}">
                  <a16:creationId xmlns:a16="http://schemas.microsoft.com/office/drawing/2014/main" id="{0E24205F-B3C3-4BA3-84B5-4912C04E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484"/>
              <a:ext cx="384" cy="3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Q1</a:t>
              </a:r>
            </a:p>
          </p:txBody>
        </p:sp>
        <p:sp>
          <p:nvSpPr>
            <p:cNvPr id="241675" name="Rectangle 10">
              <a:extLst>
                <a:ext uri="{FF2B5EF4-FFF2-40B4-BE49-F238E27FC236}">
                  <a16:creationId xmlns:a16="http://schemas.microsoft.com/office/drawing/2014/main" id="{AAA51159-41C3-40F4-8EC9-D1D911C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43"/>
              <a:ext cx="384" cy="3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Qn</a:t>
              </a:r>
            </a:p>
          </p:txBody>
        </p:sp>
        <p:sp>
          <p:nvSpPr>
            <p:cNvPr id="241676" name="Rectangle 11">
              <a:extLst>
                <a:ext uri="{FF2B5EF4-FFF2-40B4-BE49-F238E27FC236}">
                  <a16:creationId xmlns:a16="http://schemas.microsoft.com/office/drawing/2014/main" id="{D24A2881-77B1-4D32-A5DC-1805555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963"/>
              <a:ext cx="624" cy="3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Buzón</a:t>
              </a:r>
            </a:p>
          </p:txBody>
        </p:sp>
        <p:sp>
          <p:nvSpPr>
            <p:cNvPr id="241677" name="Text Box 15">
              <a:extLst>
                <a:ext uri="{FF2B5EF4-FFF2-40B4-BE49-F238E27FC236}">
                  <a16:creationId xmlns:a16="http://schemas.microsoft.com/office/drawing/2014/main" id="{6D5F1410-0101-4BC5-907E-CAEAA0DF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2875"/>
              <a:ext cx="19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>
                  <a:sym typeface="Symbol" panose="05050102010706020507" pitchFamily="18" charset="2"/>
                </a:rPr>
                <a:t> </a:t>
              </a:r>
              <a:endParaRPr lang="es-MX" altLang="en-US" sz="1800" b="1"/>
            </a:p>
          </p:txBody>
        </p:sp>
        <p:sp>
          <p:nvSpPr>
            <p:cNvPr id="241678" name="Text Box 16">
              <a:extLst>
                <a:ext uri="{FF2B5EF4-FFF2-40B4-BE49-F238E27FC236}">
                  <a16:creationId xmlns:a16="http://schemas.microsoft.com/office/drawing/2014/main" id="{FC295841-8420-47BD-BDC4-FB87B7A4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875"/>
              <a:ext cx="19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>
                  <a:sym typeface="Symbol" panose="05050102010706020507" pitchFamily="18" charset="2"/>
                </a:rPr>
                <a:t> </a:t>
              </a:r>
              <a:endParaRPr lang="es-MX" altLang="en-US" sz="1800" b="1"/>
            </a:p>
          </p:txBody>
        </p:sp>
        <p:sp>
          <p:nvSpPr>
            <p:cNvPr id="241679" name="Text Box 19">
              <a:extLst>
                <a:ext uri="{FF2B5EF4-FFF2-40B4-BE49-F238E27FC236}">
                  <a16:creationId xmlns:a16="http://schemas.microsoft.com/office/drawing/2014/main" id="{2449A445-7DB5-4A8D-BDBD-C7D05706B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64"/>
              <a:ext cx="67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Procesos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Emisores</a:t>
              </a:r>
            </a:p>
          </p:txBody>
        </p:sp>
        <p:sp>
          <p:nvSpPr>
            <p:cNvPr id="241680" name="Text Box 20">
              <a:extLst>
                <a:ext uri="{FF2B5EF4-FFF2-40B4-BE49-F238E27FC236}">
                  <a16:creationId xmlns:a16="http://schemas.microsoft.com/office/drawing/2014/main" id="{411C6E89-F36F-4E89-93A3-42E1A1CBA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2087"/>
              <a:ext cx="79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Procesos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Receptores</a:t>
              </a:r>
            </a:p>
          </p:txBody>
        </p:sp>
        <p:sp>
          <p:nvSpPr>
            <p:cNvPr id="241681" name="Line 21">
              <a:extLst>
                <a:ext uri="{FF2B5EF4-FFF2-40B4-BE49-F238E27FC236}">
                  <a16:creationId xmlns:a16="http://schemas.microsoft.com/office/drawing/2014/main" id="{DF1974C6-1CF5-4BAD-8066-80539642A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8" y="3181"/>
              <a:ext cx="528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682" name="Line 22">
              <a:extLst>
                <a:ext uri="{FF2B5EF4-FFF2-40B4-BE49-F238E27FC236}">
                  <a16:creationId xmlns:a16="http://schemas.microsoft.com/office/drawing/2014/main" id="{C1ADA4B4-79C6-4F63-AC5B-450929AD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58"/>
              <a:ext cx="528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683" name="Line 23">
              <a:extLst>
                <a:ext uri="{FF2B5EF4-FFF2-40B4-BE49-F238E27FC236}">
                  <a16:creationId xmlns:a16="http://schemas.microsoft.com/office/drawing/2014/main" id="{8DCC55CA-710B-46F1-B02C-3BC39585D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2658"/>
              <a:ext cx="576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684" name="Line 24">
              <a:extLst>
                <a:ext uri="{FF2B5EF4-FFF2-40B4-BE49-F238E27FC236}">
                  <a16:creationId xmlns:a16="http://schemas.microsoft.com/office/drawing/2014/main" id="{1B7E8342-1BC6-4F99-BED0-12A76C7C7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81"/>
              <a:ext cx="576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8" name="Rectangle 34">
            <a:extLst>
              <a:ext uri="{FF2B5EF4-FFF2-40B4-BE49-F238E27FC236}">
                <a16:creationId xmlns:a16="http://schemas.microsoft.com/office/drawing/2014/main" id="{75AD1456-2A91-41C0-B8DC-41354624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43719" name="Rectangle 35">
            <a:extLst>
              <a:ext uri="{FF2B5EF4-FFF2-40B4-BE49-F238E27FC236}">
                <a16:creationId xmlns:a16="http://schemas.microsoft.com/office/drawing/2014/main" id="{00AA5D01-28F1-40EB-84FA-5A15F9013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Muchos a uno</a:t>
            </a:r>
          </a:p>
          <a:p>
            <a:pPr lvl="1" eaLnBrk="1" hangingPunct="1"/>
            <a:r>
              <a:rPr lang="es-ES" altLang="en-US"/>
              <a:t>Útil para interacciones cliente/servidor</a:t>
            </a:r>
          </a:p>
          <a:p>
            <a:pPr lvl="1" eaLnBrk="1" hangingPunct="1"/>
            <a:r>
              <a:rPr lang="es-ES" altLang="en-US"/>
              <a:t>Al buzón se le denomina puerta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07C5BD-5676-4158-845C-FF6A4044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28E9BA-B6FD-43AF-A1ED-FF9AD71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1ADFC-07B6-47B6-9673-B9909D8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129</a:t>
            </a:fld>
            <a:endParaRPr lang="es-ES" altLang="es-MX"/>
          </a:p>
        </p:txBody>
      </p:sp>
      <p:sp>
        <p:nvSpPr>
          <p:cNvPr id="243717" name="Rectangle 8">
            <a:extLst>
              <a:ext uri="{FF2B5EF4-FFF2-40B4-BE49-F238E27FC236}">
                <a16:creationId xmlns:a16="http://schemas.microsoft.com/office/drawing/2014/main" id="{6B6CE775-2FE2-4750-BFCB-26935810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817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000"/>
          </a:p>
        </p:txBody>
      </p:sp>
      <p:grpSp>
        <p:nvGrpSpPr>
          <p:cNvPr id="243720" name="Group 31">
            <a:extLst>
              <a:ext uri="{FF2B5EF4-FFF2-40B4-BE49-F238E27FC236}">
                <a16:creationId xmlns:a16="http://schemas.microsoft.com/office/drawing/2014/main" id="{B64D9819-0C08-4A0E-8C25-257CE14FA34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57563"/>
            <a:ext cx="5099050" cy="1724025"/>
            <a:chOff x="1478" y="1652"/>
            <a:chExt cx="2740" cy="1516"/>
          </a:xfrm>
        </p:grpSpPr>
        <p:sp>
          <p:nvSpPr>
            <p:cNvPr id="243721" name="Rectangle 14">
              <a:extLst>
                <a:ext uri="{FF2B5EF4-FFF2-40B4-BE49-F238E27FC236}">
                  <a16:creationId xmlns:a16="http://schemas.microsoft.com/office/drawing/2014/main" id="{EAEC6C6A-E075-4F00-8020-92434007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64"/>
              <a:ext cx="384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P1</a:t>
              </a:r>
            </a:p>
          </p:txBody>
        </p:sp>
        <p:sp>
          <p:nvSpPr>
            <p:cNvPr id="243722" name="Rectangle 15">
              <a:extLst>
                <a:ext uri="{FF2B5EF4-FFF2-40B4-BE49-F238E27FC236}">
                  <a16:creationId xmlns:a16="http://schemas.microsoft.com/office/drawing/2014/main" id="{27D01F9B-9941-4583-A0A5-157F2E9C3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384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Pn</a:t>
              </a:r>
            </a:p>
          </p:txBody>
        </p:sp>
        <p:sp>
          <p:nvSpPr>
            <p:cNvPr id="243723" name="Rectangle 16">
              <a:extLst>
                <a:ext uri="{FF2B5EF4-FFF2-40B4-BE49-F238E27FC236}">
                  <a16:creationId xmlns:a16="http://schemas.microsoft.com/office/drawing/2014/main" id="{87197D33-A037-4922-92AD-5D5E8C4E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00"/>
              <a:ext cx="384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Q1</a:t>
              </a:r>
            </a:p>
          </p:txBody>
        </p:sp>
        <p:sp>
          <p:nvSpPr>
            <p:cNvPr id="243724" name="Rectangle 18">
              <a:extLst>
                <a:ext uri="{FF2B5EF4-FFF2-40B4-BE49-F238E27FC236}">
                  <a16:creationId xmlns:a16="http://schemas.microsoft.com/office/drawing/2014/main" id="{E3A8C3BB-F305-487C-AE25-5E27D6E2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624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Buzón</a:t>
              </a:r>
            </a:p>
          </p:txBody>
        </p:sp>
        <p:sp>
          <p:nvSpPr>
            <p:cNvPr id="243725" name="Text Box 19">
              <a:extLst>
                <a:ext uri="{FF2B5EF4-FFF2-40B4-BE49-F238E27FC236}">
                  <a16:creationId xmlns:a16="http://schemas.microsoft.com/office/drawing/2014/main" id="{C509E9CA-8FB4-4090-951E-AAE884F7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99"/>
              <a:ext cx="192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>
                  <a:sym typeface="Symbol" panose="05050102010706020507" pitchFamily="18" charset="2"/>
                </a:rPr>
                <a:t> </a:t>
              </a:r>
              <a:endParaRPr lang="es-MX" altLang="en-US" sz="1400" b="1"/>
            </a:p>
          </p:txBody>
        </p:sp>
        <p:sp>
          <p:nvSpPr>
            <p:cNvPr id="243726" name="Text Box 21">
              <a:extLst>
                <a:ext uri="{FF2B5EF4-FFF2-40B4-BE49-F238E27FC236}">
                  <a16:creationId xmlns:a16="http://schemas.microsoft.com/office/drawing/2014/main" id="{05269B92-6342-4D50-88F8-6701FF74B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52"/>
              <a:ext cx="529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Procesos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Emisores</a:t>
              </a:r>
            </a:p>
          </p:txBody>
        </p:sp>
        <p:sp>
          <p:nvSpPr>
            <p:cNvPr id="243727" name="Text Box 22">
              <a:extLst>
                <a:ext uri="{FF2B5EF4-FFF2-40B4-BE49-F238E27FC236}">
                  <a16:creationId xmlns:a16="http://schemas.microsoft.com/office/drawing/2014/main" id="{E7CC2F8D-1816-40F0-BA26-69919667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677"/>
              <a:ext cx="618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Procesos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/>
                <a:t>Receptores</a:t>
              </a:r>
            </a:p>
          </p:txBody>
        </p:sp>
        <p:sp>
          <p:nvSpPr>
            <p:cNvPr id="243728" name="Line 23">
              <a:extLst>
                <a:ext uri="{FF2B5EF4-FFF2-40B4-BE49-F238E27FC236}">
                  <a16:creationId xmlns:a16="http://schemas.microsoft.com/office/drawing/2014/main" id="{EF9D88D2-0E50-4730-AAE5-CE9C1CD2E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729" name="Line 24">
              <a:extLst>
                <a:ext uri="{FF2B5EF4-FFF2-40B4-BE49-F238E27FC236}">
                  <a16:creationId xmlns:a16="http://schemas.microsoft.com/office/drawing/2014/main" id="{0DE601B2-D920-4F01-9833-CFD34A753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730" name="Line 25">
              <a:extLst>
                <a:ext uri="{FF2B5EF4-FFF2-40B4-BE49-F238E27FC236}">
                  <a16:creationId xmlns:a16="http://schemas.microsoft.com/office/drawing/2014/main" id="{51000EBE-5E33-47BD-A4B6-60D25E0C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731" name="Text Box 27">
              <a:extLst>
                <a:ext uri="{FF2B5EF4-FFF2-40B4-BE49-F238E27FC236}">
                  <a16:creationId xmlns:a16="http://schemas.microsoft.com/office/drawing/2014/main" id="{CBF9E0D7-EBB0-4C1F-AE0D-4D52BDD52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60"/>
              <a:ext cx="19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400" b="1">
                  <a:sym typeface="Symbol" panose="05050102010706020507" pitchFamily="18" charset="2"/>
                </a:rPr>
                <a:t></a:t>
              </a:r>
              <a:endParaRPr lang="es-MX" altLang="en-US" sz="1400"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93530F4F-18B0-4A5E-9564-C704401AA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9A59B4E1-366D-42D0-BFEF-193243A43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/>
              <a:t>Intentos</a:t>
            </a:r>
          </a:p>
          <a:p>
            <a:pPr lvl="1" eaLnBrk="1" hangingPunct="1"/>
            <a:r>
              <a:rPr lang="es-MX" altLang="en-US"/>
              <a:t>Algoritmo de Dekker</a:t>
            </a:r>
          </a:p>
          <a:p>
            <a:pPr lvl="1" eaLnBrk="1" hangingPunct="1"/>
            <a:r>
              <a:rPr lang="es-MX" altLang="en-US"/>
              <a:t>Algoritmo de Peterson</a:t>
            </a:r>
          </a:p>
          <a:p>
            <a:pPr lvl="1" eaLnBrk="1" hangingPunct="1"/>
            <a:r>
              <a:rPr lang="es-MX" altLang="en-US"/>
              <a:t>Algoritmo de la Panadería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/>
              <a:t>Casos de estudio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7DCBA-DB74-4CBE-AE6A-9270B90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C3AA62-3801-45DE-A769-980587DD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7508E-2AC8-4221-B2FF-72660AA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</a:t>
            </a:fld>
            <a:endParaRPr lang="es-ES" altLang="es-MX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Rectangle 17">
            <a:extLst>
              <a:ext uri="{FF2B5EF4-FFF2-40B4-BE49-F238E27FC236}">
                <a16:creationId xmlns:a16="http://schemas.microsoft.com/office/drawing/2014/main" id="{8A520651-B9A9-4030-BF70-816F151AB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245767" name="Rectangle 18">
            <a:extLst>
              <a:ext uri="{FF2B5EF4-FFF2-40B4-BE49-F238E27FC236}">
                <a16:creationId xmlns:a16="http://schemas.microsoft.com/office/drawing/2014/main" id="{86F5AE58-1FC8-428B-A5CD-DAFFF9C9C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Uno a muchos</a:t>
            </a:r>
          </a:p>
          <a:p>
            <a:pPr lvl="1" eaLnBrk="1" hangingPunct="1"/>
            <a:r>
              <a:rPr lang="es-ES" altLang="en-US"/>
              <a:t>Un emisor y varios receptores</a:t>
            </a:r>
          </a:p>
          <a:p>
            <a:pPr lvl="1" eaLnBrk="1" hangingPunct="1"/>
            <a:r>
              <a:rPr lang="es-ES" altLang="en-US"/>
              <a:t>Útil para aplicaciones en las que un mensaje o información se difunde a un conjunto de procesos.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F04BE-9FDE-41C7-B701-5A45EA85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06D6DA-9813-410C-A07D-2AAB117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D5D38-F127-4AAB-AF1D-A19FF40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130</a:t>
            </a:fld>
            <a:endParaRPr lang="es-ES" altLang="es-MX"/>
          </a:p>
        </p:txBody>
      </p:sp>
      <p:sp>
        <p:nvSpPr>
          <p:cNvPr id="245765" name="Rectangle 2">
            <a:extLst>
              <a:ext uri="{FF2B5EF4-FFF2-40B4-BE49-F238E27FC236}">
                <a16:creationId xmlns:a16="http://schemas.microsoft.com/office/drawing/2014/main" id="{6077FD94-5C33-4FFD-A380-A1876870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817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0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34">
            <a:extLst>
              <a:ext uri="{FF2B5EF4-FFF2-40B4-BE49-F238E27FC236}">
                <a16:creationId xmlns:a16="http://schemas.microsoft.com/office/drawing/2014/main" id="{E48A1F52-E5DD-49DC-8E8A-6C76F0E59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formato de mensajes</a:t>
            </a:r>
          </a:p>
        </p:txBody>
      </p:sp>
      <p:sp>
        <p:nvSpPr>
          <p:cNvPr id="247814" name="Rectangle 35">
            <a:extLst>
              <a:ext uri="{FF2B5EF4-FFF2-40B4-BE49-F238E27FC236}">
                <a16:creationId xmlns:a16="http://schemas.microsoft.com/office/drawing/2014/main" id="{78CAF246-E4E4-4A1F-8A5C-EB06286AC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formato de los mensajes depende de los objetivos del servicio de mensajería y de si el servicio ejecuta en una computadora independiente o en un sistema distribuido.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F0E885-4686-4672-A30A-48A547EB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A76DD7-3129-4D60-A56D-CC5EB3F0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A0A296-BD13-45EB-84E0-33FB66EE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131</a:t>
            </a:fld>
            <a:endParaRPr lang="es-ES" altLang="es-MX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Rectangle 4">
            <a:extLst>
              <a:ext uri="{FF2B5EF4-FFF2-40B4-BE49-F238E27FC236}">
                <a16:creationId xmlns:a16="http://schemas.microsoft.com/office/drawing/2014/main" id="{5E09F8E7-899E-4932-8996-4E3D4B54F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formato de mensajes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064CBEFD-F775-4AE6-ADB6-AF7B8B8C0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mensaje se divide en dos partes :</a:t>
            </a:r>
          </a:p>
          <a:p>
            <a:pPr lvl="1" eaLnBrk="1" hangingPunct="1"/>
            <a:r>
              <a:rPr lang="es-ES" altLang="en-US"/>
              <a:t>Una cabecera, que alberga información sobre el mensaje.</a:t>
            </a:r>
          </a:p>
          <a:p>
            <a:pPr lvl="1" eaLnBrk="1" hangingPunct="1"/>
            <a:r>
              <a:rPr lang="es-ES" altLang="en-US"/>
              <a:t>Un cuerpo que alberga el contenido real del mensaje.</a:t>
            </a:r>
          </a:p>
          <a:p>
            <a:pPr eaLnBrk="1" hangingPunct="1"/>
            <a:endParaRPr lang="es-ES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1DA5E-C841-4E5F-96B2-D3617CF6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564FC-FBC8-4C5A-8FC4-B842EE6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C73FA-DE0B-4FA4-AA0B-537A1610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132</a:t>
            </a:fld>
            <a:endParaRPr lang="es-ES" altLang="es-MX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E19F13BE-66D8-4E4E-9F05-B912E973FC3E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5386536"/>
            <a:ext cx="3940175" cy="1066800"/>
            <a:chOff x="1569" y="3179"/>
            <a:chExt cx="2482" cy="672"/>
          </a:xfrm>
        </p:grpSpPr>
        <p:sp>
          <p:nvSpPr>
            <p:cNvPr id="249872" name="Rectangle 7">
              <a:extLst>
                <a:ext uri="{FF2B5EF4-FFF2-40B4-BE49-F238E27FC236}">
                  <a16:creationId xmlns:a16="http://schemas.microsoft.com/office/drawing/2014/main" id="{D6636B3B-9496-483B-B358-FE692652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179"/>
              <a:ext cx="1440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Contenido 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mensaje</a:t>
              </a:r>
            </a:p>
          </p:txBody>
        </p:sp>
        <p:sp>
          <p:nvSpPr>
            <p:cNvPr id="249873" name="AutoShape 13">
              <a:extLst>
                <a:ext uri="{FF2B5EF4-FFF2-40B4-BE49-F238E27FC236}">
                  <a16:creationId xmlns:a16="http://schemas.microsoft.com/office/drawing/2014/main" id="{F3BC15E7-F60A-44A6-BBE9-EF7042BCE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3" y="3227"/>
              <a:ext cx="192" cy="624"/>
            </a:xfrm>
            <a:prstGeom prst="righ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874" name="Text Box 15">
              <a:extLst>
                <a:ext uri="{FF2B5EF4-FFF2-40B4-BE49-F238E27FC236}">
                  <a16:creationId xmlns:a16="http://schemas.microsoft.com/office/drawing/2014/main" id="{E9AAB11E-BF73-466C-BB79-4A4C1956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3394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Cuerpo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E22F2803-8F91-4C76-9904-EEC50EB5F142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3481536"/>
            <a:ext cx="4168775" cy="1905000"/>
            <a:chOff x="1569" y="1979"/>
            <a:chExt cx="2626" cy="1200"/>
          </a:xfrm>
        </p:grpSpPr>
        <p:sp>
          <p:nvSpPr>
            <p:cNvPr id="249865" name="Rectangle 8">
              <a:extLst>
                <a:ext uri="{FF2B5EF4-FFF2-40B4-BE49-F238E27FC236}">
                  <a16:creationId xmlns:a16="http://schemas.microsoft.com/office/drawing/2014/main" id="{8CC876A0-C765-4994-A4B1-D6AA6AE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939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Tipo de mensaje</a:t>
              </a:r>
            </a:p>
          </p:txBody>
        </p:sp>
        <p:sp>
          <p:nvSpPr>
            <p:cNvPr id="249866" name="Rectangle 9">
              <a:extLst>
                <a:ext uri="{FF2B5EF4-FFF2-40B4-BE49-F238E27FC236}">
                  <a16:creationId xmlns:a16="http://schemas.microsoft.com/office/drawing/2014/main" id="{021CEFC8-9AAA-4CAA-86E6-CE0225CE4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699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Información de control</a:t>
              </a:r>
            </a:p>
          </p:txBody>
        </p:sp>
        <p:sp>
          <p:nvSpPr>
            <p:cNvPr id="249867" name="Rectangle 10">
              <a:extLst>
                <a:ext uri="{FF2B5EF4-FFF2-40B4-BE49-F238E27FC236}">
                  <a16:creationId xmlns:a16="http://schemas.microsoft.com/office/drawing/2014/main" id="{E7139314-1080-46CA-8283-998D0B0A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459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Longitud del mensaje</a:t>
              </a:r>
            </a:p>
          </p:txBody>
        </p:sp>
        <p:sp>
          <p:nvSpPr>
            <p:cNvPr id="249868" name="Rectangle 11">
              <a:extLst>
                <a:ext uri="{FF2B5EF4-FFF2-40B4-BE49-F238E27FC236}">
                  <a16:creationId xmlns:a16="http://schemas.microsoft.com/office/drawing/2014/main" id="{505D9AA3-032C-4DE7-9F2C-4DFD5593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219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Destino</a:t>
              </a:r>
            </a:p>
          </p:txBody>
        </p:sp>
        <p:sp>
          <p:nvSpPr>
            <p:cNvPr id="249869" name="AutoShape 12">
              <a:extLst>
                <a:ext uri="{FF2B5EF4-FFF2-40B4-BE49-F238E27FC236}">
                  <a16:creationId xmlns:a16="http://schemas.microsoft.com/office/drawing/2014/main" id="{E7F4726B-C821-4321-8CF8-2062A2CC0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3" y="1979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870" name="Text Box 14">
              <a:extLst>
                <a:ext uri="{FF2B5EF4-FFF2-40B4-BE49-F238E27FC236}">
                  <a16:creationId xmlns:a16="http://schemas.microsoft.com/office/drawing/2014/main" id="{0FB4A745-42AA-4117-BC29-87E14369E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2482"/>
              <a:ext cx="7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Cabecera</a:t>
              </a:r>
            </a:p>
          </p:txBody>
        </p:sp>
        <p:sp>
          <p:nvSpPr>
            <p:cNvPr id="249871" name="Rectangle 16">
              <a:extLst>
                <a:ext uri="{FF2B5EF4-FFF2-40B4-BE49-F238E27FC236}">
                  <a16:creationId xmlns:a16="http://schemas.microsoft.com/office/drawing/2014/main" id="{69149CDD-718C-4A65-9E22-AB1FEBD48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979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Origen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6">
            <a:extLst>
              <a:ext uri="{FF2B5EF4-FFF2-40B4-BE49-F238E27FC236}">
                <a16:creationId xmlns:a16="http://schemas.microsoft.com/office/drawing/2014/main" id="{0119A6B9-81CE-4D3F-B7F3-83D9DAF59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formato de mensajes</a:t>
            </a:r>
          </a:p>
        </p:txBody>
      </p:sp>
      <p:sp>
        <p:nvSpPr>
          <p:cNvPr id="262151" name="Rectangle 7">
            <a:extLst>
              <a:ext uri="{FF2B5EF4-FFF2-40B4-BE49-F238E27FC236}">
                <a16:creationId xmlns:a16="http://schemas.microsoft.com/office/drawing/2014/main" id="{1A83509D-3C61-4930-849B-CDB8C356B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La cebecera puede contener 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Identificación del origen y el destino deseados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Longitud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Tipo para distinguir entre tipos de mensajes.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Información de control adicional como 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un apuntador para poder crear una lista enlazada de mensajes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número de secuencia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número de mensajes pasados entre origen y destino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prioridad.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1E0F3E-4D0D-43D1-B6FF-F20E769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392C7B-3DB7-4730-B7B8-333CD411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2F026B-4380-4F56-91CE-8E7C172B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133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7" name="Rectangle 6">
            <a:extLst>
              <a:ext uri="{FF2B5EF4-FFF2-40B4-BE49-F238E27FC236}">
                <a16:creationId xmlns:a16="http://schemas.microsoft.com/office/drawing/2014/main" id="{686E1E9C-FA10-4886-9670-150B5BD3C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disciplina de cola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0B6A7667-34D4-4347-B7C1-6FDE89AFA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más simple es la de primero en llegar/primero en salir.</a:t>
            </a:r>
          </a:p>
          <a:p>
            <a:pPr eaLnBrk="1" hangingPunct="1"/>
            <a:r>
              <a:rPr lang="es-ES" altLang="en-US"/>
              <a:t>No es suficiente si algunos mensajes son más urgentes que otros.</a:t>
            </a:r>
          </a:p>
          <a:p>
            <a:pPr eaLnBrk="1" hangingPunct="1"/>
            <a:r>
              <a:rPr lang="es-ES" altLang="en-US"/>
              <a:t>Alternativas</a:t>
            </a:r>
          </a:p>
          <a:p>
            <a:pPr lvl="1" eaLnBrk="1" hangingPunct="1"/>
            <a:r>
              <a:rPr lang="es-ES" altLang="en-US"/>
              <a:t>Prioridades de los mensajes</a:t>
            </a:r>
          </a:p>
          <a:p>
            <a:pPr lvl="2" eaLnBrk="1" hangingPunct="1"/>
            <a:r>
              <a:rPr lang="es-ES" altLang="en-US"/>
              <a:t>En función del tipo de mensaje </a:t>
            </a:r>
          </a:p>
          <a:p>
            <a:pPr lvl="2" eaLnBrk="1" hangingPunct="1"/>
            <a:r>
              <a:rPr lang="es-ES" altLang="en-US"/>
              <a:t>Por designación del emisor.</a:t>
            </a:r>
          </a:p>
          <a:p>
            <a:pPr lvl="1" eaLnBrk="1" hangingPunct="1"/>
            <a:r>
              <a:rPr lang="es-ES" altLang="en-US"/>
              <a:t>Permitir al receptor examinar la cola de mensajes y seleccionar el mensaje a recibir a continuación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5427EA-3683-4B35-B2FB-EB344303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856CA7-63EB-49EC-875D-CAE43213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C0637-FDE6-4366-9DE9-227A3282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Rectangle 6">
            <a:extLst>
              <a:ext uri="{FF2B5EF4-FFF2-40B4-BE49-F238E27FC236}">
                <a16:creationId xmlns:a16="http://schemas.microsoft.com/office/drawing/2014/main" id="{8BCF49C8-1CDA-4609-B5F1-FC30C9C2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09" y="3809802"/>
            <a:ext cx="3021544" cy="816371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06" name="Rectangle 2">
            <a:extLst>
              <a:ext uri="{FF2B5EF4-FFF2-40B4-BE49-F238E27FC236}">
                <a16:creationId xmlns:a16="http://schemas.microsoft.com/office/drawing/2014/main" id="{7995E565-F1C4-4DB4-81A9-3D8381335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Exclusión mutua con paso de mensajes</a:t>
            </a:r>
            <a:endParaRPr lang="es-ES" altLang="en-US" sz="1400" b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CEE0A-58B4-43EB-9C27-63F51E66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9AAB9-591F-4718-9419-E7D5AA7E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36657-0F3D-44D8-A90C-40C0677E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135</a:t>
            </a:fld>
            <a:endParaRPr lang="es-ES" altLang="es-MX"/>
          </a:p>
        </p:txBody>
      </p:sp>
      <p:sp>
        <p:nvSpPr>
          <p:cNvPr id="256007" name="Rectangle 3">
            <a:extLst>
              <a:ext uri="{FF2B5EF4-FFF2-40B4-BE49-F238E27FC236}">
                <a16:creationId xmlns:a16="http://schemas.microsoft.com/office/drawing/2014/main" id="{E1251CA5-67DA-4E9E-BBE5-0B354EDDA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586038"/>
            <a:ext cx="3887788" cy="28082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P(int i)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mensaje</a:t>
            </a:r>
            <a:r>
              <a:rPr lang="es-ES" altLang="en-US" sz="1600">
                <a:latin typeface="Courier New" panose="02070309020205020404" pitchFamily="49" charset="0"/>
              </a:rPr>
              <a:t> msj;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while(forever)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    </a:t>
            </a:r>
            <a:r>
              <a:rPr lang="es-E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receive(exmut,msj);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    &lt;sección crítica&gt;;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    </a:t>
            </a:r>
            <a:r>
              <a:rPr lang="es-E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send(exmut,msj);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    &lt;resto&gt;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n-US" sz="1600" b="1">
              <a:latin typeface="Courier New" panose="02070309020205020404" pitchFamily="49" charset="0"/>
            </a:endParaRPr>
          </a:p>
        </p:txBody>
      </p:sp>
      <p:sp>
        <p:nvSpPr>
          <p:cNvPr id="256008" name="Text Box 4">
            <a:extLst>
              <a:ext uri="{FF2B5EF4-FFF2-40B4-BE49-F238E27FC236}">
                <a16:creationId xmlns:a16="http://schemas.microsoft.com/office/drawing/2014/main" id="{3642B02D-E7F3-4298-BF76-0045B6FE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964" y="3462338"/>
            <a:ext cx="4152900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main()</a:t>
            </a:r>
            <a:r>
              <a:rPr lang="es-ES" altLang="en-US" sz="1800">
                <a:latin typeface="Courier New" panose="02070309020205020404" pitchFamily="49" charset="0"/>
              </a:rPr>
              <a:t> (*programa principal*)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latin typeface="Courier New" panose="02070309020205020404" pitchFamily="49" charset="0"/>
              </a:rPr>
              <a:t>    crear_buzón(exmut);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latin typeface="Courier New" panose="02070309020205020404" pitchFamily="49" charset="0"/>
              </a:rPr>
              <a:t>    </a:t>
            </a:r>
            <a:r>
              <a:rPr lang="es-E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send(exmut,null);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latin typeface="Courier New" panose="02070309020205020404" pitchFamily="49" charset="0"/>
              </a:rPr>
              <a:t>    </a:t>
            </a:r>
            <a:r>
              <a:rPr lang="es-ES" altLang="en-US" sz="1800" b="1">
                <a:latin typeface="Courier New" panose="02070309020205020404" pitchFamily="49" charset="0"/>
              </a:rPr>
              <a:t>cobegin {</a:t>
            </a:r>
            <a:endParaRPr lang="es-E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latin typeface="Courier New" panose="02070309020205020404" pitchFamily="49" charset="0"/>
              </a:rPr>
              <a:t>        P(1);P(2);...P(n);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latin typeface="Courier New" panose="02070309020205020404" pitchFamily="49" charset="0"/>
              </a:rPr>
              <a:t>    </a:t>
            </a:r>
            <a:r>
              <a:rPr lang="es-E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}</a:t>
            </a:r>
            <a:endParaRPr lang="es-E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1800">
              <a:latin typeface="Courier New" panose="02070309020205020404" pitchFamily="49" charset="0"/>
            </a:endParaRPr>
          </a:p>
        </p:txBody>
      </p:sp>
      <p:sp>
        <p:nvSpPr>
          <p:cNvPr id="713735" name="Text Box 7">
            <a:extLst>
              <a:ext uri="{FF2B5EF4-FFF2-40B4-BE49-F238E27FC236}">
                <a16:creationId xmlns:a16="http://schemas.microsoft.com/office/drawing/2014/main" id="{A38C9BA4-6F39-4BBC-BDD2-D64577E3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697" y="2052045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Bloqueante</a:t>
            </a:r>
          </a:p>
        </p:txBody>
      </p:sp>
      <p:sp>
        <p:nvSpPr>
          <p:cNvPr id="713736" name="Line 8">
            <a:extLst>
              <a:ext uri="{FF2B5EF4-FFF2-40B4-BE49-F238E27FC236}">
                <a16:creationId xmlns:a16="http://schemas.microsoft.com/office/drawing/2014/main" id="{783E8039-A418-46EA-8996-FC472DF01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6332" y="2418757"/>
            <a:ext cx="1200631" cy="1535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737" name="Line 9">
            <a:extLst>
              <a:ext uri="{FF2B5EF4-FFF2-40B4-BE49-F238E27FC236}">
                <a16:creationId xmlns:a16="http://schemas.microsoft.com/office/drawing/2014/main" id="{C1500716-33AB-4CD5-9387-EA30AADBC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0434" y="2946202"/>
            <a:ext cx="141653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738" name="Text Box 10">
            <a:extLst>
              <a:ext uri="{FF2B5EF4-FFF2-40B4-BE49-F238E27FC236}">
                <a16:creationId xmlns:a16="http://schemas.microsoft.com/office/drawing/2014/main" id="{51813F8C-C439-45F8-A794-6AECA00D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697" y="2667201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5" grpId="0"/>
      <p:bldP spid="713738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>
            <a:extLst>
              <a:ext uri="{FF2B5EF4-FFF2-40B4-BE49-F238E27FC236}">
                <a16:creationId xmlns:a16="http://schemas.microsoft.com/office/drawing/2014/main" id="{299FF082-CB93-457F-AA3C-F027A6940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</a:t>
            </a:r>
          </a:p>
        </p:txBody>
      </p:sp>
      <p:sp>
        <p:nvSpPr>
          <p:cNvPr id="258056" name="Rectangle 8">
            <a:extLst>
              <a:ext uri="{FF2B5EF4-FFF2-40B4-BE49-F238E27FC236}">
                <a16:creationId xmlns:a16="http://schemas.microsoft.com/office/drawing/2014/main" id="{99D0ADCA-0FBA-4490-9649-F26250EA8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22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altLang="en-US"/>
              <a:t>Solución al problema del productor/consumidor con buffer acotado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3BC80D-A2B4-448C-BB8B-D357B618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A37DD9-DD43-4885-9901-4577520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AB23D-48E3-4E5A-8CA1-91CE7D1F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136</a:t>
            </a:fld>
            <a:endParaRPr lang="es-ES" altLang="es-MX"/>
          </a:p>
        </p:txBody>
      </p:sp>
      <p:sp>
        <p:nvSpPr>
          <p:cNvPr id="258053" name="Rectangle 9">
            <a:extLst>
              <a:ext uri="{FF2B5EF4-FFF2-40B4-BE49-F238E27FC236}">
                <a16:creationId xmlns:a16="http://schemas.microsoft.com/office/drawing/2014/main" id="{41519D29-0A12-4EF2-A642-F2A5D469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97425"/>
            <a:ext cx="5184775" cy="863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93DE07CE-67CB-44E7-AC09-2E7D29D3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20938"/>
            <a:ext cx="583247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#define capacidad </a:t>
            </a:r>
            <a:r>
              <a:rPr lang="es-ES" altLang="en-US" sz="1700" i="1">
                <a:latin typeface="Courier New" panose="02070309020205020404" pitchFamily="49" charset="0"/>
              </a:rPr>
              <a:t>capacidad del buffer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mensaje null  // Mensaje vacío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int</a:t>
            </a:r>
            <a:r>
              <a:rPr lang="es-ES" altLang="en-US" sz="1700">
                <a:latin typeface="Courier New" panose="02070309020205020404" pitchFamily="49" charset="0"/>
              </a:rPr>
              <a:t>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Productor()</a:t>
            </a:r>
            <a:endParaRPr lang="es-ES" altLang="en-US" sz="17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mensaje</a:t>
            </a:r>
            <a:r>
              <a:rPr lang="es-ES" altLang="en-US" sz="1700">
                <a:latin typeface="Courier New" panose="02070309020205020404" pitchFamily="49" charset="0"/>
              </a:rPr>
              <a:t> msjp;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receive(puede_producir,msjp);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msjp=producir();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send(puede_consumir,msjp);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</a:t>
            </a: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8AE6A66D-1633-4D02-A39C-2AE4D1D81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4508500"/>
            <a:ext cx="1008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A4B6A925-8616-43B5-8DF3-F83624004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445125"/>
            <a:ext cx="15113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3CC7ED2A-FC47-43F8-B3A1-54FD5E9B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4024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Bloqueante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3A8A97D8-F4C8-4AD2-ADD5-25F0DF24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5661025"/>
            <a:ext cx="149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/>
      <p:bldP spid="82957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3" name="Rectangle 4">
            <a:extLst>
              <a:ext uri="{FF2B5EF4-FFF2-40B4-BE49-F238E27FC236}">
                <a16:creationId xmlns:a16="http://schemas.microsoft.com/office/drawing/2014/main" id="{C99DF7E5-C9D4-4CFF-941E-D1664715C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AE3223-FACF-4821-8B17-02302539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0EC6A-BCA7-4336-97DD-AEEC6E2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E38A3-4130-4490-A319-5BD4B6EC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137</a:t>
            </a:fld>
            <a:endParaRPr lang="es-ES" altLang="es-MX"/>
          </a:p>
        </p:txBody>
      </p:sp>
      <p:sp>
        <p:nvSpPr>
          <p:cNvPr id="260101" name="Rectangle 8">
            <a:extLst>
              <a:ext uri="{FF2B5EF4-FFF2-40B4-BE49-F238E27FC236}">
                <a16:creationId xmlns:a16="http://schemas.microsoft.com/office/drawing/2014/main" id="{C75860CC-2555-4043-BA74-AD8C60BC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93" y="2794019"/>
            <a:ext cx="2771780" cy="62785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9F49E814-2DEF-40A5-A2CA-F38B312F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8" y="4060828"/>
            <a:ext cx="4821238" cy="2045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// Hilo principal</a:t>
            </a:r>
            <a:endParaRPr lang="es-E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200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{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crear_buzón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puede_producir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dirty="0" err="1">
                <a:solidFill>
                  <a:schemeClr val="bg2"/>
                </a:solidFill>
                <a:latin typeface="Courier New" panose="02070309020205020404" pitchFamily="49" charset="0"/>
              </a:rPr>
              <a:t>crear_buzón</a:t>
            </a:r>
            <a:r>
              <a:rPr lang="es-ES" altLang="en-US" sz="1200" dirty="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chemeClr val="bg2"/>
                </a:solidFill>
                <a:latin typeface="Courier New" panose="02070309020205020404" pitchFamily="49" charset="0"/>
              </a:rPr>
              <a:t>puede_consumir</a:t>
            </a:r>
            <a:r>
              <a:rPr lang="es-ES" altLang="en-US" sz="1200" dirty="0">
                <a:solidFill>
                  <a:schemeClr val="bg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dirty="0" err="1">
                <a:latin typeface="Courier New" panose="02070309020205020404" pitchFamily="49" charset="0"/>
              </a:rPr>
              <a:t>for</a:t>
            </a:r>
            <a:r>
              <a:rPr lang="es-ES" altLang="en-US" sz="1200" dirty="0">
                <a:latin typeface="Courier New" panose="02070309020205020404" pitchFamily="49" charset="0"/>
              </a:rPr>
              <a:t>(i=0;i&lt;</a:t>
            </a:r>
            <a:r>
              <a:rPr lang="es-ES" altLang="en-US" sz="1200" dirty="0" err="1">
                <a:latin typeface="Courier New" panose="02070309020205020404" pitchFamily="49" charset="0"/>
              </a:rPr>
              <a:t>capacidad;i</a:t>
            </a:r>
            <a:r>
              <a:rPr lang="es-ES" altLang="en-US" sz="1200" dirty="0">
                <a:latin typeface="Courier New" panose="02070309020205020404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send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puede_producir,null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200" b="1" dirty="0">
                <a:latin typeface="Courier New" panose="02070309020205020404" pitchFamily="49" charset="0"/>
              </a:rPr>
              <a:t> {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  <a:endParaRPr lang="es-ES" altLang="en-US" sz="1200" dirty="0">
              <a:latin typeface="Courier New" panose="02070309020205020404" pitchFamily="49" charset="0"/>
            </a:endParaRPr>
          </a:p>
        </p:txBody>
      </p:sp>
      <p:sp>
        <p:nvSpPr>
          <p:cNvPr id="260104" name="Rectangle 7">
            <a:extLst>
              <a:ext uri="{FF2B5EF4-FFF2-40B4-BE49-F238E27FC236}">
                <a16:creationId xmlns:a16="http://schemas.microsoft.com/office/drawing/2014/main" id="{8F823143-6808-42B1-B91E-4253A6CD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43" y="1812945"/>
            <a:ext cx="4464050" cy="2120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Consumidor()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mensaje </a:t>
            </a:r>
            <a:r>
              <a:rPr lang="es-ES" altLang="en-US" sz="1200" dirty="0" err="1">
                <a:latin typeface="Courier New" panose="02070309020205020404" pitchFamily="49" charset="0"/>
              </a:rPr>
              <a:t>msjc</a:t>
            </a:r>
            <a:r>
              <a:rPr lang="es-ES" altLang="en-US" sz="1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200" b="1" dirty="0"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2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puede_consumir,msjc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consumir(</a:t>
            </a:r>
            <a:r>
              <a:rPr lang="es-ES" altLang="en-US" sz="1200" dirty="0" err="1">
                <a:latin typeface="Courier New" panose="02070309020205020404" pitchFamily="49" charset="0"/>
              </a:rPr>
              <a:t>msjc</a:t>
            </a:r>
            <a:r>
              <a:rPr lang="es-ES" altLang="en-US" sz="12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send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puede_producir,msjc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200" dirty="0">
              <a:latin typeface="Courier New" panose="02070309020205020404" pitchFamily="49" charset="0"/>
            </a:endParaRPr>
          </a:p>
        </p:txBody>
      </p:sp>
      <p:sp>
        <p:nvSpPr>
          <p:cNvPr id="717834" name="Line 10">
            <a:extLst>
              <a:ext uri="{FF2B5EF4-FFF2-40B4-BE49-F238E27FC236}">
                <a16:creationId xmlns:a16="http://schemas.microsoft.com/office/drawing/2014/main" id="{0072ED67-39A5-489A-B966-F8D55CED2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6373" y="2639238"/>
            <a:ext cx="1855782" cy="224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835" name="Line 11">
            <a:extLst>
              <a:ext uri="{FF2B5EF4-FFF2-40B4-BE49-F238E27FC236}">
                <a16:creationId xmlns:a16="http://schemas.microsoft.com/office/drawing/2014/main" id="{419F76E2-90D0-4F43-A3B2-DA0AD64C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904" y="3305988"/>
            <a:ext cx="2568733" cy="1158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836" name="Text Box 12">
            <a:extLst>
              <a:ext uri="{FF2B5EF4-FFF2-40B4-BE49-F238E27FC236}">
                <a16:creationId xmlns:a16="http://schemas.microsoft.com/office/drawing/2014/main" id="{E4C6F3C4-8A36-4098-A67E-F4A6ECE2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695" y="2426119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Bloqueante</a:t>
            </a:r>
          </a:p>
        </p:txBody>
      </p:sp>
      <p:sp>
        <p:nvSpPr>
          <p:cNvPr id="717837" name="Text Box 13">
            <a:extLst>
              <a:ext uri="{FF2B5EF4-FFF2-40B4-BE49-F238E27FC236}">
                <a16:creationId xmlns:a16="http://schemas.microsoft.com/office/drawing/2014/main" id="{E3F16A13-43DE-4389-9740-233B996F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491" y="3100001"/>
            <a:ext cx="149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6" grpId="0"/>
      <p:bldP spid="717837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9" name="Rectangle 2">
            <a:extLst>
              <a:ext uri="{FF2B5EF4-FFF2-40B4-BE49-F238E27FC236}">
                <a16:creationId xmlns:a16="http://schemas.microsoft.com/office/drawing/2014/main" id="{AF4FD02F-6ED9-4F8A-B178-1FDAA1C51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262150" name="Rectangle 3">
            <a:extLst>
              <a:ext uri="{FF2B5EF4-FFF2-40B4-BE49-F238E27FC236}">
                <a16:creationId xmlns:a16="http://schemas.microsoft.com/office/drawing/2014/main" id="{7C723F32-CBC6-40A4-BCBF-0C83FC5BC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Casos de estudio</a:t>
            </a:r>
          </a:p>
          <a:p>
            <a:pPr lvl="1" eaLnBrk="1" hangingPunct="1"/>
            <a:r>
              <a:rPr lang="es-MX" altLang="en-US"/>
              <a:t>Problema de lectores/escritores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FA483F-39C7-40F9-8BB4-8FCD79C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B05B06-0357-45FC-A3AA-4C8643EF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6DDE96-17DA-45EB-9794-7E14FF62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138</a:t>
            </a:fld>
            <a:endParaRPr lang="es-ES" altLang="es-MX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3" name="Rectangle 4">
            <a:extLst>
              <a:ext uri="{FF2B5EF4-FFF2-40B4-BE49-F238E27FC236}">
                <a16:creationId xmlns:a16="http://schemas.microsoft.com/office/drawing/2014/main" id="{7AA91E7B-C222-4EA4-A923-AB5F321B5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Problema de los lectores/escritores.</a:t>
            </a:r>
          </a:p>
        </p:txBody>
      </p:sp>
      <p:sp>
        <p:nvSpPr>
          <p:cNvPr id="381957" name="Rectangle 5">
            <a:extLst>
              <a:ext uri="{FF2B5EF4-FFF2-40B4-BE49-F238E27FC236}">
                <a16:creationId xmlns:a16="http://schemas.microsoft.com/office/drawing/2014/main" id="{26FFA134-CE91-4841-8D93-9F57DA054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Existe un área de datos compartida entre una serie de procesos.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El área de datos puede ser un archivo, un bloque de memoria principal o incluso un banco de registros del procesador.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Hay algunos procesos que sólo leen datos (lectores) y otros que sólo escriben datos (escritores).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782E9C-3293-43A9-BB0F-970CB1B5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3C0AF-6BC7-413A-A513-D3F62405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3BB60-6A1B-4706-B737-D1858684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139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>
            <a:extLst>
              <a:ext uri="{FF2B5EF4-FFF2-40B4-BE49-F238E27FC236}">
                <a16:creationId xmlns:a16="http://schemas.microsoft.com/office/drawing/2014/main" id="{9060FAE6-4BF6-4DCC-A712-A921F90D2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Soluciones por software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6824D580-09C3-42FD-9A89-F1F698B22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Consideramos el primer caso de 2 procesos o hilos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Los algoritmos 1, 2 y 3 son incorrectos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El cuarto intento es correcto pero aun puede mejorar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Los algoritmos de Decker y Peterson son los correctos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Generalizamos para </a:t>
            </a:r>
            <a:r>
              <a:rPr lang="es-ES" altLang="en-US" i="1"/>
              <a:t>n</a:t>
            </a:r>
            <a:r>
              <a:rPr lang="es-ES" altLang="en-US"/>
              <a:t> procesos o hilos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El algoritmo de la panadería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Notaciones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Iniciamos con 2 procesos o hilos: P0 y P1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Cuando tenemos los procesos o hilos pi, pj siempre referimos al otro proceso o hilo (i != j)</a:t>
            </a:r>
          </a:p>
          <a:p>
            <a:pPr lvl="1" eaLnBrk="1" hangingPunct="1">
              <a:lnSpc>
                <a:spcPct val="90000"/>
              </a:lnSpc>
            </a:pPr>
            <a:endParaRPr lang="es-ES" altLang="en-US"/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j=1-i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6C82C1-492E-4A11-B773-E35B8B54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7921EF-FC92-4C21-A7C9-5A95304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3B0CC-CC79-4AE9-907E-9D9D06DC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4">
            <a:extLst>
              <a:ext uri="{FF2B5EF4-FFF2-40B4-BE49-F238E27FC236}">
                <a16:creationId xmlns:a16="http://schemas.microsoft.com/office/drawing/2014/main" id="{DB05A819-A423-43D0-B651-317CBBBAD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Problema de los lectores/escritores.</a:t>
            </a:r>
          </a:p>
        </p:txBody>
      </p:sp>
      <p:sp>
        <p:nvSpPr>
          <p:cNvPr id="384005" name="Rectangle 5">
            <a:extLst>
              <a:ext uri="{FF2B5EF4-FFF2-40B4-BE49-F238E27FC236}">
                <a16:creationId xmlns:a16="http://schemas.microsoft.com/office/drawing/2014/main" id="{2573FB99-433F-418F-9B7C-D4E4B5CBC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 deben satisfacer las siguientes condiciones :</a:t>
            </a:r>
          </a:p>
          <a:p>
            <a:pPr lvl="1" eaLnBrk="1" hangingPunct="1"/>
            <a:r>
              <a:rPr lang="es-ES" altLang="en-US"/>
              <a:t>Cualquier número de lectores puede leer el archivo simultáneamente.</a:t>
            </a:r>
          </a:p>
          <a:p>
            <a:pPr lvl="1" eaLnBrk="1" hangingPunct="1"/>
            <a:r>
              <a:rPr lang="es-ES" altLang="en-US"/>
              <a:t>Sólo puede escribir en el archivo un escritor en cada instante.</a:t>
            </a:r>
          </a:p>
          <a:p>
            <a:pPr lvl="1" eaLnBrk="1" hangingPunct="1"/>
            <a:r>
              <a:rPr lang="es-ES" altLang="en-US"/>
              <a:t>Si un escritor está accediendo el archivo, ningún lector puede leerlo.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CA204-6DE9-429C-A1F4-0B7145C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B4556-52CD-415A-97FB-4B0C4BCD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9D6A71-F61E-4E8E-8A0F-26F9B6D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140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0" name="Rectangle 4">
            <a:extLst>
              <a:ext uri="{FF2B5EF4-FFF2-40B4-BE49-F238E27FC236}">
                <a16:creationId xmlns:a16="http://schemas.microsoft.com/office/drawing/2014/main" id="{D25FE391-2CB2-4701-899E-AAE811F3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Problema de los lectores/escritores.</a:t>
            </a:r>
          </a:p>
        </p:txBody>
      </p:sp>
      <p:sp>
        <p:nvSpPr>
          <p:cNvPr id="267271" name="Rectangle 5">
            <a:extLst>
              <a:ext uri="{FF2B5EF4-FFF2-40B4-BE49-F238E27FC236}">
                <a16:creationId xmlns:a16="http://schemas.microsoft.com/office/drawing/2014/main" id="{03070C44-576E-4E30-BE50-C311E54BD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700808"/>
            <a:ext cx="7886700" cy="523255"/>
          </a:xfrm>
        </p:spPr>
        <p:txBody>
          <a:bodyPr/>
          <a:lstStyle/>
          <a:p>
            <a:pPr eaLnBrk="1" hangingPunct="1"/>
            <a:r>
              <a:rPr lang="es-ES" altLang="en-US" dirty="0"/>
              <a:t>Solución con semáforos, prioridad a los lectores.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19E7D1-1C6E-4479-BD77-5B39A868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21E646-E374-4F1C-8CDA-4846AB00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223A6-8A06-4542-8D75-528D0A8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141</a:t>
            </a:fld>
            <a:endParaRPr lang="es-ES" altLang="es-MX"/>
          </a:p>
        </p:txBody>
      </p:sp>
      <p:sp>
        <p:nvSpPr>
          <p:cNvPr id="267269" name="Rectangle 3">
            <a:extLst>
              <a:ext uri="{FF2B5EF4-FFF2-40B4-BE49-F238E27FC236}">
                <a16:creationId xmlns:a16="http://schemas.microsoft.com/office/drawing/2014/main" id="{A33740FF-C9DE-4170-A1BE-490EE02C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4464050" cy="417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int</a:t>
            </a:r>
            <a:r>
              <a:rPr lang="es-ES" altLang="en-US" sz="1400">
                <a:latin typeface="Courier New" panose="02070309020205020404" pitchFamily="49" charset="0"/>
              </a:rPr>
              <a:t> contlect=0;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x=1</a:t>
            </a:r>
            <a:r>
              <a:rPr lang="es-ES" altLang="en-US" sz="1400">
                <a:latin typeface="Courier New" panose="02070309020205020404" pitchFamily="49" charset="0"/>
              </a:rPr>
              <a:t>,</a:t>
            </a: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esem=1</a:t>
            </a:r>
            <a:r>
              <a:rPr lang="es-ES" altLang="en-US" sz="140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Lector()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wait(x);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contlect++;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latin typeface="Courier New" panose="02070309020205020404" pitchFamily="49" charset="0"/>
              </a:rPr>
              <a:t>if</a:t>
            </a:r>
            <a:r>
              <a:rPr lang="es-ES" altLang="en-US" sz="1400">
                <a:latin typeface="Courier New" panose="02070309020205020404" pitchFamily="49" charset="0"/>
              </a:rPr>
              <a:t>(contlect==1) </a:t>
            </a: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wait(esem);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signal(x);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wait(x);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contlect--;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latin typeface="Courier New" panose="02070309020205020404" pitchFamily="49" charset="0"/>
              </a:rPr>
              <a:t>if</a:t>
            </a:r>
            <a:r>
              <a:rPr lang="es-ES" altLang="en-US" sz="1400">
                <a:latin typeface="Courier New" panose="02070309020205020404" pitchFamily="49" charset="0"/>
              </a:rPr>
              <a:t>(contlect==0) </a:t>
            </a: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signal(esem);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signal(x);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7272" name="Rectangle 6">
            <a:extLst>
              <a:ext uri="{FF2B5EF4-FFF2-40B4-BE49-F238E27FC236}">
                <a16:creationId xmlns:a16="http://schemas.microsoft.com/office/drawing/2014/main" id="{7C33C973-F6B6-4E9A-9A7A-5680D225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92600"/>
            <a:ext cx="37338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contlect=0;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cobegin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Lector();… Lector();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Escritor();… 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7273" name="Rectangle 7">
            <a:extLst>
              <a:ext uri="{FF2B5EF4-FFF2-40B4-BE49-F238E27FC236}">
                <a16:creationId xmlns:a16="http://schemas.microsoft.com/office/drawing/2014/main" id="{5DC9642F-1103-4DA7-9D7F-5E21AC9D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133600"/>
            <a:ext cx="3743325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Escritor()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wait(esem);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signal(esem);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6">
            <a:extLst>
              <a:ext uri="{FF2B5EF4-FFF2-40B4-BE49-F238E27FC236}">
                <a16:creationId xmlns:a16="http://schemas.microsoft.com/office/drawing/2014/main" id="{9B0AF2DE-DEDA-4E27-8899-3B4EB723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Problema de los lectores/escritores, prioridad a los escritores.</a:t>
            </a:r>
          </a:p>
        </p:txBody>
      </p:sp>
      <p:sp>
        <p:nvSpPr>
          <p:cNvPr id="269318" name="Rectangle 7">
            <a:extLst>
              <a:ext uri="{FF2B5EF4-FFF2-40B4-BE49-F238E27FC236}">
                <a16:creationId xmlns:a16="http://schemas.microsoft.com/office/drawing/2014/main" id="{48DD193E-84C9-45D2-AB82-E33DD69AE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No permitir acceder a los datos a ningún nuevo lector una vez que, un escritor haya declarado su deseo de escribir.</a:t>
            </a:r>
            <a:endParaRPr lang="es-ES" altLang="en-US" sz="220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A117C0-59C9-4772-9D12-D539882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279B5-365F-4EA5-A3A0-F24793E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B7B909-6E4D-4362-9BB1-7C0BA1AC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142</a:t>
            </a:fld>
            <a:endParaRPr lang="es-ES" altLang="es-MX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6" name="Rectangle 5">
            <a:extLst>
              <a:ext uri="{FF2B5EF4-FFF2-40B4-BE49-F238E27FC236}">
                <a16:creationId xmlns:a16="http://schemas.microsoft.com/office/drawing/2014/main" id="{1CB14BB6-9C88-4C74-8FAA-B09BAC11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Lectores/escritores, solución con semáforos, prioridad a los escritores.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2CA103-B61E-4C0B-BE55-7956616C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E41C85-50D2-4647-999D-421AEA6E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0E21B5-2327-42F2-A1B0-F70E5F85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143</a:t>
            </a:fld>
            <a:endParaRPr lang="es-ES" altLang="es-MX"/>
          </a:p>
        </p:txBody>
      </p:sp>
      <p:sp>
        <p:nvSpPr>
          <p:cNvPr id="271365" name="Rectangle 3">
            <a:extLst>
              <a:ext uri="{FF2B5EF4-FFF2-40B4-BE49-F238E27FC236}">
                <a16:creationId xmlns:a16="http://schemas.microsoft.com/office/drawing/2014/main" id="{27DEE213-BFF4-4F73-8C33-AF540233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" y="1772816"/>
            <a:ext cx="4319588" cy="4014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 err="1">
                <a:latin typeface="Courier New" panose="02070309020205020404" pitchFamily="49" charset="0"/>
              </a:rPr>
              <a:t>int</a:t>
            </a:r>
            <a:r>
              <a:rPr lang="es-ES" altLang="en-US" sz="1200" dirty="0">
                <a:latin typeface="Courier New" panose="02070309020205020404" pitchFamily="49" charset="0"/>
              </a:rPr>
              <a:t> </a:t>
            </a:r>
            <a:r>
              <a:rPr lang="es-ES" altLang="en-US" sz="12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200" dirty="0">
                <a:latin typeface="Courier New" panose="02070309020205020404" pitchFamily="49" charset="0"/>
              </a:rPr>
              <a:t>=0,contesc=0;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 err="1">
                <a:latin typeface="Courier New" panose="02070309020205020404" pitchFamily="49" charset="0"/>
              </a:rPr>
              <a:t>Semaphore</a:t>
            </a:r>
            <a:r>
              <a:rPr lang="es-ES" altLang="en-US" sz="1200" b="1" dirty="0">
                <a:latin typeface="Courier New" panose="02070309020205020404" pitchFamily="49" charset="0"/>
              </a:rPr>
              <a:t>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x=1</a:t>
            </a:r>
            <a:r>
              <a:rPr lang="es-ES" altLang="en-US" sz="1200" dirty="0">
                <a:latin typeface="Courier New" panose="02070309020205020404" pitchFamily="49" charset="0"/>
              </a:rPr>
              <a:t>,</a:t>
            </a:r>
            <a:r>
              <a:rPr lang="es-ES" altLang="en-US" sz="1200" b="1" dirty="0">
                <a:solidFill>
                  <a:srgbClr val="FF6600"/>
                </a:solidFill>
                <a:latin typeface="Courier New" panose="02070309020205020404" pitchFamily="49" charset="0"/>
              </a:rPr>
              <a:t>y=1</a:t>
            </a:r>
            <a:r>
              <a:rPr lang="es-ES" altLang="en-US" sz="1200" dirty="0">
                <a:latin typeface="Courier New" panose="02070309020205020404" pitchFamily="49" charset="0"/>
              </a:rPr>
              <a:t>,</a:t>
            </a:r>
            <a:r>
              <a:rPr lang="es-ES" altLang="en-US" sz="1200" b="1" dirty="0">
                <a:solidFill>
                  <a:srgbClr val="660033"/>
                </a:solidFill>
                <a:latin typeface="Courier New" panose="02070309020205020404" pitchFamily="49" charset="0"/>
              </a:rPr>
              <a:t>z=1</a:t>
            </a:r>
            <a:r>
              <a:rPr lang="es-ES" altLang="en-US" sz="1200" dirty="0">
                <a:latin typeface="Courier New" panose="02070309020205020404" pitchFamily="49" charset="0"/>
              </a:rPr>
              <a:t>,</a:t>
            </a:r>
            <a:r>
              <a:rPr lang="es-E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esem=1</a:t>
            </a:r>
            <a:r>
              <a:rPr lang="es-ES" altLang="en-US" sz="1200" dirty="0">
                <a:latin typeface="Courier New" panose="02070309020205020404" pitchFamily="49" charset="0"/>
              </a:rPr>
              <a:t>,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lsem=1</a:t>
            </a:r>
            <a:r>
              <a:rPr lang="es-ES" altLang="en-US" sz="1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Lector()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200" b="1" dirty="0"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2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{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200" b="1" dirty="0">
                <a:solidFill>
                  <a:srgbClr val="660033"/>
                </a:solidFill>
                <a:latin typeface="Courier New" panose="020703090202050204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lsem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  </a:t>
            </a:r>
            <a:r>
              <a:rPr lang="es-ES" altLang="en-US" sz="12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2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200" dirty="0">
                <a:latin typeface="Courier New" panose="02070309020205020404" pitchFamily="49" charset="0"/>
              </a:rPr>
              <a:t>==1) </a:t>
            </a:r>
            <a:r>
              <a:rPr lang="es-E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esem</a:t>
            </a:r>
            <a:r>
              <a:rPr lang="es-E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lsem</a:t>
            </a:r>
            <a:r>
              <a:rPr lang="es-ES" alt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200" b="1" dirty="0">
                <a:solidFill>
                  <a:srgbClr val="660033"/>
                </a:solidFill>
                <a:latin typeface="Courier New" panose="020703090202050204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</a:t>
            </a:r>
            <a:r>
              <a:rPr lang="es-ES" altLang="en-US" sz="12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200" dirty="0">
                <a:latin typeface="Courier New" panose="020703090202050204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200" dirty="0">
                <a:latin typeface="Courier New" panose="02070309020205020404" pitchFamily="49" charset="0"/>
              </a:rPr>
              <a:t>==0) </a:t>
            </a:r>
            <a:r>
              <a:rPr lang="es-E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esem</a:t>
            </a:r>
            <a:r>
              <a:rPr lang="es-E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1367" name="Rectangle 7">
            <a:extLst>
              <a:ext uri="{FF2B5EF4-FFF2-40B4-BE49-F238E27FC236}">
                <a16:creationId xmlns:a16="http://schemas.microsoft.com/office/drawing/2014/main" id="{2F6EB265-52B7-4EF6-B9C0-AED2E17C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751131"/>
            <a:ext cx="4070350" cy="2922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Escritor()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100" b="1" dirty="0">
                <a:latin typeface="Courier New" panose="02070309020205020404" pitchFamily="49" charset="0"/>
              </a:rPr>
              <a:t>(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1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    {</a:t>
            </a:r>
            <a:endParaRPr lang="es-ES" altLang="en-US" sz="11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100" b="1" dirty="0">
                <a:solidFill>
                  <a:srgbClr val="FF66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 </a:t>
            </a:r>
            <a:r>
              <a:rPr lang="es-ES" altLang="en-US" sz="1100" dirty="0" err="1">
                <a:latin typeface="Courier New" panose="02070309020205020404" pitchFamily="49" charset="0"/>
              </a:rPr>
              <a:t>contesc</a:t>
            </a:r>
            <a:r>
              <a:rPr lang="es-ES" altLang="en-US" sz="1100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 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100" dirty="0">
                <a:latin typeface="Courier New" panose="02070309020205020404" pitchFamily="49" charset="0"/>
              </a:rPr>
              <a:t>(</a:t>
            </a:r>
            <a:r>
              <a:rPr lang="es-ES" altLang="en-US" sz="1100" dirty="0" err="1">
                <a:latin typeface="Courier New" panose="02070309020205020404" pitchFamily="49" charset="0"/>
              </a:rPr>
              <a:t>contesc</a:t>
            </a:r>
            <a:r>
              <a:rPr lang="es-ES" altLang="en-US" sz="1100" dirty="0">
                <a:latin typeface="Courier New" panose="02070309020205020404" pitchFamily="49" charset="0"/>
              </a:rPr>
              <a:t>==1) </a:t>
            </a:r>
            <a:r>
              <a:rPr lang="es-ES" alt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lsem</a:t>
            </a:r>
            <a:r>
              <a:rPr lang="es-ES" alt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100" b="1" dirty="0">
                <a:solidFill>
                  <a:srgbClr val="FF66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esem</a:t>
            </a:r>
            <a:r>
              <a:rPr lang="es-ES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esem</a:t>
            </a:r>
            <a:r>
              <a:rPr lang="es-ES" altLang="en-US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100" b="1" dirty="0">
                <a:solidFill>
                  <a:srgbClr val="FF66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 </a:t>
            </a:r>
            <a:r>
              <a:rPr lang="es-ES" altLang="en-US" sz="1100" dirty="0" err="1">
                <a:latin typeface="Courier New" panose="02070309020205020404" pitchFamily="49" charset="0"/>
              </a:rPr>
              <a:t>contesc</a:t>
            </a:r>
            <a:r>
              <a:rPr lang="es-ES" altLang="en-US" sz="1100" dirty="0">
                <a:latin typeface="Courier New" panose="020703090202050204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 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100" dirty="0">
                <a:latin typeface="Courier New" panose="02070309020205020404" pitchFamily="49" charset="0"/>
              </a:rPr>
              <a:t>(</a:t>
            </a:r>
            <a:r>
              <a:rPr lang="es-ES" altLang="en-US" sz="1100" dirty="0" err="1">
                <a:latin typeface="Courier New" panose="02070309020205020404" pitchFamily="49" charset="0"/>
              </a:rPr>
              <a:t>contesc</a:t>
            </a:r>
            <a:r>
              <a:rPr lang="es-ES" altLang="en-US" sz="1100" dirty="0">
                <a:latin typeface="Courier New" panose="02070309020205020404" pitchFamily="49" charset="0"/>
              </a:rPr>
              <a:t>==0)</a:t>
            </a:r>
            <a:r>
              <a:rPr lang="es-ES" altLang="en-US" sz="1100" b="1" dirty="0">
                <a:latin typeface="Courier New" panose="02070309020205020404" pitchFamily="49" charset="0"/>
              </a:rPr>
              <a:t> </a:t>
            </a:r>
            <a:r>
              <a:rPr lang="es-ES" alt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lsem</a:t>
            </a:r>
            <a:r>
              <a:rPr lang="es-ES" alt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</a:t>
            </a:r>
            <a:r>
              <a:rPr lang="es-ES" altLang="en-US" sz="11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100" b="1" dirty="0">
                <a:solidFill>
                  <a:srgbClr val="FF66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1368" name="Rectangle 8">
            <a:extLst>
              <a:ext uri="{FF2B5EF4-FFF2-40B4-BE49-F238E27FC236}">
                <a16:creationId xmlns:a16="http://schemas.microsoft.com/office/drawing/2014/main" id="{CAA9258A-B0B6-4AFE-870A-DBDF8B19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767345"/>
            <a:ext cx="4070349" cy="132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100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dirty="0" err="1">
                <a:latin typeface="Courier New" panose="02070309020205020404" pitchFamily="49" charset="0"/>
              </a:rPr>
              <a:t>contlect</a:t>
            </a:r>
            <a:r>
              <a:rPr lang="es-ES" altLang="en-US" sz="1100" dirty="0"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100" b="1" dirty="0">
                <a:latin typeface="Courier New" panose="02070309020205020404" pitchFamily="49" charset="0"/>
              </a:rPr>
              <a:t> {</a:t>
            </a:r>
            <a:endParaRPr lang="es-ES" altLang="en-US" sz="11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Lector();</a:t>
            </a:r>
            <a:r>
              <a:rPr lang="es-MX" altLang="en-US" sz="1100" dirty="0">
                <a:latin typeface="Courier New" panose="02070309020205020404" pitchFamily="49" charset="0"/>
              </a:rPr>
              <a:t> </a:t>
            </a:r>
            <a:r>
              <a:rPr lang="es-ES" altLang="en-US" sz="1100" dirty="0">
                <a:latin typeface="Courier New" panose="02070309020205020404" pitchFamily="49" charset="0"/>
              </a:rPr>
              <a:t>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12">
            <a:extLst>
              <a:ext uri="{FF2B5EF4-FFF2-40B4-BE49-F238E27FC236}">
                <a16:creationId xmlns:a16="http://schemas.microsoft.com/office/drawing/2014/main" id="{16D97C22-100A-4E42-8C3B-4C730BF30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Lectores/escritores, prioridad a los escritores, con paso de mensajes.</a:t>
            </a:r>
          </a:p>
        </p:txBody>
      </p:sp>
      <p:sp>
        <p:nvSpPr>
          <p:cNvPr id="396301" name="Rectangle 13">
            <a:extLst>
              <a:ext uri="{FF2B5EF4-FFF2-40B4-BE49-F238E27FC236}">
                <a16:creationId xmlns:a16="http://schemas.microsoft.com/office/drawing/2014/main" id="{8C18CF13-1CFF-4320-89BA-6983615E0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Hay un proceso controlador que tiene acceso al área de datos compartida.</a:t>
            </a:r>
          </a:p>
          <a:p>
            <a:pPr eaLnBrk="1" hangingPunct="1"/>
            <a:r>
              <a:rPr lang="es-ES" altLang="en-US"/>
              <a:t>Los otros procesos que desean acceder a los datos envían un mensaje de solicitud al controlador</a:t>
            </a:r>
          </a:p>
          <a:p>
            <a:pPr lvl="1" eaLnBrk="1" hangingPunct="1"/>
            <a:r>
              <a:rPr lang="es-ES" altLang="en-US"/>
              <a:t>concediéndose el acceso mediante un mensaje de respuesta “OK” e indicándose la finalización del acceso con un mensaje “terminado”.</a:t>
            </a:r>
          </a:p>
          <a:p>
            <a:pPr eaLnBrk="1" hangingPunct="1"/>
            <a:r>
              <a:rPr lang="es-ES" altLang="en-US"/>
              <a:t>El controlador dispone de tres buzones, uno para cada tipo de mensaje que debe recibir.</a:t>
            </a:r>
          </a:p>
          <a:p>
            <a:pPr eaLnBrk="1" hangingPunct="1"/>
            <a:endParaRPr lang="es-ES" altLang="en-U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3F78C-4A2B-490C-81FC-29A9AB30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DCA0D5-0FCE-4DC5-8D60-534DFAEC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6AB98-64AE-45FE-A244-0D6021FD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144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3" name="Rectangle 9">
            <a:extLst>
              <a:ext uri="{FF2B5EF4-FFF2-40B4-BE49-F238E27FC236}">
                <a16:creationId xmlns:a16="http://schemas.microsoft.com/office/drawing/2014/main" id="{72BC3683-9658-4C19-AADE-817B2BE6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17EE76-7F6D-4FE1-AA6E-585FA16E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D77F50-F3B5-4E4F-B1D1-469BA923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FD208-725D-415E-95A2-8658F87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145</a:t>
            </a:fld>
            <a:endParaRPr lang="es-ES" altLang="es-MX"/>
          </a:p>
        </p:txBody>
      </p:sp>
      <p:sp>
        <p:nvSpPr>
          <p:cNvPr id="275461" name="Rectangle 3">
            <a:extLst>
              <a:ext uri="{FF2B5EF4-FFF2-40B4-BE49-F238E27FC236}">
                <a16:creationId xmlns:a16="http://schemas.microsoft.com/office/drawing/2014/main" id="{BA8EA25F-4E92-467E-8DC2-B489E7E9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2964"/>
            <a:ext cx="4176713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lector_i()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mensaje</a:t>
            </a:r>
            <a:r>
              <a:rPr lang="es-ES" altLang="en-US" sz="1400">
                <a:latin typeface="Courier New" panose="02070309020205020404" pitchFamily="49" charset="0"/>
              </a:rPr>
              <a:t> msjl;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msjl=i;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send(</a:t>
            </a:r>
            <a:r>
              <a:rPr lang="es-E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solicitud_lectura</a:t>
            </a:r>
            <a:r>
              <a:rPr lang="es-ES" altLang="en-US" sz="1400">
                <a:latin typeface="Courier New" panose="02070309020205020404" pitchFamily="49" charset="0"/>
              </a:rPr>
              <a:t>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receive(buzon_i,msjl);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msjl=</a:t>
            </a:r>
            <a:r>
              <a:rPr lang="es-E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send(terminado,msjl);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5462" name="Rectangle 4">
            <a:extLst>
              <a:ext uri="{FF2B5EF4-FFF2-40B4-BE49-F238E27FC236}">
                <a16:creationId xmlns:a16="http://schemas.microsoft.com/office/drawing/2014/main" id="{58F6D6B7-E56A-45AD-900F-617D3895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438400"/>
            <a:ext cx="4271962" cy="300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escritor_j()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mensaje</a:t>
            </a:r>
            <a:r>
              <a:rPr lang="es-ES" altLang="en-US" sz="1400">
                <a:latin typeface="Courier New" panose="02070309020205020404" pitchFamily="49" charset="0"/>
              </a:rPr>
              <a:t> msjl;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msjl=j;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send(</a:t>
            </a: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solicitud_escritura</a:t>
            </a:r>
            <a:r>
              <a:rPr lang="es-ES" altLang="en-US" sz="1400">
                <a:latin typeface="Courier New" panose="02070309020205020404" pitchFamily="49" charset="0"/>
              </a:rPr>
              <a:t>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</a:t>
            </a: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receive(buzon_j,msjl);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msjl=</a:t>
            </a: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send(terminado,msjl);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0" name="Rectangle 7">
            <a:extLst>
              <a:ext uri="{FF2B5EF4-FFF2-40B4-BE49-F238E27FC236}">
                <a16:creationId xmlns:a16="http://schemas.microsoft.com/office/drawing/2014/main" id="{494968F0-A153-4F68-A60F-A7C79FB5F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1B20CC-6029-49F8-912C-148B501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C264B1-6319-4C48-9B53-1CE653CB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225C8E-7682-45B3-92D5-C232686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146</a:t>
            </a:fld>
            <a:endParaRPr lang="es-ES" altLang="es-MX"/>
          </a:p>
        </p:txBody>
      </p:sp>
      <p:sp>
        <p:nvSpPr>
          <p:cNvPr id="277509" name="Rectangle 3">
            <a:extLst>
              <a:ext uri="{FF2B5EF4-FFF2-40B4-BE49-F238E27FC236}">
                <a16:creationId xmlns:a16="http://schemas.microsoft.com/office/drawing/2014/main" id="{AC5122C3-A213-4C38-8575-FE3403B0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832"/>
            <a:ext cx="7924800" cy="432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Controlador()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mensaje</a:t>
            </a:r>
            <a:r>
              <a:rPr lang="es-ES" altLang="en-US" sz="1200" dirty="0">
                <a:latin typeface="Courier New" panose="02070309020205020404" pitchFamily="49" charset="0"/>
              </a:rPr>
              <a:t> </a:t>
            </a:r>
            <a:r>
              <a:rPr lang="es-ES" altLang="en-US" sz="1200" dirty="0" err="1">
                <a:latin typeface="Courier New" panose="02070309020205020404" pitchFamily="49" charset="0"/>
              </a:rPr>
              <a:t>msj</a:t>
            </a:r>
            <a:r>
              <a:rPr lang="es-ES" altLang="en-US" sz="1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int</a:t>
            </a:r>
            <a:r>
              <a:rPr lang="es-ES" altLang="en-US" sz="1200" b="1" dirty="0">
                <a:latin typeface="Courier New" panose="02070309020205020404" pitchFamily="49" charset="0"/>
              </a:rPr>
              <a:t> </a:t>
            </a:r>
            <a:r>
              <a:rPr lang="es-ES" altLang="en-US" sz="1200" dirty="0" err="1">
                <a:latin typeface="Courier New" panose="02070309020205020404" pitchFamily="49" charset="0"/>
              </a:rPr>
              <a:t>cont</a:t>
            </a:r>
            <a:r>
              <a:rPr lang="es-ES" altLang="en-US" sz="1200" dirty="0">
                <a:latin typeface="Courier New" panose="02070309020205020404" pitchFamily="49" charset="0"/>
              </a:rPr>
              <a:t>=100;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200" b="1" dirty="0">
                <a:latin typeface="Courier New" panose="02070309020205020404" pitchFamily="49" charset="0"/>
              </a:rPr>
              <a:t>(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2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&gt;0)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vacio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(terminado))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  // YA HAY QUIENES TERMINARON</a:t>
            </a:r>
            <a:endParaRPr lang="es-ES" alt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terminado,msj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s-ES" alt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vacio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solicitud_escritura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// HAY QUIEN</a:t>
            </a:r>
            <a:endParaRPr lang="es-ES" alt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solicitud_escritura,msj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); // QUIERE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escritor.id:=msj.id;              //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=cont-100;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vacio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solicitud_lectura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))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// HAY QUIEN QUIERE </a:t>
            </a:r>
            <a:endParaRPr lang="es-ES" alt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solicitud_lectura,msj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);  // LEER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send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msg.id,”OK</a:t>
            </a: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9" name="Rectangle 4">
            <a:extLst>
              <a:ext uri="{FF2B5EF4-FFF2-40B4-BE49-F238E27FC236}">
                <a16:creationId xmlns:a16="http://schemas.microsoft.com/office/drawing/2014/main" id="{8CB1D6CE-76A1-4C39-9A38-87A90596E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E2774-A8D9-421B-9E38-06A99A24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F12CEF-2804-4B97-BE65-5F766D5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17BF7F-9CD2-44BD-A89E-E1A7D8DA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147</a:t>
            </a:fld>
            <a:endParaRPr lang="es-ES" altLang="es-MX"/>
          </a:p>
        </p:txBody>
      </p:sp>
      <p:sp>
        <p:nvSpPr>
          <p:cNvPr id="279557" name="Rectangle 5">
            <a:extLst>
              <a:ext uri="{FF2B5EF4-FFF2-40B4-BE49-F238E27FC236}">
                <a16:creationId xmlns:a16="http://schemas.microsoft.com/office/drawing/2014/main" id="{21D59FC9-956C-4F38-AAF9-9D81FB3F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3600450" cy="431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9558" name="Rectangle 2">
            <a:extLst>
              <a:ext uri="{FF2B5EF4-FFF2-40B4-BE49-F238E27FC236}">
                <a16:creationId xmlns:a16="http://schemas.microsoft.com/office/drawing/2014/main" id="{F3D031FC-5F10-468C-A0A2-98E3C4E2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==0) </a:t>
            </a:r>
            <a:r>
              <a:rPr lang="es-E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endParaRPr lang="es-ES" alt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send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escribir.id,”OK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”);	// Conceder la escritura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terminado,msj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);	// Espero a que termine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				// de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s-E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s-ES" alt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&lt;0)</a:t>
            </a:r>
            <a:r>
              <a:rPr lang="es-ES" alt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{</a:t>
            </a:r>
            <a:endParaRPr lang="es-ES" alt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receive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terminado,msj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cont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s-ES" alt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endParaRPr lang="es-ES" alt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9">
            <a:extLst>
              <a:ext uri="{FF2B5EF4-FFF2-40B4-BE49-F238E27FC236}">
                <a16:creationId xmlns:a16="http://schemas.microsoft.com/office/drawing/2014/main" id="{0D85D22D-8920-4881-A652-A9C0CEC84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problema de los borrachos</a:t>
            </a:r>
          </a:p>
        </p:txBody>
      </p:sp>
      <p:sp>
        <p:nvSpPr>
          <p:cNvPr id="247828" name="Rectangle 20">
            <a:extLst>
              <a:ext uri="{FF2B5EF4-FFF2-40B4-BE49-F238E27FC236}">
                <a16:creationId xmlns:a16="http://schemas.microsoft.com/office/drawing/2014/main" id="{4D43EFD1-34E9-44FA-81D3-DC97B6E90E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2000"/>
              <a:t>Una cantina que solo tenía un baño, solo podía estar una persona a la vez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000"/>
              <a:t>Dos borrachos que después de tomar unas copas tenían que entrar al baño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000"/>
              <a:t>Después de ir al baño, volvían a tomar y continuamente tenían que regresar al baño de nuevo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000"/>
              <a:t>Decidieron crear un algoritmo para sincronizarse</a:t>
            </a:r>
          </a:p>
          <a:p>
            <a:pPr eaLnBrk="1" hangingPunct="1">
              <a:lnSpc>
                <a:spcPct val="90000"/>
              </a:lnSpc>
            </a:pPr>
            <a:endParaRPr lang="es-ES" altLang="en-US" sz="2000"/>
          </a:p>
        </p:txBody>
      </p:sp>
      <p:graphicFrame>
        <p:nvGraphicFramePr>
          <p:cNvPr id="28686" name="Object 21">
            <a:extLst>
              <a:ext uri="{FF2B5EF4-FFF2-40B4-BE49-F238E27FC236}">
                <a16:creationId xmlns:a16="http://schemas.microsoft.com/office/drawing/2014/main" id="{CC388E10-6EA9-451E-AAA5-9AFDBD579DF5}"/>
              </a:ext>
            </a:extLst>
          </p:cNvPr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2552860312"/>
              </p:ext>
            </p:extLst>
          </p:nvPr>
        </p:nvGraphicFramePr>
        <p:xfrm>
          <a:off x="7691438" y="3268663"/>
          <a:ext cx="8334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n" r:id="rId4" imgW="3292475" imgH="3292475" progId="MS_ClipArt_Gallery.2">
                  <p:embed/>
                </p:oleObj>
              </mc:Choice>
              <mc:Fallback>
                <p:oleObj name="Imagen" r:id="rId4" imgW="3292475" imgH="3292475" progId="MS_ClipArt_Gallery.2">
                  <p:embed/>
                  <p:pic>
                    <p:nvPicPr>
                      <p:cNvPr id="28686" name="Object 21">
                        <a:extLst>
                          <a:ext uri="{FF2B5EF4-FFF2-40B4-BE49-F238E27FC236}">
                            <a16:creationId xmlns:a16="http://schemas.microsoft.com/office/drawing/2014/main" id="{CC388E10-6EA9-451E-AAA5-9AFDBD579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3268663"/>
                        <a:ext cx="8334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A1400-7DE1-4107-BA0D-60B13307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2D7D0D-6B99-4907-A72E-6ADDC57D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525992-D6F5-493D-8E0B-5D83C39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D10AA-B16E-456E-BCCC-9AA85F739895}" type="slidenum">
              <a:rPr lang="es-ES" altLang="es-MX" smtClean="0"/>
              <a:pPr>
                <a:defRPr/>
              </a:pPr>
              <a:t>15</a:t>
            </a:fld>
            <a:endParaRPr lang="es-ES" altLang="es-MX"/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D54C00A3-DA67-4E31-BE5B-FB875189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50032"/>
            <a:ext cx="2859087" cy="406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8680" name="Object 5">
            <a:extLst>
              <a:ext uri="{FF2B5EF4-FFF2-40B4-BE49-F238E27FC236}">
                <a16:creationId xmlns:a16="http://schemas.microsoft.com/office/drawing/2014/main" id="{351091C7-FF82-4A40-ACA7-242031039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95276"/>
              </p:ext>
            </p:extLst>
          </p:nvPr>
        </p:nvGraphicFramePr>
        <p:xfrm>
          <a:off x="5697538" y="2134195"/>
          <a:ext cx="81597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n" r:id="rId6" imgW="763524" imgH="1145743" progId="MS_ClipArt_Gallery.2">
                  <p:embed/>
                </p:oleObj>
              </mc:Choice>
              <mc:Fallback>
                <p:oleObj name="Imagen" r:id="rId6" imgW="763524" imgH="1145743" progId="MS_ClipArt_Gallery.2">
                  <p:embed/>
                  <p:pic>
                    <p:nvPicPr>
                      <p:cNvPr id="28680" name="Object 5">
                        <a:extLst>
                          <a:ext uri="{FF2B5EF4-FFF2-40B4-BE49-F238E27FC236}">
                            <a16:creationId xmlns:a16="http://schemas.microsoft.com/office/drawing/2014/main" id="{351091C7-FF82-4A40-ACA7-242031039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134195"/>
                        <a:ext cx="815975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>
            <a:extLst>
              <a:ext uri="{FF2B5EF4-FFF2-40B4-BE49-F238E27FC236}">
                <a16:creationId xmlns:a16="http://schemas.microsoft.com/office/drawing/2014/main" id="{54A1C16E-41F6-4591-8F23-73B7E2D02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39643"/>
              </p:ext>
            </p:extLst>
          </p:nvPr>
        </p:nvGraphicFramePr>
        <p:xfrm>
          <a:off x="5859463" y="4024907"/>
          <a:ext cx="4683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n" r:id="rId8" imgW="437560" imgH="967382" progId="MS_ClipArt_Gallery.2">
                  <p:embed/>
                </p:oleObj>
              </mc:Choice>
              <mc:Fallback>
                <p:oleObj name="Imagen" r:id="rId8" imgW="437560" imgH="967382" progId="MS_ClipArt_Gallery.2">
                  <p:embed/>
                  <p:pic>
                    <p:nvPicPr>
                      <p:cNvPr id="28681" name="Object 7">
                        <a:extLst>
                          <a:ext uri="{FF2B5EF4-FFF2-40B4-BE49-F238E27FC236}">
                            <a16:creationId xmlns:a16="http://schemas.microsoft.com/office/drawing/2014/main" id="{54A1C16E-41F6-4591-8F23-73B7E2D02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024907"/>
                        <a:ext cx="46831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9">
            <a:extLst>
              <a:ext uri="{FF2B5EF4-FFF2-40B4-BE49-F238E27FC236}">
                <a16:creationId xmlns:a16="http://schemas.microsoft.com/office/drawing/2014/main" id="{4881D4EE-D29A-46C1-8397-CAE97D03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4120157"/>
            <a:ext cx="1062038" cy="56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/>
              <a:t>WC</a:t>
            </a:r>
          </a:p>
        </p:txBody>
      </p:sp>
      <p:graphicFrame>
        <p:nvGraphicFramePr>
          <p:cNvPr id="28683" name="Object 13">
            <a:extLst>
              <a:ext uri="{FF2B5EF4-FFF2-40B4-BE49-F238E27FC236}">
                <a16:creationId xmlns:a16="http://schemas.microsoft.com/office/drawing/2014/main" id="{CE189480-47BE-48CF-8D96-5F855DDE3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5153"/>
              </p:ext>
            </p:extLst>
          </p:nvPr>
        </p:nvGraphicFramePr>
        <p:xfrm>
          <a:off x="4960938" y="2889845"/>
          <a:ext cx="458787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n" r:id="rId10" imgW="550469" imgH="1913839" progId="MS_ClipArt_Gallery.2">
                  <p:embed/>
                </p:oleObj>
              </mc:Choice>
              <mc:Fallback>
                <p:oleObj name="Imagen" r:id="rId10" imgW="550469" imgH="1913839" progId="MS_ClipArt_Gallery.2">
                  <p:embed/>
                  <p:pic>
                    <p:nvPicPr>
                      <p:cNvPr id="28683" name="Object 13">
                        <a:extLst>
                          <a:ext uri="{FF2B5EF4-FFF2-40B4-BE49-F238E27FC236}">
                            <a16:creationId xmlns:a16="http://schemas.microsoft.com/office/drawing/2014/main" id="{CE189480-47BE-48CF-8D96-5F855DDE3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2889845"/>
                        <a:ext cx="458787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6">
            <a:extLst>
              <a:ext uri="{FF2B5EF4-FFF2-40B4-BE49-F238E27FC236}">
                <a16:creationId xmlns:a16="http://schemas.microsoft.com/office/drawing/2014/main" id="{03D5570B-6027-492D-9DB5-4B69B986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296445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0</a:t>
            </a:r>
          </a:p>
        </p:txBody>
      </p:sp>
      <p:sp>
        <p:nvSpPr>
          <p:cNvPr id="28685" name="Text Box 17">
            <a:extLst>
              <a:ext uri="{FF2B5EF4-FFF2-40B4-BE49-F238E27FC236}">
                <a16:creationId xmlns:a16="http://schemas.microsoft.com/office/drawing/2014/main" id="{F3A02789-BFF3-4750-A002-4D5E5F96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457100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5">
            <a:extLst>
              <a:ext uri="{FF2B5EF4-FFF2-40B4-BE49-F238E27FC236}">
                <a16:creationId xmlns:a16="http://schemas.microsoft.com/office/drawing/2014/main" id="{7F400824-4064-41E8-9C53-060320440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El problema de los borrachos intento 1</a:t>
            </a:r>
          </a:p>
        </p:txBody>
      </p:sp>
      <p:sp>
        <p:nvSpPr>
          <p:cNvPr id="248848" name="Rectangle 16">
            <a:extLst>
              <a:ext uri="{FF2B5EF4-FFF2-40B4-BE49-F238E27FC236}">
                <a16:creationId xmlns:a16="http://schemas.microsoft.com/office/drawing/2014/main" id="{D254E7CD-7BA1-41CF-BD00-85C2B79767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55365"/>
            <a:ext cx="4038600" cy="4525963"/>
          </a:xfrm>
        </p:spPr>
        <p:txBody>
          <a:bodyPr/>
          <a:lstStyle/>
          <a:p>
            <a:pPr eaLnBrk="1" hangingPunct="1"/>
            <a:r>
              <a:rPr lang="es-ES" altLang="en-US" sz="2000"/>
              <a:t>El primer intento fué poner una pizarra afuera del baño</a:t>
            </a:r>
          </a:p>
          <a:p>
            <a:pPr eaLnBrk="1" hangingPunct="1"/>
            <a:r>
              <a:rPr lang="es-ES" altLang="en-US" sz="2000"/>
              <a:t>Cuando uno entraba, al salir, escribía en la pizarra el turno del otro borracho</a:t>
            </a:r>
          </a:p>
          <a:p>
            <a:pPr eaLnBrk="1" hangingPunct="1"/>
            <a:endParaRPr lang="es-ES" altLang="en-US" sz="200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1C0EEB-B2EE-4C03-BEB9-E16C5E6C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96AE54-DBE8-440C-8723-FCF97A3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073343-D78A-4ADA-86E2-8191F960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D10AA-B16E-456E-BCCC-9AA85F739895}" type="slidenum">
              <a:rPr lang="es-ES" altLang="es-MX" smtClean="0"/>
              <a:pPr>
                <a:defRPr/>
              </a:pPr>
              <a:t>16</a:t>
            </a:fld>
            <a:endParaRPr lang="es-ES" altLang="es-MX"/>
          </a:p>
        </p:txBody>
      </p: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B5DAD72A-2F8A-4181-8FB8-DE464275EAB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83940"/>
            <a:ext cx="3887788" cy="3816350"/>
            <a:chOff x="2880" y="1413"/>
            <a:chExt cx="2449" cy="2017"/>
          </a:xfrm>
        </p:grpSpPr>
        <p:sp>
          <p:nvSpPr>
            <p:cNvPr id="30728" name="Rectangle 6">
              <a:extLst>
                <a:ext uri="{FF2B5EF4-FFF2-40B4-BE49-F238E27FC236}">
                  <a16:creationId xmlns:a16="http://schemas.microsoft.com/office/drawing/2014/main" id="{1087BF60-5BDC-482D-9E37-E73F0156E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13"/>
              <a:ext cx="1749" cy="20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30729" name="Object 4">
              <a:extLst>
                <a:ext uri="{FF2B5EF4-FFF2-40B4-BE49-F238E27FC236}">
                  <a16:creationId xmlns:a16="http://schemas.microsoft.com/office/drawing/2014/main" id="{47C1AD7C-42C5-4EB5-A5CF-3834F0948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554"/>
            <a:ext cx="50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Imagen" r:id="rId4" imgW="763524" imgH="1145743" progId="MS_ClipArt_Gallery.2">
                    <p:embed/>
                  </p:oleObj>
                </mc:Choice>
                <mc:Fallback>
                  <p:oleObj name="Imagen" r:id="rId4" imgW="763524" imgH="1145743" progId="MS_ClipArt_Gallery.2">
                    <p:embed/>
                    <p:pic>
                      <p:nvPicPr>
                        <p:cNvPr id="30729" name="Object 4">
                          <a:extLst>
                            <a:ext uri="{FF2B5EF4-FFF2-40B4-BE49-F238E27FC236}">
                              <a16:creationId xmlns:a16="http://schemas.microsoft.com/office/drawing/2014/main" id="{47C1AD7C-42C5-4EB5-A5CF-3834F0948E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554"/>
                          <a:ext cx="50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5">
              <a:extLst>
                <a:ext uri="{FF2B5EF4-FFF2-40B4-BE49-F238E27FC236}">
                  <a16:creationId xmlns:a16="http://schemas.microsoft.com/office/drawing/2014/main" id="{5B3B98D1-2863-49FE-8DAA-44931A732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" y="2492"/>
            <a:ext cx="286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Imagen" r:id="rId6" imgW="437560" imgH="967382" progId="MS_ClipArt_Gallery.2">
                    <p:embed/>
                  </p:oleObj>
                </mc:Choice>
                <mc:Fallback>
                  <p:oleObj name="Imagen" r:id="rId6" imgW="437560" imgH="967382" progId="MS_ClipArt_Gallery.2">
                    <p:embed/>
                    <p:pic>
                      <p:nvPicPr>
                        <p:cNvPr id="30730" name="Object 5">
                          <a:extLst>
                            <a:ext uri="{FF2B5EF4-FFF2-40B4-BE49-F238E27FC236}">
                              <a16:creationId xmlns:a16="http://schemas.microsoft.com/office/drawing/2014/main" id="{5B3B98D1-2863-49FE-8DAA-44931A7321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2492"/>
                          <a:ext cx="286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7">
              <a:extLst>
                <a:ext uri="{FF2B5EF4-FFF2-40B4-BE49-F238E27FC236}">
                  <a16:creationId xmlns:a16="http://schemas.microsoft.com/office/drawing/2014/main" id="{856F0AFE-485E-4614-A997-8A9A6F52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2539"/>
              <a:ext cx="700" cy="2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30732" name="Object 8">
              <a:extLst>
                <a:ext uri="{FF2B5EF4-FFF2-40B4-BE49-F238E27FC236}">
                  <a16:creationId xmlns:a16="http://schemas.microsoft.com/office/drawing/2014/main" id="{884DF1EF-0A31-42FC-A723-EBD2CD9F4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0" y="1929"/>
            <a:ext cx="280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Imagen" r:id="rId8" imgW="550469" imgH="1913839" progId="MS_ClipArt_Gallery.2">
                    <p:embed/>
                  </p:oleObj>
                </mc:Choice>
                <mc:Fallback>
                  <p:oleObj name="Imagen" r:id="rId8" imgW="550469" imgH="1913839" progId="MS_ClipArt_Gallery.2">
                    <p:embed/>
                    <p:pic>
                      <p:nvPicPr>
                        <p:cNvPr id="30732" name="Object 8">
                          <a:extLst>
                            <a:ext uri="{FF2B5EF4-FFF2-40B4-BE49-F238E27FC236}">
                              <a16:creationId xmlns:a16="http://schemas.microsoft.com/office/drawing/2014/main" id="{884DF1EF-0A31-42FC-A723-EBD2CD9F45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929"/>
                          <a:ext cx="280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9">
              <a:extLst>
                <a:ext uri="{FF2B5EF4-FFF2-40B4-BE49-F238E27FC236}">
                  <a16:creationId xmlns:a16="http://schemas.microsoft.com/office/drawing/2014/main" id="{46A4EF90-FC2A-4F73-8871-F89F2D3A6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9" y="2070"/>
            <a:ext cx="500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Imagen" r:id="rId10" imgW="3292475" imgH="3292475" progId="MS_ClipArt_Gallery.2">
                    <p:embed/>
                  </p:oleObj>
                </mc:Choice>
                <mc:Fallback>
                  <p:oleObj name="Imagen" r:id="rId10" imgW="3292475" imgH="3292475" progId="MS_ClipArt_Gallery.2">
                    <p:embed/>
                    <p:pic>
                      <p:nvPicPr>
                        <p:cNvPr id="30733" name="Object 9">
                          <a:extLst>
                            <a:ext uri="{FF2B5EF4-FFF2-40B4-BE49-F238E27FC236}">
                              <a16:creationId xmlns:a16="http://schemas.microsoft.com/office/drawing/2014/main" id="{46A4EF90-FC2A-4F73-8871-F89F2D3A6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2070"/>
                          <a:ext cx="500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Text Box 11">
              <a:extLst>
                <a:ext uri="{FF2B5EF4-FFF2-40B4-BE49-F238E27FC236}">
                  <a16:creationId xmlns:a16="http://schemas.microsoft.com/office/drawing/2014/main" id="{5DCFFED7-758D-4D51-AB60-CC9CC7DD4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024"/>
              <a:ext cx="4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sp>
          <p:nvSpPr>
            <p:cNvPr id="30735" name="Text Box 12">
              <a:extLst>
                <a:ext uri="{FF2B5EF4-FFF2-40B4-BE49-F238E27FC236}">
                  <a16:creationId xmlns:a16="http://schemas.microsoft.com/office/drawing/2014/main" id="{7570A618-C4FF-474F-A269-8DB5434CD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885"/>
              <a:ext cx="1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30736" name="Text Box 13">
              <a:extLst>
                <a:ext uri="{FF2B5EF4-FFF2-40B4-BE49-F238E27FC236}">
                  <a16:creationId xmlns:a16="http://schemas.microsoft.com/office/drawing/2014/main" id="{C3C758F7-C290-49D1-8132-E7CFAA0FE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609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graphicFrame>
          <p:nvGraphicFramePr>
            <p:cNvPr id="30737" name="Object 17">
              <a:extLst>
                <a:ext uri="{FF2B5EF4-FFF2-40B4-BE49-F238E27FC236}">
                  <a16:creationId xmlns:a16="http://schemas.microsoft.com/office/drawing/2014/main" id="{B154D5BA-88FE-4378-8FB9-0AF0D8CEF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0" y="2343"/>
            <a:ext cx="33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Imagen" r:id="rId12" imgW="581558" imgH="616306" progId="MS_ClipArt_Gallery.2">
                    <p:embed/>
                  </p:oleObj>
                </mc:Choice>
                <mc:Fallback>
                  <p:oleObj name="Imagen" r:id="rId12" imgW="581558" imgH="616306" progId="MS_ClipArt_Gallery.2">
                    <p:embed/>
                    <p:pic>
                      <p:nvPicPr>
                        <p:cNvPr id="30737" name="Object 17">
                          <a:extLst>
                            <a:ext uri="{FF2B5EF4-FFF2-40B4-BE49-F238E27FC236}">
                              <a16:creationId xmlns:a16="http://schemas.microsoft.com/office/drawing/2014/main" id="{B154D5BA-88FE-4378-8FB9-0AF0D8CEFC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2343"/>
                          <a:ext cx="33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>
            <a:extLst>
              <a:ext uri="{FF2B5EF4-FFF2-40B4-BE49-F238E27FC236}">
                <a16:creationId xmlns:a16="http://schemas.microsoft.com/office/drawing/2014/main" id="{19F69A8E-9369-4F9B-BD96-5D3C2677F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8FC9D4-13B4-4DBF-A46B-7AE87F1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CC482C-6CE7-4417-8C76-E13F1F0E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D9622C-1A0F-4EB0-8E20-757A6ED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17</a:t>
            </a:fld>
            <a:endParaRPr lang="es-ES" altLang="es-MX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119A8C6D-4819-4888-85FB-CB93386E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287588"/>
            <a:ext cx="3657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while(turno!=i){};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turno=j;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10">
            <a:extLst>
              <a:ext uri="{FF2B5EF4-FFF2-40B4-BE49-F238E27FC236}">
                <a16:creationId xmlns:a16="http://schemas.microsoft.com/office/drawing/2014/main" id="{ABDAB8DF-D3C6-4C3F-AFBB-0ECCBF015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1C7A4A-B422-4AA9-8FDC-5531E859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D8A56F-8AF1-4EB8-AF0D-01B56856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BC6FA5-76D1-486D-B486-5320ADF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18</a:t>
            </a:fld>
            <a:endParaRPr lang="es-ES" altLang="es-MX"/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507F33F7-867E-4EC8-9C0C-00A5A5A0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36838"/>
            <a:ext cx="3429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while(turno!=0){};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turno=1;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63FCE6E2-F4DE-4289-96A9-C0D647C1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36838"/>
            <a:ext cx="3429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while(turno!=1){};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turno=0;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785F8E32-1579-4FFB-B0B0-9A0102B7E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Intento 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76BAD6-71B3-4CFD-9256-B91CDAD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4E3832-1B6A-49C8-8A76-2093D2B5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EF9B1C-4A3F-43C8-ABE9-C5341C59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19</a:t>
            </a:fld>
            <a:endParaRPr lang="es-ES" altLang="es-MX"/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E1FC7224-E0CB-4D32-96A3-91062F18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89612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16" name="Rectangle 4">
            <a:extLst>
              <a:ext uri="{FF2B5EF4-FFF2-40B4-BE49-F238E27FC236}">
                <a16:creationId xmlns:a16="http://schemas.microsoft.com/office/drawing/2014/main" id="{E8D5DD87-36CF-438D-B508-B9A2D45E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89612"/>
            <a:ext cx="2743200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 b="1">
              <a:solidFill>
                <a:srgbClr val="FF0000"/>
              </a:solidFill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8FB4C6C4-C435-430D-9056-F7893F3B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45087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38B0CCD5-AD7F-4C68-8FFC-4D7B5D70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945087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while(turno!=1){};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38B497CF-3C3D-463A-91EE-7A40F0E5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97387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20" name="Rectangle 8">
            <a:extLst>
              <a:ext uri="{FF2B5EF4-FFF2-40B4-BE49-F238E27FC236}">
                <a16:creationId xmlns:a16="http://schemas.microsoft.com/office/drawing/2014/main" id="{D64395FC-8849-419F-8952-A090897B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7387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turno=1;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24D2E1F7-B7B5-4251-9F4F-0CA10C9F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1274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C245FC26-5FA8-405E-B346-FD39D057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1274"/>
            <a:ext cx="2743200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 b="1">
              <a:solidFill>
                <a:srgbClr val="FF0000"/>
              </a:solidFill>
            </a:endParaRPr>
          </a:p>
        </p:txBody>
      </p:sp>
      <p:sp>
        <p:nvSpPr>
          <p:cNvPr id="627723" name="Rectangle 11">
            <a:extLst>
              <a:ext uri="{FF2B5EF4-FFF2-40B4-BE49-F238E27FC236}">
                <a16:creationId xmlns:a16="http://schemas.microsoft.com/office/drawing/2014/main" id="{9CC76697-E979-430B-882F-13CE8D95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03574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4" name="Rectangle 12">
            <a:extLst>
              <a:ext uri="{FF2B5EF4-FFF2-40B4-BE49-F238E27FC236}">
                <a16:creationId xmlns:a16="http://schemas.microsoft.com/office/drawing/2014/main" id="{23F556A2-0160-4BCB-9730-D71988BD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03574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while(turno!=1){};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6A5EF56-D1B3-45D3-99B5-998D8F4A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59049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1FB1C034-919A-4D65-B988-CE99DFA0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59049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while(turno!=0){};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36882" name="Rectangle 15">
            <a:extLst>
              <a:ext uri="{FF2B5EF4-FFF2-40B4-BE49-F238E27FC236}">
                <a16:creationId xmlns:a16="http://schemas.microsoft.com/office/drawing/2014/main" id="{A3D0AA66-4ECB-430B-82D3-C8BEF92B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11349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/>
              <a:t>turno</a:t>
            </a:r>
          </a:p>
        </p:txBody>
      </p:sp>
      <p:sp>
        <p:nvSpPr>
          <p:cNvPr id="36883" name="Rectangle 16">
            <a:extLst>
              <a:ext uri="{FF2B5EF4-FFF2-40B4-BE49-F238E27FC236}">
                <a16:creationId xmlns:a16="http://schemas.microsoft.com/office/drawing/2014/main" id="{EE552B4F-C57A-42D6-83FD-19628898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11349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36884" name="Rectangle 17">
            <a:extLst>
              <a:ext uri="{FF2B5EF4-FFF2-40B4-BE49-F238E27FC236}">
                <a16:creationId xmlns:a16="http://schemas.microsoft.com/office/drawing/2014/main" id="{4E0AAB71-4CDF-4C51-A270-644CE51F8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1349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36885" name="Line 18">
            <a:extLst>
              <a:ext uri="{FF2B5EF4-FFF2-40B4-BE49-F238E27FC236}">
                <a16:creationId xmlns:a16="http://schemas.microsoft.com/office/drawing/2014/main" id="{F0357E73-D488-4014-91E4-E1CEBCE7C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37312"/>
            <a:ext cx="822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6" name="Line 19">
            <a:extLst>
              <a:ext uri="{FF2B5EF4-FFF2-40B4-BE49-F238E27FC236}">
                <a16:creationId xmlns:a16="http://schemas.microsoft.com/office/drawing/2014/main" id="{9FB5FF97-301E-4B77-A6A8-CA4F69F6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11349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7" name="Line 20">
            <a:extLst>
              <a:ext uri="{FF2B5EF4-FFF2-40B4-BE49-F238E27FC236}">
                <a16:creationId xmlns:a16="http://schemas.microsoft.com/office/drawing/2014/main" id="{7723E1F4-ACB1-46B3-9A36-4075FE72C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711349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8" name="Line 21">
            <a:extLst>
              <a:ext uri="{FF2B5EF4-FFF2-40B4-BE49-F238E27FC236}">
                <a16:creationId xmlns:a16="http://schemas.microsoft.com/office/drawing/2014/main" id="{E831CA1B-8A78-4A8B-A9A9-BA132ECC1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711349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734" name="AutoShape 22">
            <a:extLst>
              <a:ext uri="{FF2B5EF4-FFF2-40B4-BE49-F238E27FC236}">
                <a16:creationId xmlns:a16="http://schemas.microsoft.com/office/drawing/2014/main" id="{BBF43188-5677-436F-8E72-4406CF19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92449"/>
            <a:ext cx="1152525" cy="576263"/>
          </a:xfrm>
          <a:prstGeom prst="wedgeRectCallout">
            <a:avLst>
              <a:gd name="adj1" fmla="val 83056"/>
              <a:gd name="adj2" fmla="val -86366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27735" name="AutoShape 23">
            <a:extLst>
              <a:ext uri="{FF2B5EF4-FFF2-40B4-BE49-F238E27FC236}">
                <a16:creationId xmlns:a16="http://schemas.microsoft.com/office/drawing/2014/main" id="{919B4964-6378-4FD3-83BB-8BF45A3D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387624"/>
            <a:ext cx="1152525" cy="576263"/>
          </a:xfrm>
          <a:prstGeom prst="wedgeRectCallout">
            <a:avLst>
              <a:gd name="adj1" fmla="val 50278"/>
              <a:gd name="adj2" fmla="val 665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27736" name="AutoShape 24">
            <a:extLst>
              <a:ext uri="{FF2B5EF4-FFF2-40B4-BE49-F238E27FC236}">
                <a16:creationId xmlns:a16="http://schemas.microsoft.com/office/drawing/2014/main" id="{3F32F607-C5E0-467B-827E-B7F1D9F8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0874"/>
            <a:ext cx="1152525" cy="576263"/>
          </a:xfrm>
          <a:prstGeom prst="wedgeRectCallout">
            <a:avLst>
              <a:gd name="adj1" fmla="val 51241"/>
              <a:gd name="adj2" fmla="val 86639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/>
      <p:bldP spid="627716" grpId="0" animBg="1"/>
      <p:bldP spid="627717" grpId="0"/>
      <p:bldP spid="627718" grpId="0"/>
      <p:bldP spid="627719" grpId="0"/>
      <p:bldP spid="627720" grpId="0"/>
      <p:bldP spid="627721" grpId="0"/>
      <p:bldP spid="627722" grpId="0" animBg="1"/>
      <p:bldP spid="627723" grpId="0"/>
      <p:bldP spid="627724" grpId="0"/>
      <p:bldP spid="627725" grpId="0"/>
      <p:bldP spid="627726" grpId="0"/>
      <p:bldP spid="627734" grpId="0" animBg="1"/>
      <p:bldP spid="627735" grpId="0" animBg="1"/>
      <p:bldP spid="6277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6998BE53-53F7-42D0-B521-EC722E756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D88D7B2-7014-4B35-B741-187F3F094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/>
              <a:t>Casos de estudio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BF093C-A0DB-4B97-97F9-573A8F15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9D1E35-ED87-4175-BDDD-3BDB66A1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71EAE-27EB-4AAD-9E4C-F2833938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</a:t>
            </a:fld>
            <a:endParaRPr lang="es-ES" alt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9">
            <a:extLst>
              <a:ext uri="{FF2B5EF4-FFF2-40B4-BE49-F238E27FC236}">
                <a16:creationId xmlns:a16="http://schemas.microsoft.com/office/drawing/2014/main" id="{765A5A9B-46BE-4340-8344-F34D403DD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 dirty="0"/>
              <a:t>El problema de los borrachos intento 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64D0CA-EE5C-469D-94DC-63884DCE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39858B-1A1A-44FA-91F6-4BB0C1E4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684F5A-6DE8-4836-A92C-3AE0E30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20</a:t>
            </a:fld>
            <a:endParaRPr lang="es-ES" altLang="es-MX"/>
          </a:p>
        </p:txBody>
      </p:sp>
      <p:graphicFrame>
        <p:nvGraphicFramePr>
          <p:cNvPr id="38918" name="Object 30">
            <a:extLst>
              <a:ext uri="{FF2B5EF4-FFF2-40B4-BE49-F238E27FC236}">
                <a16:creationId xmlns:a16="http://schemas.microsoft.com/office/drawing/2014/main" id="{B58B9EF8-E2CD-4F99-936A-AC0A6035BEB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62354639"/>
              </p:ext>
            </p:extLst>
          </p:nvPr>
        </p:nvGraphicFramePr>
        <p:xfrm>
          <a:off x="0" y="3841750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n" r:id="rId4" imgW="581558" imgH="616306" progId="MS_ClipArt_Gallery.2">
                  <p:embed/>
                </p:oleObj>
              </mc:Choice>
              <mc:Fallback>
                <p:oleObj name="Imagen" r:id="rId4" imgW="581558" imgH="616306" progId="MS_ClipArt_Gallery.2">
                  <p:embed/>
                  <p:pic>
                    <p:nvPicPr>
                      <p:cNvPr id="38918" name="Object 30">
                        <a:extLst>
                          <a:ext uri="{FF2B5EF4-FFF2-40B4-BE49-F238E27FC236}">
                            <a16:creationId xmlns:a16="http://schemas.microsoft.com/office/drawing/2014/main" id="{B58B9EF8-E2CD-4F99-936A-AC0A6035B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41750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31">
            <a:extLst>
              <a:ext uri="{FF2B5EF4-FFF2-40B4-BE49-F238E27FC236}">
                <a16:creationId xmlns:a16="http://schemas.microsoft.com/office/drawing/2014/main" id="{508E4552-C1BC-4E5A-883C-AC92E41260B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700213"/>
            <a:ext cx="4038600" cy="4321175"/>
          </a:xfrm>
        </p:spPr>
        <p:txBody>
          <a:bodyPr/>
          <a:lstStyle/>
          <a:p>
            <a:pPr eaLnBrk="1" hangingPunct="1"/>
            <a:r>
              <a:rPr lang="es-ES" altLang="en-US" sz="2000" dirty="0"/>
              <a:t>Dos pizarras afuera del baño</a:t>
            </a:r>
          </a:p>
          <a:p>
            <a:pPr eaLnBrk="1" hangingPunct="1"/>
            <a:r>
              <a:rPr lang="es-ES" altLang="en-US" sz="2000" dirty="0"/>
              <a:t>Una para cada uno de los borrachos</a:t>
            </a:r>
          </a:p>
          <a:p>
            <a:pPr eaLnBrk="1" hangingPunct="1"/>
            <a:r>
              <a:rPr lang="es-ES" altLang="en-US" sz="2000" dirty="0"/>
              <a:t>Cuando uno quería entrar primero examina la pizarra del otro</a:t>
            </a:r>
          </a:p>
          <a:p>
            <a:pPr eaLnBrk="1" hangingPunct="1"/>
            <a:r>
              <a:rPr lang="es-ES" altLang="en-US" sz="2000" dirty="0"/>
              <a:t>Mientras está en verdadero, espera</a:t>
            </a:r>
          </a:p>
          <a:p>
            <a:pPr eaLnBrk="1" hangingPunct="1"/>
            <a:r>
              <a:rPr lang="es-ES" altLang="en-US" sz="2000" dirty="0"/>
              <a:t>Pone la suya en verdadero y entra al baño</a:t>
            </a:r>
          </a:p>
          <a:p>
            <a:pPr eaLnBrk="1" hangingPunct="1"/>
            <a:r>
              <a:rPr lang="es-ES" altLang="en-US" sz="2000" dirty="0"/>
              <a:t>Al salir, pone su pizarra en falso</a:t>
            </a:r>
          </a:p>
          <a:p>
            <a:pPr eaLnBrk="1" hangingPunct="1"/>
            <a:endParaRPr lang="es-ES" altLang="en-US" sz="2000" dirty="0"/>
          </a:p>
          <a:p>
            <a:pPr eaLnBrk="1" hangingPunct="1"/>
            <a:endParaRPr lang="es-ES" altLang="en-US" sz="2000" dirty="0"/>
          </a:p>
        </p:txBody>
      </p:sp>
      <p:grpSp>
        <p:nvGrpSpPr>
          <p:cNvPr id="38920" name="Group 28">
            <a:extLst>
              <a:ext uri="{FF2B5EF4-FFF2-40B4-BE49-F238E27FC236}">
                <a16:creationId xmlns:a16="http://schemas.microsoft.com/office/drawing/2014/main" id="{A9599E4E-48F4-49C4-BFFC-E19C7EF9D2D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4576"/>
            <a:ext cx="4176712" cy="4176712"/>
            <a:chOff x="249" y="981"/>
            <a:chExt cx="2631" cy="2631"/>
          </a:xfrm>
        </p:grpSpPr>
        <p:sp>
          <p:nvSpPr>
            <p:cNvPr id="38921" name="Rectangle 6">
              <a:extLst>
                <a:ext uri="{FF2B5EF4-FFF2-40B4-BE49-F238E27FC236}">
                  <a16:creationId xmlns:a16="http://schemas.microsoft.com/office/drawing/2014/main" id="{C5E95F1F-03CB-477A-B529-60A28A8B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81"/>
              <a:ext cx="1905" cy="2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38922" name="Object 4">
              <a:extLst>
                <a:ext uri="{FF2B5EF4-FFF2-40B4-BE49-F238E27FC236}">
                  <a16:creationId xmlns:a16="http://schemas.microsoft.com/office/drawing/2014/main" id="{39F5D76A-E428-4487-A5E8-02DB7ED3F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298"/>
            <a:ext cx="51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8922" name="Object 4">
                          <a:extLst>
                            <a:ext uri="{FF2B5EF4-FFF2-40B4-BE49-F238E27FC236}">
                              <a16:creationId xmlns:a16="http://schemas.microsoft.com/office/drawing/2014/main" id="{39F5D76A-E428-4487-A5E8-02DB7ED3FD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298"/>
                          <a:ext cx="518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5">
              <a:extLst>
                <a:ext uri="{FF2B5EF4-FFF2-40B4-BE49-F238E27FC236}">
                  <a16:creationId xmlns:a16="http://schemas.microsoft.com/office/drawing/2014/main" id="{0EB80EBC-1B8D-4F82-8517-066553CFCD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621"/>
            <a:ext cx="297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8923" name="Object 5">
                          <a:extLst>
                            <a:ext uri="{FF2B5EF4-FFF2-40B4-BE49-F238E27FC236}">
                              <a16:creationId xmlns:a16="http://schemas.microsoft.com/office/drawing/2014/main" id="{0EB80EBC-1B8D-4F82-8517-066553CFCD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21"/>
                          <a:ext cx="297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7">
              <a:extLst>
                <a:ext uri="{FF2B5EF4-FFF2-40B4-BE49-F238E27FC236}">
                  <a16:creationId xmlns:a16="http://schemas.microsoft.com/office/drawing/2014/main" id="{451BD721-ECE5-4B41-99D6-99C0FB31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12"/>
              <a:ext cx="726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38925" name="Object 8">
              <a:extLst>
                <a:ext uri="{FF2B5EF4-FFF2-40B4-BE49-F238E27FC236}">
                  <a16:creationId xmlns:a16="http://schemas.microsoft.com/office/drawing/2014/main" id="{F532BD6B-F95E-4F40-B690-190A0BAB5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706"/>
            <a:ext cx="290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Imagen" r:id="rId10" imgW="550469" imgH="1913839" progId="MS_ClipArt_Gallery.2">
                    <p:embed/>
                  </p:oleObj>
                </mc:Choice>
                <mc:Fallback>
                  <p:oleObj name="Imagen" r:id="rId10" imgW="550469" imgH="1913839" progId="MS_ClipArt_Gallery.2">
                    <p:embed/>
                    <p:pic>
                      <p:nvPicPr>
                        <p:cNvPr id="38925" name="Object 8">
                          <a:extLst>
                            <a:ext uri="{FF2B5EF4-FFF2-40B4-BE49-F238E27FC236}">
                              <a16:creationId xmlns:a16="http://schemas.microsoft.com/office/drawing/2014/main" id="{F532BD6B-F95E-4F40-B690-190A0BAB5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706"/>
                          <a:ext cx="290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9">
              <a:extLst>
                <a:ext uri="{FF2B5EF4-FFF2-40B4-BE49-F238E27FC236}">
                  <a16:creationId xmlns:a16="http://schemas.microsoft.com/office/drawing/2014/main" id="{4E509435-4AE7-4D80-85D2-DBC49DC8F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8" y="1616"/>
            <a:ext cx="51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Imagen" r:id="rId12" imgW="3292475" imgH="3292475" progId="MS_ClipArt_Gallery.2">
                    <p:embed/>
                  </p:oleObj>
                </mc:Choice>
                <mc:Fallback>
                  <p:oleObj name="Imagen" r:id="rId12" imgW="3292475" imgH="3292475" progId="MS_ClipArt_Gallery.2">
                    <p:embed/>
                    <p:pic>
                      <p:nvPicPr>
                        <p:cNvPr id="38926" name="Object 9">
                          <a:extLst>
                            <a:ext uri="{FF2B5EF4-FFF2-40B4-BE49-F238E27FC236}">
                              <a16:creationId xmlns:a16="http://schemas.microsoft.com/office/drawing/2014/main" id="{4E509435-4AE7-4D80-85D2-DBC49DC8FE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8" y="1616"/>
                          <a:ext cx="51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0">
              <a:extLst>
                <a:ext uri="{FF2B5EF4-FFF2-40B4-BE49-F238E27FC236}">
                  <a16:creationId xmlns:a16="http://schemas.microsoft.com/office/drawing/2014/main" id="{802CF5D6-238D-4DA2-B428-53327E49B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3" y="1648"/>
            <a:ext cx="39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Imagen" r:id="rId14" imgW="581558" imgH="616306" progId="MS_ClipArt_Gallery.2">
                    <p:embed/>
                  </p:oleObj>
                </mc:Choice>
                <mc:Fallback>
                  <p:oleObj name="Imagen" r:id="rId14" imgW="581558" imgH="616306" progId="MS_ClipArt_Gallery.2">
                    <p:embed/>
                    <p:pic>
                      <p:nvPicPr>
                        <p:cNvPr id="38927" name="Object 10">
                          <a:extLst>
                            <a:ext uri="{FF2B5EF4-FFF2-40B4-BE49-F238E27FC236}">
                              <a16:creationId xmlns:a16="http://schemas.microsoft.com/office/drawing/2014/main" id="{802CF5D6-238D-4DA2-B428-53327E49BC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648"/>
                          <a:ext cx="39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1">
              <a:extLst>
                <a:ext uri="{FF2B5EF4-FFF2-40B4-BE49-F238E27FC236}">
                  <a16:creationId xmlns:a16="http://schemas.microsoft.com/office/drawing/2014/main" id="{93C05D18-B50B-43DA-951A-BA2D151FC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0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38929" name="Text Box 12">
              <a:extLst>
                <a:ext uri="{FF2B5EF4-FFF2-40B4-BE49-F238E27FC236}">
                  <a16:creationId xmlns:a16="http://schemas.microsoft.com/office/drawing/2014/main" id="{6E954BD4-7488-441A-B8F0-09C8AFA28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38930" name="Text Box 13">
              <a:extLst>
                <a:ext uri="{FF2B5EF4-FFF2-40B4-BE49-F238E27FC236}">
                  <a16:creationId xmlns:a16="http://schemas.microsoft.com/office/drawing/2014/main" id="{1E2ABF87-023A-46CD-A649-534081137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38931" name="Text Box 15">
              <a:extLst>
                <a:ext uri="{FF2B5EF4-FFF2-40B4-BE49-F238E27FC236}">
                  <a16:creationId xmlns:a16="http://schemas.microsoft.com/office/drawing/2014/main" id="{61F4E013-D941-4399-8F07-8DE2E5796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798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38932" name="Object 21">
              <a:extLst>
                <a:ext uri="{FF2B5EF4-FFF2-40B4-BE49-F238E27FC236}">
                  <a16:creationId xmlns:a16="http://schemas.microsoft.com/office/drawing/2014/main" id="{35AE700A-0C4D-481E-BEBD-14B767013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2" y="2444"/>
            <a:ext cx="39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Imagen" r:id="rId15" imgW="581558" imgH="616306" progId="MS_ClipArt_Gallery.2">
                    <p:embed/>
                  </p:oleObj>
                </mc:Choice>
                <mc:Fallback>
                  <p:oleObj name="Imagen" r:id="rId15" imgW="581558" imgH="616306" progId="MS_ClipArt_Gallery.2">
                    <p:embed/>
                    <p:pic>
                      <p:nvPicPr>
                        <p:cNvPr id="38932" name="Object 21">
                          <a:extLst>
                            <a:ext uri="{FF2B5EF4-FFF2-40B4-BE49-F238E27FC236}">
                              <a16:creationId xmlns:a16="http://schemas.microsoft.com/office/drawing/2014/main" id="{35AE700A-0C4D-481E-BEBD-14B767013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2444"/>
                          <a:ext cx="395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5">
            <a:extLst>
              <a:ext uri="{FF2B5EF4-FFF2-40B4-BE49-F238E27FC236}">
                <a16:creationId xmlns:a16="http://schemas.microsoft.com/office/drawing/2014/main" id="{F39D34B1-A685-4AFF-86D3-6CBD10EE4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59C87D-60EC-455A-A55C-95183CB4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03C472-1E5B-45A8-A9A8-B9E5729C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25E3A9-F2FB-4817-82D9-1DAABB11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21</a:t>
            </a:fld>
            <a:endParaRPr lang="es-ES" altLang="es-MX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6B524DD9-B3EA-4835-AF8A-F65F29799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3733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boolean flag[2];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while(flag[j]){};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flag[i]:=true;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flag[i]:=false;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6">
            <a:extLst>
              <a:ext uri="{FF2B5EF4-FFF2-40B4-BE49-F238E27FC236}">
                <a16:creationId xmlns:a16="http://schemas.microsoft.com/office/drawing/2014/main" id="{5D968546-B14D-4F7B-B25C-79D01DE82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29929C-CBDB-4137-B417-1B4273CA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3A83E7-265A-4352-A2AE-BAD97B3D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DB59C7-3B82-4167-8BA7-2A2D896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22</a:t>
            </a:fld>
            <a:endParaRPr lang="es-ES" altLang="es-MX"/>
          </a:p>
        </p:txBody>
      </p:sp>
      <p:sp>
        <p:nvSpPr>
          <p:cNvPr id="43014" name="Rectangle 1028">
            <a:extLst>
              <a:ext uri="{FF2B5EF4-FFF2-40B4-BE49-F238E27FC236}">
                <a16:creationId xmlns:a16="http://schemas.microsoft.com/office/drawing/2014/main" id="{75D59062-64BA-4625-8FB2-594ABC37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52713"/>
            <a:ext cx="373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while(flag[0]){};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flag[1]:=true;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43015" name="Rectangle 1030">
            <a:extLst>
              <a:ext uri="{FF2B5EF4-FFF2-40B4-BE49-F238E27FC236}">
                <a16:creationId xmlns:a16="http://schemas.microsoft.com/office/drawing/2014/main" id="{6069DA80-3D91-4FAC-91D5-AD1F2E1B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52713"/>
            <a:ext cx="373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while(flag[1]){};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18AE71C8-F45A-449A-A13E-EE6534921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F52780-D3EB-4E0D-B5C8-F7C4E3A4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7F3E58-CF50-492A-9513-1FA0433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79D34F-B8B8-4E6B-902D-9C74526E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23</a:t>
            </a:fld>
            <a:endParaRPr lang="es-ES" altLang="es-MX"/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12627DD0-615A-47F3-A8FD-9A0E6D23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85556"/>
            <a:ext cx="2057400" cy="5667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88A9088A-EF89-4C89-9A9D-077DFA81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79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5" name="Rectangle 5">
            <a:extLst>
              <a:ext uri="{FF2B5EF4-FFF2-40B4-BE49-F238E27FC236}">
                <a16:creationId xmlns:a16="http://schemas.microsoft.com/office/drawing/2014/main" id="{EB2F12D4-DAE6-4ED2-8B62-27E1EA32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79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6" name="Rectangle 6">
            <a:extLst>
              <a:ext uri="{FF2B5EF4-FFF2-40B4-BE49-F238E27FC236}">
                <a16:creationId xmlns:a16="http://schemas.microsoft.com/office/drawing/2014/main" id="{C83D347B-F9A8-4440-B074-304B8E5B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793"/>
            <a:ext cx="2057400" cy="565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67" name="Rectangle 7">
            <a:extLst>
              <a:ext uri="{FF2B5EF4-FFF2-40B4-BE49-F238E27FC236}">
                <a16:creationId xmlns:a16="http://schemas.microsoft.com/office/drawing/2014/main" id="{8996C3AB-F1EC-4105-93E4-19F08DD3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0764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8" name="Rectangle 8">
            <a:extLst>
              <a:ext uri="{FF2B5EF4-FFF2-40B4-BE49-F238E27FC236}">
                <a16:creationId xmlns:a16="http://schemas.microsoft.com/office/drawing/2014/main" id="{96C98339-9564-42C2-82E9-59F48EC3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0764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9" name="Rectangle 9">
            <a:extLst>
              <a:ext uri="{FF2B5EF4-FFF2-40B4-BE49-F238E27FC236}">
                <a16:creationId xmlns:a16="http://schemas.microsoft.com/office/drawing/2014/main" id="{55958A39-26C5-45E6-B6BC-FA66FAC7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0764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flag[1]:=true;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9770" name="Rectangle 10">
            <a:extLst>
              <a:ext uri="{FF2B5EF4-FFF2-40B4-BE49-F238E27FC236}">
                <a16:creationId xmlns:a16="http://schemas.microsoft.com/office/drawing/2014/main" id="{FDE1444C-41CD-43BA-A78E-3BEBC805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4090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1" name="Rectangle 11">
            <a:extLst>
              <a:ext uri="{FF2B5EF4-FFF2-40B4-BE49-F238E27FC236}">
                <a16:creationId xmlns:a16="http://schemas.microsoft.com/office/drawing/2014/main" id="{28921FC6-8836-4381-AC60-65BB6C8E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4090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72" name="Rectangle 12">
            <a:extLst>
              <a:ext uri="{FF2B5EF4-FFF2-40B4-BE49-F238E27FC236}">
                <a16:creationId xmlns:a16="http://schemas.microsoft.com/office/drawing/2014/main" id="{4B325285-2ED1-4552-B9BB-31A91AA1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4090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flag[0]:=true;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9773" name="Rectangle 13">
            <a:extLst>
              <a:ext uri="{FF2B5EF4-FFF2-40B4-BE49-F238E27FC236}">
                <a16:creationId xmlns:a16="http://schemas.microsoft.com/office/drawing/2014/main" id="{573FC3D1-1258-4556-9FF7-06EFCE63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7575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4" name="Rectangle 14">
            <a:extLst>
              <a:ext uri="{FF2B5EF4-FFF2-40B4-BE49-F238E27FC236}">
                <a16:creationId xmlns:a16="http://schemas.microsoft.com/office/drawing/2014/main" id="{225EC3B0-EE95-43CC-8D47-DCE8C90F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7575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5" name="Rectangle 15">
            <a:extLst>
              <a:ext uri="{FF2B5EF4-FFF2-40B4-BE49-F238E27FC236}">
                <a16:creationId xmlns:a16="http://schemas.microsoft.com/office/drawing/2014/main" id="{049AB0A1-836A-4FF1-ACEC-6A845CFD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575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while(flag[0]){};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9776" name="Rectangle 16">
            <a:extLst>
              <a:ext uri="{FF2B5EF4-FFF2-40B4-BE49-F238E27FC236}">
                <a16:creationId xmlns:a16="http://schemas.microsoft.com/office/drawing/2014/main" id="{E78080D6-9469-4510-8F9C-F734CA9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09018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7" name="Rectangle 17">
            <a:extLst>
              <a:ext uri="{FF2B5EF4-FFF2-40B4-BE49-F238E27FC236}">
                <a16:creationId xmlns:a16="http://schemas.microsoft.com/office/drawing/2014/main" id="{8E8B8299-9895-43E6-926D-54CB286A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09018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8" name="Rectangle 18">
            <a:extLst>
              <a:ext uri="{FF2B5EF4-FFF2-40B4-BE49-F238E27FC236}">
                <a16:creationId xmlns:a16="http://schemas.microsoft.com/office/drawing/2014/main" id="{81BEB308-AA3A-403D-A857-C20AEC79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09018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while(flag[1]){};</a:t>
            </a:r>
            <a:endParaRPr lang="es-ES" altLang="en-US" sz="2000">
              <a:solidFill>
                <a:srgbClr val="0000FF"/>
              </a:solidFill>
            </a:endParaRPr>
          </a:p>
        </p:txBody>
      </p:sp>
      <p:sp>
        <p:nvSpPr>
          <p:cNvPr id="45078" name="Rectangle 19">
            <a:extLst>
              <a:ext uri="{FF2B5EF4-FFF2-40B4-BE49-F238E27FC236}">
                <a16:creationId xmlns:a16="http://schemas.microsoft.com/office/drawing/2014/main" id="{385BC831-3747-4E10-ACAD-FB953DE1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4386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Flag[1]</a:t>
            </a:r>
          </a:p>
        </p:txBody>
      </p:sp>
      <p:sp>
        <p:nvSpPr>
          <p:cNvPr id="45079" name="Rectangle 20">
            <a:extLst>
              <a:ext uri="{FF2B5EF4-FFF2-40B4-BE49-F238E27FC236}">
                <a16:creationId xmlns:a16="http://schemas.microsoft.com/office/drawing/2014/main" id="{0DD9A4FA-C1D3-46BE-B5C8-9E68B061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4386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Flag[0]</a:t>
            </a:r>
          </a:p>
        </p:txBody>
      </p:sp>
      <p:sp>
        <p:nvSpPr>
          <p:cNvPr id="45080" name="Rectangle 21">
            <a:extLst>
              <a:ext uri="{FF2B5EF4-FFF2-40B4-BE49-F238E27FC236}">
                <a16:creationId xmlns:a16="http://schemas.microsoft.com/office/drawing/2014/main" id="{8AF27DB4-513B-40BC-A3E5-8DC10813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4386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45081" name="Rectangle 22">
            <a:extLst>
              <a:ext uri="{FF2B5EF4-FFF2-40B4-BE49-F238E27FC236}">
                <a16:creationId xmlns:a16="http://schemas.microsoft.com/office/drawing/2014/main" id="{8A131BD6-9871-4D25-A211-55958CCE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386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629783" name="Rectangle 23">
            <a:extLst>
              <a:ext uri="{FF2B5EF4-FFF2-40B4-BE49-F238E27FC236}">
                <a16:creationId xmlns:a16="http://schemas.microsoft.com/office/drawing/2014/main" id="{6040C3AC-5F39-4620-B667-427F2ACF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516810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84" name="Rectangle 24">
            <a:extLst>
              <a:ext uri="{FF2B5EF4-FFF2-40B4-BE49-F238E27FC236}">
                <a16:creationId xmlns:a16="http://schemas.microsoft.com/office/drawing/2014/main" id="{4AC1BE64-47CD-433D-BDA4-492231B6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516810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85" name="Rectangle 25">
            <a:extLst>
              <a:ext uri="{FF2B5EF4-FFF2-40B4-BE49-F238E27FC236}">
                <a16:creationId xmlns:a16="http://schemas.microsoft.com/office/drawing/2014/main" id="{5744F3C0-A871-47E1-A39D-C1B55C2A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5556"/>
            <a:ext cx="2057400" cy="565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86" name="AutoShape 26">
            <a:extLst>
              <a:ext uri="{FF2B5EF4-FFF2-40B4-BE49-F238E27FC236}">
                <a16:creationId xmlns:a16="http://schemas.microsoft.com/office/drawing/2014/main" id="{7A8130E2-0754-4942-9247-6C9CF23D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1943"/>
            <a:ext cx="863600" cy="576263"/>
          </a:xfrm>
          <a:prstGeom prst="wedgeRectCallout">
            <a:avLst>
              <a:gd name="adj1" fmla="val 40810"/>
              <a:gd name="adj2" fmla="val -83884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29787" name="AutoShape 27">
            <a:extLst>
              <a:ext uri="{FF2B5EF4-FFF2-40B4-BE49-F238E27FC236}">
                <a16:creationId xmlns:a16="http://schemas.microsoft.com/office/drawing/2014/main" id="{12F82DD9-9A7A-4479-AA3B-174BF397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132806"/>
            <a:ext cx="863600" cy="576262"/>
          </a:xfrm>
          <a:prstGeom prst="wedgeRectCallout">
            <a:avLst>
              <a:gd name="adj1" fmla="val -921"/>
              <a:gd name="adj2" fmla="val 9820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animBg="1"/>
      <p:bldP spid="629764" grpId="0"/>
      <p:bldP spid="629765" grpId="0"/>
      <p:bldP spid="629766" grpId="0" animBg="1"/>
      <p:bldP spid="629767" grpId="0"/>
      <p:bldP spid="629768" grpId="0"/>
      <p:bldP spid="629769" grpId="0"/>
      <p:bldP spid="629770" grpId="0"/>
      <p:bldP spid="629771" grpId="0"/>
      <p:bldP spid="629772" grpId="0"/>
      <p:bldP spid="629773" grpId="0"/>
      <p:bldP spid="629774" grpId="0"/>
      <p:bldP spid="629775" grpId="0"/>
      <p:bldP spid="629776" grpId="0"/>
      <p:bldP spid="629777" grpId="0"/>
      <p:bldP spid="629778" grpId="0"/>
      <p:bldP spid="629783" grpId="0"/>
      <p:bldP spid="629784" grpId="0"/>
      <p:bldP spid="629785" grpId="0" animBg="1"/>
      <p:bldP spid="629786" grpId="0" animBg="1"/>
      <p:bldP spid="6297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026">
            <a:extLst>
              <a:ext uri="{FF2B5EF4-FFF2-40B4-BE49-F238E27FC236}">
                <a16:creationId xmlns:a16="http://schemas.microsoft.com/office/drawing/2014/main" id="{7629DE93-4535-425C-9F0C-33A77B04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problema de los borrachos intento 3</a:t>
            </a:r>
          </a:p>
        </p:txBody>
      </p:sp>
      <p:sp>
        <p:nvSpPr>
          <p:cNvPr id="46086" name="Rectangle 1042">
            <a:extLst>
              <a:ext uri="{FF2B5EF4-FFF2-40B4-BE49-F238E27FC236}">
                <a16:creationId xmlns:a16="http://schemas.microsoft.com/office/drawing/2014/main" id="{72FBE8C6-CE52-4E0C-96EA-0DD2CE57D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Ahora... al querer entrar al baño, primero pone su pizarra en verdadero</a:t>
            </a:r>
          </a:p>
          <a:p>
            <a:pPr eaLnBrk="1" hangingPunct="1"/>
            <a:r>
              <a:rPr lang="es-ES" altLang="en-US"/>
              <a:t>Examina la pizarra del otro borracho</a:t>
            </a:r>
          </a:p>
          <a:p>
            <a:pPr eaLnBrk="1" hangingPunct="1"/>
            <a:r>
              <a:rPr lang="es-ES" altLang="en-US"/>
              <a:t>Mientras está en verdadero, espera</a:t>
            </a:r>
          </a:p>
          <a:p>
            <a:pPr eaLnBrk="1" hangingPunct="1"/>
            <a:r>
              <a:rPr lang="es-ES" altLang="en-US"/>
              <a:t>Entra al baño</a:t>
            </a:r>
          </a:p>
          <a:p>
            <a:pPr eaLnBrk="1" hangingPunct="1"/>
            <a:r>
              <a:rPr lang="es-ES" altLang="en-US"/>
              <a:t>Al salir, pone su pizarra en falso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F51297-540A-4C43-A80D-4987D253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92F3EC-B098-4538-8FD9-4A18F5F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FE0C7-E5A5-4A1C-A4E6-8228A887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24</a:t>
            </a:fld>
            <a:endParaRPr lang="es-ES" alt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1026">
            <a:extLst>
              <a:ext uri="{FF2B5EF4-FFF2-40B4-BE49-F238E27FC236}">
                <a16:creationId xmlns:a16="http://schemas.microsoft.com/office/drawing/2014/main" id="{1B8187F9-28B4-4AE8-B320-24903A058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157E0-6F45-469F-A70B-E16A0577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9CC987-4E6C-412B-B130-99FCAE5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71564-1564-4D14-8033-8128D397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25</a:t>
            </a:fld>
            <a:endParaRPr lang="es-ES" altLang="es-MX"/>
          </a:p>
        </p:txBody>
      </p:sp>
      <p:sp>
        <p:nvSpPr>
          <p:cNvPr id="48134" name="Rectangle 1028">
            <a:extLst>
              <a:ext uri="{FF2B5EF4-FFF2-40B4-BE49-F238E27FC236}">
                <a16:creationId xmlns:a16="http://schemas.microsoft.com/office/drawing/2014/main" id="{22179638-1E21-4C72-BB72-6CD37713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700213"/>
            <a:ext cx="3733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boolean flag[2];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flag[i]=true;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while(flag[j]){};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flag[i]=false;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6">
            <a:extLst>
              <a:ext uri="{FF2B5EF4-FFF2-40B4-BE49-F238E27FC236}">
                <a16:creationId xmlns:a16="http://schemas.microsoft.com/office/drawing/2014/main" id="{41A523AA-7808-4BCE-B06E-CA3FB9E80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A3EB54-3EED-493C-AEFE-E194D61C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B7C148-844C-45C5-B553-9EAC2A13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4EB479-FBD1-4344-B3A0-C1E6D047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26</a:t>
            </a:fld>
            <a:endParaRPr lang="es-ES" altLang="es-MX"/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80696C39-C149-47C9-AB3D-F36598CD5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35225"/>
            <a:ext cx="373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while(flag[0]){};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50182" name="Rectangle 4">
            <a:extLst>
              <a:ext uri="{FF2B5EF4-FFF2-40B4-BE49-F238E27FC236}">
                <a16:creationId xmlns:a16="http://schemas.microsoft.com/office/drawing/2014/main" id="{6A3C87EB-FADB-43AB-98F6-6DF553F7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5225"/>
            <a:ext cx="373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while(flag[1]){};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27203A17-8794-43C3-9E09-30C32A59F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Intento 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253D11-12AA-4C43-87E9-14A8A55A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55EB31-CBB2-4023-A34B-AAB858F2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AB683-9198-4AC4-BF10-DBBE1864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27</a:t>
            </a:fld>
            <a:endParaRPr lang="es-ES" altLang="es-MX"/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76E19BE6-9A6C-4349-A560-5E297DD1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2973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88" name="Rectangle 4">
            <a:extLst>
              <a:ext uri="{FF2B5EF4-FFF2-40B4-BE49-F238E27FC236}">
                <a16:creationId xmlns:a16="http://schemas.microsoft.com/office/drawing/2014/main" id="{02AE4C53-8C02-429B-BF3C-73641876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2973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89" name="Rectangle 5">
            <a:extLst>
              <a:ext uri="{FF2B5EF4-FFF2-40B4-BE49-F238E27FC236}">
                <a16:creationId xmlns:a16="http://schemas.microsoft.com/office/drawing/2014/main" id="{E27B58F3-9D67-4DFE-BB51-D22EBBAC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2973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while(flag[0]){};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0" name="Rectangle 6">
            <a:extLst>
              <a:ext uri="{FF2B5EF4-FFF2-40B4-BE49-F238E27FC236}">
                <a16:creationId xmlns:a16="http://schemas.microsoft.com/office/drawing/2014/main" id="{8C472E04-E4FC-41C6-8FFD-0E2A175F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458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1" name="Rectangle 7">
            <a:extLst>
              <a:ext uri="{FF2B5EF4-FFF2-40B4-BE49-F238E27FC236}">
                <a16:creationId xmlns:a16="http://schemas.microsoft.com/office/drawing/2014/main" id="{8A0BCAFB-9D7A-4F26-8F10-EA9B9070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6458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2" name="Rectangle 8">
            <a:extLst>
              <a:ext uri="{FF2B5EF4-FFF2-40B4-BE49-F238E27FC236}">
                <a16:creationId xmlns:a16="http://schemas.microsoft.com/office/drawing/2014/main" id="{C9DBA471-C48E-4CCB-82C1-FEF043F8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4583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while(flag[1]){};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3" name="Rectangle 9">
            <a:extLst>
              <a:ext uri="{FF2B5EF4-FFF2-40B4-BE49-F238E27FC236}">
                <a16:creationId xmlns:a16="http://schemas.microsoft.com/office/drawing/2014/main" id="{41A755A2-70D2-4258-8694-43D79EAC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9784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4" name="Rectangle 10">
            <a:extLst>
              <a:ext uri="{FF2B5EF4-FFF2-40B4-BE49-F238E27FC236}">
                <a16:creationId xmlns:a16="http://schemas.microsoft.com/office/drawing/2014/main" id="{B4191083-5684-4AF8-8AC5-C562E50A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9784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5" name="Rectangle 11">
            <a:extLst>
              <a:ext uri="{FF2B5EF4-FFF2-40B4-BE49-F238E27FC236}">
                <a16:creationId xmlns:a16="http://schemas.microsoft.com/office/drawing/2014/main" id="{A97286E3-C35B-4C47-9B10-AD03E068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97846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flag[1]:=true;</a:t>
            </a:r>
            <a:endParaRPr lang="es-ES" altLang="en-US" sz="2000">
              <a:solidFill>
                <a:srgbClr val="0000FF"/>
              </a:solidFill>
            </a:endParaRPr>
          </a:p>
        </p:txBody>
      </p:sp>
      <p:sp>
        <p:nvSpPr>
          <p:cNvPr id="630796" name="Rectangle 12">
            <a:extLst>
              <a:ext uri="{FF2B5EF4-FFF2-40B4-BE49-F238E27FC236}">
                <a16:creationId xmlns:a16="http://schemas.microsoft.com/office/drawing/2014/main" id="{EB650F20-3902-48A7-A235-E2806D13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3269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30797" name="Rectangle 13">
            <a:extLst>
              <a:ext uri="{FF2B5EF4-FFF2-40B4-BE49-F238E27FC236}">
                <a16:creationId xmlns:a16="http://schemas.microsoft.com/office/drawing/2014/main" id="{4B42F0C8-D1D9-4A5E-8968-43FF7198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3269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8" name="Rectangle 14">
            <a:extLst>
              <a:ext uri="{FF2B5EF4-FFF2-40B4-BE49-F238E27FC236}">
                <a16:creationId xmlns:a16="http://schemas.microsoft.com/office/drawing/2014/main" id="{66FC5748-34E5-4E90-946D-1B9EA642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32696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flag[0]:=true;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9" name="Rectangle 15">
            <a:extLst>
              <a:ext uri="{FF2B5EF4-FFF2-40B4-BE49-F238E27FC236}">
                <a16:creationId xmlns:a16="http://schemas.microsoft.com/office/drawing/2014/main" id="{4371143C-E3D8-48B3-9B60-4393C70F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65958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30800" name="Rectangle 16">
            <a:extLst>
              <a:ext uri="{FF2B5EF4-FFF2-40B4-BE49-F238E27FC236}">
                <a16:creationId xmlns:a16="http://schemas.microsoft.com/office/drawing/2014/main" id="{63E83CD5-4620-4FB9-8691-D3E5B4A4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65958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52244" name="Rectangle 17">
            <a:extLst>
              <a:ext uri="{FF2B5EF4-FFF2-40B4-BE49-F238E27FC236}">
                <a16:creationId xmlns:a16="http://schemas.microsoft.com/office/drawing/2014/main" id="{AC133651-AA82-4BE4-A1E6-EF599CB8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0080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Flag[1]</a:t>
            </a:r>
          </a:p>
        </p:txBody>
      </p:sp>
      <p:sp>
        <p:nvSpPr>
          <p:cNvPr id="52245" name="Rectangle 18">
            <a:extLst>
              <a:ext uri="{FF2B5EF4-FFF2-40B4-BE49-F238E27FC236}">
                <a16:creationId xmlns:a16="http://schemas.microsoft.com/office/drawing/2014/main" id="{3E8E31CC-71E0-442A-8727-E154A00B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0080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Flag[0]</a:t>
            </a:r>
          </a:p>
        </p:txBody>
      </p:sp>
      <p:sp>
        <p:nvSpPr>
          <p:cNvPr id="52246" name="Rectangle 19">
            <a:extLst>
              <a:ext uri="{FF2B5EF4-FFF2-40B4-BE49-F238E27FC236}">
                <a16:creationId xmlns:a16="http://schemas.microsoft.com/office/drawing/2014/main" id="{C07DA18F-E8DC-4EF8-A5CA-ED7D656A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0080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52247" name="Rectangle 20">
            <a:extLst>
              <a:ext uri="{FF2B5EF4-FFF2-40B4-BE49-F238E27FC236}">
                <a16:creationId xmlns:a16="http://schemas.microsoft.com/office/drawing/2014/main" id="{DC1D3622-90BF-424B-B3A1-18CFB309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080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630805" name="AutoShape 21">
            <a:extLst>
              <a:ext uri="{FF2B5EF4-FFF2-40B4-BE49-F238E27FC236}">
                <a16:creationId xmlns:a16="http://schemas.microsoft.com/office/drawing/2014/main" id="{A81D974D-2139-421D-9FE9-F7927FC3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69246"/>
            <a:ext cx="1152525" cy="576262"/>
          </a:xfrm>
          <a:prstGeom prst="wedgeRectCallout">
            <a:avLst>
              <a:gd name="adj1" fmla="val 25343"/>
              <a:gd name="adj2" fmla="val 8746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30806" name="AutoShape 22">
            <a:extLst>
              <a:ext uri="{FF2B5EF4-FFF2-40B4-BE49-F238E27FC236}">
                <a16:creationId xmlns:a16="http://schemas.microsoft.com/office/drawing/2014/main" id="{7AB47F83-02B7-4C55-B084-5C8B538B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816946"/>
            <a:ext cx="1152525" cy="576262"/>
          </a:xfrm>
          <a:prstGeom prst="wedgeRectCallout">
            <a:avLst>
              <a:gd name="adj1" fmla="val 19148"/>
              <a:gd name="adj2" fmla="val 891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/>
      <p:bldP spid="630788" grpId="0"/>
      <p:bldP spid="630789" grpId="0"/>
      <p:bldP spid="630790" grpId="0"/>
      <p:bldP spid="630791" grpId="0"/>
      <p:bldP spid="630792" grpId="0"/>
      <p:bldP spid="630793" grpId="0"/>
      <p:bldP spid="630794" grpId="0"/>
      <p:bldP spid="630795" grpId="0"/>
      <p:bldP spid="630796" grpId="0"/>
      <p:bldP spid="630797" grpId="0"/>
      <p:bldP spid="630798" grpId="0"/>
      <p:bldP spid="630799" grpId="0"/>
      <p:bldP spid="630800" grpId="0"/>
      <p:bldP spid="630805" grpId="0" animBg="1"/>
      <p:bldP spid="6308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>
            <a:extLst>
              <a:ext uri="{FF2B5EF4-FFF2-40B4-BE49-F238E27FC236}">
                <a16:creationId xmlns:a16="http://schemas.microsoft.com/office/drawing/2014/main" id="{2C922F8E-C133-4D13-B0FE-2A0BF19EA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problema de los borrachos intento 4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DD6F048F-2C27-4AE5-AFEA-608580A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Ahora... al querer entrar al baño, primero pone su pizarra en verdadero</a:t>
            </a:r>
          </a:p>
          <a:p>
            <a:pPr eaLnBrk="1" hangingPunct="1"/>
            <a:r>
              <a:rPr lang="es-ES" altLang="en-US"/>
              <a:t>Examina la pizarra del otro borracho</a:t>
            </a:r>
          </a:p>
          <a:p>
            <a:pPr eaLnBrk="1" hangingPunct="1"/>
            <a:r>
              <a:rPr lang="es-ES" altLang="en-US"/>
              <a:t>Mientras está en verdadero, quita  el verdadero de su pizarra y espera un tiempo</a:t>
            </a:r>
          </a:p>
          <a:p>
            <a:pPr eaLnBrk="1" hangingPunct="1"/>
            <a:r>
              <a:rPr lang="es-ES" altLang="en-US"/>
              <a:t>Vuelve a poner su pizarra en verdadero y comprueba nuevamente la pizarra del otro proceso</a:t>
            </a:r>
          </a:p>
          <a:p>
            <a:pPr eaLnBrk="1" hangingPunct="1"/>
            <a:r>
              <a:rPr lang="es-ES" altLang="en-US"/>
              <a:t>Entra al baño</a:t>
            </a:r>
          </a:p>
          <a:p>
            <a:pPr eaLnBrk="1" hangingPunct="1"/>
            <a:r>
              <a:rPr lang="es-ES" altLang="en-US"/>
              <a:t>Al salir, pone su pizarra en falso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A149C9-C9C7-433A-A686-8C4BE9B0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C3D86C-A72F-4550-A4AB-6EFFB616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BD8FC-7531-4B58-9E5A-E4CCD94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28</a:t>
            </a:fld>
            <a:endParaRPr lang="es-ES" alt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:a16="http://schemas.microsoft.com/office/drawing/2014/main" id="{2D5FEEC8-4C9C-4BA3-BA16-63A4F4C5C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AD413-97BC-45A4-9134-D1FAEB19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8F1B6-6D4A-4571-9186-ED599203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205B2-ABD4-4D46-A394-FD7CD52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29</a:t>
            </a:fld>
            <a:endParaRPr lang="es-ES" altLang="es-MX"/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A7B02A45-D3F0-40C4-9FCB-93228290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412" y="1965024"/>
            <a:ext cx="61198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while(flag[j])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[i]:=false;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espera un tiempo aleatorio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[i]:=true;</a:t>
            </a:r>
            <a:endParaRPr lang="en-US" alt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3F7880F2-3BA3-41E8-8196-9A87651A0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A03D3728-29CE-4578-BF75-811C4891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/>
              <a:t>Casos de estudio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E99078-6A0A-4120-B489-3F9DBE2E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5B7539-B774-41EE-8221-0DA11F3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16D2B6-3C5F-4473-AF9D-B8896C91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</a:t>
            </a:fld>
            <a:endParaRPr lang="es-ES" altLang="es-MX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4">
            <a:extLst>
              <a:ext uri="{FF2B5EF4-FFF2-40B4-BE49-F238E27FC236}">
                <a16:creationId xmlns:a16="http://schemas.microsoft.com/office/drawing/2014/main" id="{DA684DEB-15AA-4F99-9D7E-9E0BEC097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Intento 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23490C-61C3-474A-8D42-CBC826C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D5C939-F6AF-48D8-9BF8-0C3585AE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C250BC-B283-4C86-976A-D2D482F3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30</a:t>
            </a:fld>
            <a:endParaRPr lang="es-ES" altLang="es-MX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138C70E9-04C1-42F9-930D-81D4532A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8840"/>
            <a:ext cx="3733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while(flag[0])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flag[1]:=false;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espera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flag[1]:=true;</a:t>
            </a:r>
            <a:endParaRPr lang="en-US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CA57305E-58CF-47E5-A4DC-B8E82158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8840"/>
            <a:ext cx="3733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while(flag[1])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espera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[0]:=true;</a:t>
            </a: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074">
            <a:extLst>
              <a:ext uri="{FF2B5EF4-FFF2-40B4-BE49-F238E27FC236}">
                <a16:creationId xmlns:a16="http://schemas.microsoft.com/office/drawing/2014/main" id="{6992D159-57F0-4B6A-BCCD-9784AA98D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 dirty="0"/>
              <a:t>El problema de los borrachos con el algoritmo de </a:t>
            </a:r>
            <a:r>
              <a:rPr lang="es-ES" altLang="en-US" dirty="0" err="1"/>
              <a:t>Dekker</a:t>
            </a:r>
            <a:endParaRPr lang="es-ES" altLang="en-US" dirty="0"/>
          </a:p>
        </p:txBody>
      </p:sp>
      <p:sp>
        <p:nvSpPr>
          <p:cNvPr id="59398" name="Rectangle 3095">
            <a:extLst>
              <a:ext uri="{FF2B5EF4-FFF2-40B4-BE49-F238E27FC236}">
                <a16:creationId xmlns:a16="http://schemas.microsoft.com/office/drawing/2014/main" id="{4AE7712D-75F5-40C9-9313-ACE01028C9F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895850" y="1841584"/>
            <a:ext cx="3619500" cy="3819664"/>
          </a:xfrm>
        </p:spPr>
        <p:txBody>
          <a:bodyPr/>
          <a:lstStyle/>
          <a:p>
            <a:pPr eaLnBrk="1" hangingPunct="1"/>
            <a:r>
              <a:rPr lang="es-ES" altLang="en-US" sz="1600" dirty="0"/>
              <a:t>Tres pizarras afuera del baño</a:t>
            </a:r>
          </a:p>
          <a:p>
            <a:pPr lvl="1" eaLnBrk="1" hangingPunct="1"/>
            <a:r>
              <a:rPr lang="es-ES" altLang="en-US" sz="1600" dirty="0"/>
              <a:t>La otra que indica a quien le toca el turno</a:t>
            </a:r>
          </a:p>
          <a:p>
            <a:pPr eaLnBrk="1" hangingPunct="1"/>
            <a:r>
              <a:rPr lang="es-ES" altLang="en-US" sz="1600" dirty="0"/>
              <a:t>Al querer entrar al baño pone:</a:t>
            </a:r>
          </a:p>
          <a:p>
            <a:pPr lvl="1" eaLnBrk="1" hangingPunct="1"/>
            <a:r>
              <a:rPr lang="es-ES" altLang="en-US" sz="1600" dirty="0"/>
              <a:t>su pizarra bandera en verdadero</a:t>
            </a:r>
          </a:p>
          <a:p>
            <a:pPr eaLnBrk="1" hangingPunct="1"/>
            <a:r>
              <a:rPr lang="es-ES" altLang="en-US" sz="1600" dirty="0"/>
              <a:t>Examina la pizarra del otro</a:t>
            </a:r>
          </a:p>
          <a:p>
            <a:pPr lvl="1" eaLnBrk="1" hangingPunct="1"/>
            <a:r>
              <a:rPr lang="es-ES" altLang="en-US" sz="1400" dirty="0"/>
              <a:t>Si está en verdadero, esperará en un ciclo esperando que el otro quite ponga su turno en la variable turno.</a:t>
            </a:r>
          </a:p>
          <a:p>
            <a:pPr lvl="1" eaLnBrk="1" hangingPunct="1"/>
            <a:r>
              <a:rPr lang="es-ES" altLang="en-US" sz="1400" dirty="0"/>
              <a:t>Al salir de este ciclo vuelve a comprobar la bandera turno del otro.</a:t>
            </a:r>
          </a:p>
          <a:p>
            <a:pPr eaLnBrk="1" hangingPunct="1"/>
            <a:r>
              <a:rPr lang="es-ES" altLang="en-US" sz="1600" dirty="0"/>
              <a:t>Al salir, pone su pizarra en falso y el turno del otro.</a:t>
            </a:r>
          </a:p>
          <a:p>
            <a:pPr eaLnBrk="1" hangingPunct="1"/>
            <a:endParaRPr lang="es-MX" altLang="en-US" sz="18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9797CE-45C6-4335-AA9E-5AF32F1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CB73EE-CFB8-4264-96BE-42DAE72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9F6E5-12CB-479F-86BA-8A2C912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0244-F837-4530-9523-003A4D9A9179}" type="slidenum">
              <a:rPr lang="es-ES" altLang="es-MX" smtClean="0"/>
              <a:pPr>
                <a:defRPr/>
              </a:pPr>
              <a:t>31</a:t>
            </a:fld>
            <a:endParaRPr lang="es-ES" altLang="es-MX"/>
          </a:p>
        </p:txBody>
      </p:sp>
      <p:grpSp>
        <p:nvGrpSpPr>
          <p:cNvPr id="59399" name="Group 3096">
            <a:extLst>
              <a:ext uri="{FF2B5EF4-FFF2-40B4-BE49-F238E27FC236}">
                <a16:creationId xmlns:a16="http://schemas.microsoft.com/office/drawing/2014/main" id="{4CDE2CC2-022A-42A7-BE1F-8F0D8B15782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73238"/>
            <a:ext cx="4500562" cy="3613150"/>
            <a:chOff x="2116" y="1440"/>
            <a:chExt cx="2352" cy="2064"/>
          </a:xfrm>
        </p:grpSpPr>
        <p:sp>
          <p:nvSpPr>
            <p:cNvPr id="59400" name="Rectangle 3097">
              <a:extLst>
                <a:ext uri="{FF2B5EF4-FFF2-40B4-BE49-F238E27FC236}">
                  <a16:creationId xmlns:a16="http://schemas.microsoft.com/office/drawing/2014/main" id="{7888682B-3626-4D8B-AC42-E3FE1CEBA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40"/>
              <a:ext cx="1680" cy="2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59401" name="Object 2">
              <a:extLst>
                <a:ext uri="{FF2B5EF4-FFF2-40B4-BE49-F238E27FC236}">
                  <a16:creationId xmlns:a16="http://schemas.microsoft.com/office/drawing/2014/main" id="{0EFC8470-30EA-40A9-846A-2332E748A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1488"/>
            <a:ext cx="480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Imagen" r:id="rId4" imgW="763524" imgH="1145743" progId="MS_ClipArt_Gallery.2">
                    <p:embed/>
                  </p:oleObj>
                </mc:Choice>
                <mc:Fallback>
                  <p:oleObj name="Imagen" r:id="rId4" imgW="763524" imgH="1145743" progId="MS_ClipArt_Gallery.2">
                    <p:embed/>
                    <p:pic>
                      <p:nvPicPr>
                        <p:cNvPr id="59401" name="Object 2">
                          <a:extLst>
                            <a:ext uri="{FF2B5EF4-FFF2-40B4-BE49-F238E27FC236}">
                              <a16:creationId xmlns:a16="http://schemas.microsoft.com/office/drawing/2014/main" id="{0EFC8470-30EA-40A9-846A-2332E748A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488"/>
                          <a:ext cx="480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3">
              <a:extLst>
                <a:ext uri="{FF2B5EF4-FFF2-40B4-BE49-F238E27FC236}">
                  <a16:creationId xmlns:a16="http://schemas.microsoft.com/office/drawing/2014/main" id="{15DE6084-8F84-437E-AEB6-06F936F20F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8" y="2880"/>
            <a:ext cx="27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Imagen" r:id="rId6" imgW="437560" imgH="967382" progId="MS_ClipArt_Gallery.2">
                    <p:embed/>
                  </p:oleObj>
                </mc:Choice>
                <mc:Fallback>
                  <p:oleObj name="Imagen" r:id="rId6" imgW="437560" imgH="967382" progId="MS_ClipArt_Gallery.2">
                    <p:embed/>
                    <p:pic>
                      <p:nvPicPr>
                        <p:cNvPr id="59402" name="Object 3">
                          <a:extLst>
                            <a:ext uri="{FF2B5EF4-FFF2-40B4-BE49-F238E27FC236}">
                              <a16:creationId xmlns:a16="http://schemas.microsoft.com/office/drawing/2014/main" id="{15DE6084-8F84-437E-AEB6-06F936F20F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880"/>
                          <a:ext cx="27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Rectangle 3100">
              <a:extLst>
                <a:ext uri="{FF2B5EF4-FFF2-40B4-BE49-F238E27FC236}">
                  <a16:creationId xmlns:a16="http://schemas.microsoft.com/office/drawing/2014/main" id="{81888A31-DED7-4841-BEC6-94981DCE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59404" name="Object 4">
              <a:extLst>
                <a:ext uri="{FF2B5EF4-FFF2-40B4-BE49-F238E27FC236}">
                  <a16:creationId xmlns:a16="http://schemas.microsoft.com/office/drawing/2014/main" id="{F58E2C97-7747-46F6-B7D3-5E4BDC71A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0" y="1968"/>
            <a:ext cx="269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Imagen" r:id="rId8" imgW="550469" imgH="1913839" progId="MS_ClipArt_Gallery.2">
                    <p:embed/>
                  </p:oleObj>
                </mc:Choice>
                <mc:Fallback>
                  <p:oleObj name="Imagen" r:id="rId8" imgW="550469" imgH="1913839" progId="MS_ClipArt_Gallery.2">
                    <p:embed/>
                    <p:pic>
                      <p:nvPicPr>
                        <p:cNvPr id="59404" name="Object 4">
                          <a:extLst>
                            <a:ext uri="{FF2B5EF4-FFF2-40B4-BE49-F238E27FC236}">
                              <a16:creationId xmlns:a16="http://schemas.microsoft.com/office/drawing/2014/main" id="{F58E2C97-7747-46F6-B7D3-5E4BDC71A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1968"/>
                          <a:ext cx="269" cy="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5" name="Object 5">
              <a:extLst>
                <a:ext uri="{FF2B5EF4-FFF2-40B4-BE49-F238E27FC236}">
                  <a16:creationId xmlns:a16="http://schemas.microsoft.com/office/drawing/2014/main" id="{17150316-B954-4434-8171-C0C2F7244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2112"/>
            <a:ext cx="4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Imagen" r:id="rId10" imgW="3292475" imgH="3292475" progId="MS_ClipArt_Gallery.2">
                    <p:embed/>
                  </p:oleObj>
                </mc:Choice>
                <mc:Fallback>
                  <p:oleObj name="Imagen" r:id="rId10" imgW="3292475" imgH="3292475" progId="MS_ClipArt_Gallery.2">
                    <p:embed/>
                    <p:pic>
                      <p:nvPicPr>
                        <p:cNvPr id="59405" name="Object 5">
                          <a:extLst>
                            <a:ext uri="{FF2B5EF4-FFF2-40B4-BE49-F238E27FC236}">
                              <a16:creationId xmlns:a16="http://schemas.microsoft.com/office/drawing/2014/main" id="{17150316-B954-4434-8171-C0C2F72449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112"/>
                          <a:ext cx="4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6" name="Object 6">
              <a:extLst>
                <a:ext uri="{FF2B5EF4-FFF2-40B4-BE49-F238E27FC236}">
                  <a16:creationId xmlns:a16="http://schemas.microsoft.com/office/drawing/2014/main" id="{1784F61C-B61C-4F43-BBA4-A11D07C32E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2160"/>
            <a:ext cx="36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Imagen" r:id="rId12" imgW="581558" imgH="616306" progId="MS_ClipArt_Gallery.2">
                    <p:embed/>
                  </p:oleObj>
                </mc:Choice>
                <mc:Fallback>
                  <p:oleObj name="Imagen" r:id="rId12" imgW="581558" imgH="616306" progId="MS_ClipArt_Gallery.2">
                    <p:embed/>
                    <p:pic>
                      <p:nvPicPr>
                        <p:cNvPr id="59406" name="Object 6">
                          <a:extLst>
                            <a:ext uri="{FF2B5EF4-FFF2-40B4-BE49-F238E27FC236}">
                              <a16:creationId xmlns:a16="http://schemas.microsoft.com/office/drawing/2014/main" id="{1784F61C-B61C-4F43-BBA4-A11D07C32E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160"/>
                          <a:ext cx="36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7" name="Text Box 3104">
              <a:extLst>
                <a:ext uri="{FF2B5EF4-FFF2-40B4-BE49-F238E27FC236}">
                  <a16:creationId xmlns:a16="http://schemas.microsoft.com/office/drawing/2014/main" id="{F255A819-458C-4120-B54E-0A08A981C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1968"/>
              <a:ext cx="42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59408" name="Text Box 3105">
              <a:extLst>
                <a:ext uri="{FF2B5EF4-FFF2-40B4-BE49-F238E27FC236}">
                  <a16:creationId xmlns:a16="http://schemas.microsoft.com/office/drawing/2014/main" id="{7DFE3297-FED0-45E7-91A0-C2A839833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799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59409" name="Text Box 3106">
              <a:extLst>
                <a:ext uri="{FF2B5EF4-FFF2-40B4-BE49-F238E27FC236}">
                  <a16:creationId xmlns:a16="http://schemas.microsoft.com/office/drawing/2014/main" id="{108ED0F8-9310-445C-B149-0C1A0244B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976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59410" name="Text Box 3107">
              <a:extLst>
                <a:ext uri="{FF2B5EF4-FFF2-40B4-BE49-F238E27FC236}">
                  <a16:creationId xmlns:a16="http://schemas.microsoft.com/office/drawing/2014/main" id="{C5F712D6-4085-49BD-8898-80D24E506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688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59411" name="Object 7">
              <a:extLst>
                <a:ext uri="{FF2B5EF4-FFF2-40B4-BE49-F238E27FC236}">
                  <a16:creationId xmlns:a16="http://schemas.microsoft.com/office/drawing/2014/main" id="{BE1201BA-CE30-4AF5-B04C-49BA9ED8CE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931"/>
            <a:ext cx="3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Imagen" r:id="rId14" imgW="581558" imgH="616306" progId="MS_ClipArt_Gallery.2">
                    <p:embed/>
                  </p:oleObj>
                </mc:Choice>
                <mc:Fallback>
                  <p:oleObj name="Imagen" r:id="rId14" imgW="581558" imgH="616306" progId="MS_ClipArt_Gallery.2">
                    <p:embed/>
                    <p:pic>
                      <p:nvPicPr>
                        <p:cNvPr id="59411" name="Object 7">
                          <a:extLst>
                            <a:ext uri="{FF2B5EF4-FFF2-40B4-BE49-F238E27FC236}">
                              <a16:creationId xmlns:a16="http://schemas.microsoft.com/office/drawing/2014/main" id="{BE1201BA-CE30-4AF5-B04C-49BA9ED8C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31"/>
                          <a:ext cx="33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Text Box 3109">
              <a:extLst>
                <a:ext uri="{FF2B5EF4-FFF2-40B4-BE49-F238E27FC236}">
                  <a16:creationId xmlns:a16="http://schemas.microsoft.com/office/drawing/2014/main" id="{90CCB4F3-3F7E-482B-B9E1-83B9F3124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2208"/>
              <a:ext cx="4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graphicFrame>
          <p:nvGraphicFramePr>
            <p:cNvPr id="59413" name="Object 8">
              <a:extLst>
                <a:ext uri="{FF2B5EF4-FFF2-40B4-BE49-F238E27FC236}">
                  <a16:creationId xmlns:a16="http://schemas.microsoft.com/office/drawing/2014/main" id="{33EC368A-FB16-4CCB-A09A-CB52FC4CF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7" y="2400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Imagen" r:id="rId15" imgW="581558" imgH="616306" progId="MS_ClipArt_Gallery.2">
                    <p:embed/>
                  </p:oleObj>
                </mc:Choice>
                <mc:Fallback>
                  <p:oleObj name="Imagen" r:id="rId15" imgW="581558" imgH="616306" progId="MS_ClipArt_Gallery.2">
                    <p:embed/>
                    <p:pic>
                      <p:nvPicPr>
                        <p:cNvPr id="59413" name="Object 8">
                          <a:extLst>
                            <a:ext uri="{FF2B5EF4-FFF2-40B4-BE49-F238E27FC236}">
                              <a16:creationId xmlns:a16="http://schemas.microsoft.com/office/drawing/2014/main" id="{33EC368A-FB16-4CCB-A09A-CB52FC4CF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400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>
            <a:extLst>
              <a:ext uri="{FF2B5EF4-FFF2-40B4-BE49-F238E27FC236}">
                <a16:creationId xmlns:a16="http://schemas.microsoft.com/office/drawing/2014/main" id="{C36C3F98-0F45-4A18-AA56-76A7053D9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 de Dekker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0B228C-1E1D-4905-9E7A-056649AF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0D7522-17D0-477D-9482-E36F54BF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F6F434-DFBB-445A-BE09-CBFE3E89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32</a:t>
            </a:fld>
            <a:endParaRPr lang="es-ES" altLang="es-MX"/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E72AB5D4-9551-47BF-AB31-7B1A8454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7" y="1764099"/>
            <a:ext cx="345638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while(flag[j])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[i]=false;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(turno!=i);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[i]=true;</a:t>
            </a:r>
            <a:endParaRPr lang="en-US" alt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=j;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flag[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4">
            <a:extLst>
              <a:ext uri="{FF2B5EF4-FFF2-40B4-BE49-F238E27FC236}">
                <a16:creationId xmlns:a16="http://schemas.microsoft.com/office/drawing/2014/main" id="{6414A8C0-31D1-492D-A93D-624C12BA9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 de Dekker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A20211-D475-4BC4-83D6-CB2907D9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EDABC1-5C89-41DD-B619-FC11A46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10B5B-C9B2-4FD0-89E5-58DBBCFF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33</a:t>
            </a:fld>
            <a:endParaRPr lang="es-ES" altLang="es-MX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AA7432F1-8C50-4B63-A828-DDF49AAB2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02742"/>
            <a:ext cx="37338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while(flag[0])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flag[1]=false;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while(turno!=1);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   flag[1]=true;</a:t>
            </a:r>
            <a:endParaRPr lang="en-US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turno=0;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 flag[1]=false;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A248BB0E-B42D-4FC9-952F-1838AEE16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2742"/>
            <a:ext cx="37338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while(flag[1])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(turno!=0);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s-MX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[0]=true;</a:t>
            </a: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flag[0]=false;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3074">
            <a:extLst>
              <a:ext uri="{FF2B5EF4-FFF2-40B4-BE49-F238E27FC236}">
                <a16:creationId xmlns:a16="http://schemas.microsoft.com/office/drawing/2014/main" id="{BF0BBC4A-3A08-400B-BAC6-929567D0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El problema de los borrachos con el algoritmo de Peterson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F5E2C4-539B-4828-AB0B-58BDB75BB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0660" y="1825625"/>
            <a:ext cx="3504690" cy="4351338"/>
          </a:xfrm>
        </p:spPr>
        <p:txBody>
          <a:bodyPr/>
          <a:lstStyle/>
          <a:p>
            <a:r>
              <a:rPr lang="es-ES" altLang="en-US" sz="1600" dirty="0"/>
              <a:t>Tres pizarras afuera del baño</a:t>
            </a:r>
          </a:p>
          <a:p>
            <a:pPr lvl="1"/>
            <a:r>
              <a:rPr lang="es-ES" altLang="en-US" sz="1600" dirty="0"/>
              <a:t>La otra que indica a quien le toca el turno</a:t>
            </a:r>
          </a:p>
          <a:p>
            <a:r>
              <a:rPr lang="es-ES" altLang="en-US" sz="1600" dirty="0"/>
              <a:t>Al querer entrar al baño pone:</a:t>
            </a:r>
          </a:p>
          <a:p>
            <a:pPr lvl="1"/>
            <a:r>
              <a:rPr lang="es-ES" altLang="en-US" sz="1600" dirty="0"/>
              <a:t>su pizarra bandera en verdadero</a:t>
            </a:r>
          </a:p>
          <a:p>
            <a:pPr lvl="1"/>
            <a:r>
              <a:rPr lang="es-ES" altLang="en-US" sz="1600" dirty="0"/>
              <a:t>la pizarra turno con número del otro</a:t>
            </a:r>
          </a:p>
          <a:p>
            <a:r>
              <a:rPr lang="es-ES" altLang="en-US" sz="1600" dirty="0"/>
              <a:t>Examina la pizarra del otro y turno</a:t>
            </a:r>
          </a:p>
          <a:p>
            <a:r>
              <a:rPr lang="es-ES" altLang="en-US" sz="1600" dirty="0"/>
              <a:t>Si está en verdadero, pero el otro  no tiene el turno, entra al baño</a:t>
            </a:r>
          </a:p>
          <a:p>
            <a:r>
              <a:rPr lang="es-ES" altLang="en-US" sz="1600" dirty="0"/>
              <a:t>Al salir, pone su pizarra en falso</a:t>
            </a:r>
          </a:p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DE641-7072-411D-8653-7E92FEC3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7C8856-086D-49BE-933A-8C07A2EC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73B06E-B28E-46CC-AAE5-866A1124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0244-F837-4530-9523-003A4D9A9179}" type="slidenum">
              <a:rPr lang="es-ES" altLang="es-MX" smtClean="0"/>
              <a:pPr>
                <a:defRPr/>
              </a:pPr>
              <a:t>34</a:t>
            </a:fld>
            <a:endParaRPr lang="es-ES" altLang="es-MX"/>
          </a:p>
        </p:txBody>
      </p:sp>
      <p:grpSp>
        <p:nvGrpSpPr>
          <p:cNvPr id="65543" name="Group 3096">
            <a:extLst>
              <a:ext uri="{FF2B5EF4-FFF2-40B4-BE49-F238E27FC236}">
                <a16:creationId xmlns:a16="http://schemas.microsoft.com/office/drawing/2014/main" id="{4540520C-CDB1-4762-A5FC-6F0DF8D121B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048098"/>
            <a:ext cx="4500562" cy="3613150"/>
            <a:chOff x="2116" y="1440"/>
            <a:chExt cx="2352" cy="2064"/>
          </a:xfrm>
        </p:grpSpPr>
        <p:sp>
          <p:nvSpPr>
            <p:cNvPr id="65544" name="Rectangle 3097">
              <a:extLst>
                <a:ext uri="{FF2B5EF4-FFF2-40B4-BE49-F238E27FC236}">
                  <a16:creationId xmlns:a16="http://schemas.microsoft.com/office/drawing/2014/main" id="{7570DCF7-8B84-4A20-8B5D-0916165B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40"/>
              <a:ext cx="1680" cy="2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65545" name="Object 3098">
              <a:extLst>
                <a:ext uri="{FF2B5EF4-FFF2-40B4-BE49-F238E27FC236}">
                  <a16:creationId xmlns:a16="http://schemas.microsoft.com/office/drawing/2014/main" id="{6A1DEAC5-C0F0-4E1D-81AC-D27A92015F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1488"/>
            <a:ext cx="480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Imagen" r:id="rId4" imgW="763524" imgH="1145743" progId="MS_ClipArt_Gallery.2">
                    <p:embed/>
                  </p:oleObj>
                </mc:Choice>
                <mc:Fallback>
                  <p:oleObj name="Imagen" r:id="rId4" imgW="763524" imgH="1145743" progId="MS_ClipArt_Gallery.2">
                    <p:embed/>
                    <p:pic>
                      <p:nvPicPr>
                        <p:cNvPr id="65545" name="Object 3098">
                          <a:extLst>
                            <a:ext uri="{FF2B5EF4-FFF2-40B4-BE49-F238E27FC236}">
                              <a16:creationId xmlns:a16="http://schemas.microsoft.com/office/drawing/2014/main" id="{6A1DEAC5-C0F0-4E1D-81AC-D27A92015F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488"/>
                          <a:ext cx="480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3099">
              <a:extLst>
                <a:ext uri="{FF2B5EF4-FFF2-40B4-BE49-F238E27FC236}">
                  <a16:creationId xmlns:a16="http://schemas.microsoft.com/office/drawing/2014/main" id="{55FBFD96-C804-4F42-AE34-FBDDF6C58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8" y="2880"/>
            <a:ext cx="27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Imagen" r:id="rId6" imgW="437560" imgH="967382" progId="MS_ClipArt_Gallery.2">
                    <p:embed/>
                  </p:oleObj>
                </mc:Choice>
                <mc:Fallback>
                  <p:oleObj name="Imagen" r:id="rId6" imgW="437560" imgH="967382" progId="MS_ClipArt_Gallery.2">
                    <p:embed/>
                    <p:pic>
                      <p:nvPicPr>
                        <p:cNvPr id="65546" name="Object 3099">
                          <a:extLst>
                            <a:ext uri="{FF2B5EF4-FFF2-40B4-BE49-F238E27FC236}">
                              <a16:creationId xmlns:a16="http://schemas.microsoft.com/office/drawing/2014/main" id="{55FBFD96-C804-4F42-AE34-FBDDF6C580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880"/>
                          <a:ext cx="27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3100">
              <a:extLst>
                <a:ext uri="{FF2B5EF4-FFF2-40B4-BE49-F238E27FC236}">
                  <a16:creationId xmlns:a16="http://schemas.microsoft.com/office/drawing/2014/main" id="{E1C8DB3C-1770-47BC-B7BA-D06ADD1F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65548" name="Object 3101">
              <a:extLst>
                <a:ext uri="{FF2B5EF4-FFF2-40B4-BE49-F238E27FC236}">
                  <a16:creationId xmlns:a16="http://schemas.microsoft.com/office/drawing/2014/main" id="{F071EF87-1D3F-4388-8410-00F0498821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0" y="1968"/>
            <a:ext cx="269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Imagen" r:id="rId8" imgW="550469" imgH="1913839" progId="MS_ClipArt_Gallery.2">
                    <p:embed/>
                  </p:oleObj>
                </mc:Choice>
                <mc:Fallback>
                  <p:oleObj name="Imagen" r:id="rId8" imgW="550469" imgH="1913839" progId="MS_ClipArt_Gallery.2">
                    <p:embed/>
                    <p:pic>
                      <p:nvPicPr>
                        <p:cNvPr id="65548" name="Object 3101">
                          <a:extLst>
                            <a:ext uri="{FF2B5EF4-FFF2-40B4-BE49-F238E27FC236}">
                              <a16:creationId xmlns:a16="http://schemas.microsoft.com/office/drawing/2014/main" id="{F071EF87-1D3F-4388-8410-00F049882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1968"/>
                          <a:ext cx="269" cy="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Object 3102">
              <a:extLst>
                <a:ext uri="{FF2B5EF4-FFF2-40B4-BE49-F238E27FC236}">
                  <a16:creationId xmlns:a16="http://schemas.microsoft.com/office/drawing/2014/main" id="{CD37722A-BF87-493C-89BA-7A08B3F85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2112"/>
            <a:ext cx="4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Imagen" r:id="rId10" imgW="3292475" imgH="3292475" progId="MS_ClipArt_Gallery.2">
                    <p:embed/>
                  </p:oleObj>
                </mc:Choice>
                <mc:Fallback>
                  <p:oleObj name="Imagen" r:id="rId10" imgW="3292475" imgH="3292475" progId="MS_ClipArt_Gallery.2">
                    <p:embed/>
                    <p:pic>
                      <p:nvPicPr>
                        <p:cNvPr id="65549" name="Object 3102">
                          <a:extLst>
                            <a:ext uri="{FF2B5EF4-FFF2-40B4-BE49-F238E27FC236}">
                              <a16:creationId xmlns:a16="http://schemas.microsoft.com/office/drawing/2014/main" id="{CD37722A-BF87-493C-89BA-7A08B3F85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112"/>
                          <a:ext cx="4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3103">
              <a:extLst>
                <a:ext uri="{FF2B5EF4-FFF2-40B4-BE49-F238E27FC236}">
                  <a16:creationId xmlns:a16="http://schemas.microsoft.com/office/drawing/2014/main" id="{93D3200A-00B8-4CE5-B55E-93B3B740B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2160"/>
            <a:ext cx="36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Imagen" r:id="rId12" imgW="581558" imgH="616306" progId="MS_ClipArt_Gallery.2">
                    <p:embed/>
                  </p:oleObj>
                </mc:Choice>
                <mc:Fallback>
                  <p:oleObj name="Imagen" r:id="rId12" imgW="581558" imgH="616306" progId="MS_ClipArt_Gallery.2">
                    <p:embed/>
                    <p:pic>
                      <p:nvPicPr>
                        <p:cNvPr id="65550" name="Object 3103">
                          <a:extLst>
                            <a:ext uri="{FF2B5EF4-FFF2-40B4-BE49-F238E27FC236}">
                              <a16:creationId xmlns:a16="http://schemas.microsoft.com/office/drawing/2014/main" id="{93D3200A-00B8-4CE5-B55E-93B3B740B2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160"/>
                          <a:ext cx="36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1" name="Text Box 3104">
              <a:extLst>
                <a:ext uri="{FF2B5EF4-FFF2-40B4-BE49-F238E27FC236}">
                  <a16:creationId xmlns:a16="http://schemas.microsoft.com/office/drawing/2014/main" id="{D05260B4-FCC0-4281-852D-E1B1BC4DC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1968"/>
              <a:ext cx="42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65552" name="Text Box 3105">
              <a:extLst>
                <a:ext uri="{FF2B5EF4-FFF2-40B4-BE49-F238E27FC236}">
                  <a16:creationId xmlns:a16="http://schemas.microsoft.com/office/drawing/2014/main" id="{126FBF74-E274-4236-B565-6BDE5EC80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799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65553" name="Text Box 3106">
              <a:extLst>
                <a:ext uri="{FF2B5EF4-FFF2-40B4-BE49-F238E27FC236}">
                  <a16:creationId xmlns:a16="http://schemas.microsoft.com/office/drawing/2014/main" id="{3C33F042-7F13-4212-8CD4-E9EC95ED1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976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65554" name="Text Box 3107">
              <a:extLst>
                <a:ext uri="{FF2B5EF4-FFF2-40B4-BE49-F238E27FC236}">
                  <a16:creationId xmlns:a16="http://schemas.microsoft.com/office/drawing/2014/main" id="{DF9AEAB1-9E99-42C3-9AF7-F39C9771C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688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65555" name="Object 3108">
              <a:extLst>
                <a:ext uri="{FF2B5EF4-FFF2-40B4-BE49-F238E27FC236}">
                  <a16:creationId xmlns:a16="http://schemas.microsoft.com/office/drawing/2014/main" id="{05B172C2-9C20-4D01-9C7F-83A2481A5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931"/>
            <a:ext cx="3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Imagen" r:id="rId14" imgW="581558" imgH="616306" progId="MS_ClipArt_Gallery.2">
                    <p:embed/>
                  </p:oleObj>
                </mc:Choice>
                <mc:Fallback>
                  <p:oleObj name="Imagen" r:id="rId14" imgW="581558" imgH="616306" progId="MS_ClipArt_Gallery.2">
                    <p:embed/>
                    <p:pic>
                      <p:nvPicPr>
                        <p:cNvPr id="65555" name="Object 3108">
                          <a:extLst>
                            <a:ext uri="{FF2B5EF4-FFF2-40B4-BE49-F238E27FC236}">
                              <a16:creationId xmlns:a16="http://schemas.microsoft.com/office/drawing/2014/main" id="{05B172C2-9C20-4D01-9C7F-83A2481A5D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31"/>
                          <a:ext cx="33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Text Box 3109">
              <a:extLst>
                <a:ext uri="{FF2B5EF4-FFF2-40B4-BE49-F238E27FC236}">
                  <a16:creationId xmlns:a16="http://schemas.microsoft.com/office/drawing/2014/main" id="{8A042CCD-A3BE-436F-8567-EE3018731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2208"/>
              <a:ext cx="4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graphicFrame>
          <p:nvGraphicFramePr>
            <p:cNvPr id="65557" name="Object 3110">
              <a:extLst>
                <a:ext uri="{FF2B5EF4-FFF2-40B4-BE49-F238E27FC236}">
                  <a16:creationId xmlns:a16="http://schemas.microsoft.com/office/drawing/2014/main" id="{E55F9144-189A-490B-8311-75BD56711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7" y="2400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Imagen" r:id="rId15" imgW="581558" imgH="616306" progId="MS_ClipArt_Gallery.2">
                    <p:embed/>
                  </p:oleObj>
                </mc:Choice>
                <mc:Fallback>
                  <p:oleObj name="Imagen" r:id="rId15" imgW="581558" imgH="616306" progId="MS_ClipArt_Gallery.2">
                    <p:embed/>
                    <p:pic>
                      <p:nvPicPr>
                        <p:cNvPr id="65557" name="Object 3110">
                          <a:extLst>
                            <a:ext uri="{FF2B5EF4-FFF2-40B4-BE49-F238E27FC236}">
                              <a16:creationId xmlns:a16="http://schemas.microsoft.com/office/drawing/2014/main" id="{E55F9144-189A-490B-8311-75BD56711D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400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>
            <a:extLst>
              <a:ext uri="{FF2B5EF4-FFF2-40B4-BE49-F238E27FC236}">
                <a16:creationId xmlns:a16="http://schemas.microsoft.com/office/drawing/2014/main" id="{681D1650-0C8E-49D5-840F-AFF80F6FB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 de Peterson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5BA873-2679-4572-93E8-AFAAB02A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96330-9A9B-4AEC-B41D-5D74B171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C9A1BE-D20B-4D79-9357-9DB5910F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35</a:t>
            </a:fld>
            <a:endParaRPr lang="es-ES" altLang="es-MX"/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1D563628-CC67-424C-A197-A6D673E8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060575"/>
            <a:ext cx="4103688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flag[i]=true;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// Quiero entrar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turno=j;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// pero dejo a otros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 // entrar</a:t>
            </a:r>
            <a:endParaRPr lang="en-US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(flag[j]&amp;&amp;turno==j){};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flag[i]=false;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// Ya no quiero entrar</a:t>
            </a:r>
            <a:endParaRPr lang="en-US" altLang="en-US" sz="20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6">
            <a:extLst>
              <a:ext uri="{FF2B5EF4-FFF2-40B4-BE49-F238E27FC236}">
                <a16:creationId xmlns:a16="http://schemas.microsoft.com/office/drawing/2014/main" id="{7B39B36A-D30D-4507-A4B7-2597D7E7A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 de Peterson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314B99-CB63-4B86-B9DB-DCC6C96A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A07C08-AC67-4496-AEA5-6CAA274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54E339-D715-4381-82B7-B3ADAAD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36</a:t>
            </a:fld>
            <a:endParaRPr lang="es-ES" altLang="es-MX"/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9CD357CF-C565-493A-85A1-F0BA0111E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09825"/>
            <a:ext cx="4191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Proceso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flag[0]:=true;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0 quiere entrar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turno:=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0 le da chance a 1</a:t>
            </a:r>
            <a:endParaRPr lang="en-US" altLang="en-US" sz="1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(flag[1]&amp;turno=1){};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0 ya no quiere entrar</a:t>
            </a:r>
            <a:endParaRPr lang="en-US" altLang="en-US" sz="16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forever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9638" name="Text Box 3">
            <a:extLst>
              <a:ext uri="{FF2B5EF4-FFF2-40B4-BE49-F238E27FC236}">
                <a16:creationId xmlns:a16="http://schemas.microsoft.com/office/drawing/2014/main" id="{421B28C9-EECB-4118-9AB7-28E0A746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409825"/>
            <a:ext cx="38862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Proceso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flag[1]:=true;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1 quiere entrar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turno:=0;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1 le da chance a 0</a:t>
            </a:r>
            <a:endParaRPr lang="en-US" altLang="en-US" sz="1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(flag[0]&amp;turno=0){};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// 1 ya no quiere entrar</a:t>
            </a:r>
            <a:endParaRPr lang="en-US" altLang="en-US" sz="16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forever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>
            <a:extLst>
              <a:ext uri="{FF2B5EF4-FFF2-40B4-BE49-F238E27FC236}">
                <a16:creationId xmlns:a16="http://schemas.microsoft.com/office/drawing/2014/main" id="{C02E09F4-5140-4085-879F-E850B17A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Algoritmo de Peterson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B29993-E9A4-4032-B53E-3631BBFA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89E798-0ED9-4B01-B16D-80ADB60A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62031F-28BF-4700-98D7-5B7B904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37</a:t>
            </a:fld>
            <a:endParaRPr lang="es-ES" altLang="es-MX"/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4FF81CA6-FB83-45BD-8D09-F57E8795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236170"/>
            <a:ext cx="10906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56" name="Rectangle 4">
            <a:extLst>
              <a:ext uri="{FF2B5EF4-FFF2-40B4-BE49-F238E27FC236}">
                <a16:creationId xmlns:a16="http://schemas.microsoft.com/office/drawing/2014/main" id="{3F41941A-3CE3-4D8D-930B-D0A911A1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236170"/>
            <a:ext cx="12239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17F0AA59-AD03-4A4D-B2DB-081C45DE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236170"/>
            <a:ext cx="14398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57C5C3E0-9614-446B-8631-06A78358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36170"/>
            <a:ext cx="21701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0000FF"/>
                </a:solidFill>
              </a:rPr>
              <a:t>Flag[0]=False</a:t>
            </a:r>
          </a:p>
        </p:txBody>
      </p:sp>
      <p:sp>
        <p:nvSpPr>
          <p:cNvPr id="637959" name="Rectangle 7">
            <a:extLst>
              <a:ext uri="{FF2B5EF4-FFF2-40B4-BE49-F238E27FC236}">
                <a16:creationId xmlns:a16="http://schemas.microsoft.com/office/drawing/2014/main" id="{7088F513-CA26-4D4D-A7A4-453549DA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880570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31A5F28D-B394-425F-890B-813B9C72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880570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61" name="Rectangle 9">
            <a:extLst>
              <a:ext uri="{FF2B5EF4-FFF2-40B4-BE49-F238E27FC236}">
                <a16:creationId xmlns:a16="http://schemas.microsoft.com/office/drawing/2014/main" id="{DF2831CC-E1A8-4E60-85DA-F2D44245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880570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62" name="Rectangle 10">
            <a:extLst>
              <a:ext uri="{FF2B5EF4-FFF2-40B4-BE49-F238E27FC236}">
                <a16:creationId xmlns:a16="http://schemas.microsoft.com/office/drawing/2014/main" id="{72F21308-023C-40BA-9D83-BD376A9B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80570"/>
            <a:ext cx="2170113" cy="355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FF0000"/>
                </a:solidFill>
              </a:rPr>
              <a:t>CS</a:t>
            </a:r>
          </a:p>
        </p:txBody>
      </p:sp>
      <p:sp>
        <p:nvSpPr>
          <p:cNvPr id="637963" name="Rectangle 11">
            <a:extLst>
              <a:ext uri="{FF2B5EF4-FFF2-40B4-BE49-F238E27FC236}">
                <a16:creationId xmlns:a16="http://schemas.microsoft.com/office/drawing/2014/main" id="{97D8C879-6A68-4CA8-9468-21CA725D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355108"/>
            <a:ext cx="1090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64" name="Rectangle 12">
            <a:extLst>
              <a:ext uri="{FF2B5EF4-FFF2-40B4-BE49-F238E27FC236}">
                <a16:creationId xmlns:a16="http://schemas.microsoft.com/office/drawing/2014/main" id="{A05FD3A4-3E37-49A1-B521-408D9187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355108"/>
            <a:ext cx="12239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65" name="Rectangle 13">
            <a:extLst>
              <a:ext uri="{FF2B5EF4-FFF2-40B4-BE49-F238E27FC236}">
                <a16:creationId xmlns:a16="http://schemas.microsoft.com/office/drawing/2014/main" id="{F7ABF8D6-959F-4CF0-8252-464DF57AC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55108"/>
            <a:ext cx="1439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66" name="Rectangle 14">
            <a:extLst>
              <a:ext uri="{FF2B5EF4-FFF2-40B4-BE49-F238E27FC236}">
                <a16:creationId xmlns:a16="http://schemas.microsoft.com/office/drawing/2014/main" id="{A9B7F978-7C7E-4D8D-ADA0-42C0A104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55108"/>
            <a:ext cx="23050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while   (flag[0]&amp;turno=0){};</a:t>
            </a:r>
            <a:endParaRPr lang="es-ES" altLang="en-US" sz="1200" b="1">
              <a:solidFill>
                <a:srgbClr val="0000FF"/>
              </a:solidFill>
            </a:endParaRPr>
          </a:p>
        </p:txBody>
      </p:sp>
      <p:sp>
        <p:nvSpPr>
          <p:cNvPr id="637967" name="Rectangle 15">
            <a:extLst>
              <a:ext uri="{FF2B5EF4-FFF2-40B4-BE49-F238E27FC236}">
                <a16:creationId xmlns:a16="http://schemas.microsoft.com/office/drawing/2014/main" id="{1B12DB64-2280-493A-B284-C548A0CC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29645"/>
            <a:ext cx="109061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A439D42B-8912-4346-90C5-02C821DB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829645"/>
            <a:ext cx="12239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EF7E456D-0DBF-4C0B-B9AC-D68D805F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829645"/>
            <a:ext cx="14398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70" name="Rectangle 18">
            <a:extLst>
              <a:ext uri="{FF2B5EF4-FFF2-40B4-BE49-F238E27FC236}">
                <a16:creationId xmlns:a16="http://schemas.microsoft.com/office/drawing/2014/main" id="{A392B591-5DEF-4020-8A66-E81DC60C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29645"/>
            <a:ext cx="21701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while  (flag[1]&amp;turno=1){};</a:t>
            </a:r>
            <a:endParaRPr lang="es-ES" altLang="en-US" sz="1200" b="1">
              <a:solidFill>
                <a:srgbClr val="0000FF"/>
              </a:solidFill>
            </a:endParaRPr>
          </a:p>
        </p:txBody>
      </p:sp>
      <p:sp>
        <p:nvSpPr>
          <p:cNvPr id="637971" name="Rectangle 19">
            <a:extLst>
              <a:ext uri="{FF2B5EF4-FFF2-40B4-BE49-F238E27FC236}">
                <a16:creationId xmlns:a16="http://schemas.microsoft.com/office/drawing/2014/main" id="{D93BB3AB-E369-45B7-B671-6276A498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474045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72" name="Rectangle 20">
            <a:extLst>
              <a:ext uri="{FF2B5EF4-FFF2-40B4-BE49-F238E27FC236}">
                <a16:creationId xmlns:a16="http://schemas.microsoft.com/office/drawing/2014/main" id="{D1E67769-9AAC-4551-B381-C298857F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474045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73" name="Rectangle 21">
            <a:extLst>
              <a:ext uri="{FF2B5EF4-FFF2-40B4-BE49-F238E27FC236}">
                <a16:creationId xmlns:a16="http://schemas.microsoft.com/office/drawing/2014/main" id="{98BB0678-63D2-432F-927C-AF2E6868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74045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74" name="Rectangle 22">
            <a:extLst>
              <a:ext uri="{FF2B5EF4-FFF2-40B4-BE49-F238E27FC236}">
                <a16:creationId xmlns:a16="http://schemas.microsoft.com/office/drawing/2014/main" id="{B872D6D6-0344-466E-82FE-B2F506A7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474045"/>
            <a:ext cx="23050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0000FF"/>
                </a:solidFill>
              </a:rPr>
              <a:t>Turno=0</a:t>
            </a:r>
          </a:p>
        </p:txBody>
      </p:sp>
      <p:sp>
        <p:nvSpPr>
          <p:cNvPr id="637975" name="Rectangle 23">
            <a:extLst>
              <a:ext uri="{FF2B5EF4-FFF2-40B4-BE49-F238E27FC236}">
                <a16:creationId xmlns:a16="http://schemas.microsoft.com/office/drawing/2014/main" id="{FB09D77B-0316-419E-BABA-0BE06129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118445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1</a:t>
            </a:r>
          </a:p>
        </p:txBody>
      </p:sp>
      <p:sp>
        <p:nvSpPr>
          <p:cNvPr id="637976" name="Rectangle 24">
            <a:extLst>
              <a:ext uri="{FF2B5EF4-FFF2-40B4-BE49-F238E27FC236}">
                <a16:creationId xmlns:a16="http://schemas.microsoft.com/office/drawing/2014/main" id="{5DE9F464-EF20-42B0-B78D-A5D59C16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118445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77" name="Rectangle 25">
            <a:extLst>
              <a:ext uri="{FF2B5EF4-FFF2-40B4-BE49-F238E27FC236}">
                <a16:creationId xmlns:a16="http://schemas.microsoft.com/office/drawing/2014/main" id="{BF9C0673-818B-472C-AB35-B1084629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118445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78" name="Rectangle 26">
            <a:extLst>
              <a:ext uri="{FF2B5EF4-FFF2-40B4-BE49-F238E27FC236}">
                <a16:creationId xmlns:a16="http://schemas.microsoft.com/office/drawing/2014/main" id="{F4FE570D-EB48-44F4-94D4-B1E5D2D8D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18445"/>
            <a:ext cx="2170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0000FF"/>
                </a:solidFill>
              </a:rPr>
              <a:t>Turno=1</a:t>
            </a:r>
          </a:p>
        </p:txBody>
      </p:sp>
      <p:sp>
        <p:nvSpPr>
          <p:cNvPr id="637979" name="Rectangle 27">
            <a:extLst>
              <a:ext uri="{FF2B5EF4-FFF2-40B4-BE49-F238E27FC236}">
                <a16:creationId xmlns:a16="http://schemas.microsoft.com/office/drawing/2014/main" id="{EAFD2DBC-031D-4EE9-A7C3-078F3952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764433"/>
            <a:ext cx="1090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80" name="Rectangle 28">
            <a:extLst>
              <a:ext uri="{FF2B5EF4-FFF2-40B4-BE49-F238E27FC236}">
                <a16:creationId xmlns:a16="http://schemas.microsoft.com/office/drawing/2014/main" id="{4D4F5E8A-313A-486A-B568-722354A9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764433"/>
            <a:ext cx="1223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81" name="Rectangle 29">
            <a:extLst>
              <a:ext uri="{FF2B5EF4-FFF2-40B4-BE49-F238E27FC236}">
                <a16:creationId xmlns:a16="http://schemas.microsoft.com/office/drawing/2014/main" id="{056897EA-CD6A-4F66-99A8-B9702D0A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64433"/>
            <a:ext cx="14398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82" name="Rectangle 30">
            <a:extLst>
              <a:ext uri="{FF2B5EF4-FFF2-40B4-BE49-F238E27FC236}">
                <a16:creationId xmlns:a16="http://schemas.microsoft.com/office/drawing/2014/main" id="{3DD0C590-465E-4DFF-92CC-7112DC6B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764433"/>
            <a:ext cx="23050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0000FF"/>
                </a:solidFill>
              </a:rPr>
              <a:t>Flag[1]=True;</a:t>
            </a:r>
          </a:p>
        </p:txBody>
      </p:sp>
      <p:sp>
        <p:nvSpPr>
          <p:cNvPr id="637983" name="Rectangle 31">
            <a:extLst>
              <a:ext uri="{FF2B5EF4-FFF2-40B4-BE49-F238E27FC236}">
                <a16:creationId xmlns:a16="http://schemas.microsoft.com/office/drawing/2014/main" id="{9FB987DA-3F7C-4A04-9C77-BD538800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410420"/>
            <a:ext cx="10906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84" name="Rectangle 32">
            <a:extLst>
              <a:ext uri="{FF2B5EF4-FFF2-40B4-BE49-F238E27FC236}">
                <a16:creationId xmlns:a16="http://schemas.microsoft.com/office/drawing/2014/main" id="{936E9A8D-A2AA-46C1-A62A-A1A23B5D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410420"/>
            <a:ext cx="12239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637985" name="Rectangle 33">
            <a:extLst>
              <a:ext uri="{FF2B5EF4-FFF2-40B4-BE49-F238E27FC236}">
                <a16:creationId xmlns:a16="http://schemas.microsoft.com/office/drawing/2014/main" id="{6053A8BE-7CBA-4FB6-A695-A4063F2C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10420"/>
            <a:ext cx="14398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86" name="Rectangle 34">
            <a:extLst>
              <a:ext uri="{FF2B5EF4-FFF2-40B4-BE49-F238E27FC236}">
                <a16:creationId xmlns:a16="http://schemas.microsoft.com/office/drawing/2014/main" id="{6AA3C3B0-FAA0-4790-AE81-A9C55217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10420"/>
            <a:ext cx="2170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0000FF"/>
                </a:solidFill>
              </a:rPr>
              <a:t>Flag[0]=True;</a:t>
            </a:r>
          </a:p>
        </p:txBody>
      </p:sp>
      <p:sp>
        <p:nvSpPr>
          <p:cNvPr id="71718" name="Rectangle 35">
            <a:extLst>
              <a:ext uri="{FF2B5EF4-FFF2-40B4-BE49-F238E27FC236}">
                <a16:creationId xmlns:a16="http://schemas.microsoft.com/office/drawing/2014/main" id="{71A87117-8917-4601-9D15-DD88178D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054820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71719" name="Rectangle 36">
            <a:extLst>
              <a:ext uri="{FF2B5EF4-FFF2-40B4-BE49-F238E27FC236}">
                <a16:creationId xmlns:a16="http://schemas.microsoft.com/office/drawing/2014/main" id="{6CAAECF9-1D41-47B2-A339-5FE0F686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054820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71720" name="Rectangle 37">
            <a:extLst>
              <a:ext uri="{FF2B5EF4-FFF2-40B4-BE49-F238E27FC236}">
                <a16:creationId xmlns:a16="http://schemas.microsoft.com/office/drawing/2014/main" id="{94A32CA3-BB59-40FA-A2D5-C4C2EED2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054820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71721" name="Rectangle 38">
            <a:extLst>
              <a:ext uri="{FF2B5EF4-FFF2-40B4-BE49-F238E27FC236}">
                <a16:creationId xmlns:a16="http://schemas.microsoft.com/office/drawing/2014/main" id="{849A1873-8D1E-45AA-AB61-29AA8BE5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700808"/>
            <a:ext cx="1090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Turno</a:t>
            </a:r>
          </a:p>
        </p:txBody>
      </p:sp>
      <p:sp>
        <p:nvSpPr>
          <p:cNvPr id="71722" name="Rectangle 39">
            <a:extLst>
              <a:ext uri="{FF2B5EF4-FFF2-40B4-BE49-F238E27FC236}">
                <a16:creationId xmlns:a16="http://schemas.microsoft.com/office/drawing/2014/main" id="{E5AEEBC3-294B-4506-8CAD-7F8E9F15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700808"/>
            <a:ext cx="1223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Flag[1]</a:t>
            </a:r>
          </a:p>
        </p:txBody>
      </p:sp>
      <p:sp>
        <p:nvSpPr>
          <p:cNvPr id="71723" name="Rectangle 40">
            <a:extLst>
              <a:ext uri="{FF2B5EF4-FFF2-40B4-BE49-F238E27FC236}">
                <a16:creationId xmlns:a16="http://schemas.microsoft.com/office/drawing/2014/main" id="{3F9A9302-06E5-496E-A75C-0FD91613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00808"/>
            <a:ext cx="14398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Flag[0]</a:t>
            </a:r>
          </a:p>
        </p:txBody>
      </p:sp>
      <p:sp>
        <p:nvSpPr>
          <p:cNvPr id="71724" name="Rectangle 41">
            <a:extLst>
              <a:ext uri="{FF2B5EF4-FFF2-40B4-BE49-F238E27FC236}">
                <a16:creationId xmlns:a16="http://schemas.microsoft.com/office/drawing/2014/main" id="{39427338-A43C-404D-948C-019D77C4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700808"/>
            <a:ext cx="23050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Proceso 1</a:t>
            </a:r>
          </a:p>
        </p:txBody>
      </p:sp>
      <p:sp>
        <p:nvSpPr>
          <p:cNvPr id="71725" name="Rectangle 42">
            <a:extLst>
              <a:ext uri="{FF2B5EF4-FFF2-40B4-BE49-F238E27FC236}">
                <a16:creationId xmlns:a16="http://schemas.microsoft.com/office/drawing/2014/main" id="{C58AB081-4680-46A8-8FFD-ABAC4D4F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0808"/>
            <a:ext cx="21701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Proceso 0</a:t>
            </a:r>
          </a:p>
        </p:txBody>
      </p:sp>
      <p:sp>
        <p:nvSpPr>
          <p:cNvPr id="637995" name="Rectangle 43">
            <a:extLst>
              <a:ext uri="{FF2B5EF4-FFF2-40B4-BE49-F238E27FC236}">
                <a16:creationId xmlns:a16="http://schemas.microsoft.com/office/drawing/2014/main" id="{6281543E-1CAC-424D-ACB5-628DF481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6071195"/>
            <a:ext cx="2305050" cy="355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>
                <a:solidFill>
                  <a:srgbClr val="FF0000"/>
                </a:solidFill>
              </a:rPr>
              <a:t>CS</a:t>
            </a:r>
          </a:p>
        </p:txBody>
      </p:sp>
      <p:sp>
        <p:nvSpPr>
          <p:cNvPr id="637996" name="Rectangle 44">
            <a:extLst>
              <a:ext uri="{FF2B5EF4-FFF2-40B4-BE49-F238E27FC236}">
                <a16:creationId xmlns:a16="http://schemas.microsoft.com/office/drawing/2014/main" id="{5032B843-29CA-4762-96F4-744B2DA2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45733"/>
            <a:ext cx="23050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while   (flag[0]&amp;turno=0){};</a:t>
            </a:r>
            <a:endParaRPr lang="es-ES" altLang="en-US" sz="1200" b="1">
              <a:solidFill>
                <a:srgbClr val="0000FF"/>
              </a:solidFill>
            </a:endParaRPr>
          </a:p>
        </p:txBody>
      </p:sp>
      <p:sp>
        <p:nvSpPr>
          <p:cNvPr id="637997" name="Rectangle 45">
            <a:extLst>
              <a:ext uri="{FF2B5EF4-FFF2-40B4-BE49-F238E27FC236}">
                <a16:creationId xmlns:a16="http://schemas.microsoft.com/office/drawing/2014/main" id="{7184A73D-7DC0-4E85-9E3C-3CC975D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6071195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7998" name="Rectangle 46">
            <a:extLst>
              <a:ext uri="{FF2B5EF4-FFF2-40B4-BE49-F238E27FC236}">
                <a16:creationId xmlns:a16="http://schemas.microsoft.com/office/drawing/2014/main" id="{E5739F23-0C58-426E-AC5B-2B883E77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6071195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7999" name="Rectangle 47">
            <a:extLst>
              <a:ext uri="{FF2B5EF4-FFF2-40B4-BE49-F238E27FC236}">
                <a16:creationId xmlns:a16="http://schemas.microsoft.com/office/drawing/2014/main" id="{5727BFDD-1343-4A82-95C2-B8B70447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071195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638000" name="Rectangle 48">
            <a:extLst>
              <a:ext uri="{FF2B5EF4-FFF2-40B4-BE49-F238E27FC236}">
                <a16:creationId xmlns:a16="http://schemas.microsoft.com/office/drawing/2014/main" id="{1B711209-914A-4C95-850E-1789F711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545733"/>
            <a:ext cx="1090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0</a:t>
            </a:r>
          </a:p>
        </p:txBody>
      </p:sp>
      <p:sp>
        <p:nvSpPr>
          <p:cNvPr id="638001" name="Rectangle 49">
            <a:extLst>
              <a:ext uri="{FF2B5EF4-FFF2-40B4-BE49-F238E27FC236}">
                <a16:creationId xmlns:a16="http://schemas.microsoft.com/office/drawing/2014/main" id="{9C351C8A-2884-4323-85C5-B328DC50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545733"/>
            <a:ext cx="12239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True</a:t>
            </a:r>
          </a:p>
        </p:txBody>
      </p:sp>
      <p:sp>
        <p:nvSpPr>
          <p:cNvPr id="638002" name="Rectangle 50">
            <a:extLst>
              <a:ext uri="{FF2B5EF4-FFF2-40B4-BE49-F238E27FC236}">
                <a16:creationId xmlns:a16="http://schemas.microsoft.com/office/drawing/2014/main" id="{651D21F6-F0D5-4D08-87AE-8F8BB32DD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545733"/>
            <a:ext cx="1439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200" b="1"/>
              <a:t>False</a:t>
            </a:r>
          </a:p>
        </p:txBody>
      </p:sp>
      <p:sp>
        <p:nvSpPr>
          <p:cNvPr id="638003" name="AutoShape 51">
            <a:extLst>
              <a:ext uri="{FF2B5EF4-FFF2-40B4-BE49-F238E27FC236}">
                <a16:creationId xmlns:a16="http://schemas.microsoft.com/office/drawing/2014/main" id="{73147FBF-C8EC-4A45-9F14-6DA437E2A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960"/>
            <a:ext cx="1152525" cy="576263"/>
          </a:xfrm>
          <a:prstGeom prst="wedgeRectCallout">
            <a:avLst>
              <a:gd name="adj1" fmla="val -9644"/>
              <a:gd name="adj2" fmla="val 8912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38004" name="AutoShape 52">
            <a:extLst>
              <a:ext uri="{FF2B5EF4-FFF2-40B4-BE49-F238E27FC236}">
                <a16:creationId xmlns:a16="http://schemas.microsoft.com/office/drawing/2014/main" id="{E8709BD5-1FF7-4C38-ADD1-F473A3F1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3785"/>
            <a:ext cx="1152525" cy="576263"/>
          </a:xfrm>
          <a:prstGeom prst="wedgeRectCallout">
            <a:avLst>
              <a:gd name="adj1" fmla="val 412"/>
              <a:gd name="adj2" fmla="val 8719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38005" name="AutoShape 53">
            <a:extLst>
              <a:ext uri="{FF2B5EF4-FFF2-40B4-BE49-F238E27FC236}">
                <a16:creationId xmlns:a16="http://schemas.microsoft.com/office/drawing/2014/main" id="{4E950928-2535-4DFB-BDA9-96A1FB6D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726310"/>
            <a:ext cx="1152525" cy="576263"/>
          </a:xfrm>
          <a:prstGeom prst="wedgeRectCallout">
            <a:avLst>
              <a:gd name="adj1" fmla="val 11019"/>
              <a:gd name="adj2" fmla="val 9325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/>
      <p:bldP spid="637956" grpId="0"/>
      <p:bldP spid="637957" grpId="0"/>
      <p:bldP spid="637958" grpId="0"/>
      <p:bldP spid="637959" grpId="0"/>
      <p:bldP spid="637960" grpId="0"/>
      <p:bldP spid="637961" grpId="0"/>
      <p:bldP spid="637962" grpId="0" animBg="1"/>
      <p:bldP spid="637963" grpId="0"/>
      <p:bldP spid="637964" grpId="0"/>
      <p:bldP spid="637965" grpId="0"/>
      <p:bldP spid="637966" grpId="0"/>
      <p:bldP spid="637967" grpId="0"/>
      <p:bldP spid="637968" grpId="0"/>
      <p:bldP spid="637969" grpId="0"/>
      <p:bldP spid="637970" grpId="0"/>
      <p:bldP spid="637971" grpId="0"/>
      <p:bldP spid="637972" grpId="0"/>
      <p:bldP spid="637973" grpId="0"/>
      <p:bldP spid="637974" grpId="0"/>
      <p:bldP spid="637975" grpId="0"/>
      <p:bldP spid="637976" grpId="0"/>
      <p:bldP spid="637977" grpId="0"/>
      <p:bldP spid="637978" grpId="0"/>
      <p:bldP spid="637979" grpId="0"/>
      <p:bldP spid="637980" grpId="0"/>
      <p:bldP spid="637981" grpId="0"/>
      <p:bldP spid="637982" grpId="0"/>
      <p:bldP spid="637983" grpId="0"/>
      <p:bldP spid="637984" grpId="0"/>
      <p:bldP spid="637985" grpId="0"/>
      <p:bldP spid="637986" grpId="0"/>
      <p:bldP spid="637995" grpId="0" animBg="1"/>
      <p:bldP spid="637996" grpId="0"/>
      <p:bldP spid="637997" grpId="0"/>
      <p:bldP spid="637998" grpId="0"/>
      <p:bldP spid="637999" grpId="0"/>
      <p:bldP spid="638000" grpId="0"/>
      <p:bldP spid="638001" grpId="0"/>
      <p:bldP spid="638002" grpId="0"/>
      <p:bldP spid="638003" grpId="0" animBg="1"/>
      <p:bldP spid="638004" grpId="0" animBg="1"/>
      <p:bldP spid="6380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1029">
            <a:extLst>
              <a:ext uri="{FF2B5EF4-FFF2-40B4-BE49-F238E27FC236}">
                <a16:creationId xmlns:a16="http://schemas.microsoft.com/office/drawing/2014/main" id="{7B8FFE8D-817B-49BF-B19E-08960AEAE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algoritmo de la panadería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FB672D-8BB5-4703-B9CA-D07758E3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7AF2F0-5D97-4936-BCC0-3F8185A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37F30E-26BF-40A9-A41B-853D5020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38</a:t>
            </a:fld>
            <a:endParaRPr lang="es-ES" altLang="es-MX"/>
          </a:p>
        </p:txBody>
      </p:sp>
      <p:sp>
        <p:nvSpPr>
          <p:cNvPr id="72709" name="Text Box 1027">
            <a:extLst>
              <a:ext uri="{FF2B5EF4-FFF2-40B4-BE49-F238E27FC236}">
                <a16:creationId xmlns:a16="http://schemas.microsoft.com/office/drawing/2014/main" id="{B512345D-254C-4769-9099-CF1B77D2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8077200" cy="4676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Proceso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seleccionando[i]:=true;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numero[i]:=max(numero[0]..numero[n-1])+1;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seleccionando[i]:=false;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for j:=0 to n-1 do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while (seleccionando[j]) 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while (numero[j]!=0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   and (numero[j]&lt;numero[i]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        numero[i]==numero[j] and j&lt;i)){};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numero[i]:=0;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8">
            <a:extLst>
              <a:ext uri="{FF2B5EF4-FFF2-40B4-BE49-F238E27FC236}">
                <a16:creationId xmlns:a16="http://schemas.microsoft.com/office/drawing/2014/main" id="{D0B55B3B-4B7F-4AE8-B20C-AA2DDDFA2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algoritmo de la panadería</a:t>
            </a:r>
          </a:p>
        </p:txBody>
      </p:sp>
      <p:sp>
        <p:nvSpPr>
          <p:cNvPr id="74758" name="Rectangle 9">
            <a:extLst>
              <a:ext uri="{FF2B5EF4-FFF2-40B4-BE49-F238E27FC236}">
                <a16:creationId xmlns:a16="http://schemas.microsoft.com/office/drawing/2014/main" id="{E7740237-7F09-4041-A3C5-9600D6820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Datos compartidos:</a:t>
            </a:r>
          </a:p>
          <a:p>
            <a:pPr lvl="1" eaLnBrk="1" hangingPunct="1"/>
            <a:r>
              <a:rPr lang="es-ES" altLang="en-US"/>
              <a:t>seleccionando: array [0..n-1] of boolean;</a:t>
            </a:r>
          </a:p>
          <a:p>
            <a:pPr lvl="2" eaLnBrk="1" hangingPunct="1"/>
            <a:r>
              <a:rPr lang="es-ES" altLang="en-US"/>
              <a:t>inicializados en false</a:t>
            </a:r>
          </a:p>
          <a:p>
            <a:pPr lvl="1" eaLnBrk="1" hangingPunct="1"/>
            <a:r>
              <a:rPr lang="es-ES" altLang="en-US"/>
              <a:t>número: array[0..n-1] of integer;</a:t>
            </a:r>
          </a:p>
          <a:p>
            <a:pPr lvl="2" eaLnBrk="1" hangingPunct="1"/>
            <a:r>
              <a:rPr lang="es-ES" altLang="en-US"/>
              <a:t>inicializados en 0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55050-44BC-449B-9D19-382799E8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D1339-05C0-434C-AA96-284AD6D7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7F87A0-C51E-4583-A5B9-2436C138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39</a:t>
            </a:fld>
            <a:endParaRPr lang="es-ES" alt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28">
            <a:extLst>
              <a:ext uri="{FF2B5EF4-FFF2-40B4-BE49-F238E27FC236}">
                <a16:creationId xmlns:a16="http://schemas.microsoft.com/office/drawing/2014/main" id="{F9B6C99C-A310-49EF-B1D7-A9FAAFC2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Problemas con la ejecución concurrente</a:t>
            </a:r>
          </a:p>
        </p:txBody>
      </p:sp>
      <p:sp>
        <p:nvSpPr>
          <p:cNvPr id="174085" name="Rectangle 1029">
            <a:extLst>
              <a:ext uri="{FF2B5EF4-FFF2-40B4-BE49-F238E27FC236}">
                <a16:creationId xmlns:a16="http://schemas.microsoft.com/office/drawing/2014/main" id="{A043B2CA-DCF3-47F6-80B1-A0F1E3992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Procesos concurrentes (o hilos) necesitan compartir datos y recursos</a:t>
            </a:r>
          </a:p>
          <a:p>
            <a:pPr eaLnBrk="1" hangingPunct="1"/>
            <a:r>
              <a:rPr lang="es-ES" altLang="en-US"/>
              <a:t>Si no hay acceso controlado para accesar datos compartidos, algunos procesos obtendrán una visión inconsistente de los datos</a:t>
            </a:r>
          </a:p>
          <a:p>
            <a:pPr eaLnBrk="1" hangingPunct="1"/>
            <a:r>
              <a:rPr lang="es-ES" altLang="en-US"/>
              <a:t>La acción ejecutada por procesos concurrentes dependerá del orden en como su ejecución se intercala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AAAC93-DC28-42C3-9275-EC440364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44AA1-7C82-44D1-902B-7A5D0B15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0992A-27FE-473E-B64D-F402C4D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>
            <a:extLst>
              <a:ext uri="{FF2B5EF4-FFF2-40B4-BE49-F238E27FC236}">
                <a16:creationId xmlns:a16="http://schemas.microsoft.com/office/drawing/2014/main" id="{E121FFE1-C42F-4FE1-9FF2-A51433A76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Desventajas de las soluciones por software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3F96D56C-6B75-4726-9994-84E2F1B8A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Los procesos que están solicitando entrar en su sección crítica están en espera ocupada </a:t>
            </a:r>
          </a:p>
          <a:p>
            <a:pPr lvl="1" eaLnBrk="1" hangingPunct="1"/>
            <a:r>
              <a:rPr lang="es-ES" altLang="en-US"/>
              <a:t>consumiendo tiempo del procesador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B05CE7-66A7-46CF-BDEC-2ED20E6B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A8C0AC-FF91-4A0E-87D5-47F701B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9B915-5B7A-42C4-B661-ACBBD19A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40</a:t>
            </a:fld>
            <a:endParaRPr lang="es-ES" altLang="es-MX"/>
          </a:p>
        </p:txBody>
      </p:sp>
      <p:sp>
        <p:nvSpPr>
          <p:cNvPr id="76807" name="Rectangle 4">
            <a:extLst>
              <a:ext uri="{FF2B5EF4-FFF2-40B4-BE49-F238E27FC236}">
                <a16:creationId xmlns:a16="http://schemas.microsoft.com/office/drawing/2014/main" id="{79FE77C3-2EB5-4762-8547-DD297E07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357688"/>
            <a:ext cx="298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while  (flag[1]&amp;turno=1){};</a:t>
            </a:r>
            <a:endParaRPr lang="es-ES" altLang="en-US" sz="1800" b="1">
              <a:solidFill>
                <a:schemeClr val="tx2"/>
              </a:solidFill>
            </a:endParaRPr>
          </a:p>
        </p:txBody>
      </p:sp>
      <p:sp>
        <p:nvSpPr>
          <p:cNvPr id="638981" name="Oval 5">
            <a:extLst>
              <a:ext uri="{FF2B5EF4-FFF2-40B4-BE49-F238E27FC236}">
                <a16:creationId xmlns:a16="http://schemas.microsoft.com/office/drawing/2014/main" id="{8CC46259-2D6C-436C-B044-253B4F60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213100"/>
            <a:ext cx="115093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Ejecución</a:t>
            </a:r>
            <a:endParaRPr lang="en-US" altLang="en-US" sz="1800"/>
          </a:p>
        </p:txBody>
      </p:sp>
      <p:sp>
        <p:nvSpPr>
          <p:cNvPr id="638982" name="Oval 6">
            <a:extLst>
              <a:ext uri="{FF2B5EF4-FFF2-40B4-BE49-F238E27FC236}">
                <a16:creationId xmlns:a16="http://schemas.microsoft.com/office/drawing/2014/main" id="{F0306C7C-E34A-4EEC-909D-4A29A8B8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10795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Listo</a:t>
            </a:r>
            <a:endParaRPr lang="en-US" altLang="en-US" sz="1800"/>
          </a:p>
        </p:txBody>
      </p:sp>
      <p:sp>
        <p:nvSpPr>
          <p:cNvPr id="76810" name="Freeform 7">
            <a:extLst>
              <a:ext uri="{FF2B5EF4-FFF2-40B4-BE49-F238E27FC236}">
                <a16:creationId xmlns:a16="http://schemas.microsoft.com/office/drawing/2014/main" id="{ED98290F-AF56-41E9-9F7C-739FB3D7D8D7}"/>
              </a:ext>
            </a:extLst>
          </p:cNvPr>
          <p:cNvSpPr>
            <a:spLocks/>
          </p:cNvSpPr>
          <p:nvPr/>
        </p:nvSpPr>
        <p:spPr bwMode="auto">
          <a:xfrm>
            <a:off x="3635375" y="3201988"/>
            <a:ext cx="1441450" cy="227012"/>
          </a:xfrm>
          <a:custGeom>
            <a:avLst/>
            <a:gdLst>
              <a:gd name="T0" fmla="*/ 0 w 908"/>
              <a:gd name="T1" fmla="*/ 2147483646 h 143"/>
              <a:gd name="T2" fmla="*/ 2147483646 w 908"/>
              <a:gd name="T3" fmla="*/ 2147483646 h 143"/>
              <a:gd name="T4" fmla="*/ 2147483646 w 908"/>
              <a:gd name="T5" fmla="*/ 2147483646 h 143"/>
              <a:gd name="T6" fmla="*/ 0 60000 65536"/>
              <a:gd name="T7" fmla="*/ 0 60000 65536"/>
              <a:gd name="T8" fmla="*/ 0 60000 65536"/>
              <a:gd name="T9" fmla="*/ 0 w 908"/>
              <a:gd name="T10" fmla="*/ 0 h 143"/>
              <a:gd name="T11" fmla="*/ 908 w 908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43">
                <a:moveTo>
                  <a:pt x="0" y="98"/>
                </a:moveTo>
                <a:cubicBezTo>
                  <a:pt x="129" y="49"/>
                  <a:pt x="258" y="0"/>
                  <a:pt x="409" y="7"/>
                </a:cubicBezTo>
                <a:cubicBezTo>
                  <a:pt x="560" y="14"/>
                  <a:pt x="734" y="78"/>
                  <a:pt x="908" y="14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11" name="Freeform 8">
            <a:extLst>
              <a:ext uri="{FF2B5EF4-FFF2-40B4-BE49-F238E27FC236}">
                <a16:creationId xmlns:a16="http://schemas.microsoft.com/office/drawing/2014/main" id="{24AC05AD-C8CC-4864-8378-BC2F4E4C3176}"/>
              </a:ext>
            </a:extLst>
          </p:cNvPr>
          <p:cNvSpPr>
            <a:spLocks/>
          </p:cNvSpPr>
          <p:nvPr/>
        </p:nvSpPr>
        <p:spPr bwMode="auto">
          <a:xfrm>
            <a:off x="2074863" y="3513138"/>
            <a:ext cx="3073400" cy="481012"/>
          </a:xfrm>
          <a:custGeom>
            <a:avLst/>
            <a:gdLst>
              <a:gd name="T0" fmla="*/ 2147483646 w 1936"/>
              <a:gd name="T1" fmla="*/ 2147483646 h 303"/>
              <a:gd name="T2" fmla="*/ 2147483646 w 1936"/>
              <a:gd name="T3" fmla="*/ 2147483646 h 303"/>
              <a:gd name="T4" fmla="*/ 2147483646 w 1936"/>
              <a:gd name="T5" fmla="*/ 2147483646 h 303"/>
              <a:gd name="T6" fmla="*/ 2147483646 w 1936"/>
              <a:gd name="T7" fmla="*/ 2147483646 h 303"/>
              <a:gd name="T8" fmla="*/ 2147483646 w 1936"/>
              <a:gd name="T9" fmla="*/ 2147483646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"/>
              <a:gd name="T16" fmla="*/ 0 h 303"/>
              <a:gd name="T17" fmla="*/ 1936 w 1936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" h="303">
                <a:moveTo>
                  <a:pt x="1936" y="83"/>
                </a:moveTo>
                <a:cubicBezTo>
                  <a:pt x="1807" y="159"/>
                  <a:pt x="1679" y="235"/>
                  <a:pt x="1392" y="265"/>
                </a:cubicBezTo>
                <a:cubicBezTo>
                  <a:pt x="1105" y="295"/>
                  <a:pt x="424" y="303"/>
                  <a:pt x="212" y="265"/>
                </a:cubicBezTo>
                <a:cubicBezTo>
                  <a:pt x="0" y="227"/>
                  <a:pt x="99" y="76"/>
                  <a:pt x="122" y="38"/>
                </a:cubicBezTo>
                <a:cubicBezTo>
                  <a:pt x="145" y="0"/>
                  <a:pt x="246" y="19"/>
                  <a:pt x="348" y="3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8985" name="Oval 9">
            <a:extLst>
              <a:ext uri="{FF2B5EF4-FFF2-40B4-BE49-F238E27FC236}">
                <a16:creationId xmlns:a16="http://schemas.microsoft.com/office/drawing/2014/main" id="{BD6D26C2-E919-4C89-8B5A-D5DB43B9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924175"/>
            <a:ext cx="2735262" cy="12255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8986" name="Text Box 10">
            <a:extLst>
              <a:ext uri="{FF2B5EF4-FFF2-40B4-BE49-F238E27FC236}">
                <a16:creationId xmlns:a16="http://schemas.microsoft.com/office/drawing/2014/main" id="{EC3DFC9C-997C-45C4-8D5B-0107E98E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22116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CPU Ocupado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5" grpId="0" animBg="1"/>
      <p:bldP spid="6389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>
            <a:extLst>
              <a:ext uri="{FF2B5EF4-FFF2-40B4-BE49-F238E27FC236}">
                <a16:creationId xmlns:a16="http://schemas.microsoft.com/office/drawing/2014/main" id="{2D110C72-D1FD-4440-8FEB-630D73764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Desventajas de las soluciones por software</a:t>
            </a:r>
          </a:p>
        </p:txBody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7A3C3BD5-0F6B-4F51-BCA4-4F01DEBB8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Mas eficiente bloquear el proceso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7F3F4F-6D29-4E72-A84F-199F565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72B8F9-FA39-4444-9A30-5C46A20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BE02D-656A-4C86-BC67-EEE34937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41</a:t>
            </a:fld>
            <a:endParaRPr lang="es-ES" altLang="es-MX"/>
          </a:p>
        </p:txBody>
      </p:sp>
      <p:sp>
        <p:nvSpPr>
          <p:cNvPr id="641028" name="Oval 4">
            <a:extLst>
              <a:ext uri="{FF2B5EF4-FFF2-40B4-BE49-F238E27FC236}">
                <a16:creationId xmlns:a16="http://schemas.microsoft.com/office/drawing/2014/main" id="{B272AB04-4824-48E4-BD59-07064BE4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213100"/>
            <a:ext cx="115093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Ejecución</a:t>
            </a:r>
            <a:endParaRPr lang="en-US" altLang="en-US" sz="1800"/>
          </a:p>
        </p:txBody>
      </p:sp>
      <p:sp>
        <p:nvSpPr>
          <p:cNvPr id="641029" name="Oval 5">
            <a:extLst>
              <a:ext uri="{FF2B5EF4-FFF2-40B4-BE49-F238E27FC236}">
                <a16:creationId xmlns:a16="http://schemas.microsoft.com/office/drawing/2014/main" id="{4313FD9D-F87B-42D6-8D95-727A8F0A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10795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Listo</a:t>
            </a:r>
            <a:endParaRPr lang="en-US" altLang="en-US" sz="1800"/>
          </a:p>
        </p:txBody>
      </p:sp>
      <p:sp>
        <p:nvSpPr>
          <p:cNvPr id="78857" name="Freeform 6">
            <a:extLst>
              <a:ext uri="{FF2B5EF4-FFF2-40B4-BE49-F238E27FC236}">
                <a16:creationId xmlns:a16="http://schemas.microsoft.com/office/drawing/2014/main" id="{45431A51-1007-45E1-A1C2-66B333CF8C82}"/>
              </a:ext>
            </a:extLst>
          </p:cNvPr>
          <p:cNvSpPr>
            <a:spLocks/>
          </p:cNvSpPr>
          <p:nvPr/>
        </p:nvSpPr>
        <p:spPr bwMode="auto">
          <a:xfrm>
            <a:off x="3635375" y="3201988"/>
            <a:ext cx="1441450" cy="227012"/>
          </a:xfrm>
          <a:custGeom>
            <a:avLst/>
            <a:gdLst>
              <a:gd name="T0" fmla="*/ 0 w 908"/>
              <a:gd name="T1" fmla="*/ 2147483646 h 143"/>
              <a:gd name="T2" fmla="*/ 2147483646 w 908"/>
              <a:gd name="T3" fmla="*/ 2147483646 h 143"/>
              <a:gd name="T4" fmla="*/ 2147483646 w 908"/>
              <a:gd name="T5" fmla="*/ 2147483646 h 143"/>
              <a:gd name="T6" fmla="*/ 0 60000 65536"/>
              <a:gd name="T7" fmla="*/ 0 60000 65536"/>
              <a:gd name="T8" fmla="*/ 0 60000 65536"/>
              <a:gd name="T9" fmla="*/ 0 w 908"/>
              <a:gd name="T10" fmla="*/ 0 h 143"/>
              <a:gd name="T11" fmla="*/ 908 w 908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43">
                <a:moveTo>
                  <a:pt x="0" y="98"/>
                </a:moveTo>
                <a:cubicBezTo>
                  <a:pt x="129" y="49"/>
                  <a:pt x="258" y="0"/>
                  <a:pt x="409" y="7"/>
                </a:cubicBezTo>
                <a:cubicBezTo>
                  <a:pt x="560" y="14"/>
                  <a:pt x="734" y="78"/>
                  <a:pt x="908" y="14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58" name="Freeform 7">
            <a:extLst>
              <a:ext uri="{FF2B5EF4-FFF2-40B4-BE49-F238E27FC236}">
                <a16:creationId xmlns:a16="http://schemas.microsoft.com/office/drawing/2014/main" id="{8DF31471-CBA6-4A25-AEE5-F334743417BF}"/>
              </a:ext>
            </a:extLst>
          </p:cNvPr>
          <p:cNvSpPr>
            <a:spLocks/>
          </p:cNvSpPr>
          <p:nvPr/>
        </p:nvSpPr>
        <p:spPr bwMode="auto">
          <a:xfrm>
            <a:off x="2074863" y="3513138"/>
            <a:ext cx="3073400" cy="481012"/>
          </a:xfrm>
          <a:custGeom>
            <a:avLst/>
            <a:gdLst>
              <a:gd name="T0" fmla="*/ 2147483646 w 1936"/>
              <a:gd name="T1" fmla="*/ 2147483646 h 303"/>
              <a:gd name="T2" fmla="*/ 2147483646 w 1936"/>
              <a:gd name="T3" fmla="*/ 2147483646 h 303"/>
              <a:gd name="T4" fmla="*/ 2147483646 w 1936"/>
              <a:gd name="T5" fmla="*/ 2147483646 h 303"/>
              <a:gd name="T6" fmla="*/ 2147483646 w 1936"/>
              <a:gd name="T7" fmla="*/ 2147483646 h 303"/>
              <a:gd name="T8" fmla="*/ 2147483646 w 1936"/>
              <a:gd name="T9" fmla="*/ 2147483646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"/>
              <a:gd name="T16" fmla="*/ 0 h 303"/>
              <a:gd name="T17" fmla="*/ 1936 w 1936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" h="303">
                <a:moveTo>
                  <a:pt x="1936" y="83"/>
                </a:moveTo>
                <a:cubicBezTo>
                  <a:pt x="1807" y="159"/>
                  <a:pt x="1679" y="235"/>
                  <a:pt x="1392" y="265"/>
                </a:cubicBezTo>
                <a:cubicBezTo>
                  <a:pt x="1105" y="295"/>
                  <a:pt x="424" y="303"/>
                  <a:pt x="212" y="265"/>
                </a:cubicBezTo>
                <a:cubicBezTo>
                  <a:pt x="0" y="227"/>
                  <a:pt x="99" y="76"/>
                  <a:pt x="122" y="38"/>
                </a:cubicBezTo>
                <a:cubicBezTo>
                  <a:pt x="145" y="0"/>
                  <a:pt x="246" y="19"/>
                  <a:pt x="348" y="3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032" name="Oval 8">
            <a:extLst>
              <a:ext uri="{FF2B5EF4-FFF2-40B4-BE49-F238E27FC236}">
                <a16:creationId xmlns:a16="http://schemas.microsoft.com/office/drawing/2014/main" id="{281BFEEE-99C3-49B3-A2D0-90E788F8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24400"/>
            <a:ext cx="12954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Bloqueado</a:t>
            </a:r>
            <a:endParaRPr lang="en-US" altLang="en-US" sz="1800"/>
          </a:p>
        </p:txBody>
      </p:sp>
      <p:sp>
        <p:nvSpPr>
          <p:cNvPr id="78860" name="Freeform 9">
            <a:extLst>
              <a:ext uri="{FF2B5EF4-FFF2-40B4-BE49-F238E27FC236}">
                <a16:creationId xmlns:a16="http://schemas.microsoft.com/office/drawing/2014/main" id="{01383751-80D4-4D3D-B129-4790A17BB8AB}"/>
              </a:ext>
            </a:extLst>
          </p:cNvPr>
          <p:cNvSpPr>
            <a:spLocks/>
          </p:cNvSpPr>
          <p:nvPr/>
        </p:nvSpPr>
        <p:spPr bwMode="auto">
          <a:xfrm>
            <a:off x="4859338" y="3860800"/>
            <a:ext cx="792162" cy="1247775"/>
          </a:xfrm>
          <a:custGeom>
            <a:avLst/>
            <a:gdLst>
              <a:gd name="T0" fmla="*/ 2147483646 w 499"/>
              <a:gd name="T1" fmla="*/ 0 h 786"/>
              <a:gd name="T2" fmla="*/ 2147483646 w 499"/>
              <a:gd name="T3" fmla="*/ 2147483646 h 786"/>
              <a:gd name="T4" fmla="*/ 2147483646 w 499"/>
              <a:gd name="T5" fmla="*/ 2147483646 h 786"/>
              <a:gd name="T6" fmla="*/ 0 w 499"/>
              <a:gd name="T7" fmla="*/ 2147483646 h 78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786"/>
              <a:gd name="T14" fmla="*/ 499 w 499"/>
              <a:gd name="T15" fmla="*/ 786 h 7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786">
                <a:moveTo>
                  <a:pt x="499" y="0"/>
                </a:moveTo>
                <a:cubicBezTo>
                  <a:pt x="499" y="143"/>
                  <a:pt x="499" y="287"/>
                  <a:pt x="454" y="408"/>
                </a:cubicBezTo>
                <a:cubicBezTo>
                  <a:pt x="409" y="529"/>
                  <a:pt x="303" y="666"/>
                  <a:pt x="227" y="726"/>
                </a:cubicBezTo>
                <a:cubicBezTo>
                  <a:pt x="151" y="786"/>
                  <a:pt x="75" y="778"/>
                  <a:pt x="0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61" name="Freeform 10">
            <a:extLst>
              <a:ext uri="{FF2B5EF4-FFF2-40B4-BE49-F238E27FC236}">
                <a16:creationId xmlns:a16="http://schemas.microsoft.com/office/drawing/2014/main" id="{69A099C5-B6B4-4835-B441-0ADCBD951A17}"/>
              </a:ext>
            </a:extLst>
          </p:cNvPr>
          <p:cNvSpPr>
            <a:spLocks/>
          </p:cNvSpPr>
          <p:nvPr/>
        </p:nvSpPr>
        <p:spPr bwMode="auto">
          <a:xfrm>
            <a:off x="1884363" y="3128963"/>
            <a:ext cx="1679575" cy="1884362"/>
          </a:xfrm>
          <a:custGeom>
            <a:avLst/>
            <a:gdLst>
              <a:gd name="T0" fmla="*/ 2147483646 w 1058"/>
              <a:gd name="T1" fmla="*/ 2147483646 h 1187"/>
              <a:gd name="T2" fmla="*/ 2147483646 w 1058"/>
              <a:gd name="T3" fmla="*/ 2147483646 h 1187"/>
              <a:gd name="T4" fmla="*/ 2147483646 w 1058"/>
              <a:gd name="T5" fmla="*/ 2147483646 h 1187"/>
              <a:gd name="T6" fmla="*/ 2147483646 w 1058"/>
              <a:gd name="T7" fmla="*/ 2147483646 h 1187"/>
              <a:gd name="T8" fmla="*/ 0 60000 65536"/>
              <a:gd name="T9" fmla="*/ 0 60000 65536"/>
              <a:gd name="T10" fmla="*/ 0 60000 65536"/>
              <a:gd name="T11" fmla="*/ 0 60000 65536"/>
              <a:gd name="T12" fmla="*/ 0 w 1058"/>
              <a:gd name="T13" fmla="*/ 0 h 1187"/>
              <a:gd name="T14" fmla="*/ 1058 w 1058"/>
              <a:gd name="T15" fmla="*/ 1187 h 1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8" h="1187">
                <a:moveTo>
                  <a:pt x="1058" y="1187"/>
                </a:moveTo>
                <a:cubicBezTo>
                  <a:pt x="680" y="1183"/>
                  <a:pt x="302" y="1179"/>
                  <a:pt x="151" y="1005"/>
                </a:cubicBezTo>
                <a:cubicBezTo>
                  <a:pt x="0" y="831"/>
                  <a:pt x="90" y="288"/>
                  <a:pt x="151" y="144"/>
                </a:cubicBezTo>
                <a:cubicBezTo>
                  <a:pt x="212" y="0"/>
                  <a:pt x="363" y="72"/>
                  <a:pt x="514" y="14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035" name="Oval 11">
            <a:extLst>
              <a:ext uri="{FF2B5EF4-FFF2-40B4-BE49-F238E27FC236}">
                <a16:creationId xmlns:a16="http://schemas.microsoft.com/office/drawing/2014/main" id="{956652FA-5770-4416-BA4B-45A327F9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924175"/>
            <a:ext cx="2663825" cy="12969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1036" name="Text Box 12">
            <a:extLst>
              <a:ext uri="{FF2B5EF4-FFF2-40B4-BE49-F238E27FC236}">
                <a16:creationId xmlns:a16="http://schemas.microsoft.com/office/drawing/2014/main" id="{C606CEDF-C9E8-4094-A780-5F796791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44561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008000"/>
                </a:solidFill>
              </a:rPr>
              <a:t>CPU Libre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1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5" grpId="0" animBg="1"/>
      <p:bldP spid="6410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43E03BDD-1F38-469E-9224-2D2F13C94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02B802C4-1EE9-4E93-B34F-A510AF1D5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Soluciones por Hardware</a:t>
            </a:r>
          </a:p>
          <a:p>
            <a:pPr lvl="1" eaLnBrk="1" hangingPunct="1"/>
            <a:r>
              <a:rPr lang="es-MX" altLang="en-US"/>
              <a:t>Deshabilitar las interrupciones</a:t>
            </a:r>
          </a:p>
          <a:p>
            <a:pPr lvl="1" eaLnBrk="1" hangingPunct="1"/>
            <a:r>
              <a:rPr lang="es-MX" altLang="en-US"/>
              <a:t>Instrucción test&amp;set</a:t>
            </a:r>
          </a:p>
          <a:p>
            <a:pPr lvl="1" eaLnBrk="1" hangingPunct="1"/>
            <a:r>
              <a:rPr lang="es-MX" altLang="en-US"/>
              <a:t>Instrucción XCHG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/>
              <a:t>Casos de estudio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A10007-BF3B-4FA5-9D12-1C8719A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8672DC-BF0F-4354-A4A7-CEDA567F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B3693C-49C2-46BD-9574-4922DA9A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42</a:t>
            </a:fld>
            <a:endParaRPr lang="es-ES" altLang="es-MX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17">
            <a:extLst>
              <a:ext uri="{FF2B5EF4-FFF2-40B4-BE49-F238E27FC236}">
                <a16:creationId xmlns:a16="http://schemas.microsoft.com/office/drawing/2014/main" id="{6FFA432F-1214-4619-A035-B07DE4BF3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Soluciones por hardware: Inhabilitación de interrupciones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FBB1F9-820E-433F-900B-915BCC86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38E58-7626-4F41-AA51-D085BE05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909A17-81DA-4F62-9D96-C37A14C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43</a:t>
            </a:fld>
            <a:endParaRPr lang="es-ES" altLang="es-MX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6A59616D-FA74-4B2D-8CF8-6159EFEF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870076"/>
            <a:ext cx="4421640" cy="44862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Proceso(Pi)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inhabilita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    interrupciones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sección crítica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habilita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    interrupciones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sección restante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6">
            <a:extLst>
              <a:ext uri="{FF2B5EF4-FFF2-40B4-BE49-F238E27FC236}">
                <a16:creationId xmlns:a16="http://schemas.microsoft.com/office/drawing/2014/main" id="{53438B88-2C20-4153-9E92-2E7D1BA50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Soluciones de hardware: instrucciones  máquina especiales</a:t>
            </a:r>
          </a:p>
        </p:txBody>
      </p:sp>
      <p:sp>
        <p:nvSpPr>
          <p:cNvPr id="83974" name="Rectangle 7">
            <a:extLst>
              <a:ext uri="{FF2B5EF4-FFF2-40B4-BE49-F238E27FC236}">
                <a16:creationId xmlns:a16="http://schemas.microsoft.com/office/drawing/2014/main" id="{5AA5B71F-9CAE-46A0-B755-D6C485CF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acceso a una posición de memoria  excluye otros accesos a la misma posición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Los diseñadores han propuesto instrucciones máquina que ejecutan 2 acciones atómicas (indivisibles) en la misma posición de memoria</a:t>
            </a:r>
          </a:p>
          <a:p>
            <a:pPr lvl="1" eaLnBrk="1" hangingPunct="1"/>
            <a:r>
              <a:rPr lang="es-ES" altLang="en-US"/>
              <a:t>ej: lectura y escritura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119C06-2083-417B-9946-30045583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E63181-694B-4622-82B8-64DE24D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585972-3841-4060-9211-FE03EE96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44</a:t>
            </a:fld>
            <a:endParaRPr lang="es-ES" altLang="es-MX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2">
            <a:extLst>
              <a:ext uri="{FF2B5EF4-FFF2-40B4-BE49-F238E27FC236}">
                <a16:creationId xmlns:a16="http://schemas.microsoft.com/office/drawing/2014/main" id="{74C0527A-388B-4125-833A-5C3C0DB66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Soluciones de hardware: instrucciones  máquina especiales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33BC1727-B158-41F0-B0CE-9E086E5EA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ejecución de tal instrucción es tambien  mutuamente exclusiva</a:t>
            </a:r>
          </a:p>
          <a:p>
            <a:pPr lvl="1" eaLnBrk="1" hangingPunct="1"/>
            <a:r>
              <a:rPr lang="es-ES" altLang="en-US"/>
              <a:t>incluso con varios CPUs</a:t>
            </a:r>
            <a:r>
              <a:rPr lang="es-ES" altLang="en-US" sz="2400"/>
              <a:t> 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Pueden usarse para proveer exclusión mutua pero: </a:t>
            </a:r>
          </a:p>
          <a:p>
            <a:pPr lvl="1" eaLnBrk="1" hangingPunct="1"/>
            <a:r>
              <a:rPr lang="es-ES" altLang="en-US"/>
              <a:t>necesitan complementarse con con otros mecanismos para satisfacer los otros 2 requisitos del problema de la CS </a:t>
            </a:r>
          </a:p>
          <a:p>
            <a:pPr lvl="2" eaLnBrk="1" hangingPunct="1"/>
            <a:r>
              <a:rPr lang="es-ES" altLang="en-US"/>
              <a:t>evitar interbloqueo e inanición</a:t>
            </a:r>
            <a:endParaRPr lang="es-ES" altLang="en-US" sz="220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7932F-DECD-4E5D-81A0-FD4F6AE0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FFA970-A363-4FD4-BB4E-0A75EC90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7AB348-DAB9-4661-BC1D-D835889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45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75B4C3D-C1CC-407A-8E57-2470ED6EE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instrucción test-and-set</a:t>
            </a:r>
          </a:p>
        </p:txBody>
      </p:sp>
      <p:sp>
        <p:nvSpPr>
          <p:cNvPr id="88067" name="Rectangle 8">
            <a:extLst>
              <a:ext uri="{FF2B5EF4-FFF2-40B4-BE49-F238E27FC236}">
                <a16:creationId xmlns:a16="http://schemas.microsoft.com/office/drawing/2014/main" id="{7FECAAAD-B67B-4FCF-999B-1F9A4ED44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sz="2000"/>
              <a:t>Descripción en C++  de test-and-set: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FFC896-8D86-4B64-8C88-AE73AF87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F745AF-5358-4041-8FD3-1E13CA9A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372EFD-DB01-46CD-A750-10255253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46</a:t>
            </a:fld>
            <a:endParaRPr lang="es-ES" altLang="es-MX"/>
          </a:p>
        </p:txBody>
      </p:sp>
      <p:sp>
        <p:nvSpPr>
          <p:cNvPr id="88071" name="Text Box 5">
            <a:extLst>
              <a:ext uri="{FF2B5EF4-FFF2-40B4-BE49-F238E27FC236}">
                <a16:creationId xmlns:a16="http://schemas.microsoft.com/office/drawing/2014/main" id="{49F7EEF2-026A-4EAD-9EC3-F7154768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708275"/>
            <a:ext cx="5543550" cy="28479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atomic bool testset(int&amp; 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if (i==0)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return 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return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4">
            <a:extLst>
              <a:ext uri="{FF2B5EF4-FFF2-40B4-BE49-F238E27FC236}">
                <a16:creationId xmlns:a16="http://schemas.microsoft.com/office/drawing/2014/main" id="{9EEC7681-9EE9-4979-A005-D69C0FB38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instrucción test-and-set</a:t>
            </a:r>
          </a:p>
        </p:txBody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6FB05D2B-A549-4B55-870B-2BFF98F79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2000"/>
              <a:t>Un algoritmo que usa test-and-set para exclusión mutua: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000"/>
              <a:t>La variable compartida b se inicializa a 0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000"/>
              <a:t>Solo el primer Pi que haga b=1 entra a su CS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D2BE29-3877-42F7-AF52-93C9FEA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889D4-A29C-4CE4-BAAB-16379D6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658162-F12F-4E88-9AEA-E0FA46AE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47</a:t>
            </a:fld>
            <a:endParaRPr lang="es-ES" altLang="es-MX"/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5A159543-918F-4843-B0E5-87A387EE2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500438"/>
            <a:ext cx="42481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Proceso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repeat{}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until testset(b);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b:=0;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2">
            <a:extLst>
              <a:ext uri="{FF2B5EF4-FFF2-40B4-BE49-F238E27FC236}">
                <a16:creationId xmlns:a16="http://schemas.microsoft.com/office/drawing/2014/main" id="{7EA725C2-90C2-4180-9688-EE7C6A30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altLang="en-US"/>
              <a:t>Ejemplo exclusión mutua con test&amp;set</a:t>
            </a:r>
            <a:endParaRPr lang="en-US" altLang="en-U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EF17F3-C8FE-479E-913F-92DC59D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B77C8A-25AF-4627-9601-274DF123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FF908-2387-4DC9-8BEC-F3E310F0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48</a:t>
            </a:fld>
            <a:endParaRPr lang="es-ES" altLang="es-MX"/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CB5DF89F-CA05-49BD-A873-18A42811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928890"/>
            <a:ext cx="1450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76" name="Rectangle 4">
            <a:extLst>
              <a:ext uri="{FF2B5EF4-FFF2-40B4-BE49-F238E27FC236}">
                <a16:creationId xmlns:a16="http://schemas.microsoft.com/office/drawing/2014/main" id="{1B42E7FB-6E12-4E37-975E-A0A170F9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928890"/>
            <a:ext cx="2233612" cy="452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>
                <a:solidFill>
                  <a:srgbClr val="FF0000"/>
                </a:solidFill>
              </a:rPr>
              <a:t>SC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sp>
        <p:nvSpPr>
          <p:cNvPr id="643077" name="Rectangle 5">
            <a:extLst>
              <a:ext uri="{FF2B5EF4-FFF2-40B4-BE49-F238E27FC236}">
                <a16:creationId xmlns:a16="http://schemas.microsoft.com/office/drawing/2014/main" id="{5214AC3E-5A7A-458F-862A-8D2C48B6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436765"/>
            <a:ext cx="1450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78" name="Rectangle 6">
            <a:extLst>
              <a:ext uri="{FF2B5EF4-FFF2-40B4-BE49-F238E27FC236}">
                <a16:creationId xmlns:a16="http://schemas.microsoft.com/office/drawing/2014/main" id="{A00FF295-CA5F-4266-A7BF-4C074472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436765"/>
            <a:ext cx="215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repeat{}   until testset(b);</a:t>
            </a:r>
          </a:p>
          <a:p>
            <a:pPr eaLnBrk="1" hangingPunct="1">
              <a:buFontTx/>
              <a:buNone/>
            </a:pPr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643079" name="Rectangle 7">
            <a:extLst>
              <a:ext uri="{FF2B5EF4-FFF2-40B4-BE49-F238E27FC236}">
                <a16:creationId xmlns:a16="http://schemas.microsoft.com/office/drawing/2014/main" id="{7DCD29AE-8E1C-4E3E-AD19-1BC90C28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984328"/>
            <a:ext cx="1450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80" name="Rectangle 8">
            <a:extLst>
              <a:ext uri="{FF2B5EF4-FFF2-40B4-BE49-F238E27FC236}">
                <a16:creationId xmlns:a16="http://schemas.microsoft.com/office/drawing/2014/main" id="{5454E11D-536F-4A27-85F0-8878606A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84328"/>
            <a:ext cx="22336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repeat{}   until testset(b);</a:t>
            </a:r>
          </a:p>
        </p:txBody>
      </p:sp>
      <p:sp>
        <p:nvSpPr>
          <p:cNvPr id="643081" name="Rectangle 9">
            <a:extLst>
              <a:ext uri="{FF2B5EF4-FFF2-40B4-BE49-F238E27FC236}">
                <a16:creationId xmlns:a16="http://schemas.microsoft.com/office/drawing/2014/main" id="{C374FD7D-7871-4ECA-879F-6DB67595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531890"/>
            <a:ext cx="1450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0</a:t>
            </a:r>
            <a:endParaRPr lang="en-US" altLang="en-US" sz="1200" b="1"/>
          </a:p>
        </p:txBody>
      </p:sp>
      <p:sp>
        <p:nvSpPr>
          <p:cNvPr id="643082" name="Rectangle 10">
            <a:extLst>
              <a:ext uri="{FF2B5EF4-FFF2-40B4-BE49-F238E27FC236}">
                <a16:creationId xmlns:a16="http://schemas.microsoft.com/office/drawing/2014/main" id="{12676F4E-813A-49F4-BB53-DE7F2F09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31890"/>
            <a:ext cx="23860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/>
              <a:t>b=0;</a:t>
            </a:r>
            <a:endParaRPr lang="en-US" altLang="en-US" sz="1200" b="1"/>
          </a:p>
        </p:txBody>
      </p:sp>
      <p:sp>
        <p:nvSpPr>
          <p:cNvPr id="643083" name="Rectangle 11">
            <a:extLst>
              <a:ext uri="{FF2B5EF4-FFF2-40B4-BE49-F238E27FC236}">
                <a16:creationId xmlns:a16="http://schemas.microsoft.com/office/drawing/2014/main" id="{B6838FF0-2DE7-437A-ABB7-7A2576D9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079453"/>
            <a:ext cx="1450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84" name="Rectangle 12">
            <a:extLst>
              <a:ext uri="{FF2B5EF4-FFF2-40B4-BE49-F238E27FC236}">
                <a16:creationId xmlns:a16="http://schemas.microsoft.com/office/drawing/2014/main" id="{65B61113-6E4F-4ED9-B92E-4E0B66B1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79453"/>
            <a:ext cx="2386013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>
                <a:solidFill>
                  <a:srgbClr val="FF0000"/>
                </a:solidFill>
              </a:rPr>
              <a:t>SC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sp>
        <p:nvSpPr>
          <p:cNvPr id="643085" name="Rectangle 13">
            <a:extLst>
              <a:ext uri="{FF2B5EF4-FFF2-40B4-BE49-F238E27FC236}">
                <a16:creationId xmlns:a16="http://schemas.microsoft.com/office/drawing/2014/main" id="{6F69F6FC-39A0-4B25-A114-6C0D6925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587328"/>
            <a:ext cx="1450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86" name="Rectangle 14">
            <a:extLst>
              <a:ext uri="{FF2B5EF4-FFF2-40B4-BE49-F238E27FC236}">
                <a16:creationId xmlns:a16="http://schemas.microsoft.com/office/drawing/2014/main" id="{DA0D3156-41A5-4CA9-BE50-27AFD472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587328"/>
            <a:ext cx="215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repeat{}   until testset(b);</a:t>
            </a:r>
          </a:p>
          <a:p>
            <a:pPr eaLnBrk="1" hangingPunct="1">
              <a:buFontTx/>
              <a:buNone/>
            </a:pPr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643087" name="Rectangle 15">
            <a:extLst>
              <a:ext uri="{FF2B5EF4-FFF2-40B4-BE49-F238E27FC236}">
                <a16:creationId xmlns:a16="http://schemas.microsoft.com/office/drawing/2014/main" id="{DA874E0D-9518-47AC-B89E-CBE9AB40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095203"/>
            <a:ext cx="1450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88" name="Rectangle 16">
            <a:extLst>
              <a:ext uri="{FF2B5EF4-FFF2-40B4-BE49-F238E27FC236}">
                <a16:creationId xmlns:a16="http://schemas.microsoft.com/office/drawing/2014/main" id="{2A6037FA-CDE7-4F19-A264-927A3B71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095203"/>
            <a:ext cx="22336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repeat{}   until testset(b);</a:t>
            </a:r>
          </a:p>
          <a:p>
            <a:pPr eaLnBrk="1" hangingPunct="1">
              <a:buFontTx/>
              <a:buNone/>
            </a:pPr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643089" name="Rectangle 17">
            <a:extLst>
              <a:ext uri="{FF2B5EF4-FFF2-40B4-BE49-F238E27FC236}">
                <a16:creationId xmlns:a16="http://schemas.microsoft.com/office/drawing/2014/main" id="{56423737-AB5F-4971-BE90-8B1814B7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642765"/>
            <a:ext cx="1450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1</a:t>
            </a:r>
            <a:endParaRPr lang="en-US" altLang="en-US" sz="1200" b="1"/>
          </a:p>
        </p:txBody>
      </p:sp>
      <p:sp>
        <p:nvSpPr>
          <p:cNvPr id="643090" name="Rectangle 18">
            <a:extLst>
              <a:ext uri="{FF2B5EF4-FFF2-40B4-BE49-F238E27FC236}">
                <a16:creationId xmlns:a16="http://schemas.microsoft.com/office/drawing/2014/main" id="{DB5AE146-D1CA-4BE7-878D-29A7F31F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42765"/>
            <a:ext cx="23860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</a:rPr>
              <a:t>repeat{}   until testset(b);</a:t>
            </a:r>
          </a:p>
        </p:txBody>
      </p:sp>
      <p:sp>
        <p:nvSpPr>
          <p:cNvPr id="643091" name="Rectangle 19">
            <a:extLst>
              <a:ext uri="{FF2B5EF4-FFF2-40B4-BE49-F238E27FC236}">
                <a16:creationId xmlns:a16="http://schemas.microsoft.com/office/drawing/2014/main" id="{D84C203E-5E7A-4104-88B5-90EF8241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190328"/>
            <a:ext cx="14509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0</a:t>
            </a:r>
            <a:endParaRPr lang="en-US" altLang="en-US" sz="1200" b="1"/>
          </a:p>
        </p:txBody>
      </p:sp>
      <p:sp>
        <p:nvSpPr>
          <p:cNvPr id="92183" name="Rectangle 20">
            <a:extLst>
              <a:ext uri="{FF2B5EF4-FFF2-40B4-BE49-F238E27FC236}">
                <a16:creationId xmlns:a16="http://schemas.microsoft.com/office/drawing/2014/main" id="{9209C0DB-D63F-4709-BE74-A3126FF8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737890"/>
            <a:ext cx="14509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200" b="1"/>
              <a:t>b</a:t>
            </a:r>
            <a:endParaRPr lang="en-US" altLang="en-US" sz="1200" b="1"/>
          </a:p>
        </p:txBody>
      </p:sp>
      <p:sp>
        <p:nvSpPr>
          <p:cNvPr id="92184" name="Rectangle 21">
            <a:extLst>
              <a:ext uri="{FF2B5EF4-FFF2-40B4-BE49-F238E27FC236}">
                <a16:creationId xmlns:a16="http://schemas.microsoft.com/office/drawing/2014/main" id="{8EE3B8DA-811D-4F86-A437-AA4800F4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737890"/>
            <a:ext cx="21590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/>
              <a:t>P2</a:t>
            </a:r>
            <a:endParaRPr lang="en-US" altLang="en-US" sz="1200" b="1"/>
          </a:p>
        </p:txBody>
      </p:sp>
      <p:sp>
        <p:nvSpPr>
          <p:cNvPr id="92185" name="Rectangle 22">
            <a:extLst>
              <a:ext uri="{FF2B5EF4-FFF2-40B4-BE49-F238E27FC236}">
                <a16:creationId xmlns:a16="http://schemas.microsoft.com/office/drawing/2014/main" id="{E34ADA05-7B1E-45E0-BDED-DB625866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737890"/>
            <a:ext cx="22336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/>
              <a:t>P1</a:t>
            </a:r>
            <a:endParaRPr lang="en-US" altLang="en-US" sz="1200" b="1"/>
          </a:p>
        </p:txBody>
      </p:sp>
      <p:sp>
        <p:nvSpPr>
          <p:cNvPr id="92186" name="Rectangle 23">
            <a:extLst>
              <a:ext uri="{FF2B5EF4-FFF2-40B4-BE49-F238E27FC236}">
                <a16:creationId xmlns:a16="http://schemas.microsoft.com/office/drawing/2014/main" id="{9B858C51-137C-4798-9989-53A82BAF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7890"/>
            <a:ext cx="23860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200" b="1"/>
              <a:t>P0</a:t>
            </a:r>
            <a:endParaRPr lang="en-US" altLang="en-US" sz="1200" b="1"/>
          </a:p>
        </p:txBody>
      </p:sp>
      <p:sp>
        <p:nvSpPr>
          <p:cNvPr id="643096" name="AutoShape 24">
            <a:extLst>
              <a:ext uri="{FF2B5EF4-FFF2-40B4-BE49-F238E27FC236}">
                <a16:creationId xmlns:a16="http://schemas.microsoft.com/office/drawing/2014/main" id="{C84E1EB8-AE30-48A7-8B12-91DCEA7B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837903"/>
            <a:ext cx="1152525" cy="649287"/>
          </a:xfrm>
          <a:prstGeom prst="wedgeRectCallout">
            <a:avLst>
              <a:gd name="adj1" fmla="val -43801"/>
              <a:gd name="adj2" fmla="val 67847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7" name="AutoShape 25">
            <a:extLst>
              <a:ext uri="{FF2B5EF4-FFF2-40B4-BE49-F238E27FC236}">
                <a16:creationId xmlns:a16="http://schemas.microsoft.com/office/drawing/2014/main" id="{E4371E0A-201B-45DF-8476-F07F6AAF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287415"/>
            <a:ext cx="1152525" cy="649288"/>
          </a:xfrm>
          <a:prstGeom prst="wedgeRectCallout">
            <a:avLst>
              <a:gd name="adj1" fmla="val -43801"/>
              <a:gd name="adj2" fmla="val 67847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8" name="AutoShape 26">
            <a:extLst>
              <a:ext uri="{FF2B5EF4-FFF2-40B4-BE49-F238E27FC236}">
                <a16:creationId xmlns:a16="http://schemas.microsoft.com/office/drawing/2014/main" id="{B63E31FC-2916-4D0C-949A-6CF183D3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71290"/>
            <a:ext cx="1295400" cy="719138"/>
          </a:xfrm>
          <a:prstGeom prst="wedgeRectCallout">
            <a:avLst>
              <a:gd name="adj1" fmla="val -44486"/>
              <a:gd name="adj2" fmla="val 7008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9" name="AutoShape 27">
            <a:extLst>
              <a:ext uri="{FF2B5EF4-FFF2-40B4-BE49-F238E27FC236}">
                <a16:creationId xmlns:a16="http://schemas.microsoft.com/office/drawing/2014/main" id="{1E43B338-6025-478D-B7DC-ACA38CBF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774528"/>
            <a:ext cx="1295400" cy="719137"/>
          </a:xfrm>
          <a:prstGeom prst="wedgeRectCallout">
            <a:avLst>
              <a:gd name="adj1" fmla="val -28801"/>
              <a:gd name="adj2" fmla="val 7008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100" name="AutoShape 28">
            <a:extLst>
              <a:ext uri="{FF2B5EF4-FFF2-40B4-BE49-F238E27FC236}">
                <a16:creationId xmlns:a16="http://schemas.microsoft.com/office/drawing/2014/main" id="{292A3423-45C5-4E1F-A98D-78DF06B2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74753"/>
            <a:ext cx="1295400" cy="719137"/>
          </a:xfrm>
          <a:prstGeom prst="wedgeRectCallout">
            <a:avLst>
              <a:gd name="adj1" fmla="val -21935"/>
              <a:gd name="adj2" fmla="val 7715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/>
      <p:bldP spid="643076" grpId="0" animBg="1"/>
      <p:bldP spid="643077" grpId="0"/>
      <p:bldP spid="643078" grpId="0"/>
      <p:bldP spid="643079" grpId="0"/>
      <p:bldP spid="643080" grpId="0"/>
      <p:bldP spid="643081" grpId="0"/>
      <p:bldP spid="643082" grpId="0"/>
      <p:bldP spid="643083" grpId="0"/>
      <p:bldP spid="643084" grpId="0" animBg="1"/>
      <p:bldP spid="643085" grpId="0"/>
      <p:bldP spid="643086" grpId="0"/>
      <p:bldP spid="643087" grpId="0"/>
      <p:bldP spid="643088" grpId="0"/>
      <p:bldP spid="643089" grpId="0"/>
      <p:bldP spid="643090" grpId="0"/>
      <p:bldP spid="643091" grpId="0"/>
      <p:bldP spid="643096" grpId="0" animBg="1"/>
      <p:bldP spid="643097" grpId="0" animBg="1"/>
      <p:bldP spid="643098" grpId="0" animBg="1"/>
      <p:bldP spid="643099" grpId="0" animBg="1"/>
      <p:bldP spid="6431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6">
            <a:extLst>
              <a:ext uri="{FF2B5EF4-FFF2-40B4-BE49-F238E27FC236}">
                <a16:creationId xmlns:a16="http://schemas.microsoft.com/office/drawing/2014/main" id="{55BD0199-8A1E-4975-92B8-F6BC5FA4F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instrucción test-and-set</a:t>
            </a:r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1ACBBDF4-A4EF-46F0-B6D9-03E75482E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La exclusión mutua se preserva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si Pi entra a su CS, el otro Pj está en espera ocupada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û"/>
            </a:pPr>
            <a:r>
              <a:rPr lang="es-ES" altLang="en-US"/>
              <a:t>Problema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sigue usando espera ocupada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Cuando Pi sale de su CS, la selección de Pj que entrará a su CS es arbitraria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espera no limitada. De ahí es posible la inanición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BD1568-AA6E-4FDE-899B-6EFBD03C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421AE5-DAD9-4E98-81DF-84018C52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3AF29A-9020-4EBD-8AB3-8516835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49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1EA43169-0659-47E4-B197-ED42E5E77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FD7B22-FFC7-426A-A45A-B1B01FA2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5698E2-FAB5-4FF5-BB01-ABA472E4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1890F1-2013-4D9F-8065-977945A2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A681E-C4BD-4453-AE41-09587459619C}" type="slidenum">
              <a:rPr lang="es-ES" altLang="es-MX" smtClean="0"/>
              <a:pPr>
                <a:defRPr/>
              </a:pPr>
              <a:t>5</a:t>
            </a:fld>
            <a:endParaRPr lang="es-ES" altLang="es-MX"/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29940452-74B6-42B6-820C-5ED2FA50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1E0B4B2F-63C8-469F-9353-A9293D8B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1272" name="Rectangle 5">
            <a:extLst>
              <a:ext uri="{FF2B5EF4-FFF2-40B4-BE49-F238E27FC236}">
                <a16:creationId xmlns:a16="http://schemas.microsoft.com/office/drawing/2014/main" id="{9D4A2D0C-86BA-43F3-A429-03D22F96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623622" name="Rectangle 6">
            <a:extLst>
              <a:ext uri="{FF2B5EF4-FFF2-40B4-BE49-F238E27FC236}">
                <a16:creationId xmlns:a16="http://schemas.microsoft.com/office/drawing/2014/main" id="{89E753C1-5D5F-485C-A4F3-49C1F49A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6167710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3623" name="Rectangle 7">
            <a:extLst>
              <a:ext uri="{FF2B5EF4-FFF2-40B4-BE49-F238E27FC236}">
                <a16:creationId xmlns:a16="http://schemas.microsoft.com/office/drawing/2014/main" id="{62D64975-9EC6-4480-B97C-593B175E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664473"/>
            <a:ext cx="2743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3624" name="Rectangle 8">
            <a:extLst>
              <a:ext uri="{FF2B5EF4-FFF2-40B4-BE49-F238E27FC236}">
                <a16:creationId xmlns:a16="http://schemas.microsoft.com/office/drawing/2014/main" id="{3A12BF5F-6388-4300-A8CC-86B6E522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4964385"/>
            <a:ext cx="2743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</a:t>
            </a:r>
          </a:p>
        </p:txBody>
      </p:sp>
      <p:sp>
        <p:nvSpPr>
          <p:cNvPr id="623625" name="Rectangle 9">
            <a:extLst>
              <a:ext uri="{FF2B5EF4-FFF2-40B4-BE49-F238E27FC236}">
                <a16:creationId xmlns:a16="http://schemas.microsoft.com/office/drawing/2014/main" id="{DF479147-ABF4-459E-8E07-555295BC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264298"/>
            <a:ext cx="2743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 </a:t>
            </a:r>
          </a:p>
        </p:txBody>
      </p:sp>
      <p:sp>
        <p:nvSpPr>
          <p:cNvPr id="623626" name="Rectangle 10">
            <a:extLst>
              <a:ext uri="{FF2B5EF4-FFF2-40B4-BE49-F238E27FC236}">
                <a16:creationId xmlns:a16="http://schemas.microsoft.com/office/drawing/2014/main" id="{9ED0B48C-F7D2-4962-876D-F0542914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3762648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623627" name="Rectangle 11">
            <a:extLst>
              <a:ext uri="{FF2B5EF4-FFF2-40B4-BE49-F238E27FC236}">
                <a16:creationId xmlns:a16="http://schemas.microsoft.com/office/drawing/2014/main" id="{CC1E793E-3154-4056-8E01-30630B1F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57823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11279" name="Rectangle 12">
            <a:extLst>
              <a:ext uri="{FF2B5EF4-FFF2-40B4-BE49-F238E27FC236}">
                <a16:creationId xmlns:a16="http://schemas.microsoft.com/office/drawing/2014/main" id="{76F060D5-9C1A-4ACF-B140-6CEB4F211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773510"/>
            <a:ext cx="2743200" cy="501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 b="1"/>
          </a:p>
        </p:txBody>
      </p:sp>
      <p:sp>
        <p:nvSpPr>
          <p:cNvPr id="623629" name="Text Box 13">
            <a:extLst>
              <a:ext uri="{FF2B5EF4-FFF2-40B4-BE49-F238E27FC236}">
                <a16:creationId xmlns:a16="http://schemas.microsoft.com/office/drawing/2014/main" id="{DC9BD53A-9B27-4C58-AA35-66AD5B1E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844948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Fondo=100</a:t>
            </a:r>
          </a:p>
        </p:txBody>
      </p:sp>
      <p:sp>
        <p:nvSpPr>
          <p:cNvPr id="623630" name="Text Box 14">
            <a:extLst>
              <a:ext uri="{FF2B5EF4-FFF2-40B4-BE49-F238E27FC236}">
                <a16:creationId xmlns:a16="http://schemas.microsoft.com/office/drawing/2014/main" id="{E0FC9496-0502-42CE-88BF-04AC5FD2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844948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Fondo=20</a:t>
            </a:r>
          </a:p>
        </p:txBody>
      </p:sp>
      <p:sp>
        <p:nvSpPr>
          <p:cNvPr id="623631" name="Text Box 15">
            <a:extLst>
              <a:ext uri="{FF2B5EF4-FFF2-40B4-BE49-F238E27FC236}">
                <a16:creationId xmlns:a16="http://schemas.microsoft.com/office/drawing/2014/main" id="{5C979E79-FE08-4112-8622-E1F9A502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844948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Fondo=-50</a:t>
            </a:r>
          </a:p>
        </p:txBody>
      </p:sp>
      <p:sp>
        <p:nvSpPr>
          <p:cNvPr id="623632" name="Rectangle 16">
            <a:extLst>
              <a:ext uri="{FF2B5EF4-FFF2-40B4-BE49-F238E27FC236}">
                <a16:creationId xmlns:a16="http://schemas.microsoft.com/office/drawing/2014/main" id="{C17E0261-DF58-4E34-B0C2-229FDAB3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2710135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Retiro=70</a:t>
            </a:r>
          </a:p>
        </p:txBody>
      </p:sp>
      <p:sp>
        <p:nvSpPr>
          <p:cNvPr id="623633" name="Rectangle 17">
            <a:extLst>
              <a:ext uri="{FF2B5EF4-FFF2-40B4-BE49-F238E27FC236}">
                <a16:creationId xmlns:a16="http://schemas.microsoft.com/office/drawing/2014/main" id="{EB58B291-8C7B-476F-A0B6-9DC2BD91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205310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2" grpId="0"/>
      <p:bldP spid="623623" grpId="0"/>
      <p:bldP spid="623624" grpId="0"/>
      <p:bldP spid="623625" grpId="0"/>
      <p:bldP spid="623626" grpId="0"/>
      <p:bldP spid="623627" grpId="0"/>
      <p:bldP spid="623629" grpId="0"/>
      <p:bldP spid="623630" grpId="0"/>
      <p:bldP spid="623630" grpId="1"/>
      <p:bldP spid="623631" grpId="0"/>
      <p:bldP spid="623632" grpId="0"/>
      <p:bldP spid="6236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>
            <a:extLst>
              <a:ext uri="{FF2B5EF4-FFF2-40B4-BE49-F238E27FC236}">
                <a16:creationId xmlns:a16="http://schemas.microsoft.com/office/drawing/2014/main" id="{F2123F05-61D9-435C-8B21-6308A3F94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La instrucción xchg</a:t>
            </a:r>
          </a:p>
        </p:txBody>
      </p:sp>
      <p:sp>
        <p:nvSpPr>
          <p:cNvPr id="95238" name="Rectangle 3">
            <a:extLst>
              <a:ext uri="{FF2B5EF4-FFF2-40B4-BE49-F238E27FC236}">
                <a16:creationId xmlns:a16="http://schemas.microsoft.com/office/drawing/2014/main" id="{F74222CC-F49D-446B-92EC-457F84AA8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Los procesadores (ej: Pentium) proveen una instrucción atómica xchg(a,b) que intercambia el contenido de a y b.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xchg(a,b) tiene las mismas desventajas que test-and-set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449458-04E4-49B0-A2A8-36C1C83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BAF3AA-B73D-4BF7-9F29-29441477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02CCBE-52B5-40D0-89F9-A3C54BD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50</a:t>
            </a:fld>
            <a:endParaRPr lang="es-ES" altLang="es-MX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5">
            <a:extLst>
              <a:ext uri="{FF2B5EF4-FFF2-40B4-BE49-F238E27FC236}">
                <a16:creationId xmlns:a16="http://schemas.microsoft.com/office/drawing/2014/main" id="{2C638296-B625-4A50-B475-45A71EDA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Usando xchg para exclusion mutua</a:t>
            </a:r>
          </a:p>
        </p:txBody>
      </p:sp>
      <p:sp>
        <p:nvSpPr>
          <p:cNvPr id="97287" name="Rectangle 6">
            <a:extLst>
              <a:ext uri="{FF2B5EF4-FFF2-40B4-BE49-F238E27FC236}">
                <a16:creationId xmlns:a16="http://schemas.microsoft.com/office/drawing/2014/main" id="{0A855282-A05D-40A0-AF45-1017269DB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84945"/>
            <a:ext cx="4489450" cy="4341218"/>
          </a:xfrm>
        </p:spPr>
        <p:txBody>
          <a:bodyPr/>
          <a:lstStyle/>
          <a:p>
            <a:pPr eaLnBrk="1" hangingPunct="1"/>
            <a:r>
              <a:rPr lang="es-ES" altLang="en-US" dirty="0"/>
              <a:t>La variable compartida b se inicializa en 0</a:t>
            </a:r>
          </a:p>
          <a:p>
            <a:pPr eaLnBrk="1" hangingPunct="1"/>
            <a:r>
              <a:rPr lang="es-ES" altLang="en-US" dirty="0"/>
              <a:t>Cada Pi tiene una variable local k </a:t>
            </a:r>
          </a:p>
          <a:p>
            <a:pPr eaLnBrk="1" hangingPunct="1"/>
            <a:r>
              <a:rPr lang="es-ES" altLang="en-US" dirty="0"/>
              <a:t>El único Pi que puede  entrar a CS es el único que encuentra b=0</a:t>
            </a:r>
          </a:p>
          <a:p>
            <a:pPr eaLnBrk="1" hangingPunct="1"/>
            <a:r>
              <a:rPr lang="es-ES" altLang="en-US" dirty="0"/>
              <a:t>Pi excluye todos los otros </a:t>
            </a:r>
            <a:r>
              <a:rPr lang="es-ES" altLang="en-US" dirty="0" err="1"/>
              <a:t>Pj</a:t>
            </a:r>
            <a:r>
              <a:rPr lang="es-ES" altLang="en-US" dirty="0"/>
              <a:t> haciendo b=1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FA2D14-C8AE-490C-89F0-BB83E9C4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A8EDB2-0E39-4F43-BFE7-299C015E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693039-223A-4F81-B61A-1522CB83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51</a:t>
            </a:fld>
            <a:endParaRPr lang="es-ES" altLang="es-MX"/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1CC867D0-1958-464D-9645-71F851F0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84945"/>
            <a:ext cx="3482975" cy="45243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b=0; // global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k=1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repeat xchg(k,b)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until k=0;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b=0;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 k=1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>
            <a:extLst>
              <a:ext uri="{FF2B5EF4-FFF2-40B4-BE49-F238E27FC236}">
                <a16:creationId xmlns:a16="http://schemas.microsoft.com/office/drawing/2014/main" id="{DC407D05-B049-4713-A1D0-42EEF3C80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Ejemplo de instrucción xchg</a:t>
            </a:r>
            <a:endParaRPr lang="en-US" altLang="en-U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DDC2FB-640E-4429-AD23-95DA763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81A727-19D6-4AD2-84FC-B606B21D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AC66E-7193-4BC8-8070-6BFE984B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52</a:t>
            </a:fld>
            <a:endParaRPr lang="es-ES" altLang="es-MX"/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7C87CA23-4552-48F9-985F-74A6F33E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496843"/>
            <a:ext cx="8747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0" name="Rectangle 4">
            <a:extLst>
              <a:ext uri="{FF2B5EF4-FFF2-40B4-BE49-F238E27FC236}">
                <a16:creationId xmlns:a16="http://schemas.microsoft.com/office/drawing/2014/main" id="{7B1D5D00-7766-4A67-B852-3B24D8A2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496843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01" name="Rectangle 5">
            <a:extLst>
              <a:ext uri="{FF2B5EF4-FFF2-40B4-BE49-F238E27FC236}">
                <a16:creationId xmlns:a16="http://schemas.microsoft.com/office/drawing/2014/main" id="{112FEDD5-4748-49B8-B5C8-B0649058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496843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2" name="Rectangle 6">
            <a:extLst>
              <a:ext uri="{FF2B5EF4-FFF2-40B4-BE49-F238E27FC236}">
                <a16:creationId xmlns:a16="http://schemas.microsoft.com/office/drawing/2014/main" id="{9E945E24-E187-4F1C-ABFE-4A96C8D0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496843"/>
            <a:ext cx="27368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repeat xchg(k,b) until k=0;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644103" name="Rectangle 7">
            <a:extLst>
              <a:ext uri="{FF2B5EF4-FFF2-40B4-BE49-F238E27FC236}">
                <a16:creationId xmlns:a16="http://schemas.microsoft.com/office/drawing/2014/main" id="{36A418D5-29CD-4578-AC60-74AA9B4B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044405"/>
            <a:ext cx="8747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04" name="Rectangle 8">
            <a:extLst>
              <a:ext uri="{FF2B5EF4-FFF2-40B4-BE49-F238E27FC236}">
                <a16:creationId xmlns:a16="http://schemas.microsoft.com/office/drawing/2014/main" id="{757FF171-A8E8-41BA-AB02-F8BE6530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044405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5" name="Rectangle 9">
            <a:extLst>
              <a:ext uri="{FF2B5EF4-FFF2-40B4-BE49-F238E27FC236}">
                <a16:creationId xmlns:a16="http://schemas.microsoft.com/office/drawing/2014/main" id="{333B31C6-8E3A-4F6B-B71C-B873F70C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044405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6" name="Rectangle 10">
            <a:extLst>
              <a:ext uri="{FF2B5EF4-FFF2-40B4-BE49-F238E27FC236}">
                <a16:creationId xmlns:a16="http://schemas.microsoft.com/office/drawing/2014/main" id="{5176C7DE-C682-4D2A-98C7-1170AB6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44405"/>
            <a:ext cx="28908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b:=0;  k:=1</a:t>
            </a:r>
          </a:p>
        </p:txBody>
      </p:sp>
      <p:sp>
        <p:nvSpPr>
          <p:cNvPr id="644107" name="Rectangle 11">
            <a:extLst>
              <a:ext uri="{FF2B5EF4-FFF2-40B4-BE49-F238E27FC236}">
                <a16:creationId xmlns:a16="http://schemas.microsoft.com/office/drawing/2014/main" id="{53FBFBFB-3BA4-4572-9565-3A5B5CA5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591968"/>
            <a:ext cx="8747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8" name="Rectangle 12">
            <a:extLst>
              <a:ext uri="{FF2B5EF4-FFF2-40B4-BE49-F238E27FC236}">
                <a16:creationId xmlns:a16="http://schemas.microsoft.com/office/drawing/2014/main" id="{8CF2A691-062D-477D-97BF-2BD9C128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591968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09" name="Rectangle 13">
            <a:extLst>
              <a:ext uri="{FF2B5EF4-FFF2-40B4-BE49-F238E27FC236}">
                <a16:creationId xmlns:a16="http://schemas.microsoft.com/office/drawing/2014/main" id="{FFF08A06-074E-48D1-B8DC-64C6AAFD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591968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10" name="Rectangle 14">
            <a:extLst>
              <a:ext uri="{FF2B5EF4-FFF2-40B4-BE49-F238E27FC236}">
                <a16:creationId xmlns:a16="http://schemas.microsoft.com/office/drawing/2014/main" id="{8988F67C-9001-4A7F-A899-C067068D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1968"/>
            <a:ext cx="2890838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600" b="1">
                <a:solidFill>
                  <a:srgbClr val="FF0000"/>
                </a:solidFill>
              </a:rPr>
              <a:t>SC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644111" name="Rectangle 15">
            <a:extLst>
              <a:ext uri="{FF2B5EF4-FFF2-40B4-BE49-F238E27FC236}">
                <a16:creationId xmlns:a16="http://schemas.microsoft.com/office/drawing/2014/main" id="{87F0EBC6-FDA7-4984-93E2-453745C3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139530"/>
            <a:ext cx="8747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12" name="Rectangle 16">
            <a:extLst>
              <a:ext uri="{FF2B5EF4-FFF2-40B4-BE49-F238E27FC236}">
                <a16:creationId xmlns:a16="http://schemas.microsoft.com/office/drawing/2014/main" id="{BE19700B-B8E0-4A50-B4F4-A2547FBE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139530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13" name="Rectangle 17">
            <a:extLst>
              <a:ext uri="{FF2B5EF4-FFF2-40B4-BE49-F238E27FC236}">
                <a16:creationId xmlns:a16="http://schemas.microsoft.com/office/drawing/2014/main" id="{D9951CB9-8D0E-4E06-BED2-EDCF8884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139530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14" name="Rectangle 18">
            <a:extLst>
              <a:ext uri="{FF2B5EF4-FFF2-40B4-BE49-F238E27FC236}">
                <a16:creationId xmlns:a16="http://schemas.microsoft.com/office/drawing/2014/main" id="{FD4F36BE-65EB-4B71-BC4C-BF3CA42F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139530"/>
            <a:ext cx="27368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repeat xchg(k,b) until k=0;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644115" name="Rectangle 19">
            <a:extLst>
              <a:ext uri="{FF2B5EF4-FFF2-40B4-BE49-F238E27FC236}">
                <a16:creationId xmlns:a16="http://schemas.microsoft.com/office/drawing/2014/main" id="{70480B94-2BEA-466A-BEEF-EABE4C2EF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685505"/>
            <a:ext cx="874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16" name="Rectangle 20">
            <a:extLst>
              <a:ext uri="{FF2B5EF4-FFF2-40B4-BE49-F238E27FC236}">
                <a16:creationId xmlns:a16="http://schemas.microsoft.com/office/drawing/2014/main" id="{F60C262D-CAAE-4DBF-82C2-8784C413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685505"/>
            <a:ext cx="863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17" name="Rectangle 21">
            <a:extLst>
              <a:ext uri="{FF2B5EF4-FFF2-40B4-BE49-F238E27FC236}">
                <a16:creationId xmlns:a16="http://schemas.microsoft.com/office/drawing/2014/main" id="{8D66CB53-8E54-4335-A666-C15F807E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685505"/>
            <a:ext cx="863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18" name="Rectangle 22">
            <a:extLst>
              <a:ext uri="{FF2B5EF4-FFF2-40B4-BE49-F238E27FC236}">
                <a16:creationId xmlns:a16="http://schemas.microsoft.com/office/drawing/2014/main" id="{C4661B5E-7F52-4D2D-AEDF-69006736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85505"/>
            <a:ext cx="2890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repeat xchg(k,b) until k=0;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644119" name="Rectangle 23">
            <a:extLst>
              <a:ext uri="{FF2B5EF4-FFF2-40B4-BE49-F238E27FC236}">
                <a16:creationId xmlns:a16="http://schemas.microsoft.com/office/drawing/2014/main" id="{367B3EC8-E0A1-48DC-B582-A94FAB45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233068"/>
            <a:ext cx="8747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20" name="Rectangle 24">
            <a:extLst>
              <a:ext uri="{FF2B5EF4-FFF2-40B4-BE49-F238E27FC236}">
                <a16:creationId xmlns:a16="http://schemas.microsoft.com/office/drawing/2014/main" id="{21B0808B-0294-42B1-B244-A32CC80E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33068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21" name="Rectangle 25">
            <a:extLst>
              <a:ext uri="{FF2B5EF4-FFF2-40B4-BE49-F238E27FC236}">
                <a16:creationId xmlns:a16="http://schemas.microsoft.com/office/drawing/2014/main" id="{1EACACE3-330D-4BD0-A904-4875FBF4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233068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22" name="Rectangle 26">
            <a:extLst>
              <a:ext uri="{FF2B5EF4-FFF2-40B4-BE49-F238E27FC236}">
                <a16:creationId xmlns:a16="http://schemas.microsoft.com/office/drawing/2014/main" id="{1E9BBF5B-D14D-4D04-9D6B-55E7F481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33068"/>
            <a:ext cx="27368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k:=1</a:t>
            </a:r>
          </a:p>
        </p:txBody>
      </p:sp>
      <p:sp>
        <p:nvSpPr>
          <p:cNvPr id="644123" name="Rectangle 27">
            <a:extLst>
              <a:ext uri="{FF2B5EF4-FFF2-40B4-BE49-F238E27FC236}">
                <a16:creationId xmlns:a16="http://schemas.microsoft.com/office/drawing/2014/main" id="{A9D7AEDD-3567-4655-9D1D-A4D3193B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780630"/>
            <a:ext cx="8747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24" name="Rectangle 28">
            <a:extLst>
              <a:ext uri="{FF2B5EF4-FFF2-40B4-BE49-F238E27FC236}">
                <a16:creationId xmlns:a16="http://schemas.microsoft.com/office/drawing/2014/main" id="{0B4C4D1D-C540-482E-AD45-FAD0B98C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80630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644125" name="Rectangle 29">
            <a:extLst>
              <a:ext uri="{FF2B5EF4-FFF2-40B4-BE49-F238E27FC236}">
                <a16:creationId xmlns:a16="http://schemas.microsoft.com/office/drawing/2014/main" id="{4335AC85-3615-47CB-8AD0-AA4416DE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780630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1</a:t>
            </a:r>
            <a:endParaRPr lang="en-US" altLang="en-US" sz="2000"/>
          </a:p>
        </p:txBody>
      </p:sp>
      <p:sp>
        <p:nvSpPr>
          <p:cNvPr id="644126" name="Rectangle 30">
            <a:extLst>
              <a:ext uri="{FF2B5EF4-FFF2-40B4-BE49-F238E27FC236}">
                <a16:creationId xmlns:a16="http://schemas.microsoft.com/office/drawing/2014/main" id="{217189FD-404E-4087-B273-86D85B44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0630"/>
            <a:ext cx="28908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k:=1</a:t>
            </a:r>
          </a:p>
        </p:txBody>
      </p:sp>
      <p:sp>
        <p:nvSpPr>
          <p:cNvPr id="99362" name="Rectangle 31">
            <a:extLst>
              <a:ext uri="{FF2B5EF4-FFF2-40B4-BE49-F238E27FC236}">
                <a16:creationId xmlns:a16="http://schemas.microsoft.com/office/drawing/2014/main" id="{C3895621-BADA-425E-A2D5-C572E99C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28193"/>
            <a:ext cx="8747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99363" name="Rectangle 32">
            <a:extLst>
              <a:ext uri="{FF2B5EF4-FFF2-40B4-BE49-F238E27FC236}">
                <a16:creationId xmlns:a16="http://schemas.microsoft.com/office/drawing/2014/main" id="{85BEB5DD-97D5-4626-A2E5-A4FD2BF6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328193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99364" name="Rectangle 33">
            <a:extLst>
              <a:ext uri="{FF2B5EF4-FFF2-40B4-BE49-F238E27FC236}">
                <a16:creationId xmlns:a16="http://schemas.microsoft.com/office/drawing/2014/main" id="{A37EAC2C-A4C1-4286-BA35-B9CBA7A1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328193"/>
            <a:ext cx="863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0</a:t>
            </a:r>
            <a:endParaRPr lang="en-US" altLang="en-US" sz="2000"/>
          </a:p>
        </p:txBody>
      </p:sp>
      <p:sp>
        <p:nvSpPr>
          <p:cNvPr id="99365" name="Rectangle 34">
            <a:extLst>
              <a:ext uri="{FF2B5EF4-FFF2-40B4-BE49-F238E27FC236}">
                <a16:creationId xmlns:a16="http://schemas.microsoft.com/office/drawing/2014/main" id="{D5D6A63C-F828-4A1B-AB55-D85DBB14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875755"/>
            <a:ext cx="8747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b</a:t>
            </a:r>
            <a:endParaRPr lang="en-US" altLang="en-US" sz="2000"/>
          </a:p>
        </p:txBody>
      </p:sp>
      <p:sp>
        <p:nvSpPr>
          <p:cNvPr id="99366" name="Rectangle 35">
            <a:extLst>
              <a:ext uri="{FF2B5EF4-FFF2-40B4-BE49-F238E27FC236}">
                <a16:creationId xmlns:a16="http://schemas.microsoft.com/office/drawing/2014/main" id="{B28C715F-B93D-4B8C-B1CF-AF3E8447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875755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k</a:t>
            </a:r>
            <a:r>
              <a:rPr lang="es-MX" altLang="en-US" sz="2000" baseline="-25000"/>
              <a:t>1</a:t>
            </a:r>
            <a:endParaRPr lang="en-US" altLang="en-US" sz="2000" baseline="-25000"/>
          </a:p>
        </p:txBody>
      </p:sp>
      <p:sp>
        <p:nvSpPr>
          <p:cNvPr id="99367" name="Rectangle 36">
            <a:extLst>
              <a:ext uri="{FF2B5EF4-FFF2-40B4-BE49-F238E27FC236}">
                <a16:creationId xmlns:a16="http://schemas.microsoft.com/office/drawing/2014/main" id="{D9D1DF86-DCF6-41C2-A9C6-5802CCDB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875755"/>
            <a:ext cx="863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2000"/>
              <a:t>k</a:t>
            </a:r>
            <a:r>
              <a:rPr lang="es-MX" altLang="en-US" sz="2000" baseline="-25000"/>
              <a:t>0</a:t>
            </a:r>
            <a:endParaRPr lang="en-US" altLang="en-US" sz="2000" baseline="-25000"/>
          </a:p>
        </p:txBody>
      </p:sp>
      <p:sp>
        <p:nvSpPr>
          <p:cNvPr id="99368" name="Rectangle 37">
            <a:extLst>
              <a:ext uri="{FF2B5EF4-FFF2-40B4-BE49-F238E27FC236}">
                <a16:creationId xmlns:a16="http://schemas.microsoft.com/office/drawing/2014/main" id="{5906D0AB-551A-476E-8029-3109D22B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875755"/>
            <a:ext cx="27368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2000"/>
              <a:t>P1</a:t>
            </a:r>
            <a:endParaRPr lang="en-US" altLang="en-US" sz="2000"/>
          </a:p>
        </p:txBody>
      </p:sp>
      <p:sp>
        <p:nvSpPr>
          <p:cNvPr id="99369" name="Rectangle 38">
            <a:extLst>
              <a:ext uri="{FF2B5EF4-FFF2-40B4-BE49-F238E27FC236}">
                <a16:creationId xmlns:a16="http://schemas.microsoft.com/office/drawing/2014/main" id="{70C4B544-8472-42AE-8BA9-01A03910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75755"/>
            <a:ext cx="28908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2000"/>
              <a:t>P0</a:t>
            </a:r>
            <a:endParaRPr lang="en-US" altLang="en-US" sz="2000"/>
          </a:p>
        </p:txBody>
      </p:sp>
      <p:sp>
        <p:nvSpPr>
          <p:cNvPr id="644135" name="AutoShape 39">
            <a:extLst>
              <a:ext uri="{FF2B5EF4-FFF2-40B4-BE49-F238E27FC236}">
                <a16:creationId xmlns:a16="http://schemas.microsoft.com/office/drawing/2014/main" id="{C4966628-535C-4EB5-B6CC-D8CD3CEB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2393"/>
            <a:ext cx="1152525" cy="649287"/>
          </a:xfrm>
          <a:prstGeom prst="wedgeRectCallout">
            <a:avLst>
              <a:gd name="adj1" fmla="val 39944"/>
              <a:gd name="adj2" fmla="val 76162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4136" name="AutoShape 40">
            <a:extLst>
              <a:ext uri="{FF2B5EF4-FFF2-40B4-BE49-F238E27FC236}">
                <a16:creationId xmlns:a16="http://schemas.microsoft.com/office/drawing/2014/main" id="{5D075413-C473-40F9-AA6F-FA886C52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344193"/>
            <a:ext cx="1295400" cy="719137"/>
          </a:xfrm>
          <a:prstGeom prst="wedgeRectCallout">
            <a:avLst>
              <a:gd name="adj1" fmla="val 57477"/>
              <a:gd name="adj2" fmla="val 740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4137" name="AutoShape 41">
            <a:extLst>
              <a:ext uri="{FF2B5EF4-FFF2-40B4-BE49-F238E27FC236}">
                <a16:creationId xmlns:a16="http://schemas.microsoft.com/office/drawing/2014/main" id="{2E5B4E0F-C4D2-4503-B62E-0750EA5F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641180"/>
            <a:ext cx="1152525" cy="649288"/>
          </a:xfrm>
          <a:prstGeom prst="wedgeRectCallout">
            <a:avLst>
              <a:gd name="adj1" fmla="val 65977"/>
              <a:gd name="adj2" fmla="val 8961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/>
      <p:bldP spid="644100" grpId="0"/>
      <p:bldP spid="644101" grpId="0"/>
      <p:bldP spid="644102" grpId="0"/>
      <p:bldP spid="644103" grpId="0"/>
      <p:bldP spid="644104" grpId="0"/>
      <p:bldP spid="644105" grpId="0"/>
      <p:bldP spid="644106" grpId="0"/>
      <p:bldP spid="644107" grpId="0"/>
      <p:bldP spid="644108" grpId="0"/>
      <p:bldP spid="644109" grpId="0"/>
      <p:bldP spid="644110" grpId="0" animBg="1"/>
      <p:bldP spid="644111" grpId="0"/>
      <p:bldP spid="644112" grpId="0"/>
      <p:bldP spid="644113" grpId="0"/>
      <p:bldP spid="644114" grpId="0"/>
      <p:bldP spid="644115" grpId="0"/>
      <p:bldP spid="644116" grpId="0"/>
      <p:bldP spid="644117" grpId="0"/>
      <p:bldP spid="644118" grpId="0"/>
      <p:bldP spid="644119" grpId="0"/>
      <p:bldP spid="644120" grpId="0"/>
      <p:bldP spid="644121" grpId="0"/>
      <p:bldP spid="644122" grpId="0"/>
      <p:bldP spid="644123" grpId="0"/>
      <p:bldP spid="644124" grpId="0"/>
      <p:bldP spid="644125" grpId="0"/>
      <p:bldP spid="644126" grpId="0"/>
      <p:bldP spid="644135" grpId="0" animBg="1"/>
      <p:bldP spid="644136" grpId="0" animBg="1"/>
      <p:bldP spid="6441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>
            <a:extLst>
              <a:ext uri="{FF2B5EF4-FFF2-40B4-BE49-F238E27FC236}">
                <a16:creationId xmlns:a16="http://schemas.microsoft.com/office/drawing/2014/main" id="{5678D89C-5F59-4A9D-B9AF-C5F7F608E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Agenda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1FA858D3-3C3E-4920-823A-309286C4E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Soluciones del Sistema</a:t>
            </a:r>
          </a:p>
          <a:p>
            <a:pPr lvl="1" eaLnBrk="1" hangingPunct="1"/>
            <a:r>
              <a:rPr lang="es-MX" altLang="en-US"/>
              <a:t>Semáforos</a:t>
            </a:r>
          </a:p>
          <a:p>
            <a:pPr lvl="1" eaLnBrk="1" hangingPunct="1"/>
            <a:r>
              <a:rPr lang="es-MX" altLang="en-US"/>
              <a:t>Monitores</a:t>
            </a:r>
          </a:p>
          <a:p>
            <a:pPr lvl="1" eaLnBrk="1" hangingPunct="1"/>
            <a:r>
              <a:rPr lang="es-MX" altLang="en-US"/>
              <a:t>Paso de mensajes</a:t>
            </a:r>
          </a:p>
          <a:p>
            <a:pPr eaLnBrk="1" hangingPunct="1"/>
            <a:r>
              <a:rPr lang="es-MX" altLang="en-US"/>
              <a:t>Casos de estudio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0B6342-730E-49CC-A520-77A16B7C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9E113-29A3-446D-8F92-D9EA1A62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F07B87-683C-4BCA-A4D6-4D7CE031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53</a:t>
            </a:fld>
            <a:endParaRPr lang="es-ES" altLang="es-MX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6">
            <a:extLst>
              <a:ext uri="{FF2B5EF4-FFF2-40B4-BE49-F238E27FC236}">
                <a16:creationId xmlns:a16="http://schemas.microsoft.com/office/drawing/2014/main" id="{DF487F21-AD58-4231-9FE4-E9968104F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Semáforos</a:t>
            </a:r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9133DD89-9D10-4664-8C53-F9901987C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/>
              <a:t>Herramienta de sincronización (</a:t>
            </a:r>
            <a:r>
              <a:rPr lang="es-ES" altLang="en-US" dirty="0" err="1"/>
              <a:t>proveida</a:t>
            </a:r>
            <a:r>
              <a:rPr lang="es-ES" altLang="en-US" dirty="0"/>
              <a:t> por el SO) que no requiere espera ocupada</a:t>
            </a:r>
          </a:p>
          <a:p>
            <a:r>
              <a:rPr lang="es-ES" altLang="en-US" dirty="0"/>
              <a:t>Un semáforo S es una variable que, aparte de la inicialización, puede ser solo </a:t>
            </a:r>
            <a:r>
              <a:rPr lang="es-ES" altLang="en-US" dirty="0" err="1"/>
              <a:t>accesada</a:t>
            </a:r>
            <a:r>
              <a:rPr lang="es-ES" altLang="en-US" dirty="0"/>
              <a:t> por medio de 2 operaciones atómicas y mutuamente exclusivas:</a:t>
            </a:r>
          </a:p>
          <a:p>
            <a:pPr lvl="1"/>
            <a:r>
              <a:rPr lang="es-ES" altLang="en-US" dirty="0" err="1"/>
              <a:t>wait</a:t>
            </a:r>
            <a:r>
              <a:rPr lang="es-ES" altLang="en-US" dirty="0"/>
              <a:t>(S)</a:t>
            </a:r>
          </a:p>
          <a:p>
            <a:pPr lvl="2"/>
            <a:r>
              <a:rPr lang="es-ES" altLang="en-US" dirty="0"/>
              <a:t>P(s), Down(s)</a:t>
            </a:r>
          </a:p>
          <a:p>
            <a:pPr lvl="1"/>
            <a:r>
              <a:rPr lang="es-ES" altLang="en-US" dirty="0" err="1"/>
              <a:t>signal</a:t>
            </a:r>
            <a:r>
              <a:rPr lang="es-ES" altLang="en-US" dirty="0"/>
              <a:t>(S)</a:t>
            </a:r>
          </a:p>
          <a:p>
            <a:pPr lvl="2"/>
            <a:r>
              <a:rPr lang="es-ES" altLang="en-US" dirty="0"/>
              <a:t>V(s), Up(s), Post(s) o </a:t>
            </a:r>
            <a:r>
              <a:rPr lang="es-ES" altLang="en-US" dirty="0" err="1"/>
              <a:t>Release</a:t>
            </a:r>
            <a:r>
              <a:rPr lang="es-ES" altLang="en-US" dirty="0"/>
              <a:t>(s)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9E70C6-AE21-4D8D-8934-0A101C2F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940614-957D-4A87-A783-20A1092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4C60CA-70E5-4CD9-8653-93D39894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6">
            <a:extLst>
              <a:ext uri="{FF2B5EF4-FFF2-40B4-BE49-F238E27FC236}">
                <a16:creationId xmlns:a16="http://schemas.microsoft.com/office/drawing/2014/main" id="{DF487F21-AD58-4231-9FE4-E9968104F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Semáforos</a:t>
            </a:r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9133DD89-9D10-4664-8C53-F9901987C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/>
              <a:t>Para evitar la espera ocupada</a:t>
            </a:r>
          </a:p>
          <a:p>
            <a:pPr lvl="1"/>
            <a:r>
              <a:rPr lang="es-ES" altLang="en-US" dirty="0"/>
              <a:t>cuando un proceso tiene que esperar, se pondrá en una cola de procesos bloqueados esperando un evento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9E70C6-AE21-4D8D-8934-0A101C2F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940614-957D-4A87-A783-20A1092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248D58-346A-469C-907A-07EC2E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55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1028">
            <a:extLst>
              <a:ext uri="{FF2B5EF4-FFF2-40B4-BE49-F238E27FC236}">
                <a16:creationId xmlns:a16="http://schemas.microsoft.com/office/drawing/2014/main" id="{08FC35A5-6E9E-4EC1-8142-A3A4A8506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Semáforos binarios y semáforos generales</a:t>
            </a:r>
          </a:p>
        </p:txBody>
      </p:sp>
      <p:sp>
        <p:nvSpPr>
          <p:cNvPr id="103430" name="Rectangle 1029">
            <a:extLst>
              <a:ext uri="{FF2B5EF4-FFF2-40B4-BE49-F238E27FC236}">
                <a16:creationId xmlns:a16="http://schemas.microsoft.com/office/drawing/2014/main" id="{A0A8147D-3791-448D-800B-A399A336E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Semáforo binario (en Windows se llaman mutex)</a:t>
            </a:r>
          </a:p>
          <a:p>
            <a:pPr lvl="1" eaLnBrk="1" hangingPunct="1"/>
            <a:r>
              <a:rPr lang="es-ES" altLang="en-US"/>
              <a:t>Solo puede tener dos valores, 0 y 1, y es la forma más común de semáforo.</a:t>
            </a:r>
          </a:p>
          <a:p>
            <a:pPr eaLnBrk="1" hangingPunct="1"/>
            <a:r>
              <a:rPr lang="es-ES" altLang="en-US"/>
              <a:t>Semáforo general o entero</a:t>
            </a:r>
          </a:p>
          <a:p>
            <a:pPr lvl="1" eaLnBrk="1" hangingPunct="1"/>
            <a:r>
              <a:rPr lang="es-ES" altLang="en-US"/>
              <a:t>Son semáforos que pueden tomar muchos valores positivos.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604444-818C-432E-90F4-572E3EC1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32B678-042B-4A5A-953C-6A62876D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A8C97F-4035-4C18-8C50-BCF47B8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56</a:t>
            </a:fld>
            <a:endParaRPr lang="es-ES" altLang="es-MX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6">
            <a:extLst>
              <a:ext uri="{FF2B5EF4-FFF2-40B4-BE49-F238E27FC236}">
                <a16:creationId xmlns:a16="http://schemas.microsoft.com/office/drawing/2014/main" id="{5D0B2A8D-36F3-4C1B-BFB4-2FBF1F07F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Semáforos</a:t>
            </a:r>
          </a:p>
        </p:txBody>
      </p:sp>
      <p:sp>
        <p:nvSpPr>
          <p:cNvPr id="105479" name="Rectangle 8">
            <a:extLst>
              <a:ext uri="{FF2B5EF4-FFF2-40B4-BE49-F238E27FC236}">
                <a16:creationId xmlns:a16="http://schemas.microsoft.com/office/drawing/2014/main" id="{9E322EDA-D2B6-439E-9413-E083F27C8D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3933825"/>
            <a:ext cx="8064500" cy="2374900"/>
          </a:xfrm>
        </p:spPr>
        <p:txBody>
          <a:bodyPr/>
          <a:lstStyle/>
          <a:p>
            <a:pPr eaLnBrk="1" hangingPunct="1"/>
            <a:r>
              <a:rPr lang="es-ES" altLang="en-US" sz="2400"/>
              <a:t>Cuando un proceso debe esperar a un semáforo S, se bloquea y se pone en la cola del semáforo S.</a:t>
            </a:r>
          </a:p>
          <a:p>
            <a:pPr eaLnBrk="1" hangingPunct="1"/>
            <a:r>
              <a:rPr lang="es-ES" altLang="en-US" sz="2400"/>
              <a:t>La operación signal quita (con la política FIFO) un proceso de la cola y lo pone en la cola de procesos listos y puede pasar a ejecución.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5200D8-9A5C-406E-8879-3EB42341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06A545-E0DD-4D8B-B4B1-5394EACF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D9A4A-A1E6-4674-88FA-B89A7EA8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0244-F837-4530-9523-003A4D9A9179}" type="slidenum">
              <a:rPr lang="es-ES" altLang="es-MX" smtClean="0"/>
              <a:pPr>
                <a:defRPr/>
              </a:pPr>
              <a:t>57</a:t>
            </a:fld>
            <a:endParaRPr lang="es-ES" altLang="es-MX"/>
          </a:p>
        </p:txBody>
      </p:sp>
      <p:sp>
        <p:nvSpPr>
          <p:cNvPr id="105477" name="Text Box 4">
            <a:extLst>
              <a:ext uri="{FF2B5EF4-FFF2-40B4-BE49-F238E27FC236}">
                <a16:creationId xmlns:a16="http://schemas.microsoft.com/office/drawing/2014/main" id="{7A0FD45C-82CB-4C82-A221-586E65580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792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struct SEMAPHORE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int count;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queue cola_de_bloqueados;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Rectangle 2">
            <a:extLst>
              <a:ext uri="{FF2B5EF4-FFF2-40B4-BE49-F238E27FC236}">
                <a16:creationId xmlns:a16="http://schemas.microsoft.com/office/drawing/2014/main" id="{A31AD17D-D5CB-46B3-91A1-4DF076B0B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Definición de primitivas de semáforos para semáforos binarios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07C604-4D21-4403-88F7-ED9CBF99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5D1794-4DC9-4097-B41E-58CA6DC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31A0A0-74F1-4ADA-9FD9-27509D2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58</a:t>
            </a:fld>
            <a:endParaRPr lang="es-ES" altLang="es-MX"/>
          </a:p>
        </p:txBody>
      </p:sp>
      <p:sp>
        <p:nvSpPr>
          <p:cNvPr id="433162" name="Rectangle 10">
            <a:extLst>
              <a:ext uri="{FF2B5EF4-FFF2-40B4-BE49-F238E27FC236}">
                <a16:creationId xmlns:a16="http://schemas.microsoft.com/office/drawing/2014/main" id="{16221B02-C430-47FF-8259-07334B3D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868863"/>
            <a:ext cx="5256213" cy="1512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161" name="Rectangle 9">
            <a:extLst>
              <a:ext uri="{FF2B5EF4-FFF2-40B4-BE49-F238E27FC236}">
                <a16:creationId xmlns:a16="http://schemas.microsoft.com/office/drawing/2014/main" id="{163F9A68-1BC5-4314-A621-AD4241851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41663"/>
            <a:ext cx="5256213" cy="1512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7528" name="Text Box 7">
            <a:extLst>
              <a:ext uri="{FF2B5EF4-FFF2-40B4-BE49-F238E27FC236}">
                <a16:creationId xmlns:a16="http://schemas.microsoft.com/office/drawing/2014/main" id="{942AFA26-CB2F-4791-A2F9-796CB818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060575"/>
            <a:ext cx="532923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struct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int valor; (0,1)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queue cola_de_bloqueados;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WaitB(s):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if s.valor=1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s.valor=0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poner este proceso en s.cola_de_</a:t>
            </a:r>
            <a:r>
              <a:rPr lang="en-US" altLang="en-US" sz="1400" b="1">
                <a:latin typeface="Courier New" panose="02070309020205020404" pitchFamily="49" charset="0"/>
              </a:rPr>
              <a:t>bloqueados</a:t>
            </a:r>
            <a:r>
              <a:rPr lang="es-MX" altLang="en-US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bloquear este 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};</a:t>
            </a:r>
          </a:p>
          <a:p>
            <a:pPr>
              <a:spcBef>
                <a:spcPct val="0"/>
              </a:spcBef>
              <a:buFontTx/>
              <a:buNone/>
            </a:pPr>
            <a:endParaRPr lang="es-MX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SignalB(s):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If s.cola_de_procesos está vacía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s.valor=1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quitar un proceso P de s.cola_de_</a:t>
            </a:r>
            <a:r>
              <a:rPr lang="en-US" altLang="en-US" sz="1400" b="1">
                <a:latin typeface="Courier New" panose="02070309020205020404" pitchFamily="49" charset="0"/>
              </a:rPr>
              <a:t>bloqueados</a:t>
            </a:r>
            <a:r>
              <a:rPr lang="es-MX" altLang="en-US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poner el proceso P en la cola de listos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};</a:t>
            </a:r>
            <a:endParaRPr lang="es-MX" altLang="en-US" sz="1400" b="1">
              <a:latin typeface="Courier New" panose="02070309020205020404" pitchFamily="49" charset="0"/>
            </a:endParaRPr>
          </a:p>
        </p:txBody>
      </p:sp>
      <p:sp>
        <p:nvSpPr>
          <p:cNvPr id="433163" name="AutoShape 11">
            <a:extLst>
              <a:ext uri="{FF2B5EF4-FFF2-40B4-BE49-F238E27FC236}">
                <a16:creationId xmlns:a16="http://schemas.microsoft.com/office/drawing/2014/main" id="{EC0986E4-9F40-4123-AB9D-81E36421646F}"/>
              </a:ext>
            </a:extLst>
          </p:cNvPr>
          <p:cNvSpPr>
            <a:spLocks/>
          </p:cNvSpPr>
          <p:nvPr/>
        </p:nvSpPr>
        <p:spPr bwMode="auto">
          <a:xfrm>
            <a:off x="7110413" y="3284538"/>
            <a:ext cx="504825" cy="1439862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164" name="AutoShape 12">
            <a:extLst>
              <a:ext uri="{FF2B5EF4-FFF2-40B4-BE49-F238E27FC236}">
                <a16:creationId xmlns:a16="http://schemas.microsoft.com/office/drawing/2014/main" id="{3BCD16B3-92DB-4078-8492-8811A8E69822}"/>
              </a:ext>
            </a:extLst>
          </p:cNvPr>
          <p:cNvSpPr>
            <a:spLocks/>
          </p:cNvSpPr>
          <p:nvPr/>
        </p:nvSpPr>
        <p:spPr bwMode="auto">
          <a:xfrm>
            <a:off x="7092950" y="4941888"/>
            <a:ext cx="504825" cy="1439862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165" name="Text Box 13">
            <a:extLst>
              <a:ext uri="{FF2B5EF4-FFF2-40B4-BE49-F238E27FC236}">
                <a16:creationId xmlns:a16="http://schemas.microsoft.com/office/drawing/2014/main" id="{2F3314CF-3254-4A8C-8D00-D4FF84771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038" y="380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  <p:sp>
        <p:nvSpPr>
          <p:cNvPr id="433166" name="Text Box 14">
            <a:extLst>
              <a:ext uri="{FF2B5EF4-FFF2-40B4-BE49-F238E27FC236}">
                <a16:creationId xmlns:a16="http://schemas.microsoft.com/office/drawing/2014/main" id="{670A81B5-3D6C-4E23-9837-1443D347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44512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2" grpId="0" animBg="1"/>
      <p:bldP spid="433161" grpId="0" animBg="1"/>
      <p:bldP spid="433163" grpId="0" animBg="1"/>
      <p:bldP spid="433164" grpId="0" animBg="1"/>
      <p:bldP spid="433165" grpId="0"/>
      <p:bldP spid="43316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>
            <a:extLst>
              <a:ext uri="{FF2B5EF4-FFF2-40B4-BE49-F238E27FC236}">
                <a16:creationId xmlns:a16="http://schemas.microsoft.com/office/drawing/2014/main" id="{104965BA-1739-4E5F-AD58-1B5C6AD6D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n-US" dirty="0"/>
              <a:t>El problema de los borrachos con semáforos binarios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B6860F-8978-4B41-A599-E6E3EA96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BD4257-F04C-44BA-B964-98B28E57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56227-1557-49C0-92ED-7DF0335C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59</a:t>
            </a:fld>
            <a:endParaRPr lang="es-ES" altLang="es-MX"/>
          </a:p>
        </p:txBody>
      </p:sp>
      <p:graphicFrame>
        <p:nvGraphicFramePr>
          <p:cNvPr id="109579" name="Object 8">
            <a:extLst>
              <a:ext uri="{FF2B5EF4-FFF2-40B4-BE49-F238E27FC236}">
                <a16:creationId xmlns:a16="http://schemas.microsoft.com/office/drawing/2014/main" id="{EAC6346D-3A86-400F-97AC-7A6A1C095148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3558590"/>
              </p:ext>
            </p:extLst>
          </p:nvPr>
        </p:nvGraphicFramePr>
        <p:xfrm>
          <a:off x="8562975" y="3255963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n" r:id="rId4" imgW="581558" imgH="616306" progId="MS_ClipArt_Gallery.2">
                  <p:embed/>
                </p:oleObj>
              </mc:Choice>
              <mc:Fallback>
                <p:oleObj name="Imagen" r:id="rId4" imgW="581558" imgH="616306" progId="MS_ClipArt_Gallery.2">
                  <p:embed/>
                  <p:pic>
                    <p:nvPicPr>
                      <p:cNvPr id="109579" name="Object 8">
                        <a:extLst>
                          <a:ext uri="{FF2B5EF4-FFF2-40B4-BE49-F238E27FC236}">
                            <a16:creationId xmlns:a16="http://schemas.microsoft.com/office/drawing/2014/main" id="{EAC6346D-3A86-400F-97AC-7A6A1C095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3255963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3">
            <a:extLst>
              <a:ext uri="{FF2B5EF4-FFF2-40B4-BE49-F238E27FC236}">
                <a16:creationId xmlns:a16="http://schemas.microsoft.com/office/drawing/2014/main" id="{D762304D-4B1A-429A-9721-7FBEF652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99"/>
            <a:ext cx="4216400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5124" name="Object 4">
            <a:extLst>
              <a:ext uri="{FF2B5EF4-FFF2-40B4-BE49-F238E27FC236}">
                <a16:creationId xmlns:a16="http://schemas.microsoft.com/office/drawing/2014/main" id="{EC39C04B-7E60-479B-8653-861D52A85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79000"/>
              </p:ext>
            </p:extLst>
          </p:nvPr>
        </p:nvGraphicFramePr>
        <p:xfrm>
          <a:off x="2778125" y="2111399"/>
          <a:ext cx="714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Imagen" r:id="rId6" imgW="763524" imgH="1145743" progId="MS_ClipArt_Gallery.2">
                  <p:embed/>
                </p:oleObj>
              </mc:Choice>
              <mc:Fallback>
                <p:oleObj name="Imagen" r:id="rId6" imgW="763524" imgH="1145743" progId="MS_ClipArt_Gallery.2">
                  <p:embed/>
                  <p:pic>
                    <p:nvPicPr>
                      <p:cNvPr id="645124" name="Object 4">
                        <a:extLst>
                          <a:ext uri="{FF2B5EF4-FFF2-40B4-BE49-F238E27FC236}">
                            <a16:creationId xmlns:a16="http://schemas.microsoft.com/office/drawing/2014/main" id="{EC39C04B-7E60-479B-8653-861D52A85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111399"/>
                        <a:ext cx="714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5" name="Object 5">
            <a:extLst>
              <a:ext uri="{FF2B5EF4-FFF2-40B4-BE49-F238E27FC236}">
                <a16:creationId xmlns:a16="http://schemas.microsoft.com/office/drawing/2014/main" id="{45B4EAFF-BF68-4A4D-9243-BD6F02E61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00208"/>
              </p:ext>
            </p:extLst>
          </p:nvPr>
        </p:nvGraphicFramePr>
        <p:xfrm>
          <a:off x="2268538" y="3932262"/>
          <a:ext cx="43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Imagen" r:id="rId8" imgW="437560" imgH="967382" progId="MS_ClipArt_Gallery.2">
                  <p:embed/>
                </p:oleObj>
              </mc:Choice>
              <mc:Fallback>
                <p:oleObj name="Imagen" r:id="rId8" imgW="437560" imgH="967382" progId="MS_ClipArt_Gallery.2">
                  <p:embed/>
                  <p:pic>
                    <p:nvPicPr>
                      <p:cNvPr id="645125" name="Object 5">
                        <a:extLst>
                          <a:ext uri="{FF2B5EF4-FFF2-40B4-BE49-F238E27FC236}">
                            <a16:creationId xmlns:a16="http://schemas.microsoft.com/office/drawing/2014/main" id="{45B4EAFF-BF68-4A4D-9243-BD6F02E61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2262"/>
                        <a:ext cx="431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Rectangle 6">
            <a:extLst>
              <a:ext uri="{FF2B5EF4-FFF2-40B4-BE49-F238E27FC236}">
                <a16:creationId xmlns:a16="http://schemas.microsoft.com/office/drawing/2014/main" id="{A2390FE1-DAF8-4946-B467-AC7236993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716362"/>
            <a:ext cx="1687512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/>
              <a:t>WC</a:t>
            </a:r>
          </a:p>
        </p:txBody>
      </p:sp>
      <p:graphicFrame>
        <p:nvGraphicFramePr>
          <p:cNvPr id="109578" name="Object 7">
            <a:extLst>
              <a:ext uri="{FF2B5EF4-FFF2-40B4-BE49-F238E27FC236}">
                <a16:creationId xmlns:a16="http://schemas.microsoft.com/office/drawing/2014/main" id="{2CF79AD1-5942-443D-80B3-82FCEFB4C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76616"/>
              </p:ext>
            </p:extLst>
          </p:nvPr>
        </p:nvGraphicFramePr>
        <p:xfrm>
          <a:off x="5795963" y="2852762"/>
          <a:ext cx="1204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n" r:id="rId10" imgW="3292475" imgH="3292475" progId="MS_ClipArt_Gallery.2">
                  <p:embed/>
                </p:oleObj>
              </mc:Choice>
              <mc:Fallback>
                <p:oleObj name="Imagen" r:id="rId10" imgW="3292475" imgH="3292475" progId="MS_ClipArt_Gallery.2">
                  <p:embed/>
                  <p:pic>
                    <p:nvPicPr>
                      <p:cNvPr id="109578" name="Object 7">
                        <a:extLst>
                          <a:ext uri="{FF2B5EF4-FFF2-40B4-BE49-F238E27FC236}">
                            <a16:creationId xmlns:a16="http://schemas.microsoft.com/office/drawing/2014/main" id="{2CF79AD1-5942-443D-80B3-82FCEFB4C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52762"/>
                        <a:ext cx="1204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9" name="Text Box 9">
            <a:extLst>
              <a:ext uri="{FF2B5EF4-FFF2-40B4-BE49-F238E27FC236}">
                <a16:creationId xmlns:a16="http://schemas.microsoft.com/office/drawing/2014/main" id="{E70DDE2C-2BB1-4D2B-B679-BB1A8ACC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35758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1</a:t>
            </a:r>
          </a:p>
        </p:txBody>
      </p:sp>
      <p:sp>
        <p:nvSpPr>
          <p:cNvPr id="645130" name="Oval 10">
            <a:extLst>
              <a:ext uri="{FF2B5EF4-FFF2-40B4-BE49-F238E27FC236}">
                <a16:creationId xmlns:a16="http://schemas.microsoft.com/office/drawing/2014/main" id="{78194DC7-F7FA-4307-8FDB-67A0A903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62"/>
            <a:ext cx="576262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31" name="Line 11">
            <a:extLst>
              <a:ext uri="{FF2B5EF4-FFF2-40B4-BE49-F238E27FC236}">
                <a16:creationId xmlns:a16="http://schemas.microsoft.com/office/drawing/2014/main" id="{ABED63D3-F595-4015-86F9-5AAE7C3D3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860824"/>
            <a:ext cx="18002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2" name="AutoShape 12">
            <a:extLst>
              <a:ext uri="{FF2B5EF4-FFF2-40B4-BE49-F238E27FC236}">
                <a16:creationId xmlns:a16="http://schemas.microsoft.com/office/drawing/2014/main" id="{43B193BE-DA81-4BB0-8CA6-EA9BD0C4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213124"/>
            <a:ext cx="1295400" cy="6477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s.valor=1?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5133" name="Oval 13">
            <a:extLst>
              <a:ext uri="{FF2B5EF4-FFF2-40B4-BE49-F238E27FC236}">
                <a16:creationId xmlns:a16="http://schemas.microsoft.com/office/drawing/2014/main" id="{75DB0C56-1E0E-4E4A-9E54-8BF9C4DF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997224"/>
            <a:ext cx="5762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34" name="Line 14">
            <a:extLst>
              <a:ext uri="{FF2B5EF4-FFF2-40B4-BE49-F238E27FC236}">
                <a16:creationId xmlns:a16="http://schemas.microsoft.com/office/drawing/2014/main" id="{2B33EC46-0B26-4155-A44A-EEB4D9BD2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565424"/>
            <a:ext cx="1150938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5" name="Text Box 15">
            <a:extLst>
              <a:ext uri="{FF2B5EF4-FFF2-40B4-BE49-F238E27FC236}">
                <a16:creationId xmlns:a16="http://schemas.microsoft.com/office/drawing/2014/main" id="{5BCCA5C5-A06A-46A0-9825-67302C18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35758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0</a:t>
            </a:r>
          </a:p>
        </p:txBody>
      </p:sp>
      <p:sp>
        <p:nvSpPr>
          <p:cNvPr id="645136" name="AutoShape 16">
            <a:extLst>
              <a:ext uri="{FF2B5EF4-FFF2-40B4-BE49-F238E27FC236}">
                <a16:creationId xmlns:a16="http://schemas.microsoft.com/office/drawing/2014/main" id="{F9D0189D-AB76-41FC-8084-8917A53A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916137"/>
            <a:ext cx="1295400" cy="647700"/>
          </a:xfrm>
          <a:prstGeom prst="wedgeRectCallout">
            <a:avLst>
              <a:gd name="adj1" fmla="val -74144"/>
              <a:gd name="adj2" fmla="val -63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s.valor=1?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09588" name="Line 17">
            <a:extLst>
              <a:ext uri="{FF2B5EF4-FFF2-40B4-BE49-F238E27FC236}">
                <a16:creationId xmlns:a16="http://schemas.microsoft.com/office/drawing/2014/main" id="{A65BBDAC-C4FD-4C60-90BA-036C0DEE2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37087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8" name="AutoShape 18">
            <a:extLst>
              <a:ext uri="{FF2B5EF4-FFF2-40B4-BE49-F238E27FC236}">
                <a16:creationId xmlns:a16="http://schemas.microsoft.com/office/drawing/2014/main" id="{5CFA94D6-97BE-4E3F-B0F5-B6FA4658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708299"/>
            <a:ext cx="1295400" cy="863600"/>
          </a:xfrm>
          <a:prstGeom prst="wedgeRectCallout">
            <a:avLst>
              <a:gd name="adj1" fmla="val -91667"/>
              <a:gd name="adj2" fmla="val 854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La cola esta vacia?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5139" name="Line 19">
            <a:extLst>
              <a:ext uri="{FF2B5EF4-FFF2-40B4-BE49-F238E27FC236}">
                <a16:creationId xmlns:a16="http://schemas.microsoft.com/office/drawing/2014/main" id="{8F8FBBDE-938C-43B6-9C74-DDA6A2F56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437087"/>
            <a:ext cx="20161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0" name="Text Box 20">
            <a:extLst>
              <a:ext uri="{FF2B5EF4-FFF2-40B4-BE49-F238E27FC236}">
                <a16:creationId xmlns:a16="http://schemas.microsoft.com/office/drawing/2014/main" id="{F19F5109-0B7A-4D5D-9929-760D2A602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81549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Puedes pasar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43 0.00717 L 0.40938 -0.00324 " pathEditMode="relative" ptsTypes="AA">
                                      <p:cBhvr>
                                        <p:cTn id="19" dur="20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0.04676 C 0.05382 0.1125 0.08542 0.36898 0.11406 0.4412 C 0.14271 0.51342 0.19618 0.49676 0.21354 0.48009 C 0.2309 0.46342 0.21719 0.37014 0.21823 0.341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38 -0.00324 L 0.01563 -0.0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9" grpId="0"/>
      <p:bldP spid="645130" grpId="0" animBg="1"/>
      <p:bldP spid="645132" grpId="0" animBg="1"/>
      <p:bldP spid="645133" grpId="0" animBg="1"/>
      <p:bldP spid="645135" grpId="0"/>
      <p:bldP spid="645136" grpId="0" animBg="1"/>
      <p:bldP spid="645138" grpId="0" animBg="1"/>
      <p:bldP spid="645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8">
            <a:extLst>
              <a:ext uri="{FF2B5EF4-FFF2-40B4-BE49-F238E27FC236}">
                <a16:creationId xmlns:a16="http://schemas.microsoft.com/office/drawing/2014/main" id="{0EC07012-026D-4ACD-9DE4-CAA3041E6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Condiciones de concurso</a:t>
            </a:r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8F460974-CABA-43EE-A9E0-00E75ABCF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Condiciones de concurso</a:t>
            </a:r>
          </a:p>
          <a:p>
            <a:pPr lvl="1" eaLnBrk="1" hangingPunct="1"/>
            <a:r>
              <a:rPr lang="es-ES" altLang="en-US"/>
              <a:t>Los procesos accesan los mismos datos concurrentemente</a:t>
            </a:r>
          </a:p>
          <a:p>
            <a:pPr lvl="1" eaLnBrk="1" hangingPunct="1"/>
            <a:r>
              <a:rPr lang="es-ES" altLang="en-US"/>
              <a:t>El resultado de la ejecución depende del orden en el cual el acceso toma lugar</a:t>
            </a:r>
          </a:p>
          <a:p>
            <a:pPr lvl="1" eaLnBrk="1" hangingPunct="1"/>
            <a:r>
              <a:rPr lang="es-ES" altLang="en-US"/>
              <a:t>A esto se le llama situación de concurso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¿Cómo deben coordinarse los procesos (o sincronizarse) en orden para preeverse de condiciones de concurso?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4FD13-8D99-4362-9611-4B8C709F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62A4B1-D276-4AEE-A0A3-8A8ABB42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315035-CBE8-48FE-AFB1-B33FA4D2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7" name="Rectangle 2">
            <a:extLst>
              <a:ext uri="{FF2B5EF4-FFF2-40B4-BE49-F238E27FC236}">
                <a16:creationId xmlns:a16="http://schemas.microsoft.com/office/drawing/2014/main" id="{5D9B734F-7004-4CF5-9362-279D76FB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Una definición de semáforos enteros, los semáforos pueden ser negativos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6C6290-5091-4283-A432-EF2D8E48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74C3F-EE5E-4AC5-930F-7835CEC4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1533A-E473-4A81-9059-79E3614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60</a:t>
            </a:fld>
            <a:endParaRPr lang="es-ES" altLang="es-MX"/>
          </a:p>
        </p:txBody>
      </p:sp>
      <p:sp>
        <p:nvSpPr>
          <p:cNvPr id="435205" name="Rectangle 5">
            <a:extLst>
              <a:ext uri="{FF2B5EF4-FFF2-40B4-BE49-F238E27FC236}">
                <a16:creationId xmlns:a16="http://schemas.microsoft.com/office/drawing/2014/main" id="{1BE5B198-AB3D-4B4D-AE2B-C4DA8AD3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508500"/>
            <a:ext cx="5256213" cy="1512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6" name="Rectangle 6">
            <a:extLst>
              <a:ext uri="{FF2B5EF4-FFF2-40B4-BE49-F238E27FC236}">
                <a16:creationId xmlns:a16="http://schemas.microsoft.com/office/drawing/2014/main" id="{4AA32725-75B5-4CD0-B3C8-9E3D7427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781300"/>
            <a:ext cx="5256213" cy="1512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7" name="AutoShape 7">
            <a:extLst>
              <a:ext uri="{FF2B5EF4-FFF2-40B4-BE49-F238E27FC236}">
                <a16:creationId xmlns:a16="http://schemas.microsoft.com/office/drawing/2014/main" id="{1B93A227-2D06-4D82-AE6F-6EA42CF0A129}"/>
              </a:ext>
            </a:extLst>
          </p:cNvPr>
          <p:cNvSpPr>
            <a:spLocks/>
          </p:cNvSpPr>
          <p:nvPr/>
        </p:nvSpPr>
        <p:spPr bwMode="auto">
          <a:xfrm>
            <a:off x="7019925" y="2851150"/>
            <a:ext cx="504825" cy="1439863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8" name="AutoShape 8">
            <a:extLst>
              <a:ext uri="{FF2B5EF4-FFF2-40B4-BE49-F238E27FC236}">
                <a16:creationId xmlns:a16="http://schemas.microsoft.com/office/drawing/2014/main" id="{1A56F421-7A6F-4AF2-821B-F2302CF1BDB5}"/>
              </a:ext>
            </a:extLst>
          </p:cNvPr>
          <p:cNvSpPr>
            <a:spLocks/>
          </p:cNvSpPr>
          <p:nvPr/>
        </p:nvSpPr>
        <p:spPr bwMode="auto">
          <a:xfrm>
            <a:off x="7092950" y="4508500"/>
            <a:ext cx="504825" cy="1439863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9" name="Text Box 9">
            <a:extLst>
              <a:ext uri="{FF2B5EF4-FFF2-40B4-BE49-F238E27FC236}">
                <a16:creationId xmlns:a16="http://schemas.microsoft.com/office/drawing/2014/main" id="{F976CBA4-8DD5-4C1F-B096-CAD942BA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337502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  <p:sp>
        <p:nvSpPr>
          <p:cNvPr id="435210" name="Text Box 10">
            <a:extLst>
              <a:ext uri="{FF2B5EF4-FFF2-40B4-BE49-F238E27FC236}">
                <a16:creationId xmlns:a16="http://schemas.microsoft.com/office/drawing/2014/main" id="{FE2038E1-DBEA-49C7-AB60-6850C23C3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0117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  <p:sp>
        <p:nvSpPr>
          <p:cNvPr id="111628" name="Text Box 3">
            <a:extLst>
              <a:ext uri="{FF2B5EF4-FFF2-40B4-BE49-F238E27FC236}">
                <a16:creationId xmlns:a16="http://schemas.microsoft.com/office/drawing/2014/main" id="{47861FDD-7FC9-4B7B-9418-2CCE94EA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700213"/>
            <a:ext cx="5675312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struct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int contador;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queue cola_de_bloqueados;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 s;</a:t>
            </a:r>
            <a:endParaRPr lang="es-MX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MX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Wait(s):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s.contador--;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if s.contador&lt;0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poner este proceso en s.</a:t>
            </a:r>
            <a:r>
              <a:rPr lang="en-US" altLang="en-US" sz="1400" b="1">
                <a:latin typeface="Courier New" panose="02070309020205020404" pitchFamily="49" charset="0"/>
              </a:rPr>
              <a:t>cola_de_bloqueados</a:t>
            </a:r>
            <a:r>
              <a:rPr lang="es-MX" altLang="en-US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bloquear este 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endParaRPr lang="es-MX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Signal(s):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s.contador++;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if s.contador &lt;=0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quitar un proceso P de s.</a:t>
            </a:r>
            <a:r>
              <a:rPr lang="en-US" altLang="en-US" sz="1400" b="1">
                <a:latin typeface="Courier New" panose="02070309020205020404" pitchFamily="49" charset="0"/>
              </a:rPr>
              <a:t>cola_de_bloqueados</a:t>
            </a:r>
            <a:r>
              <a:rPr lang="es-MX" altLang="en-US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latin typeface="Courier New" panose="02070309020205020404" pitchFamily="49" charset="0"/>
              </a:rPr>
              <a:t>    poner el proceso P en la cola de listos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}</a:t>
            </a:r>
            <a:endParaRPr lang="es-MX" altLang="en-US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animBg="1"/>
      <p:bldP spid="435206" grpId="0" animBg="1"/>
      <p:bldP spid="435207" grpId="0" animBg="1"/>
      <p:bldP spid="435208" grpId="0" animBg="1"/>
      <p:bldP spid="435209" grpId="0"/>
      <p:bldP spid="4352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>
            <a:extLst>
              <a:ext uri="{FF2B5EF4-FFF2-40B4-BE49-F238E27FC236}">
                <a16:creationId xmlns:a16="http://schemas.microsoft.com/office/drawing/2014/main" id="{F23D35AB-F334-4F64-BB57-D3E668CCA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en-US" sz="3600" dirty="0"/>
              <a:t>El problema de los borrachos con semáforos enteros (pueden tomar valores negativos)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D05A64-2CE1-4EEA-A1B6-F53091B3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D14188-DA86-4F32-889F-3786523A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EDDEEC-7591-4AA2-9E5B-D0EA81F4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61</a:t>
            </a:fld>
            <a:endParaRPr lang="es-ES" altLang="es-MX"/>
          </a:p>
        </p:txBody>
      </p:sp>
      <p:graphicFrame>
        <p:nvGraphicFramePr>
          <p:cNvPr id="113675" name="Object 8">
            <a:extLst>
              <a:ext uri="{FF2B5EF4-FFF2-40B4-BE49-F238E27FC236}">
                <a16:creationId xmlns:a16="http://schemas.microsoft.com/office/drawing/2014/main" id="{ED8BF777-1608-482E-88FA-B55C72F70A8D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15238"/>
              </p:ext>
            </p:extLst>
          </p:nvPr>
        </p:nvGraphicFramePr>
        <p:xfrm>
          <a:off x="8562975" y="3284538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Imagen" r:id="rId4" imgW="581558" imgH="616306" progId="MS_ClipArt_Gallery.2">
                  <p:embed/>
                </p:oleObj>
              </mc:Choice>
              <mc:Fallback>
                <p:oleObj name="Imagen" r:id="rId4" imgW="581558" imgH="616306" progId="MS_ClipArt_Gallery.2">
                  <p:embed/>
                  <p:pic>
                    <p:nvPicPr>
                      <p:cNvPr id="113675" name="Object 8">
                        <a:extLst>
                          <a:ext uri="{FF2B5EF4-FFF2-40B4-BE49-F238E27FC236}">
                            <a16:creationId xmlns:a16="http://schemas.microsoft.com/office/drawing/2014/main" id="{ED8BF777-1608-482E-88FA-B55C72F70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3284538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3">
            <a:extLst>
              <a:ext uri="{FF2B5EF4-FFF2-40B4-BE49-F238E27FC236}">
                <a16:creationId xmlns:a16="http://schemas.microsoft.com/office/drawing/2014/main" id="{C9C75676-01E3-459B-9462-5B6C47F5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99"/>
            <a:ext cx="4216400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7172" name="Object 4">
            <a:extLst>
              <a:ext uri="{FF2B5EF4-FFF2-40B4-BE49-F238E27FC236}">
                <a16:creationId xmlns:a16="http://schemas.microsoft.com/office/drawing/2014/main" id="{B8F34EB4-6F94-49B3-8A03-E5B728076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73768"/>
              </p:ext>
            </p:extLst>
          </p:nvPr>
        </p:nvGraphicFramePr>
        <p:xfrm>
          <a:off x="2778125" y="2111399"/>
          <a:ext cx="714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n" r:id="rId6" imgW="763524" imgH="1145743" progId="MS_ClipArt_Gallery.2">
                  <p:embed/>
                </p:oleObj>
              </mc:Choice>
              <mc:Fallback>
                <p:oleObj name="Imagen" r:id="rId6" imgW="763524" imgH="1145743" progId="MS_ClipArt_Gallery.2">
                  <p:embed/>
                  <p:pic>
                    <p:nvPicPr>
                      <p:cNvPr id="647172" name="Object 4">
                        <a:extLst>
                          <a:ext uri="{FF2B5EF4-FFF2-40B4-BE49-F238E27FC236}">
                            <a16:creationId xmlns:a16="http://schemas.microsoft.com/office/drawing/2014/main" id="{B8F34EB4-6F94-49B3-8A03-E5B728076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111399"/>
                        <a:ext cx="714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3" name="Object 5">
            <a:extLst>
              <a:ext uri="{FF2B5EF4-FFF2-40B4-BE49-F238E27FC236}">
                <a16:creationId xmlns:a16="http://schemas.microsoft.com/office/drawing/2014/main" id="{1482ED14-F5C9-4ECC-AFF4-2C571EBA8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80684"/>
              </p:ext>
            </p:extLst>
          </p:nvPr>
        </p:nvGraphicFramePr>
        <p:xfrm>
          <a:off x="2268538" y="3932262"/>
          <a:ext cx="43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agen" r:id="rId8" imgW="437560" imgH="967382" progId="MS_ClipArt_Gallery.2">
                  <p:embed/>
                </p:oleObj>
              </mc:Choice>
              <mc:Fallback>
                <p:oleObj name="Imagen" r:id="rId8" imgW="437560" imgH="967382" progId="MS_ClipArt_Gallery.2">
                  <p:embed/>
                  <p:pic>
                    <p:nvPicPr>
                      <p:cNvPr id="647173" name="Object 5">
                        <a:extLst>
                          <a:ext uri="{FF2B5EF4-FFF2-40B4-BE49-F238E27FC236}">
                            <a16:creationId xmlns:a16="http://schemas.microsoft.com/office/drawing/2014/main" id="{1482ED14-F5C9-4ECC-AFF4-2C571EBA8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2262"/>
                        <a:ext cx="431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6">
            <a:extLst>
              <a:ext uri="{FF2B5EF4-FFF2-40B4-BE49-F238E27FC236}">
                <a16:creationId xmlns:a16="http://schemas.microsoft.com/office/drawing/2014/main" id="{AE489058-91E9-4FAC-9513-3D5C77A7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716362"/>
            <a:ext cx="1687512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/>
              <a:t>WC</a:t>
            </a:r>
          </a:p>
        </p:txBody>
      </p:sp>
      <p:graphicFrame>
        <p:nvGraphicFramePr>
          <p:cNvPr id="113674" name="Object 7">
            <a:extLst>
              <a:ext uri="{FF2B5EF4-FFF2-40B4-BE49-F238E27FC236}">
                <a16:creationId xmlns:a16="http://schemas.microsoft.com/office/drawing/2014/main" id="{4C30BA43-2F5E-4F01-A6AD-61D33CC78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24660"/>
              </p:ext>
            </p:extLst>
          </p:nvPr>
        </p:nvGraphicFramePr>
        <p:xfrm>
          <a:off x="5795963" y="2852762"/>
          <a:ext cx="1204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Imagen" r:id="rId10" imgW="3292475" imgH="3292475" progId="MS_ClipArt_Gallery.2">
                  <p:embed/>
                </p:oleObj>
              </mc:Choice>
              <mc:Fallback>
                <p:oleObj name="Imagen" r:id="rId10" imgW="3292475" imgH="3292475" progId="MS_ClipArt_Gallery.2">
                  <p:embed/>
                  <p:pic>
                    <p:nvPicPr>
                      <p:cNvPr id="113674" name="Object 7">
                        <a:extLst>
                          <a:ext uri="{FF2B5EF4-FFF2-40B4-BE49-F238E27FC236}">
                            <a16:creationId xmlns:a16="http://schemas.microsoft.com/office/drawing/2014/main" id="{4C30BA43-2F5E-4F01-A6AD-61D33CC78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52762"/>
                        <a:ext cx="1204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7" name="Text Box 9">
            <a:extLst>
              <a:ext uri="{FF2B5EF4-FFF2-40B4-BE49-F238E27FC236}">
                <a16:creationId xmlns:a16="http://schemas.microsoft.com/office/drawing/2014/main" id="{ECF62C08-6CDF-4D85-8204-C8D6735F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35758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1</a:t>
            </a:r>
          </a:p>
        </p:txBody>
      </p:sp>
      <p:sp>
        <p:nvSpPr>
          <p:cNvPr id="647178" name="Oval 10">
            <a:extLst>
              <a:ext uri="{FF2B5EF4-FFF2-40B4-BE49-F238E27FC236}">
                <a16:creationId xmlns:a16="http://schemas.microsoft.com/office/drawing/2014/main" id="{48B1D267-235F-4C54-9F31-25111CAF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62"/>
            <a:ext cx="576262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7179" name="Line 11">
            <a:extLst>
              <a:ext uri="{FF2B5EF4-FFF2-40B4-BE49-F238E27FC236}">
                <a16:creationId xmlns:a16="http://schemas.microsoft.com/office/drawing/2014/main" id="{04CC5386-923E-4568-9C83-30E4BDB89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860824"/>
            <a:ext cx="18002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0" name="AutoShape 12">
            <a:extLst>
              <a:ext uri="{FF2B5EF4-FFF2-40B4-BE49-F238E27FC236}">
                <a16:creationId xmlns:a16="http://schemas.microsoft.com/office/drawing/2014/main" id="{29DCBEF3-EF7D-43B0-990A-E0F590F4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84562"/>
            <a:ext cx="1728788" cy="576262"/>
          </a:xfrm>
          <a:prstGeom prst="wedgeRectCallout">
            <a:avLst>
              <a:gd name="adj1" fmla="val -20250"/>
              <a:gd name="adj2" fmla="val 725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 count&lt;0?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7181" name="Oval 13">
            <a:extLst>
              <a:ext uri="{FF2B5EF4-FFF2-40B4-BE49-F238E27FC236}">
                <a16:creationId xmlns:a16="http://schemas.microsoft.com/office/drawing/2014/main" id="{791FCF31-6617-43FE-A205-66F25CF4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997224"/>
            <a:ext cx="5762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7182" name="Line 14">
            <a:extLst>
              <a:ext uri="{FF2B5EF4-FFF2-40B4-BE49-F238E27FC236}">
                <a16:creationId xmlns:a16="http://schemas.microsoft.com/office/drawing/2014/main" id="{29605BEE-5587-4531-8C83-FB15009EA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565424"/>
            <a:ext cx="1150938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3" name="Text Box 15">
            <a:extLst>
              <a:ext uri="{FF2B5EF4-FFF2-40B4-BE49-F238E27FC236}">
                <a16:creationId xmlns:a16="http://schemas.microsoft.com/office/drawing/2014/main" id="{A38877EB-9A36-4557-B4B8-3B3E04348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34964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0</a:t>
            </a:r>
          </a:p>
        </p:txBody>
      </p:sp>
      <p:sp>
        <p:nvSpPr>
          <p:cNvPr id="647184" name="AutoShape 16">
            <a:extLst>
              <a:ext uri="{FF2B5EF4-FFF2-40B4-BE49-F238E27FC236}">
                <a16:creationId xmlns:a16="http://schemas.microsoft.com/office/drawing/2014/main" id="{46A192CA-7980-46A1-875C-383D3996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916137"/>
            <a:ext cx="1441450" cy="647700"/>
          </a:xfrm>
          <a:prstGeom prst="wedgeRectCallout">
            <a:avLst>
              <a:gd name="adj1" fmla="val -71694"/>
              <a:gd name="adj2" fmla="val -63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s.count&lt;0?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13684" name="Line 17">
            <a:extLst>
              <a:ext uri="{FF2B5EF4-FFF2-40B4-BE49-F238E27FC236}">
                <a16:creationId xmlns:a16="http://schemas.microsoft.com/office/drawing/2014/main" id="{4EDDC5F2-30CB-4296-9374-248608420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37087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6" name="AutoShape 18">
            <a:extLst>
              <a:ext uri="{FF2B5EF4-FFF2-40B4-BE49-F238E27FC236}">
                <a16:creationId xmlns:a16="http://schemas.microsoft.com/office/drawing/2014/main" id="{18C82AF5-8D78-4D83-9274-EA770735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52762"/>
            <a:ext cx="1438275" cy="863600"/>
          </a:xfrm>
          <a:prstGeom prst="wedgeRectCallout">
            <a:avLst>
              <a:gd name="adj1" fmla="val -77593"/>
              <a:gd name="adj2" fmla="val 8547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s.count&lt;=0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7187" name="Line 19">
            <a:extLst>
              <a:ext uri="{FF2B5EF4-FFF2-40B4-BE49-F238E27FC236}">
                <a16:creationId xmlns:a16="http://schemas.microsoft.com/office/drawing/2014/main" id="{7D1AFA7C-8BA2-45E1-811E-1C779C592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437087"/>
            <a:ext cx="20161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8" name="Text Box 20">
            <a:extLst>
              <a:ext uri="{FF2B5EF4-FFF2-40B4-BE49-F238E27FC236}">
                <a16:creationId xmlns:a16="http://schemas.microsoft.com/office/drawing/2014/main" id="{6EA53619-668B-4F22-94F8-394C982F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81549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Puedes pasar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89" name="Text Box 21">
            <a:extLst>
              <a:ext uri="{FF2B5EF4-FFF2-40B4-BE49-F238E27FC236}">
                <a16:creationId xmlns:a16="http://schemas.microsoft.com/office/drawing/2014/main" id="{724B46ED-7525-4412-A206-C65F1BEC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357587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-1</a:t>
            </a:r>
          </a:p>
        </p:txBody>
      </p:sp>
      <p:sp>
        <p:nvSpPr>
          <p:cNvPr id="647190" name="Text Box 22">
            <a:extLst>
              <a:ext uri="{FF2B5EF4-FFF2-40B4-BE49-F238E27FC236}">
                <a16:creationId xmlns:a16="http://schemas.microsoft.com/office/drawing/2014/main" id="{4D9D6630-DD74-44BE-9EA7-3A5C343D0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076724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Decremento s.count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91" name="Text Box 23">
            <a:extLst>
              <a:ext uri="{FF2B5EF4-FFF2-40B4-BE49-F238E27FC236}">
                <a16:creationId xmlns:a16="http://schemas.microsoft.com/office/drawing/2014/main" id="{798BCE76-6898-4E2E-9E99-C8D683E0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852762"/>
            <a:ext cx="222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Decremento s.count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92" name="Line 24">
            <a:extLst>
              <a:ext uri="{FF2B5EF4-FFF2-40B4-BE49-F238E27FC236}">
                <a16:creationId xmlns:a16="http://schemas.microsoft.com/office/drawing/2014/main" id="{E8B76491-8789-44FC-B27D-9A5E49E29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25" y="3716362"/>
            <a:ext cx="647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93" name="Oval 25">
            <a:extLst>
              <a:ext uri="{FF2B5EF4-FFF2-40B4-BE49-F238E27FC236}">
                <a16:creationId xmlns:a16="http://schemas.microsoft.com/office/drawing/2014/main" id="{2F361B09-3F8B-47DE-B052-7499E06A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213124"/>
            <a:ext cx="649287" cy="719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7194" name="Text Box 26">
            <a:extLst>
              <a:ext uri="{FF2B5EF4-FFF2-40B4-BE49-F238E27FC236}">
                <a16:creationId xmlns:a16="http://schemas.microsoft.com/office/drawing/2014/main" id="{72C6F63F-CE91-4CEA-A1B3-34EE8E0A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508524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Incrementar s.count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43 0.00717 L 0.40938 -0.00324 " pathEditMode="relative" ptsTypes="AA">
                                      <p:cBhvr>
                                        <p:cTn id="22" dur="20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0.04676 C 0.05382 0.1125 0.08542 0.36898 0.11406 0.4412 C 0.14271 0.51342 0.19618 0.49676 0.21354 0.48009 C 0.2309 0.46342 0.21719 0.37014 0.21823 0.341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38 -0.00324 L 0.01563 -0.003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7" grpId="0"/>
      <p:bldP spid="647178" grpId="0" animBg="1"/>
      <p:bldP spid="647180" grpId="0" animBg="1"/>
      <p:bldP spid="647181" grpId="0" animBg="1"/>
      <p:bldP spid="647183" grpId="0"/>
      <p:bldP spid="647183" grpId="1"/>
      <p:bldP spid="647183" grpId="2"/>
      <p:bldP spid="647184" grpId="0" animBg="1"/>
      <p:bldP spid="647186" grpId="0" animBg="1"/>
      <p:bldP spid="647188" grpId="0"/>
      <p:bldP spid="647189" grpId="0"/>
      <p:bldP spid="647189" grpId="1"/>
      <p:bldP spid="647190" grpId="0"/>
      <p:bldP spid="647191" grpId="0"/>
      <p:bldP spid="647193" grpId="0" animBg="1"/>
      <p:bldP spid="6471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4">
            <a:extLst>
              <a:ext uri="{FF2B5EF4-FFF2-40B4-BE49-F238E27FC236}">
                <a16:creationId xmlns:a16="http://schemas.microsoft.com/office/drawing/2014/main" id="{6C126FB0-EA92-41F7-8519-9E0398C8B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en-US" sz="3600" dirty="0"/>
              <a:t>Observaciones de semáforos enteros (definición donde si toman valores negativos)</a:t>
            </a:r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A7EA2CD0-816E-44BC-9184-F2B3E54C0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Si S.count &gt;=0</a:t>
            </a:r>
          </a:p>
          <a:p>
            <a:pPr lvl="1"/>
            <a:r>
              <a:rPr lang="es-ES" altLang="en-US"/>
              <a:t>El número de procesos que pueden ejecutar wait(S) sin que se bloqueén = S.count</a:t>
            </a:r>
          </a:p>
          <a:p>
            <a:r>
              <a:rPr lang="es-ES" altLang="en-US"/>
              <a:t>Si S.count&lt;0</a:t>
            </a:r>
          </a:p>
          <a:p>
            <a:pPr lvl="1"/>
            <a:r>
              <a:rPr lang="es-ES" altLang="en-US"/>
              <a:t>el número de procesos que están esperando en S es = |S.count|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04F126-D21F-4937-9CF9-8E149120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7996A-16B1-43DD-AF82-3909B726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9A9149-9567-4A79-B52D-8D1B3841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62</a:t>
            </a:fld>
            <a:endParaRPr lang="es-ES" altLang="es-MX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>
            <a:extLst>
              <a:ext uri="{FF2B5EF4-FFF2-40B4-BE49-F238E27FC236}">
                <a16:creationId xmlns:a16="http://schemas.microsoft.com/office/drawing/2014/main" id="{9FB24755-DEDD-419C-BDCD-688F2D640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Definición de primitivas de semáforos para semáforos enteros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A08224-95DF-4C29-9458-8EDD08D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0AE51A-1DF4-4B20-AEDA-23B780C5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4415B-3612-4E40-AB97-E87D4A5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63</a:t>
            </a:fld>
            <a:endParaRPr lang="es-ES" altLang="es-MX"/>
          </a:p>
        </p:txBody>
      </p:sp>
      <p:sp>
        <p:nvSpPr>
          <p:cNvPr id="607235" name="Text Box 3">
            <a:extLst>
              <a:ext uri="{FF2B5EF4-FFF2-40B4-BE49-F238E27FC236}">
                <a16:creationId xmlns:a16="http://schemas.microsoft.com/office/drawing/2014/main" id="{69E41A76-B0E3-4CE3-8761-75688C35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81300"/>
            <a:ext cx="5472112" cy="1754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Wait(s):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if s.contador==0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poner este proceso en s.</a:t>
            </a:r>
            <a:r>
              <a:rPr lang="en-US" altLang="en-US" sz="1200" b="1">
                <a:latin typeface="Courier New" panose="02070309020205020404" pitchFamily="49" charset="0"/>
              </a:rPr>
              <a:t>cola_de_bloqueados</a:t>
            </a:r>
            <a:r>
              <a:rPr lang="es-MX" altLang="en-US" sz="12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</a:t>
            </a:r>
            <a:r>
              <a:rPr lang="es-MX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s.bloqueados++;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bloquear este 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s.contador--;</a:t>
            </a:r>
          </a:p>
        </p:txBody>
      </p:sp>
      <p:sp>
        <p:nvSpPr>
          <p:cNvPr id="607236" name="Text Box 4">
            <a:extLst>
              <a:ext uri="{FF2B5EF4-FFF2-40B4-BE49-F238E27FC236}">
                <a16:creationId xmlns:a16="http://schemas.microsoft.com/office/drawing/2014/main" id="{02F4EED0-61CD-497A-BB39-94838824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52963"/>
            <a:ext cx="5557837" cy="1754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Signal(s):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if s.</a:t>
            </a:r>
            <a:r>
              <a:rPr lang="es-MX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bloqueados==0</a:t>
            </a:r>
            <a:r>
              <a:rPr lang="es-MX" altLang="en-US" sz="1200" b="1">
                <a:latin typeface="Courier New" panose="02070309020205020404" pitchFamily="49" charset="0"/>
              </a:rPr>
              <a:t>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</a:t>
            </a:r>
            <a:r>
              <a:rPr lang="es-MX" altLang="en-US" sz="1200">
                <a:latin typeface="Courier New" panose="02070309020205020404" pitchFamily="49" charset="0"/>
              </a:rPr>
              <a:t> </a:t>
            </a:r>
            <a:r>
              <a:rPr lang="es-MX" altLang="en-US" sz="1200" b="1">
                <a:latin typeface="Courier New" panose="02070309020205020404" pitchFamily="49" charset="0"/>
              </a:rPr>
              <a:t>s.contador++;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quitar un proceso P de s.</a:t>
            </a:r>
            <a:r>
              <a:rPr lang="en-US" altLang="en-US" sz="1200" b="1">
                <a:latin typeface="Courier New" panose="02070309020205020404" pitchFamily="49" charset="0"/>
              </a:rPr>
              <a:t>cola_de_bloqueados</a:t>
            </a:r>
            <a:r>
              <a:rPr lang="es-MX" altLang="en-US" sz="12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poner el proceso P en la cola de listos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>
                <a:latin typeface="Courier New" panose="02070309020205020404" pitchFamily="49" charset="0"/>
              </a:rPr>
              <a:t>    </a:t>
            </a:r>
            <a:r>
              <a:rPr lang="es-MX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s.bloqueados--;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 }</a:t>
            </a:r>
            <a:endParaRPr lang="es-MX" altLang="en-US" sz="1200" b="1">
              <a:latin typeface="Courier New" panose="02070309020205020404" pitchFamily="49" charset="0"/>
            </a:endParaRPr>
          </a:p>
        </p:txBody>
      </p:sp>
      <p:sp>
        <p:nvSpPr>
          <p:cNvPr id="607237" name="Text Box 5">
            <a:extLst>
              <a:ext uri="{FF2B5EF4-FFF2-40B4-BE49-F238E27FC236}">
                <a16:creationId xmlns:a16="http://schemas.microsoft.com/office/drawing/2014/main" id="{214AF1A2-6E54-4C07-BEEA-FA9A3FB2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734765"/>
            <a:ext cx="468153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struct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unsigned int contador;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unsigned int bloqueados;</a:t>
            </a:r>
            <a:r>
              <a:rPr lang="en-US" altLang="en-US" sz="12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queue cola_de_bloqueados;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} s;</a:t>
            </a:r>
            <a:endParaRPr lang="es-MX" altLang="en-US" sz="1200" b="1">
              <a:latin typeface="Courier New" panose="02070309020205020404" pitchFamily="49" charset="0"/>
            </a:endParaRPr>
          </a:p>
        </p:txBody>
      </p:sp>
      <p:sp>
        <p:nvSpPr>
          <p:cNvPr id="607238" name="AutoShape 6">
            <a:extLst>
              <a:ext uri="{FF2B5EF4-FFF2-40B4-BE49-F238E27FC236}">
                <a16:creationId xmlns:a16="http://schemas.microsoft.com/office/drawing/2014/main" id="{16BB5BD8-81F6-4C95-A479-F7C86410A7E6}"/>
              </a:ext>
            </a:extLst>
          </p:cNvPr>
          <p:cNvSpPr>
            <a:spLocks/>
          </p:cNvSpPr>
          <p:nvPr/>
        </p:nvSpPr>
        <p:spPr bwMode="auto">
          <a:xfrm>
            <a:off x="6804025" y="2924175"/>
            <a:ext cx="504825" cy="1439863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7239" name="AutoShape 7">
            <a:extLst>
              <a:ext uri="{FF2B5EF4-FFF2-40B4-BE49-F238E27FC236}">
                <a16:creationId xmlns:a16="http://schemas.microsoft.com/office/drawing/2014/main" id="{C052DDFF-C300-4103-9E64-02E298C02BAE}"/>
              </a:ext>
            </a:extLst>
          </p:cNvPr>
          <p:cNvSpPr>
            <a:spLocks/>
          </p:cNvSpPr>
          <p:nvPr/>
        </p:nvSpPr>
        <p:spPr bwMode="auto">
          <a:xfrm>
            <a:off x="6877050" y="4725988"/>
            <a:ext cx="504825" cy="1439862"/>
          </a:xfrm>
          <a:prstGeom prst="rightBrace">
            <a:avLst>
              <a:gd name="adj1" fmla="val 237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7240" name="Text Box 8">
            <a:extLst>
              <a:ext uri="{FF2B5EF4-FFF2-40B4-BE49-F238E27FC236}">
                <a16:creationId xmlns:a16="http://schemas.microsoft.com/office/drawing/2014/main" id="{88D81630-97DE-45C2-BA2F-695C321C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344805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  <p:sp>
        <p:nvSpPr>
          <p:cNvPr id="607241" name="Text Box 9">
            <a:extLst>
              <a:ext uri="{FF2B5EF4-FFF2-40B4-BE49-F238E27FC236}">
                <a16:creationId xmlns:a16="http://schemas.microsoft.com/office/drawing/2014/main" id="{9847E68D-03F9-490E-A601-40B246AEB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2228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nimBg="1"/>
      <p:bldP spid="607236" grpId="0" animBg="1"/>
      <p:bldP spid="607238" grpId="0" animBg="1"/>
      <p:bldP spid="607239" grpId="0" animBg="1"/>
      <p:bldP spid="607240" grpId="0"/>
      <p:bldP spid="60724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5">
            <a:extLst>
              <a:ext uri="{FF2B5EF4-FFF2-40B4-BE49-F238E27FC236}">
                <a16:creationId xmlns:a16="http://schemas.microsoft.com/office/drawing/2014/main" id="{6B75955A-B73A-4506-A90A-3E9C1ECBB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Usando semáforos para resolver problemas de secciones críticas</a:t>
            </a:r>
          </a:p>
        </p:txBody>
      </p:sp>
      <p:sp>
        <p:nvSpPr>
          <p:cNvPr id="119815" name="Rectangle 6">
            <a:extLst>
              <a:ext uri="{FF2B5EF4-FFF2-40B4-BE49-F238E27FC236}">
                <a16:creationId xmlns:a16="http://schemas.microsoft.com/office/drawing/2014/main" id="{29FA93A6-49D4-477F-9C44-35B9E39FC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75398" cy="4351338"/>
          </a:xfrm>
        </p:spPr>
        <p:txBody>
          <a:bodyPr/>
          <a:lstStyle/>
          <a:p>
            <a:pPr eaLnBrk="1" hangingPunct="1"/>
            <a:r>
              <a:rPr lang="es-ES" altLang="en-US" dirty="0"/>
              <a:t>Para n procesos:</a:t>
            </a:r>
          </a:p>
          <a:p>
            <a:pPr lvl="1" eaLnBrk="1" hangingPunct="1"/>
            <a:r>
              <a:rPr lang="es-ES" altLang="en-US" dirty="0"/>
              <a:t>Inicializa </a:t>
            </a:r>
            <a:r>
              <a:rPr lang="es-ES" altLang="en-US" dirty="0" err="1"/>
              <a:t>S.count</a:t>
            </a:r>
            <a:r>
              <a:rPr lang="es-ES" altLang="en-US" dirty="0"/>
              <a:t>=1</a:t>
            </a:r>
          </a:p>
          <a:p>
            <a:pPr lvl="2" eaLnBrk="1" hangingPunct="1"/>
            <a:r>
              <a:rPr lang="es-ES" altLang="en-US" dirty="0"/>
              <a:t>Solo 1 proceso se le permite entrar a CS (exclusión mutua)</a:t>
            </a:r>
          </a:p>
          <a:p>
            <a:pPr lvl="1" eaLnBrk="1" hangingPunct="1"/>
            <a:r>
              <a:rPr lang="es-ES" altLang="en-US" dirty="0"/>
              <a:t>Para permitir k procesos entrar a CS, inicializamos </a:t>
            </a:r>
            <a:r>
              <a:rPr lang="es-ES" altLang="en-US" dirty="0" err="1"/>
              <a:t>S.count</a:t>
            </a:r>
            <a:r>
              <a:rPr lang="es-ES" altLang="en-US" dirty="0"/>
              <a:t>=k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B4231E-B728-4E66-A80C-BF3B4B1F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35CAF2-A04F-4419-91C2-D103ACAA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234004-719E-4A7D-A989-F0B9671C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64</a:t>
            </a:fld>
            <a:endParaRPr lang="es-ES" altLang="es-MX"/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8904B25E-AEBE-4EC9-BC9C-C009C991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23749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12">
            <a:extLst>
              <a:ext uri="{FF2B5EF4-FFF2-40B4-BE49-F238E27FC236}">
                <a16:creationId xmlns:a16="http://schemas.microsoft.com/office/drawing/2014/main" id="{2DA85FFD-F38F-45AD-A008-2FAA88F59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Uso de semáforos para sincronizar procesos</a:t>
            </a:r>
          </a:p>
        </p:txBody>
      </p:sp>
      <p:sp>
        <p:nvSpPr>
          <p:cNvPr id="121862" name="Rectangle 13">
            <a:extLst>
              <a:ext uri="{FF2B5EF4-FFF2-40B4-BE49-F238E27FC236}">
                <a16:creationId xmlns:a16="http://schemas.microsoft.com/office/drawing/2014/main" id="{59583A82-155B-4855-9CF1-EB1FBA2EB8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ES" altLang="en-US" sz="2400"/>
              <a:t>Tenemos 2 procesos: P1 y P2</a:t>
            </a:r>
          </a:p>
          <a:p>
            <a:pPr eaLnBrk="1" hangingPunct="1"/>
            <a:r>
              <a:rPr lang="es-ES" altLang="en-US" sz="2400"/>
              <a:t>S1 en P1 necesita ser ejecutado antes que S2 en P2</a:t>
            </a:r>
          </a:p>
          <a:p>
            <a:pPr eaLnBrk="1" hangingPunct="1"/>
            <a:r>
              <a:rPr lang="es-ES" altLang="en-US" sz="2400"/>
              <a:t>Entonces definimos un semáforo “synch” </a:t>
            </a:r>
          </a:p>
          <a:p>
            <a:pPr eaLnBrk="1" hangingPunct="1"/>
            <a:r>
              <a:rPr lang="es-ES" altLang="en-US" sz="2400"/>
              <a:t>Inicializamos synch=0</a:t>
            </a:r>
            <a:endParaRPr lang="es-ES" altLang="en-US" sz="2400" dirty="0"/>
          </a:p>
        </p:txBody>
      </p:sp>
      <p:sp>
        <p:nvSpPr>
          <p:cNvPr id="121863" name="Rectangle 14">
            <a:extLst>
              <a:ext uri="{FF2B5EF4-FFF2-40B4-BE49-F238E27FC236}">
                <a16:creationId xmlns:a16="http://schemas.microsoft.com/office/drawing/2014/main" id="{E5676A8F-ADF6-46F6-B00A-2AF964808AB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ES" altLang="en-US" sz="2000"/>
              <a:t>La sincronización se consigue teniendo en P1: </a:t>
            </a:r>
          </a:p>
          <a:p>
            <a:pPr lvl="1" eaLnBrk="1" hangingPunct="1"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</a:rPr>
              <a:t>S1;</a:t>
            </a:r>
          </a:p>
          <a:p>
            <a:pPr lvl="1" eaLnBrk="1" hangingPunct="1">
              <a:buFontTx/>
              <a:buNone/>
            </a:pPr>
            <a:r>
              <a:rPr lang="es-E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signal(synch);</a:t>
            </a:r>
            <a:endParaRPr lang="es-ES" altLang="en-US" sz="2000">
              <a:solidFill>
                <a:srgbClr val="0000FF"/>
              </a:solidFill>
            </a:endParaRPr>
          </a:p>
          <a:p>
            <a:pPr eaLnBrk="1" hangingPunct="1"/>
            <a:endParaRPr lang="es-ES" altLang="en-US" sz="2000">
              <a:solidFill>
                <a:srgbClr val="0000FF"/>
              </a:solidFill>
            </a:endParaRPr>
          </a:p>
          <a:p>
            <a:pPr eaLnBrk="1" hangingPunct="1"/>
            <a:r>
              <a:rPr lang="es-ES" altLang="en-US" sz="2000"/>
              <a:t>Y teniendo en P2:</a:t>
            </a:r>
          </a:p>
          <a:p>
            <a:pPr lvl="1" eaLnBrk="1" hangingPunct="1">
              <a:buFontTx/>
              <a:buNone/>
            </a:pPr>
            <a:r>
              <a:rPr lang="es-E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wait(synch);</a:t>
            </a:r>
          </a:p>
          <a:p>
            <a:pPr lvl="1" eaLnBrk="1" hangingPunct="1"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</a:rPr>
              <a:t>S2;</a:t>
            </a:r>
          </a:p>
          <a:p>
            <a:pPr eaLnBrk="1" hangingPunct="1"/>
            <a:endParaRPr lang="es-ES" altLang="en-US" sz="2000"/>
          </a:p>
          <a:p>
            <a:pPr eaLnBrk="1" hangingPunct="1"/>
            <a:endParaRPr lang="es-ES" altLang="en-US" sz="200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FB5EB7-DE78-4FBF-A332-932051E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A09A6-FF69-4121-851E-A21E834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A0F67-4803-45BA-A7F9-CB2ADA2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0244-F837-4530-9523-003A4D9A9179}" type="slidenum">
              <a:rPr lang="es-ES" altLang="es-MX" smtClean="0"/>
              <a:pPr>
                <a:defRPr/>
              </a:pPr>
              <a:t>65</a:t>
            </a:fld>
            <a:endParaRPr lang="es-ES" altLang="es-MX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2">
            <a:extLst>
              <a:ext uri="{FF2B5EF4-FFF2-40B4-BE49-F238E27FC236}">
                <a16:creationId xmlns:a16="http://schemas.microsoft.com/office/drawing/2014/main" id="{188A5A35-59F7-45A0-81B8-ABC3889EB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Ejemplo de cómo usar semáforos para sincronizar procesos</a:t>
            </a:r>
            <a:endParaRPr lang="en-US" altLang="en-U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A7E313-724B-42DA-87E2-731F8A0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DD7668-8FE8-472C-A1A5-4F961F3D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424DC-DCDC-4DFE-9E38-CDDDCA3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66</a:t>
            </a:fld>
            <a:endParaRPr lang="es-ES" altLang="es-MX"/>
          </a:p>
        </p:txBody>
      </p:sp>
      <p:sp>
        <p:nvSpPr>
          <p:cNvPr id="649219" name="Line 3">
            <a:extLst>
              <a:ext uri="{FF2B5EF4-FFF2-40B4-BE49-F238E27FC236}">
                <a16:creationId xmlns:a16="http://schemas.microsoft.com/office/drawing/2014/main" id="{84B470B4-96EF-430D-B33B-0D632D629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075" y="2203475"/>
            <a:ext cx="4763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0" name="Line 4">
            <a:extLst>
              <a:ext uri="{FF2B5EF4-FFF2-40B4-BE49-F238E27FC236}">
                <a16:creationId xmlns:a16="http://schemas.microsoft.com/office/drawing/2014/main" id="{8853CB7C-6C69-461F-99E1-224FDEEE2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508525"/>
            <a:ext cx="20638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912" name="Text Box 5">
            <a:extLst>
              <a:ext uri="{FF2B5EF4-FFF2-40B4-BE49-F238E27FC236}">
                <a16:creationId xmlns:a16="http://schemas.microsoft.com/office/drawing/2014/main" id="{6D817F28-55DF-4A0A-A700-7FEAB7ED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84470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  <a:endParaRPr lang="en-US" altLang="en-US" sz="1800"/>
          </a:p>
        </p:txBody>
      </p:sp>
      <p:sp>
        <p:nvSpPr>
          <p:cNvPr id="123913" name="Text Box 6">
            <a:extLst>
              <a:ext uri="{FF2B5EF4-FFF2-40B4-BE49-F238E27FC236}">
                <a16:creationId xmlns:a16="http://schemas.microsoft.com/office/drawing/2014/main" id="{218F85F2-40C0-4B40-800A-FFA5362C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36762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P2</a:t>
            </a:r>
            <a:endParaRPr lang="en-US" altLang="en-US" sz="1800"/>
          </a:p>
        </p:txBody>
      </p:sp>
      <p:sp>
        <p:nvSpPr>
          <p:cNvPr id="649223" name="Text Box 7">
            <a:extLst>
              <a:ext uri="{FF2B5EF4-FFF2-40B4-BE49-F238E27FC236}">
                <a16:creationId xmlns:a16="http://schemas.microsoft.com/office/drawing/2014/main" id="{78000F66-5297-4CC2-B2FE-0C5C37DF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20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/>
              <a:t>synch.count=0</a:t>
            </a:r>
            <a:endParaRPr lang="en-US" altLang="en-US"/>
          </a:p>
        </p:txBody>
      </p:sp>
      <p:sp>
        <p:nvSpPr>
          <p:cNvPr id="649224" name="Text Box 8">
            <a:extLst>
              <a:ext uri="{FF2B5EF4-FFF2-40B4-BE49-F238E27FC236}">
                <a16:creationId xmlns:a16="http://schemas.microsoft.com/office/drawing/2014/main" id="{AAFEC103-A2C9-49D6-AAA9-AC45AE79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70375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Wait(synch)</a:t>
            </a:r>
            <a:endParaRPr lang="en-US" altLang="en-US" sz="1800"/>
          </a:p>
        </p:txBody>
      </p:sp>
      <p:sp>
        <p:nvSpPr>
          <p:cNvPr id="649225" name="Text Box 9">
            <a:extLst>
              <a:ext uri="{FF2B5EF4-FFF2-40B4-BE49-F238E27FC236}">
                <a16:creationId xmlns:a16="http://schemas.microsoft.com/office/drawing/2014/main" id="{28AAC6FC-888F-4CB2-B042-D5967AD7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003700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Signal(synch)</a:t>
            </a:r>
            <a:endParaRPr lang="en-US" altLang="en-US" sz="1800"/>
          </a:p>
        </p:txBody>
      </p:sp>
      <p:sp>
        <p:nvSpPr>
          <p:cNvPr id="649226" name="Line 10">
            <a:extLst>
              <a:ext uri="{FF2B5EF4-FFF2-40B4-BE49-F238E27FC236}">
                <a16:creationId xmlns:a16="http://schemas.microsoft.com/office/drawing/2014/main" id="{6FA5DF11-3AFD-4327-B1B0-3AC1F5649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221187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7" name="Text Box 11">
            <a:extLst>
              <a:ext uri="{FF2B5EF4-FFF2-40B4-BE49-F238E27FC236}">
                <a16:creationId xmlns:a16="http://schemas.microsoft.com/office/drawing/2014/main" id="{8DD49E30-9E8D-4099-AE80-0CC796DD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2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/>
              <a:t>synch.count=-1</a:t>
            </a:r>
            <a:endParaRPr lang="en-US" altLang="en-US"/>
          </a:p>
        </p:txBody>
      </p:sp>
      <p:sp>
        <p:nvSpPr>
          <p:cNvPr id="649228" name="Line 12">
            <a:extLst>
              <a:ext uri="{FF2B5EF4-FFF2-40B4-BE49-F238E27FC236}">
                <a16:creationId xmlns:a16="http://schemas.microsoft.com/office/drawing/2014/main" id="{8A2AABFD-4679-4CAF-995D-C8B174DB3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2203475"/>
            <a:ext cx="635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9" name="Text Box 13">
            <a:extLst>
              <a:ext uri="{FF2B5EF4-FFF2-40B4-BE49-F238E27FC236}">
                <a16:creationId xmlns:a16="http://schemas.microsoft.com/office/drawing/2014/main" id="{8482B9AE-2498-4543-9A5E-5F956E85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571900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Desbloquea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9230" name="Text Box 14">
            <a:extLst>
              <a:ext uri="{FF2B5EF4-FFF2-40B4-BE49-F238E27FC236}">
                <a16:creationId xmlns:a16="http://schemas.microsoft.com/office/drawing/2014/main" id="{01261C7A-F471-4691-A51F-D6EFDC9C4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2735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649231" name="Text Box 15">
            <a:extLst>
              <a:ext uri="{FF2B5EF4-FFF2-40B4-BE49-F238E27FC236}">
                <a16:creationId xmlns:a16="http://schemas.microsoft.com/office/drawing/2014/main" id="{E490D96C-6CEA-4128-872D-FD79CB6E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103837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FF0000"/>
                </a:solidFill>
              </a:rPr>
              <a:t>S2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3" grpId="0"/>
      <p:bldP spid="649223" grpId="1"/>
      <p:bldP spid="649224" grpId="0"/>
      <p:bldP spid="649225" grpId="0"/>
      <p:bldP spid="649227" grpId="0"/>
      <p:bldP spid="649227" grpId="1"/>
      <p:bldP spid="649229" grpId="0"/>
      <p:bldP spid="649230" grpId="0"/>
      <p:bldP spid="6492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>
            <a:extLst>
              <a:ext uri="{FF2B5EF4-FFF2-40B4-BE49-F238E27FC236}">
                <a16:creationId xmlns:a16="http://schemas.microsoft.com/office/drawing/2014/main" id="{6C14BE99-E51A-403B-84E0-A993948D7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problema del productor-consumidor</a:t>
            </a:r>
          </a:p>
        </p:txBody>
      </p:sp>
      <p:sp>
        <p:nvSpPr>
          <p:cNvPr id="124934" name="Rectangle 3">
            <a:extLst>
              <a:ext uri="{FF2B5EF4-FFF2-40B4-BE49-F238E27FC236}">
                <a16:creationId xmlns:a16="http://schemas.microsoft.com/office/drawing/2014/main" id="{4254EF77-D024-4F6D-8BD3-73C775E79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 de procesos cooperantes, el productor produce información que se consume por un consumidor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0A11F1-9613-4149-BBEF-5C13C710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E40F6-7012-408A-944F-0388E629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B56CD9-5A2C-4624-9335-2D70A556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67</a:t>
            </a:fld>
            <a:endParaRPr lang="es-ES" altLang="es-MX"/>
          </a:p>
        </p:txBody>
      </p:sp>
      <p:grpSp>
        <p:nvGrpSpPr>
          <p:cNvPr id="124935" name="Group 4">
            <a:extLst>
              <a:ext uri="{FF2B5EF4-FFF2-40B4-BE49-F238E27FC236}">
                <a16:creationId xmlns:a16="http://schemas.microsoft.com/office/drawing/2014/main" id="{54080018-FC98-4EC1-B7CE-162878450F8F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3487738"/>
            <a:ext cx="4752975" cy="646112"/>
            <a:chOff x="1336" y="2122"/>
            <a:chExt cx="2994" cy="407"/>
          </a:xfrm>
        </p:grpSpPr>
        <p:sp>
          <p:nvSpPr>
            <p:cNvPr id="124951" name="Rectangle 5">
              <a:extLst>
                <a:ext uri="{FF2B5EF4-FFF2-40B4-BE49-F238E27FC236}">
                  <a16:creationId xmlns:a16="http://schemas.microsoft.com/office/drawing/2014/main" id="{4E3882D1-7EE5-43EE-9259-07523A74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128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2" name="Rectangle 6">
              <a:extLst>
                <a:ext uri="{FF2B5EF4-FFF2-40B4-BE49-F238E27FC236}">
                  <a16:creationId xmlns:a16="http://schemas.microsoft.com/office/drawing/2014/main" id="{38FDACB6-5DDD-455F-93FE-B4C157906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3" name="Rectangle 7">
              <a:extLst>
                <a:ext uri="{FF2B5EF4-FFF2-40B4-BE49-F238E27FC236}">
                  <a16:creationId xmlns:a16="http://schemas.microsoft.com/office/drawing/2014/main" id="{96BE381B-D3E5-4979-BF8D-CDFEF02C8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4" name="Rectangle 8">
              <a:extLst>
                <a:ext uri="{FF2B5EF4-FFF2-40B4-BE49-F238E27FC236}">
                  <a16:creationId xmlns:a16="http://schemas.microsoft.com/office/drawing/2014/main" id="{A9EF879B-EAE2-4EB4-B170-E6AA1CD2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5" name="Rectangle 9">
              <a:extLst>
                <a:ext uri="{FF2B5EF4-FFF2-40B4-BE49-F238E27FC236}">
                  <a16:creationId xmlns:a16="http://schemas.microsoft.com/office/drawing/2014/main" id="{F078B4B7-06C3-438A-B399-0334A51F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6" name="Rectangle 10">
              <a:extLst>
                <a:ext uri="{FF2B5EF4-FFF2-40B4-BE49-F238E27FC236}">
                  <a16:creationId xmlns:a16="http://schemas.microsoft.com/office/drawing/2014/main" id="{33267A61-4893-47B1-9503-ABE0513C1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50251" name="Rectangle 11">
            <a:extLst>
              <a:ext uri="{FF2B5EF4-FFF2-40B4-BE49-F238E27FC236}">
                <a16:creationId xmlns:a16="http://schemas.microsoft.com/office/drawing/2014/main" id="{9AE5D164-B490-42BF-A614-CC27DAAE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3565525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2" name="AutoShape 12">
            <a:extLst>
              <a:ext uri="{FF2B5EF4-FFF2-40B4-BE49-F238E27FC236}">
                <a16:creationId xmlns:a16="http://schemas.microsoft.com/office/drawing/2014/main" id="{7435B376-F5A0-431E-8E23-15A9D314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3" name="Rectangle 13">
            <a:extLst>
              <a:ext uri="{FF2B5EF4-FFF2-40B4-BE49-F238E27FC236}">
                <a16:creationId xmlns:a16="http://schemas.microsoft.com/office/drawing/2014/main" id="{A7770A24-5726-4579-909F-9BE42D79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3568700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4" name="AutoShape 14">
            <a:extLst>
              <a:ext uri="{FF2B5EF4-FFF2-40B4-BE49-F238E27FC236}">
                <a16:creationId xmlns:a16="http://schemas.microsoft.com/office/drawing/2014/main" id="{DDB31B9A-FEE5-446B-8CB8-80D57B84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322763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5" name="Rectangle 15">
            <a:extLst>
              <a:ext uri="{FF2B5EF4-FFF2-40B4-BE49-F238E27FC236}">
                <a16:creationId xmlns:a16="http://schemas.microsoft.com/office/drawing/2014/main" id="{064C711A-8A7B-466A-A367-8D6EF75A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584575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6" name="AutoShape 16">
            <a:extLst>
              <a:ext uri="{FF2B5EF4-FFF2-40B4-BE49-F238E27FC236}">
                <a16:creationId xmlns:a16="http://schemas.microsoft.com/office/drawing/2014/main" id="{9AB9C0CA-7BD6-4DA4-9DDE-E9F21C55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7" name="Rectangle 17">
            <a:extLst>
              <a:ext uri="{FF2B5EF4-FFF2-40B4-BE49-F238E27FC236}">
                <a16:creationId xmlns:a16="http://schemas.microsoft.com/office/drawing/2014/main" id="{7243734E-52A1-44D9-AA82-4EF22C5F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3582988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8" name="AutoShape 18">
            <a:extLst>
              <a:ext uri="{FF2B5EF4-FFF2-40B4-BE49-F238E27FC236}">
                <a16:creationId xmlns:a16="http://schemas.microsoft.com/office/drawing/2014/main" id="{80BB81AA-5304-4E58-B436-C60D0817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59" name="Rectangle 19">
            <a:extLst>
              <a:ext uri="{FF2B5EF4-FFF2-40B4-BE49-F238E27FC236}">
                <a16:creationId xmlns:a16="http://schemas.microsoft.com/office/drawing/2014/main" id="{FB01A8C7-8BF8-4A50-A7AA-305DB61F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3582988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0" name="AutoShape 20">
            <a:extLst>
              <a:ext uri="{FF2B5EF4-FFF2-40B4-BE49-F238E27FC236}">
                <a16:creationId xmlns:a16="http://schemas.microsoft.com/office/drawing/2014/main" id="{6E2B32E0-F979-4D9D-BF78-BD806FDE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1" name="Rectangle 21">
            <a:extLst>
              <a:ext uri="{FF2B5EF4-FFF2-40B4-BE49-F238E27FC236}">
                <a16:creationId xmlns:a16="http://schemas.microsoft.com/office/drawing/2014/main" id="{49A3F16F-9E04-48E4-82B0-32810E6C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3582988"/>
            <a:ext cx="622300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2" name="AutoShape 22">
            <a:extLst>
              <a:ext uri="{FF2B5EF4-FFF2-40B4-BE49-F238E27FC236}">
                <a16:creationId xmlns:a16="http://schemas.microsoft.com/office/drawing/2014/main" id="{BC99F2A0-00C7-44FD-8101-7AA448BA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3" name="AutoShape 23">
            <a:extLst>
              <a:ext uri="{FF2B5EF4-FFF2-40B4-BE49-F238E27FC236}">
                <a16:creationId xmlns:a16="http://schemas.microsoft.com/office/drawing/2014/main" id="{8925B9E8-8AE9-4AB6-B2D0-ACD6A124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432593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4" name="AutoShape 24">
            <a:extLst>
              <a:ext uri="{FF2B5EF4-FFF2-40B4-BE49-F238E27FC236}">
                <a16:creationId xmlns:a16="http://schemas.microsoft.com/office/drawing/2014/main" id="{0AEA2853-55DA-49F4-8552-094BC0AC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0265" name="AutoShape 25">
            <a:extLst>
              <a:ext uri="{FF2B5EF4-FFF2-40B4-BE49-F238E27FC236}">
                <a16:creationId xmlns:a16="http://schemas.microsoft.com/office/drawing/2014/main" id="{3BA17CC3-FEF8-40E1-9307-F83DA75A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352925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51" grpId="0" animBg="1"/>
      <p:bldP spid="650251" grpId="1" animBg="1"/>
      <p:bldP spid="650252" grpId="0" animBg="1"/>
      <p:bldP spid="650253" grpId="0" animBg="1"/>
      <p:bldP spid="650253" grpId="1" animBg="1"/>
      <p:bldP spid="650254" grpId="0" animBg="1"/>
      <p:bldP spid="650255" grpId="0" animBg="1"/>
      <p:bldP spid="650255" grpId="1" animBg="1"/>
      <p:bldP spid="650256" grpId="0" animBg="1"/>
      <p:bldP spid="650257" grpId="0" animBg="1"/>
      <p:bldP spid="650258" grpId="0" animBg="1"/>
      <p:bldP spid="650259" grpId="0" animBg="1"/>
      <p:bldP spid="650260" grpId="0" animBg="1"/>
      <p:bldP spid="650261" grpId="0" animBg="1"/>
      <p:bldP spid="650262" grpId="0" animBg="1"/>
      <p:bldP spid="650263" grpId="0" animBg="1"/>
      <p:bldP spid="650264" grpId="0" animBg="1"/>
      <p:bldP spid="65026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7">
            <a:extLst>
              <a:ext uri="{FF2B5EF4-FFF2-40B4-BE49-F238E27FC236}">
                <a16:creationId xmlns:a16="http://schemas.microsoft.com/office/drawing/2014/main" id="{906D4663-76E9-4CBF-8709-BAC33C111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El problema del productor-consumidor</a:t>
            </a:r>
          </a:p>
        </p:txBody>
      </p:sp>
      <p:sp>
        <p:nvSpPr>
          <p:cNvPr id="126982" name="Rectangle 8">
            <a:extLst>
              <a:ext uri="{FF2B5EF4-FFF2-40B4-BE49-F238E27FC236}">
                <a16:creationId xmlns:a16="http://schemas.microsoft.com/office/drawing/2014/main" id="{E7AD62F9-A05F-4419-8FFF-8027E2745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Uno o más productores generan cierto tipo de datos (registros, caracteres) y los situan en un buffer.</a:t>
            </a:r>
          </a:p>
          <a:p>
            <a:pPr eaLnBrk="1" hangingPunct="1"/>
            <a:r>
              <a:rPr lang="es-ES" altLang="en-US"/>
              <a:t>El único consumidor saca elementos del buffer de uno en uno.</a:t>
            </a:r>
          </a:p>
          <a:p>
            <a:pPr eaLnBrk="1" hangingPunct="1"/>
            <a:r>
              <a:rPr lang="es-ES" altLang="en-US"/>
              <a:t>El sistema está obligado a impedir la superposición de operaciones sobre el buffer.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19F06-4CF4-4A44-9C7D-FF7CB682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26DCE1-80A1-4D74-88FD-95A877C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56FD92-4AA6-4EE5-A82E-C78F233D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68</a:t>
            </a:fld>
            <a:endParaRPr lang="es-ES" altLang="es-MX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6">
            <a:extLst>
              <a:ext uri="{FF2B5EF4-FFF2-40B4-BE49-F238E27FC236}">
                <a16:creationId xmlns:a16="http://schemas.microsoft.com/office/drawing/2014/main" id="{4EFFCAEA-67EC-45E1-AB30-247E4FA50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El problema del productor-consumidor</a:t>
            </a:r>
          </a:p>
        </p:txBody>
      </p:sp>
      <p:sp>
        <p:nvSpPr>
          <p:cNvPr id="129030" name="Rectangle 7">
            <a:extLst>
              <a:ext uri="{FF2B5EF4-FFF2-40B4-BE49-F238E27FC236}">
                <a16:creationId xmlns:a16="http://schemas.microsoft.com/office/drawing/2014/main" id="{FF0340FC-3F00-4141-873C-094D19C29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El productor puede generar elementos y almacenarlos en el buffer a su propio ritmo</a:t>
            </a:r>
          </a:p>
          <a:p>
            <a:pPr lvl="1" eaLnBrk="1" hangingPunct="1"/>
            <a:r>
              <a:rPr lang="es-ES" altLang="en-US" dirty="0"/>
              <a:t>en cada ocasión se incrementa un índice (</a:t>
            </a:r>
            <a:r>
              <a:rPr lang="es-ES" altLang="en-US" dirty="0" err="1"/>
              <a:t>ent</a:t>
            </a:r>
            <a:r>
              <a:rPr lang="es-ES" altLang="en-US" dirty="0"/>
              <a:t>).</a:t>
            </a:r>
          </a:p>
          <a:p>
            <a:pPr eaLnBrk="1" hangingPunct="1"/>
            <a:r>
              <a:rPr lang="es-ES" altLang="en-US" dirty="0"/>
              <a:t>El consumidor procede de manera similar, pero debe estar seguro de que no intenta leer de un buffer vacío.</a:t>
            </a:r>
          </a:p>
          <a:p>
            <a:pPr eaLnBrk="1" hangingPunct="1"/>
            <a:r>
              <a:rPr lang="es-ES" altLang="en-US" dirty="0"/>
              <a:t>Por lo tanto, el consumidor debe asegurarse de que el productor ha progresado por delante de él (</a:t>
            </a:r>
            <a:r>
              <a:rPr lang="es-ES" altLang="en-US" dirty="0" err="1"/>
              <a:t>ent</a:t>
            </a:r>
            <a:r>
              <a:rPr lang="es-ES" altLang="en-US" dirty="0"/>
              <a:t>&gt;sal) antes de continuar.</a:t>
            </a:r>
          </a:p>
          <a:p>
            <a:pPr eaLnBrk="1" hangingPunct="1"/>
            <a:endParaRPr lang="es-ES" alt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8E8F35-F6FE-4F4D-9C11-E1CE42E8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1ACCBD-BBCF-4DA0-A0F1-FA5ED83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6B713-EF2E-44A1-84E9-4446A7F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69</a:t>
            </a:fld>
            <a:endParaRPr lang="es-ES" alt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>
            <a:extLst>
              <a:ext uri="{FF2B5EF4-FFF2-40B4-BE49-F238E27FC236}">
                <a16:creationId xmlns:a16="http://schemas.microsoft.com/office/drawing/2014/main" id="{15E48AD7-D356-4F4A-9E64-072A409F7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problema de la sección crítica</a:t>
            </a: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9276EF9D-629E-48F4-9EB6-FFA30BEE0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 proceso o hilo ejecuta código que manipula datos compartidos (o recursos), el proceso está en su sección crítica (CS) </a:t>
            </a:r>
          </a:p>
          <a:p>
            <a:pPr eaLnBrk="1" hangingPunct="1"/>
            <a:r>
              <a:rPr lang="es-ES" altLang="en-US"/>
              <a:t>La ejecución de secciones críticas deben ser mutuamente exclusivas</a:t>
            </a:r>
          </a:p>
          <a:p>
            <a:pPr lvl="1" eaLnBrk="1" hangingPunct="1"/>
            <a:r>
              <a:rPr lang="es-ES" altLang="en-US"/>
              <a:t>En un momento, solo a un proceso o hilo se le permite ejecutarse en su sección crítica (incluso con muchos CPUs)</a:t>
            </a:r>
          </a:p>
          <a:p>
            <a:pPr eaLnBrk="1" hangingPunct="1"/>
            <a:r>
              <a:rPr lang="es-ES" altLang="en-US"/>
              <a:t>Cada proceso o hilo debe pedir permiso para entrar en su sección crítica (CS)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F14C1A-20BF-4E6B-B17C-E22BA94A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386CC-58A8-4058-B3DC-8ABD886C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99FFE-E6CB-4F13-BDDD-C556D8F9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7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2">
            <a:extLst>
              <a:ext uri="{FF2B5EF4-FFF2-40B4-BE49-F238E27FC236}">
                <a16:creationId xmlns:a16="http://schemas.microsoft.com/office/drawing/2014/main" id="{7F3C1B4C-A198-48FB-986C-FEBA5BC2D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El problema del productor-consumidor (primer intento)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20FACF-C4B7-43A0-AE73-E3270AA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2515B6-F171-4EB6-A869-334731D7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E604B-EBBB-4D32-B14C-39E8B92A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305" y="6356351"/>
            <a:ext cx="2057400" cy="365125"/>
          </a:xfrm>
        </p:spPr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70</a:t>
            </a:fld>
            <a:endParaRPr lang="es-ES" altLang="es-MX"/>
          </a:p>
        </p:txBody>
      </p:sp>
      <p:sp>
        <p:nvSpPr>
          <p:cNvPr id="131078" name="Rectangle 3">
            <a:extLst>
              <a:ext uri="{FF2B5EF4-FFF2-40B4-BE49-F238E27FC236}">
                <a16:creationId xmlns:a16="http://schemas.microsoft.com/office/drawing/2014/main" id="{7E51BBE9-E9CB-417E-9D13-ABD89D5D790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379" y="1841500"/>
            <a:ext cx="4392613" cy="41084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int</a:t>
            </a:r>
            <a:r>
              <a:rPr lang="es-ES" altLang="en-US" sz="1400">
                <a:latin typeface="Courier New" panose="02070309020205020404" pitchFamily="49" charset="0"/>
              </a:rPr>
              <a:t>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SemaphoreBin s=1;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SemaphoreBin</a:t>
            </a:r>
            <a:r>
              <a:rPr lang="es-E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retraso=0;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n-US" sz="1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1:        producir;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2: 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waitB(s);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3:        añadir;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4:        n++;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5:        </a:t>
            </a:r>
            <a:r>
              <a:rPr lang="es-ES" altLang="en-US" sz="1400" b="1">
                <a:latin typeface="Courier New" panose="02070309020205020404" pitchFamily="49" charset="0"/>
              </a:rPr>
              <a:t>if</a:t>
            </a:r>
            <a:r>
              <a:rPr lang="es-ES" altLang="en-US" sz="1400">
                <a:latin typeface="Courier New" panose="02070309020205020404" pitchFamily="49" charset="0"/>
              </a:rPr>
              <a:t> (n==1)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signalB(retraso);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6: 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signalB(s)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1079" name="Rectangle 4">
            <a:extLst>
              <a:ext uri="{FF2B5EF4-FFF2-40B4-BE49-F238E27FC236}">
                <a16:creationId xmlns:a16="http://schemas.microsoft.com/office/drawing/2014/main" id="{CC5E6B0D-7542-4379-A190-477A66DA4D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16016" y="1690688"/>
            <a:ext cx="4276725" cy="4546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{</a:t>
            </a:r>
            <a:endParaRPr lang="es-ES" altLang="en-US" sz="13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</a:t>
            </a:r>
            <a:r>
              <a:rPr lang="es-ES" altLang="en-US" sz="1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</a:t>
            </a:r>
            <a:r>
              <a:rPr lang="es-ES" altLang="en-US" sz="13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300" b="1" dirty="0">
                <a:latin typeface="Courier New" panose="02070309020205020404" pitchFamily="49" charset="0"/>
              </a:rPr>
              <a:t>(</a:t>
            </a:r>
            <a:r>
              <a:rPr lang="es-ES" altLang="en-US" sz="13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3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    {</a:t>
            </a:r>
            <a:endParaRPr lang="es-ES" altLang="en-US" sz="13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7:        </a:t>
            </a:r>
            <a:r>
              <a:rPr lang="es-ES" altLang="en-US" sz="13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3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8:        tomar;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9:        n--;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10:       </a:t>
            </a:r>
            <a:r>
              <a:rPr lang="es-ES" altLang="en-US" sz="13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3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11:       consumir;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12:       </a:t>
            </a:r>
            <a:r>
              <a:rPr lang="es-ES" altLang="en-US" sz="13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300" dirty="0">
                <a:latin typeface="Courier New" panose="02070309020205020404" pitchFamily="49" charset="0"/>
              </a:rPr>
              <a:t> (n==0) </a:t>
            </a:r>
            <a:r>
              <a:rPr lang="es-ES" altLang="en-US" sz="1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s-ES" alt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s-ES" altLang="en-US" sz="13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3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3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{</a:t>
            </a:r>
            <a:endParaRPr lang="es-ES" altLang="en-US" sz="13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n=0;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</a:t>
            </a:r>
            <a:r>
              <a:rPr lang="es-ES" altLang="en-US" sz="13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300" b="1" dirty="0">
                <a:latin typeface="Courier New" panose="02070309020205020404" pitchFamily="49" charset="0"/>
              </a:rPr>
              <a:t> {</a:t>
            </a:r>
            <a:endParaRPr lang="es-ES" altLang="en-US" sz="13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    Productor();Consumidor();</a:t>
            </a:r>
          </a:p>
          <a:p>
            <a:pPr eaLnBrk="1" hangingPunct="1">
              <a:buFontTx/>
              <a:buNone/>
            </a:pPr>
            <a:r>
              <a:rPr lang="es-ES" altLang="en-US" sz="1300" dirty="0">
                <a:latin typeface="Courier New" panose="02070309020205020404" pitchFamily="49" charset="0"/>
              </a:rPr>
              <a:t>    </a:t>
            </a:r>
            <a:r>
              <a:rPr lang="es-ES" altLang="en-US" sz="13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300" b="1" dirty="0">
                <a:latin typeface="Courier New" panose="02070309020205020404" pitchFamily="49" charset="0"/>
              </a:rPr>
              <a:t>}</a:t>
            </a:r>
            <a:endParaRPr lang="es-ES" altLang="en-US" sz="13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646AE-2551-4CE6-8F8E-D5A79E08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8BD21-6E89-4206-B92D-FE90802D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80E5483-5608-43F2-BE48-C5DCEDEE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71</a:t>
            </a:fld>
            <a:endParaRPr lang="es-ES" altLang="es-MX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F1CF259-DA98-4B5C-B81C-321ADDE6185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688975"/>
            <a:ext cx="4032250" cy="5548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int</a:t>
            </a:r>
            <a:r>
              <a:rPr lang="es-ES" altLang="en-US" sz="1600">
                <a:latin typeface="Courier New" panose="02070309020205020404" pitchFamily="49" charset="0"/>
              </a:rPr>
              <a:t> n;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SemaphoreBin</a:t>
            </a:r>
            <a:r>
              <a:rPr lang="es-ES" altLang="en-US" sz="1600">
                <a:latin typeface="Courier New" panose="02070309020205020404" pitchFamily="49" charset="0"/>
              </a:rPr>
              <a:t> s;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SemaphoreBin</a:t>
            </a:r>
            <a:r>
              <a:rPr lang="es-ES" altLang="en-US" sz="1600">
                <a:latin typeface="Courier New" panose="02070309020205020404" pitchFamily="49" charset="0"/>
              </a:rPr>
              <a:t> retraso=0;</a:t>
            </a:r>
          </a:p>
          <a:p>
            <a:pPr eaLnBrk="1" hangingPunct="1">
              <a:buFontTx/>
              <a:buNone/>
            </a:pPr>
            <a:endParaRPr lang="es-ES" altLang="en-US" sz="16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    while(forever)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    {</a:t>
            </a:r>
            <a:endParaRPr lang="es-ES" altLang="en-US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1:        producir;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2:        waitB(s);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3:        añadir;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4:        n++;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5:        </a:t>
            </a:r>
            <a:r>
              <a:rPr lang="es-ES" altLang="en-US" sz="1600" b="1">
                <a:latin typeface="Courier New" panose="02070309020205020404" pitchFamily="49" charset="0"/>
              </a:rPr>
              <a:t>if</a:t>
            </a:r>
            <a:r>
              <a:rPr lang="es-ES" altLang="en-US" sz="1600">
                <a:latin typeface="Courier New" panose="02070309020205020404" pitchFamily="49" charset="0"/>
              </a:rPr>
              <a:t> (n==1) signalB(retraso);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6:        signalB(s)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}</a:t>
            </a:r>
            <a:r>
              <a:rPr lang="es-E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99FE2DF-5836-4661-ABE6-D7ED27D949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9950" y="692150"/>
            <a:ext cx="4464050" cy="57610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{</a:t>
            </a:r>
            <a:endParaRPr lang="es-ES" altLang="en-US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waitB(retraso);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while(forever)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    {</a:t>
            </a:r>
            <a:endParaRPr lang="es-ES" altLang="en-US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7:        waitB(s);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8:        tomar;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9:        n--;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10:       signalB(s)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11:       consumir;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12:       </a:t>
            </a:r>
            <a:r>
              <a:rPr lang="es-ES" altLang="en-US" sz="1600" b="1">
                <a:latin typeface="Courier New" panose="02070309020205020404" pitchFamily="49" charset="0"/>
              </a:rPr>
              <a:t>if</a:t>
            </a:r>
            <a:r>
              <a:rPr lang="es-ES" altLang="en-US" sz="1600">
                <a:latin typeface="Courier New" panose="02070309020205020404" pitchFamily="49" charset="0"/>
              </a:rPr>
              <a:t> (n==0) waitB(retraso);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}</a:t>
            </a:r>
            <a:endParaRPr lang="es-ES" altLang="en-US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main() {</a:t>
            </a:r>
            <a:r>
              <a:rPr lang="es-E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n=0;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cobegin {</a:t>
            </a:r>
            <a:endParaRPr lang="es-ES" altLang="en-US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    Productor();Consumidor();</a:t>
            </a:r>
          </a:p>
          <a:p>
            <a:pPr eaLnBrk="1" hangingPunct="1"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}</a:t>
            </a:r>
            <a:endParaRPr lang="es-ES" altLang="en-US" sz="1600">
              <a:latin typeface="Courier New" panose="02070309020205020404" pitchFamily="49" charset="0"/>
            </a:endParaRPr>
          </a:p>
        </p:txBody>
      </p:sp>
      <p:sp>
        <p:nvSpPr>
          <p:cNvPr id="687108" name="AutoShape 4">
            <a:extLst>
              <a:ext uri="{FF2B5EF4-FFF2-40B4-BE49-F238E27FC236}">
                <a16:creationId xmlns:a16="http://schemas.microsoft.com/office/drawing/2014/main" id="{DB032065-8FCC-4503-AF01-C5EB32CE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492375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09" name="AutoShape 5">
            <a:extLst>
              <a:ext uri="{FF2B5EF4-FFF2-40B4-BE49-F238E27FC236}">
                <a16:creationId xmlns:a16="http://schemas.microsoft.com/office/drawing/2014/main" id="{FF76751B-89FC-4872-860D-F2D217E0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79713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0" name="AutoShape 6">
            <a:extLst>
              <a:ext uri="{FF2B5EF4-FFF2-40B4-BE49-F238E27FC236}">
                <a16:creationId xmlns:a16="http://schemas.microsoft.com/office/drawing/2014/main" id="{B781D04C-8B7C-4CA7-A115-FC00511B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68638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1" name="AutoShape 7">
            <a:extLst>
              <a:ext uri="{FF2B5EF4-FFF2-40B4-BE49-F238E27FC236}">
                <a16:creationId xmlns:a16="http://schemas.microsoft.com/office/drawing/2014/main" id="{A419C69B-5500-4317-89DB-BEDD685F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55975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2" name="AutoShape 8">
            <a:extLst>
              <a:ext uri="{FF2B5EF4-FFF2-40B4-BE49-F238E27FC236}">
                <a16:creationId xmlns:a16="http://schemas.microsoft.com/office/drawing/2014/main" id="{BCBE26DD-44DF-401D-85B9-278F50E2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429000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3" name="AutoShape 9">
            <a:extLst>
              <a:ext uri="{FF2B5EF4-FFF2-40B4-BE49-F238E27FC236}">
                <a16:creationId xmlns:a16="http://schemas.microsoft.com/office/drawing/2014/main" id="{83CDC897-E23C-49F8-AEBD-6468847B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16338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4" name="AutoShape 10">
            <a:extLst>
              <a:ext uri="{FF2B5EF4-FFF2-40B4-BE49-F238E27FC236}">
                <a16:creationId xmlns:a16="http://schemas.microsoft.com/office/drawing/2014/main" id="{1AE8E380-A30E-40E6-8C07-6B3B14DF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005263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5" name="AutoShape 11">
            <a:extLst>
              <a:ext uri="{FF2B5EF4-FFF2-40B4-BE49-F238E27FC236}">
                <a16:creationId xmlns:a16="http://schemas.microsoft.com/office/drawing/2014/main" id="{C2F87843-5EBD-438A-B4BF-F47CEE4B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292600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6" name="Text Box 12">
            <a:extLst>
              <a:ext uri="{FF2B5EF4-FFF2-40B4-BE49-F238E27FC236}">
                <a16:creationId xmlns:a16="http://schemas.microsoft.com/office/drawing/2014/main" id="{74CF9B7A-0721-4993-A98E-BD740A24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07975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n=1</a:t>
            </a:r>
          </a:p>
        </p:txBody>
      </p:sp>
      <p:sp>
        <p:nvSpPr>
          <p:cNvPr id="687117" name="Text Box 13">
            <a:extLst>
              <a:ext uri="{FF2B5EF4-FFF2-40B4-BE49-F238E27FC236}">
                <a16:creationId xmlns:a16="http://schemas.microsoft.com/office/drawing/2014/main" id="{F833A9A7-08AB-4DA5-AF96-13785D8F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07975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retraso=0</a:t>
            </a:r>
          </a:p>
        </p:txBody>
      </p:sp>
      <p:sp>
        <p:nvSpPr>
          <p:cNvPr id="687118" name="Text Box 14">
            <a:extLst>
              <a:ext uri="{FF2B5EF4-FFF2-40B4-BE49-F238E27FC236}">
                <a16:creationId xmlns:a16="http://schemas.microsoft.com/office/drawing/2014/main" id="{B9731C1B-69E3-4941-AC8A-8D3E1233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287338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s=0</a:t>
            </a:r>
          </a:p>
        </p:txBody>
      </p:sp>
      <p:sp>
        <p:nvSpPr>
          <p:cNvPr id="687119" name="Text Box 15">
            <a:extLst>
              <a:ext uri="{FF2B5EF4-FFF2-40B4-BE49-F238E27FC236}">
                <a16:creationId xmlns:a16="http://schemas.microsoft.com/office/drawing/2014/main" id="{99460053-ED99-4EC4-88FB-C24D2A32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87338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n=0</a:t>
            </a:r>
          </a:p>
        </p:txBody>
      </p:sp>
      <p:sp>
        <p:nvSpPr>
          <p:cNvPr id="687120" name="AutoShape 16">
            <a:extLst>
              <a:ext uri="{FF2B5EF4-FFF2-40B4-BE49-F238E27FC236}">
                <a16:creationId xmlns:a16="http://schemas.microsoft.com/office/drawing/2014/main" id="{2BB03825-2ACC-4CDE-8175-9FAD2DD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355975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1" name="Text Box 17">
            <a:extLst>
              <a:ext uri="{FF2B5EF4-FFF2-40B4-BE49-F238E27FC236}">
                <a16:creationId xmlns:a16="http://schemas.microsoft.com/office/drawing/2014/main" id="{AA0E594C-EC9A-44F8-ACC0-37567DB4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87338"/>
            <a:ext cx="62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s=1</a:t>
            </a:r>
          </a:p>
        </p:txBody>
      </p:sp>
      <p:sp>
        <p:nvSpPr>
          <p:cNvPr id="687122" name="Text Box 18">
            <a:extLst>
              <a:ext uri="{FF2B5EF4-FFF2-40B4-BE49-F238E27FC236}">
                <a16:creationId xmlns:a16="http://schemas.microsoft.com/office/drawing/2014/main" id="{7343866A-7A00-4715-8767-2C615E51C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63" y="287338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retraso=1</a:t>
            </a:r>
          </a:p>
        </p:txBody>
      </p:sp>
      <p:sp>
        <p:nvSpPr>
          <p:cNvPr id="687123" name="AutoShape 19">
            <a:extLst>
              <a:ext uri="{FF2B5EF4-FFF2-40B4-BE49-F238E27FC236}">
                <a16:creationId xmlns:a16="http://schemas.microsoft.com/office/drawing/2014/main" id="{2B051F91-B169-4100-894E-175946C9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4" name="AutoShape 20">
            <a:extLst>
              <a:ext uri="{FF2B5EF4-FFF2-40B4-BE49-F238E27FC236}">
                <a16:creationId xmlns:a16="http://schemas.microsoft.com/office/drawing/2014/main" id="{CFA49D2E-B414-4333-B783-5A991BF7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214313" cy="2159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5" name="AutoShape 21">
            <a:extLst>
              <a:ext uri="{FF2B5EF4-FFF2-40B4-BE49-F238E27FC236}">
                <a16:creationId xmlns:a16="http://schemas.microsoft.com/office/drawing/2014/main" id="{12D5711A-0E1A-4EA6-9199-F92B9ACF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644900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6" name="AutoShape 22">
            <a:extLst>
              <a:ext uri="{FF2B5EF4-FFF2-40B4-BE49-F238E27FC236}">
                <a16:creationId xmlns:a16="http://schemas.microsoft.com/office/drawing/2014/main" id="{CDEF998A-AB7E-4ED0-B732-C333045B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205038"/>
            <a:ext cx="214312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7" name="Text Box 23">
            <a:extLst>
              <a:ext uri="{FF2B5EF4-FFF2-40B4-BE49-F238E27FC236}">
                <a16:creationId xmlns:a16="http://schemas.microsoft.com/office/drawing/2014/main" id="{D7476FB3-7ECE-4B80-AAE9-2E5D5EC8D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873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n=-1</a:t>
            </a:r>
          </a:p>
        </p:txBody>
      </p:sp>
      <p:sp>
        <p:nvSpPr>
          <p:cNvPr id="687128" name="AutoShape 24">
            <a:extLst>
              <a:ext uri="{FF2B5EF4-FFF2-40B4-BE49-F238E27FC236}">
                <a16:creationId xmlns:a16="http://schemas.microsoft.com/office/drawing/2014/main" id="{A9B7AF38-11CD-450C-97F8-7A8C1EFB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573463"/>
            <a:ext cx="1081087" cy="503237"/>
          </a:xfrm>
          <a:prstGeom prst="wedgeRectCallout">
            <a:avLst>
              <a:gd name="adj1" fmla="val -59546"/>
              <a:gd name="adj2" fmla="val 8564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chemeClr val="bg1"/>
                </a:solidFill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687129" name="AutoShape 25">
            <a:extLst>
              <a:ext uri="{FF2B5EF4-FFF2-40B4-BE49-F238E27FC236}">
                <a16:creationId xmlns:a16="http://schemas.microsoft.com/office/drawing/2014/main" id="{50D45910-FA3C-4AFA-A9FF-73A7177F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7200"/>
            <a:ext cx="1439863" cy="503238"/>
          </a:xfrm>
          <a:prstGeom prst="wedgeRectCallout">
            <a:avLst>
              <a:gd name="adj1" fmla="val -72162"/>
              <a:gd name="adj2" fmla="val 85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687130" name="AutoShape 26">
            <a:extLst>
              <a:ext uri="{FF2B5EF4-FFF2-40B4-BE49-F238E27FC236}">
                <a16:creationId xmlns:a16="http://schemas.microsoft.com/office/drawing/2014/main" id="{7A7090B4-BBA0-4F02-BB94-F437FEEC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7200"/>
            <a:ext cx="1439863" cy="503238"/>
          </a:xfrm>
          <a:prstGeom prst="wedgeRectCallout">
            <a:avLst>
              <a:gd name="adj1" fmla="val -76241"/>
              <a:gd name="adj2" fmla="val 8627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chemeClr val="bg1"/>
                </a:solidFill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687131" name="AutoShape 27">
            <a:extLst>
              <a:ext uri="{FF2B5EF4-FFF2-40B4-BE49-F238E27FC236}">
                <a16:creationId xmlns:a16="http://schemas.microsoft.com/office/drawing/2014/main" id="{FF0A1896-5772-4D2A-8BAD-3CBDECE3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7200"/>
            <a:ext cx="1439863" cy="503238"/>
          </a:xfrm>
          <a:prstGeom prst="wedgeRectCallout">
            <a:avLst>
              <a:gd name="adj1" fmla="val -76241"/>
              <a:gd name="adj2" fmla="val 86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chemeClr val="bg1"/>
                </a:solidFill>
                <a:latin typeface="Times New Roman" panose="02020603050405020304" pitchFamily="18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animBg="1"/>
      <p:bldP spid="687108" grpId="1" animBg="1"/>
      <p:bldP spid="687108" grpId="2" animBg="1"/>
      <p:bldP spid="687108" grpId="3" animBg="1"/>
      <p:bldP spid="687108" grpId="4" animBg="1"/>
      <p:bldP spid="687108" grpId="5" animBg="1"/>
      <p:bldP spid="687109" grpId="0" animBg="1"/>
      <p:bldP spid="687109" grpId="1" animBg="1"/>
      <p:bldP spid="687109" grpId="2" animBg="1"/>
      <p:bldP spid="687109" grpId="3" animBg="1"/>
      <p:bldP spid="687109" grpId="4" animBg="1"/>
      <p:bldP spid="687109" grpId="5" animBg="1"/>
      <p:bldP spid="687110" grpId="0" animBg="1"/>
      <p:bldP spid="687110" grpId="1" animBg="1"/>
      <p:bldP spid="687110" grpId="2" animBg="1"/>
      <p:bldP spid="687110" grpId="3" animBg="1"/>
      <p:bldP spid="687110" grpId="4" animBg="1"/>
      <p:bldP spid="687110" grpId="5" animBg="1"/>
      <p:bldP spid="687111" grpId="0" animBg="1"/>
      <p:bldP spid="687111" grpId="1" animBg="1"/>
      <p:bldP spid="687111" grpId="2" animBg="1"/>
      <p:bldP spid="687111" grpId="3" animBg="1"/>
      <p:bldP spid="687111" grpId="4" animBg="1"/>
      <p:bldP spid="687111" grpId="5" animBg="1"/>
      <p:bldP spid="687112" grpId="0" animBg="1"/>
      <p:bldP spid="687112" grpId="1" animBg="1"/>
      <p:bldP spid="687113" grpId="0" animBg="1"/>
      <p:bldP spid="687113" grpId="1" animBg="1"/>
      <p:bldP spid="687114" grpId="0" animBg="1"/>
      <p:bldP spid="687114" grpId="1" animBg="1"/>
      <p:bldP spid="687115" grpId="0" animBg="1"/>
      <p:bldP spid="687115" grpId="1" animBg="1"/>
      <p:bldP spid="687116" grpId="0"/>
      <p:bldP spid="687116" grpId="1"/>
      <p:bldP spid="687116" grpId="2"/>
      <p:bldP spid="687117" grpId="0"/>
      <p:bldP spid="687117" grpId="1"/>
      <p:bldP spid="687118" grpId="0"/>
      <p:bldP spid="687118" grpId="1"/>
      <p:bldP spid="687118" grpId="2"/>
      <p:bldP spid="687118" grpId="3"/>
      <p:bldP spid="687118" grpId="4"/>
      <p:bldP spid="687118" grpId="5"/>
      <p:bldP spid="687118" grpId="6"/>
      <p:bldP spid="687119" grpId="0"/>
      <p:bldP spid="687119" grpId="1"/>
      <p:bldP spid="687119" grpId="2"/>
      <p:bldP spid="687119" grpId="3"/>
      <p:bldP spid="687120" grpId="0" animBg="1"/>
      <p:bldP spid="687120" grpId="1" animBg="1"/>
      <p:bldP spid="687121" grpId="0"/>
      <p:bldP spid="687121" grpId="1"/>
      <p:bldP spid="687121" grpId="2"/>
      <p:bldP spid="687121" grpId="3"/>
      <p:bldP spid="687121" grpId="4"/>
      <p:bldP spid="687121" grpId="5"/>
      <p:bldP spid="687121" grpId="6"/>
      <p:bldP spid="687122" grpId="0"/>
      <p:bldP spid="687122" grpId="1"/>
      <p:bldP spid="687123" grpId="0" animBg="1"/>
      <p:bldP spid="687123" grpId="1" animBg="1"/>
      <p:bldP spid="687124" grpId="0" animBg="1"/>
      <p:bldP spid="687125" grpId="0" animBg="1"/>
      <p:bldP spid="687125" grpId="1" animBg="1"/>
      <p:bldP spid="687125" grpId="2" animBg="1"/>
      <p:bldP spid="687125" grpId="3" animBg="1"/>
      <p:bldP spid="687125" grpId="4" animBg="1"/>
      <p:bldP spid="687125" grpId="5" animBg="1"/>
      <p:bldP spid="687126" grpId="0" animBg="1"/>
      <p:bldP spid="687126" grpId="1" animBg="1"/>
      <p:bldP spid="687126" grpId="2" animBg="1"/>
      <p:bldP spid="687126" grpId="3" animBg="1"/>
      <p:bldP spid="687127" grpId="0"/>
      <p:bldP spid="687128" grpId="0" animBg="1"/>
      <p:bldP spid="687128" grpId="1" animBg="1"/>
      <p:bldP spid="687129" grpId="0" animBg="1"/>
      <p:bldP spid="687129" grpId="1" animBg="1"/>
      <p:bldP spid="687130" grpId="0" animBg="1"/>
      <p:bldP spid="687130" grpId="1" animBg="1"/>
      <p:bldP spid="6871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2">
            <a:extLst>
              <a:ext uri="{FF2B5EF4-FFF2-40B4-BE49-F238E27FC236}">
                <a16:creationId xmlns:a16="http://schemas.microsoft.com/office/drawing/2014/main" id="{5F92573C-4F6C-4D1D-8AD1-37CB8111C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¿Que pasa si?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F52D70-55F4-43D0-97DD-9F8CF28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B5AB0D-6F9F-45AB-B4DB-906E86E1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BB0F99-D5DD-4F3D-9222-54D01D5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72</a:t>
            </a:fld>
            <a:endParaRPr lang="es-ES" altLang="es-MX"/>
          </a:p>
        </p:txBody>
      </p:sp>
      <p:sp>
        <p:nvSpPr>
          <p:cNvPr id="135174" name="Rectangle 3">
            <a:extLst>
              <a:ext uri="{FF2B5EF4-FFF2-40B4-BE49-F238E27FC236}">
                <a16:creationId xmlns:a16="http://schemas.microsoft.com/office/drawing/2014/main" id="{586D8C3B-B44A-4BE1-8822-CC04574716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73238"/>
            <a:ext cx="4032250" cy="4191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int</a:t>
            </a:r>
            <a:r>
              <a:rPr lang="es-ES" altLang="en-US" sz="1400">
                <a:latin typeface="Courier New" panose="02070309020205020404" pitchFamily="49" charset="0"/>
              </a:rPr>
              <a:t> 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SemaphoreBin s=1;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SemaphoreBin retraso=0;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1:       producir;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2: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waitB(s);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3:       añadir;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4:       n++;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5:       </a:t>
            </a:r>
            <a:r>
              <a:rPr lang="es-ES" altLang="en-US" sz="1400" b="1">
                <a:latin typeface="Courier New" panose="02070309020205020404" pitchFamily="49" charset="0"/>
              </a:rPr>
              <a:t>if </a:t>
            </a:r>
            <a:r>
              <a:rPr lang="es-ES" altLang="en-US" sz="1400">
                <a:latin typeface="Courier New" panose="02070309020205020404" pitchFamily="49" charset="0"/>
              </a:rPr>
              <a:t>(n==1)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signalB(retraso);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6: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signalB(s)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5175" name="Rectangle 4">
            <a:extLst>
              <a:ext uri="{FF2B5EF4-FFF2-40B4-BE49-F238E27FC236}">
                <a16:creationId xmlns:a16="http://schemas.microsoft.com/office/drawing/2014/main" id="{765EF805-7E5E-4E9E-9094-AD9256B2F1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24413" y="1773238"/>
            <a:ext cx="4319587" cy="43926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b="1" dirty="0" err="1">
                <a:latin typeface="Courier New" panose="02070309020205020404" pitchFamily="49" charset="0"/>
              </a:rPr>
              <a:t>waitB</a:t>
            </a:r>
            <a:r>
              <a:rPr lang="es-ES" altLang="en-US" sz="1400" b="1" dirty="0"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400" b="1" dirty="0">
                <a:latin typeface="Courier New" panose="02070309020205020404" pitchFamily="49" charset="0"/>
              </a:rPr>
              <a:t>(</a:t>
            </a:r>
            <a:r>
              <a:rPr lang="es-ES" altLang="en-US" sz="14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7:        </a:t>
            </a:r>
            <a:r>
              <a:rPr lang="es-ES" altLang="en-US" sz="1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8:        tomar;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9:        n--;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10: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11: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12:</a:t>
            </a:r>
            <a:endParaRPr lang="es-ES" altLang="en-US" sz="1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b="1" dirty="0">
                <a:latin typeface="Courier New" panose="02070309020205020404" pitchFamily="49" charset="0"/>
              </a:rPr>
              <a:t>}</a:t>
            </a:r>
            <a:endParaRPr lang="es-E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1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{</a:t>
            </a:r>
            <a:r>
              <a:rPr lang="es-ES" altLang="en-US" sz="11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n=0;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100" b="1" dirty="0">
                <a:latin typeface="Courier New" panose="02070309020205020404" pitchFamily="49" charset="0"/>
              </a:rPr>
              <a:t> {</a:t>
            </a:r>
            <a:endParaRPr lang="es-ES" altLang="en-US" sz="11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    productor();consumidor();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    </a:t>
            </a: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1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4341" name="Line 5">
            <a:extLst>
              <a:ext uri="{FF2B5EF4-FFF2-40B4-BE49-F238E27FC236}">
                <a16:creationId xmlns:a16="http://schemas.microsoft.com/office/drawing/2014/main" id="{C7311A74-2D5F-4055-9302-AF55FE6039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6736" y="3901206"/>
            <a:ext cx="3526533" cy="234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342" name="Freeform 6">
            <a:extLst>
              <a:ext uri="{FF2B5EF4-FFF2-40B4-BE49-F238E27FC236}">
                <a16:creationId xmlns:a16="http://schemas.microsoft.com/office/drawing/2014/main" id="{713A8C4C-13B8-4E47-9002-7A1A84983DA6}"/>
              </a:ext>
            </a:extLst>
          </p:cNvPr>
          <p:cNvSpPr>
            <a:spLocks/>
          </p:cNvSpPr>
          <p:nvPr/>
        </p:nvSpPr>
        <p:spPr bwMode="auto">
          <a:xfrm>
            <a:off x="3563939" y="4052018"/>
            <a:ext cx="3433762" cy="673969"/>
          </a:xfrm>
          <a:custGeom>
            <a:avLst/>
            <a:gdLst>
              <a:gd name="T0" fmla="*/ 0 w 1710"/>
              <a:gd name="T1" fmla="*/ 2147483646 h 304"/>
              <a:gd name="T2" fmla="*/ 2147483646 w 1710"/>
              <a:gd name="T3" fmla="*/ 2147483646 h 304"/>
              <a:gd name="T4" fmla="*/ 2147483646 w 1710"/>
              <a:gd name="T5" fmla="*/ 0 h 304"/>
              <a:gd name="T6" fmla="*/ 0 60000 65536"/>
              <a:gd name="T7" fmla="*/ 0 60000 65536"/>
              <a:gd name="T8" fmla="*/ 0 60000 65536"/>
              <a:gd name="T9" fmla="*/ 0 w 1710"/>
              <a:gd name="T10" fmla="*/ 0 h 304"/>
              <a:gd name="T11" fmla="*/ 1710 w 171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0" h="304">
                <a:moveTo>
                  <a:pt x="0" y="289"/>
                </a:moveTo>
                <a:lnTo>
                  <a:pt x="1526" y="304"/>
                </a:lnTo>
                <a:lnTo>
                  <a:pt x="1710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343" name="Text Box 7">
            <a:extLst>
              <a:ext uri="{FF2B5EF4-FFF2-40B4-BE49-F238E27FC236}">
                <a16:creationId xmlns:a16="http://schemas.microsoft.com/office/drawing/2014/main" id="{DE54D661-F02A-496F-8175-138BB162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69" y="3817069"/>
            <a:ext cx="32400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consumir;</a:t>
            </a:r>
            <a:endParaRPr lang="es-ES" altLang="en-US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if</a:t>
            </a:r>
            <a:r>
              <a:rPr lang="es-ES" altLang="en-US" sz="1400">
                <a:latin typeface="Courier New" panose="02070309020205020404" pitchFamily="49" charset="0"/>
              </a:rPr>
              <a:t> (n==0)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waitB(retraso);</a:t>
            </a:r>
            <a:endParaRPr lang="es-MX" altLang="en-US" sz="1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54344" name="Text Box 8">
            <a:extLst>
              <a:ext uri="{FF2B5EF4-FFF2-40B4-BE49-F238E27FC236}">
                <a16:creationId xmlns:a16="http://schemas.microsoft.com/office/drawing/2014/main" id="{4FB11CC1-3429-41CF-B4C5-9386C41F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69" y="3596407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signalB(s);</a:t>
            </a:r>
            <a:endParaRPr lang="es-MX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05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00382 -0.03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3" grpId="0"/>
      <p:bldP spid="65434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2">
            <a:extLst>
              <a:ext uri="{FF2B5EF4-FFF2-40B4-BE49-F238E27FC236}">
                <a16:creationId xmlns:a16="http://schemas.microsoft.com/office/drawing/2014/main" id="{3523E4C3-6557-4379-A5F2-27FEC5CFB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Solución correcta por medio de semáforos binarios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88CC2A-9FAC-4D40-B19A-26476A71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4C9A1-22ED-4A37-9288-7933963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F35F8-5F34-498B-82FA-12F7051E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73</a:t>
            </a:fld>
            <a:endParaRPr lang="es-ES" altLang="es-MX"/>
          </a:p>
        </p:txBody>
      </p:sp>
      <p:sp>
        <p:nvSpPr>
          <p:cNvPr id="137222" name="Rectangle 3">
            <a:extLst>
              <a:ext uri="{FF2B5EF4-FFF2-40B4-BE49-F238E27FC236}">
                <a16:creationId xmlns:a16="http://schemas.microsoft.com/office/drawing/2014/main" id="{07ED3E90-3EA7-4167-BAD2-E39A7671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774726"/>
            <a:ext cx="4038600" cy="424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waitB(retraso);</a:t>
            </a:r>
            <a:endParaRPr lang="es-ES" altLang="en-US" sz="13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    {</a:t>
            </a:r>
            <a:endParaRPr lang="es-ES" altLang="en-US" sz="13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</a:t>
            </a:r>
            <a:r>
              <a:rPr lang="es-ES" altLang="en-US" sz="1300" b="1">
                <a:solidFill>
                  <a:srgbClr val="FF3300"/>
                </a:solidFill>
                <a:latin typeface="Courier New" panose="02070309020205020404" pitchFamily="49" charset="0"/>
              </a:rPr>
              <a:t>waitB(s);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n--;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</a:t>
            </a:r>
            <a:r>
              <a:rPr lang="es-ES" altLang="en-US" sz="1300" b="1" u="sng">
                <a:solidFill>
                  <a:srgbClr val="008000"/>
                </a:solidFill>
                <a:latin typeface="Courier New" panose="02070309020205020404" pitchFamily="49" charset="0"/>
              </a:rPr>
              <a:t>m=n;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        </a:t>
            </a:r>
            <a:r>
              <a:rPr lang="es-ES" altLang="en-US" sz="1300" b="1">
                <a:solidFill>
                  <a:srgbClr val="FF3300"/>
                </a:solidFill>
                <a:latin typeface="Courier New" panose="02070309020205020404" pitchFamily="49" charset="0"/>
              </a:rPr>
              <a:t>signalB(s);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</a:t>
            </a:r>
            <a:r>
              <a:rPr lang="es-ES" altLang="en-US" sz="1300" b="1">
                <a:latin typeface="Courier New" panose="02070309020205020404" pitchFamily="49" charset="0"/>
              </a:rPr>
              <a:t>if </a:t>
            </a:r>
            <a:r>
              <a:rPr lang="es-ES" altLang="en-US" sz="1300">
                <a:latin typeface="Courier New" panose="02070309020205020404" pitchFamily="49" charset="0"/>
              </a:rPr>
              <a:t>(</a:t>
            </a:r>
            <a:r>
              <a:rPr lang="es-ES" altLang="en-US" sz="1300" b="1" u="sng">
                <a:solidFill>
                  <a:srgbClr val="008000"/>
                </a:solidFill>
                <a:latin typeface="Courier New" panose="02070309020205020404" pitchFamily="49" charset="0"/>
              </a:rPr>
              <a:t>m==0</a:t>
            </a:r>
            <a:r>
              <a:rPr lang="es-ES" altLang="en-US" sz="1300">
                <a:latin typeface="Courier New" panose="02070309020205020404" pitchFamily="49" charset="0"/>
              </a:rPr>
              <a:t>) </a:t>
            </a:r>
            <a:r>
              <a:rPr lang="es-ES" altLang="en-US" sz="1300" b="1">
                <a:solidFill>
                  <a:srgbClr val="0000FF"/>
                </a:solidFill>
                <a:latin typeface="Courier New" panose="02070309020205020404" pitchFamily="49" charset="0"/>
              </a:rPr>
              <a:t>waitB(retraso);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</a:t>
            </a:r>
            <a:r>
              <a:rPr lang="es-ES" altLang="en-US" sz="13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{</a:t>
            </a:r>
            <a:r>
              <a:rPr lang="es-ES" altLang="en-US" sz="13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n=0;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</a:t>
            </a:r>
            <a:r>
              <a:rPr lang="es-ES" altLang="en-US" sz="1300" b="1">
                <a:latin typeface="Courier New" panose="02070309020205020404" pitchFamily="49" charset="0"/>
              </a:rPr>
              <a:t>cobegin {</a:t>
            </a:r>
            <a:endParaRPr lang="es-ES" altLang="en-US" sz="13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>
                <a:latin typeface="Courier New" panose="02070309020205020404" pitchFamily="49" charset="0"/>
              </a:rPr>
              <a:t>    </a:t>
            </a:r>
            <a:r>
              <a:rPr lang="es-ES" altLang="en-US" sz="13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300" b="1">
                <a:latin typeface="Courier New" panose="02070309020205020404" pitchFamily="49" charset="0"/>
              </a:rPr>
              <a:t>}</a:t>
            </a:r>
            <a:endParaRPr lang="es-ES" altLang="en-US" sz="1300">
              <a:latin typeface="Courier New" panose="02070309020205020404" pitchFamily="49" charset="0"/>
            </a:endParaRPr>
          </a:p>
        </p:txBody>
      </p:sp>
      <p:sp>
        <p:nvSpPr>
          <p:cNvPr id="137223" name="Text Box 4">
            <a:extLst>
              <a:ext uri="{FF2B5EF4-FFF2-40B4-BE49-F238E27FC236}">
                <a16:creationId xmlns:a16="http://schemas.microsoft.com/office/drawing/2014/main" id="{CF093E46-5C5F-4423-91CE-B328EA86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7751"/>
            <a:ext cx="4119562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int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  <a:r>
              <a:rPr lang="es-ES" altLang="en-US" sz="1400" u="sng">
                <a:latin typeface="Courier New" panose="02070309020205020404" pitchFamily="49" charset="0"/>
              </a:rPr>
              <a:t>m</a:t>
            </a:r>
            <a:r>
              <a:rPr lang="es-ES" altLang="en-US" sz="1400">
                <a:latin typeface="Courier New" panose="02070309020205020404" pitchFamily="49" charset="0"/>
              </a:rPr>
              <a:t>,n;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SemaphoreBin s=1;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SemaphoreBin retraso=0;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waitB(s);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n++;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latin typeface="Courier New" panose="02070309020205020404" pitchFamily="49" charset="0"/>
              </a:rPr>
              <a:t>if </a:t>
            </a:r>
            <a:r>
              <a:rPr lang="es-ES" altLang="en-US" sz="1400">
                <a:latin typeface="Courier New" panose="02070309020205020404" pitchFamily="49" charset="0"/>
              </a:rPr>
              <a:t>(n==1)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signalB(retraso);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signalB(s);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  <a:endParaRPr lang="es-ES" altLang="en-US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1" name="Rectangle 4">
            <a:extLst>
              <a:ext uri="{FF2B5EF4-FFF2-40B4-BE49-F238E27FC236}">
                <a16:creationId xmlns:a16="http://schemas.microsoft.com/office/drawing/2014/main" id="{A94A7A4E-FEBA-4E3F-B1A8-5DD1D4E84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/>
              <a:t>Una solución más elegante usando semáforos generales (enteros)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537976-18AC-44BC-9203-A4A987A3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184085-D5BC-4DAD-8354-1845B0CF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29EDB-1264-4B2D-9EA5-21219E5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74</a:t>
            </a:fld>
            <a:endParaRPr lang="es-ES" altLang="es-MX"/>
          </a:p>
        </p:txBody>
      </p:sp>
      <p:sp>
        <p:nvSpPr>
          <p:cNvPr id="139269" name="Rectangle 2">
            <a:extLst>
              <a:ext uri="{FF2B5EF4-FFF2-40B4-BE49-F238E27FC236}">
                <a16:creationId xmlns:a16="http://schemas.microsoft.com/office/drawing/2014/main" id="{EA02F8F7-291C-498E-9D59-38AB32195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2692"/>
            <a:ext cx="3859213" cy="367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Semaphore </a:t>
            </a:r>
            <a:r>
              <a:rPr lang="es-ES" altLang="en-US" sz="1700" b="1" u="sng">
                <a:solidFill>
                  <a:srgbClr val="0000FF"/>
                </a:solidFill>
                <a:latin typeface="Courier New" panose="02070309020205020404" pitchFamily="49" charset="0"/>
              </a:rPr>
              <a:t>n=0;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Semaphore s=1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{</a:t>
            </a:r>
            <a:endParaRPr lang="es-ES" altLang="en-US" sz="17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</a:t>
            </a:r>
            <a:r>
              <a:rPr lang="es-ES" altLang="en-US" sz="1700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signal(n);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70" name="Rectangle 3">
            <a:extLst>
              <a:ext uri="{FF2B5EF4-FFF2-40B4-BE49-F238E27FC236}">
                <a16:creationId xmlns:a16="http://schemas.microsoft.com/office/drawing/2014/main" id="{218BD736-F24B-4DC3-8A65-935B2C1C3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72692"/>
            <a:ext cx="4537075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{</a:t>
            </a:r>
            <a:endParaRPr lang="es-ES" altLang="en-US" sz="17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</a:t>
            </a:r>
            <a:r>
              <a:rPr lang="es-ES" altLang="en-US" sz="170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wait(n);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wait(s);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</a:t>
            </a:r>
            <a:r>
              <a:rPr lang="es-ES" altLang="en-US" sz="1700" b="1">
                <a:latin typeface="Courier New" panose="02070309020205020404" pitchFamily="49" charset="0"/>
              </a:rPr>
              <a:t>cobegin {</a:t>
            </a:r>
            <a:endParaRPr lang="es-ES" altLang="en-US" sz="17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</a:t>
            </a: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  <a:endParaRPr lang="es-ES" altLang="en-US" sz="17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2">
            <a:extLst>
              <a:ext uri="{FF2B5EF4-FFF2-40B4-BE49-F238E27FC236}">
                <a16:creationId xmlns:a16="http://schemas.microsoft.com/office/drawing/2014/main" id="{1F7F779F-275C-4872-98F7-4847CA4D4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n-US" sz="3600" dirty="0"/>
              <a:t>Una restricción nueva y más realista al problema del productor-consumidor</a:t>
            </a:r>
          </a:p>
        </p:txBody>
      </p:sp>
      <p:sp>
        <p:nvSpPr>
          <p:cNvPr id="141318" name="Rectangle 3">
            <a:extLst>
              <a:ext uri="{FF2B5EF4-FFF2-40B4-BE49-F238E27FC236}">
                <a16:creationId xmlns:a16="http://schemas.microsoft.com/office/drawing/2014/main" id="{9A324015-7851-4EB4-B91C-E185579DA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El buffer es finito.</a:t>
            </a:r>
          </a:p>
          <a:p>
            <a:pPr eaLnBrk="1" hangingPunct="1"/>
            <a:r>
              <a:rPr lang="es-ES" altLang="en-US" dirty="0"/>
              <a:t>El buffer se trata como un almacenamiento circular.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9EFABD-365E-48E9-8DEE-AC79A82C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9016E9-4C7C-4AC1-A2B1-B8F4372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0A2AC-84E1-4EC1-91CC-3CA9A450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75</a:t>
            </a:fld>
            <a:endParaRPr lang="es-ES" altLang="es-MX"/>
          </a:p>
        </p:txBody>
      </p:sp>
      <p:grpSp>
        <p:nvGrpSpPr>
          <p:cNvPr id="141319" name="Group 4">
            <a:extLst>
              <a:ext uri="{FF2B5EF4-FFF2-40B4-BE49-F238E27FC236}">
                <a16:creationId xmlns:a16="http://schemas.microsoft.com/office/drawing/2014/main" id="{62F24C61-A50C-45C4-8466-B47F8753DB3C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997200"/>
            <a:ext cx="4556125" cy="2706688"/>
            <a:chOff x="1519" y="2296"/>
            <a:chExt cx="2870" cy="1705"/>
          </a:xfrm>
        </p:grpSpPr>
        <p:sp>
          <p:nvSpPr>
            <p:cNvPr id="141320" name="Rectangle 5">
              <a:extLst>
                <a:ext uri="{FF2B5EF4-FFF2-40B4-BE49-F238E27FC236}">
                  <a16:creationId xmlns:a16="http://schemas.microsoft.com/office/drawing/2014/main" id="{07795FF8-408B-4C11-B13F-E2D71B4F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05"/>
              <a:ext cx="336" cy="2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b[1]</a:t>
              </a:r>
            </a:p>
          </p:txBody>
        </p:sp>
        <p:sp>
          <p:nvSpPr>
            <p:cNvPr id="141321" name="Rectangle 6">
              <a:extLst>
                <a:ext uri="{FF2B5EF4-FFF2-40B4-BE49-F238E27FC236}">
                  <a16:creationId xmlns:a16="http://schemas.microsoft.com/office/drawing/2014/main" id="{FF92B71D-48AB-4347-B7FE-CD0BD923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305"/>
              <a:ext cx="336" cy="2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b[2]</a:t>
              </a:r>
            </a:p>
          </p:txBody>
        </p:sp>
        <p:sp>
          <p:nvSpPr>
            <p:cNvPr id="141322" name="Rectangle 7">
              <a:extLst>
                <a:ext uri="{FF2B5EF4-FFF2-40B4-BE49-F238E27FC236}">
                  <a16:creationId xmlns:a16="http://schemas.microsoft.com/office/drawing/2014/main" id="{1174BC5E-A63C-4607-B30E-E2FE396B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305"/>
              <a:ext cx="336" cy="2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b[3]</a:t>
              </a:r>
            </a:p>
          </p:txBody>
        </p:sp>
        <p:sp>
          <p:nvSpPr>
            <p:cNvPr id="141323" name="Rectangle 8">
              <a:extLst>
                <a:ext uri="{FF2B5EF4-FFF2-40B4-BE49-F238E27FC236}">
                  <a16:creationId xmlns:a16="http://schemas.microsoft.com/office/drawing/2014/main" id="{4F419F94-6540-4261-A44A-064615466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305"/>
              <a:ext cx="336" cy="2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b[4]</a:t>
              </a:r>
            </a:p>
          </p:txBody>
        </p:sp>
        <p:sp>
          <p:nvSpPr>
            <p:cNvPr id="141324" name="Text Box 9">
              <a:extLst>
                <a:ext uri="{FF2B5EF4-FFF2-40B4-BE49-F238E27FC236}">
                  <a16:creationId xmlns:a16="http://schemas.microsoft.com/office/drawing/2014/main" id="{A9D32C1E-31C9-4818-8993-6DA9D1C6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296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..................</a:t>
              </a:r>
            </a:p>
          </p:txBody>
        </p:sp>
        <p:sp>
          <p:nvSpPr>
            <p:cNvPr id="141325" name="Rectangle 10">
              <a:extLst>
                <a:ext uri="{FF2B5EF4-FFF2-40B4-BE49-F238E27FC236}">
                  <a16:creationId xmlns:a16="http://schemas.microsoft.com/office/drawing/2014/main" id="{3903245C-A79F-4653-BA3C-5D34088B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305"/>
              <a:ext cx="336" cy="2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b[5]</a:t>
              </a:r>
            </a:p>
          </p:txBody>
        </p:sp>
        <p:sp>
          <p:nvSpPr>
            <p:cNvPr id="141326" name="Text Box 11">
              <a:extLst>
                <a:ext uri="{FF2B5EF4-FFF2-40B4-BE49-F238E27FC236}">
                  <a16:creationId xmlns:a16="http://schemas.microsoft.com/office/drawing/2014/main" id="{2FDFB3F6-3571-464A-AA06-0A8CC3B81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2774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Sal</a:t>
              </a:r>
            </a:p>
          </p:txBody>
        </p:sp>
        <p:sp>
          <p:nvSpPr>
            <p:cNvPr id="141327" name="Text Box 12">
              <a:extLst>
                <a:ext uri="{FF2B5EF4-FFF2-40B4-BE49-F238E27FC236}">
                  <a16:creationId xmlns:a16="http://schemas.microsoft.com/office/drawing/2014/main" id="{C95CDF33-6FD8-4A60-A13B-D6E7DBD4F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774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Ent</a:t>
              </a:r>
            </a:p>
          </p:txBody>
        </p:sp>
        <p:sp>
          <p:nvSpPr>
            <p:cNvPr id="141328" name="Line 13">
              <a:extLst>
                <a:ext uri="{FF2B5EF4-FFF2-40B4-BE49-F238E27FC236}">
                  <a16:creationId xmlns:a16="http://schemas.microsoft.com/office/drawing/2014/main" id="{486D66F6-7B1A-4436-A4AA-ECD1DC664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9" y="2550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29" name="Line 14">
              <a:extLst>
                <a:ext uri="{FF2B5EF4-FFF2-40B4-BE49-F238E27FC236}">
                  <a16:creationId xmlns:a16="http://schemas.microsoft.com/office/drawing/2014/main" id="{2D7B70E4-F44F-45FA-806C-A191A5191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5" y="2550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30" name="Rectangle 15">
              <a:extLst>
                <a:ext uri="{FF2B5EF4-FFF2-40B4-BE49-F238E27FC236}">
                  <a16:creationId xmlns:a16="http://schemas.microsoft.com/office/drawing/2014/main" id="{1741DE30-B6E8-4568-9BF6-995F70EE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87"/>
              <a:ext cx="336" cy="24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b[1]</a:t>
              </a:r>
            </a:p>
          </p:txBody>
        </p:sp>
        <p:sp>
          <p:nvSpPr>
            <p:cNvPr id="141331" name="Rectangle 16">
              <a:extLst>
                <a:ext uri="{FF2B5EF4-FFF2-40B4-BE49-F238E27FC236}">
                  <a16:creationId xmlns:a16="http://schemas.microsoft.com/office/drawing/2014/main" id="{7C084B6E-D690-4CBB-8F5D-5C49B80F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3287"/>
              <a:ext cx="336" cy="24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b[2]</a:t>
              </a:r>
            </a:p>
          </p:txBody>
        </p:sp>
        <p:sp>
          <p:nvSpPr>
            <p:cNvPr id="141332" name="Rectangle 17">
              <a:extLst>
                <a:ext uri="{FF2B5EF4-FFF2-40B4-BE49-F238E27FC236}">
                  <a16:creationId xmlns:a16="http://schemas.microsoft.com/office/drawing/2014/main" id="{3B64A0C3-55B0-4278-8349-0DF36A37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287"/>
              <a:ext cx="336" cy="2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b[3]</a:t>
              </a:r>
            </a:p>
          </p:txBody>
        </p:sp>
        <p:sp>
          <p:nvSpPr>
            <p:cNvPr id="141333" name="Rectangle 18">
              <a:extLst>
                <a:ext uri="{FF2B5EF4-FFF2-40B4-BE49-F238E27FC236}">
                  <a16:creationId xmlns:a16="http://schemas.microsoft.com/office/drawing/2014/main" id="{BF517803-7B9E-4580-8443-97F2C942D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3287"/>
              <a:ext cx="336" cy="2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b[4]</a:t>
              </a:r>
            </a:p>
          </p:txBody>
        </p:sp>
        <p:sp>
          <p:nvSpPr>
            <p:cNvPr id="141334" name="Text Box 19">
              <a:extLst>
                <a:ext uri="{FF2B5EF4-FFF2-40B4-BE49-F238E27FC236}">
                  <a16:creationId xmlns:a16="http://schemas.microsoft.com/office/drawing/2014/main" id="{9114942C-52F7-4031-BF08-743371899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3279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..................</a:t>
              </a:r>
            </a:p>
          </p:txBody>
        </p:sp>
        <p:sp>
          <p:nvSpPr>
            <p:cNvPr id="141335" name="Rectangle 20">
              <a:extLst>
                <a:ext uri="{FF2B5EF4-FFF2-40B4-BE49-F238E27FC236}">
                  <a16:creationId xmlns:a16="http://schemas.microsoft.com/office/drawing/2014/main" id="{37A1ACF9-A8A0-4356-93E8-44259B21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287"/>
              <a:ext cx="336" cy="24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b[5]</a:t>
              </a:r>
            </a:p>
          </p:txBody>
        </p:sp>
        <p:sp>
          <p:nvSpPr>
            <p:cNvPr id="141336" name="Text Box 21">
              <a:extLst>
                <a:ext uri="{FF2B5EF4-FFF2-40B4-BE49-F238E27FC236}">
                  <a16:creationId xmlns:a16="http://schemas.microsoft.com/office/drawing/2014/main" id="{6B13B3D1-62CA-4D1F-986F-1CE1F74AE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3770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Sal</a:t>
              </a:r>
            </a:p>
          </p:txBody>
        </p:sp>
        <p:sp>
          <p:nvSpPr>
            <p:cNvPr id="141337" name="Text Box 22">
              <a:extLst>
                <a:ext uri="{FF2B5EF4-FFF2-40B4-BE49-F238E27FC236}">
                  <a16:creationId xmlns:a16="http://schemas.microsoft.com/office/drawing/2014/main" id="{1BAD65F2-B092-48F6-8556-9697735AE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377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n-US" sz="1800" b="1"/>
                <a:t>Ent</a:t>
              </a:r>
            </a:p>
          </p:txBody>
        </p:sp>
        <p:sp>
          <p:nvSpPr>
            <p:cNvPr id="141338" name="Line 23">
              <a:extLst>
                <a:ext uri="{FF2B5EF4-FFF2-40B4-BE49-F238E27FC236}">
                  <a16:creationId xmlns:a16="http://schemas.microsoft.com/office/drawing/2014/main" id="{37CD9CA0-2835-465C-8D04-67342CAB1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3546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39" name="Line 24">
              <a:extLst>
                <a:ext uri="{FF2B5EF4-FFF2-40B4-BE49-F238E27FC236}">
                  <a16:creationId xmlns:a16="http://schemas.microsoft.com/office/drawing/2014/main" id="{B817CBEE-709A-444A-95D4-7C40E4F4E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3" y="3546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40" name="Rectangle 25">
              <a:extLst>
                <a:ext uri="{FF2B5EF4-FFF2-40B4-BE49-F238E27FC236}">
                  <a16:creationId xmlns:a16="http://schemas.microsoft.com/office/drawing/2014/main" id="{5FE88617-9A4C-4559-94FD-EB216CC84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2296"/>
              <a:ext cx="336" cy="2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 dirty="0">
                  <a:solidFill>
                    <a:schemeClr val="bg1"/>
                  </a:solidFill>
                </a:rPr>
                <a:t>b[n]</a:t>
              </a:r>
            </a:p>
          </p:txBody>
        </p:sp>
        <p:sp>
          <p:nvSpPr>
            <p:cNvPr id="141341" name="Rectangle 26">
              <a:extLst>
                <a:ext uri="{FF2B5EF4-FFF2-40B4-BE49-F238E27FC236}">
                  <a16:creationId xmlns:a16="http://schemas.microsoft.com/office/drawing/2014/main" id="{7A6C2B5E-D32E-4044-9E0E-56326395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3279"/>
              <a:ext cx="336" cy="2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>
                  <a:solidFill>
                    <a:schemeClr val="bg1"/>
                  </a:solidFill>
                </a:rPr>
                <a:t>b[n]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4">
            <a:extLst>
              <a:ext uri="{FF2B5EF4-FFF2-40B4-BE49-F238E27FC236}">
                <a16:creationId xmlns:a16="http://schemas.microsoft.com/office/drawing/2014/main" id="{EC36598C-E74A-4E71-A1DA-A4A1AD805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dirty="0"/>
              <a:t>Solución con semáforos al problema del productor-consumidor con buffer limitado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3E27A0-DBF6-4F20-8531-7FE48695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77BE0A-BDBE-4130-917A-87234FDB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67B3CB-BF9F-4F99-82A7-E4F29E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76</a:t>
            </a:fld>
            <a:endParaRPr lang="es-ES" altLang="es-MX"/>
          </a:p>
        </p:txBody>
      </p:sp>
      <p:sp>
        <p:nvSpPr>
          <p:cNvPr id="662533" name="Rectangle 5">
            <a:extLst>
              <a:ext uri="{FF2B5EF4-FFF2-40B4-BE49-F238E27FC236}">
                <a16:creationId xmlns:a16="http://schemas.microsoft.com/office/drawing/2014/main" id="{619905E2-5BC9-45C8-8E26-9B2021A1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06" y="4724995"/>
            <a:ext cx="1944687" cy="7207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2534" name="Rectangle 6">
            <a:extLst>
              <a:ext uri="{FF2B5EF4-FFF2-40B4-BE49-F238E27FC236}">
                <a16:creationId xmlns:a16="http://schemas.microsoft.com/office/drawing/2014/main" id="{FF997DD5-4DC0-44AB-9499-14A7EA09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718" y="3140670"/>
            <a:ext cx="1944688" cy="7207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367" name="Rectangle 2">
            <a:extLst>
              <a:ext uri="{FF2B5EF4-FFF2-40B4-BE49-F238E27FC236}">
                <a16:creationId xmlns:a16="http://schemas.microsoft.com/office/drawing/2014/main" id="{8D312572-271E-4837-AD3A-6EF43ADF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31" y="1773833"/>
            <a:ext cx="3733800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#define </a:t>
            </a:r>
            <a:r>
              <a:rPr lang="es-ES" altLang="en-US" sz="1700" b="1" i="1">
                <a:latin typeface="Courier New" panose="02070309020205020404" pitchFamily="49" charset="0"/>
              </a:rPr>
              <a:t>tamaño_buffer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Semaphore</a:t>
            </a:r>
            <a:r>
              <a:rPr lang="es-ES" altLang="en-US" sz="17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s=1;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Semaphore n=0;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solidFill>
                  <a:srgbClr val="008000"/>
                </a:solidFill>
                <a:latin typeface="Courier New" panose="02070309020205020404" pitchFamily="49" charset="0"/>
              </a:rPr>
              <a:t>Semaphore </a:t>
            </a:r>
            <a:r>
              <a:rPr lang="es-ES" altLang="en-US" sz="1700" b="1" u="sng">
                <a:solidFill>
                  <a:srgbClr val="006600"/>
                </a:solidFill>
                <a:latin typeface="Courier New" panose="02070309020205020404" pitchFamily="49" charset="0"/>
              </a:rPr>
              <a:t>e=</a:t>
            </a:r>
            <a:r>
              <a:rPr lang="es-ES" altLang="en-US" sz="1700" b="1" i="1" u="sng">
                <a:solidFill>
                  <a:srgbClr val="006600"/>
                </a:solidFill>
                <a:latin typeface="Courier New" panose="02070309020205020404" pitchFamily="49" charset="0"/>
              </a:rPr>
              <a:t>Tamaño_buffer</a:t>
            </a:r>
            <a:r>
              <a:rPr lang="es-ES" altLang="en-US" sz="1700" b="1" u="sng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u="sng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{</a:t>
            </a:r>
            <a:endParaRPr lang="es-ES" altLang="en-US" sz="17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006600"/>
                </a:solidFill>
                <a:latin typeface="Courier New" panose="02070309020205020404" pitchFamily="49" charset="0"/>
              </a:rPr>
              <a:t>wait(e);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signal(n);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68" name="Rectangle 3">
            <a:extLst>
              <a:ext uri="{FF2B5EF4-FFF2-40B4-BE49-F238E27FC236}">
                <a16:creationId xmlns:a16="http://schemas.microsoft.com/office/drawing/2014/main" id="{8405F9F5-30EB-4C49-B427-17209B6E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1" y="1773833"/>
            <a:ext cx="3733801" cy="4391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700" b="1" dirty="0">
                <a:latin typeface="Courier New" panose="02070309020205020404" pitchFamily="49" charset="0"/>
              </a:rPr>
              <a:t>(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7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{</a:t>
            </a:r>
            <a:endParaRPr lang="es-ES" altLang="en-US" sz="17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7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7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700" b="1" dirty="0">
                <a:solidFill>
                  <a:srgbClr val="0066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200" b="1" dirty="0">
                <a:latin typeface="Courier New" panose="02070309020205020404" pitchFamily="49" charset="0"/>
              </a:rPr>
              <a:t>()</a:t>
            </a:r>
            <a:r>
              <a:rPr lang="es-ES" altLang="en-US" sz="1200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200" b="1" dirty="0">
                <a:latin typeface="Courier New" panose="02070309020205020404" pitchFamily="49" charset="0"/>
              </a:rPr>
              <a:t> {</a:t>
            </a:r>
            <a:endParaRPr lang="es-ES" altLang="en-US" sz="1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    productor();consumidor()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dirty="0">
                <a:latin typeface="Courier New" panose="02070309020205020404" pitchFamily="49" charset="0"/>
              </a:rPr>
              <a:t>    </a:t>
            </a: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200" b="1" dirty="0">
                <a:latin typeface="Courier New" panose="02070309020205020404" pitchFamily="49" charset="0"/>
              </a:rPr>
              <a:t>}</a:t>
            </a:r>
            <a:endParaRPr lang="es-ES" altLang="en-US" sz="12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3" grpId="0" animBg="1"/>
      <p:bldP spid="66253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30">
            <a:extLst>
              <a:ext uri="{FF2B5EF4-FFF2-40B4-BE49-F238E27FC236}">
                <a16:creationId xmlns:a16="http://schemas.microsoft.com/office/drawing/2014/main" id="{76B8AE27-17B6-4FE6-BD33-43EFCD8E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Problema de la barbería.</a:t>
            </a:r>
          </a:p>
        </p:txBody>
      </p:sp>
      <p:sp>
        <p:nvSpPr>
          <p:cNvPr id="145414" name="Rectangle 31">
            <a:extLst>
              <a:ext uri="{FF2B5EF4-FFF2-40B4-BE49-F238E27FC236}">
                <a16:creationId xmlns:a16="http://schemas.microsoft.com/office/drawing/2014/main" id="{7FFA03F3-957A-4542-A480-88511EDAB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sz="1800"/>
              <a:t>La barbería tiene :</a:t>
            </a:r>
          </a:p>
          <a:p>
            <a:pPr lvl="1" eaLnBrk="1" hangingPunct="1"/>
            <a:r>
              <a:rPr lang="es-ES" altLang="en-US" sz="1800"/>
              <a:t>3 sillas.</a:t>
            </a:r>
          </a:p>
          <a:p>
            <a:pPr lvl="1" eaLnBrk="1" hangingPunct="1"/>
            <a:r>
              <a:rPr lang="es-ES" altLang="en-US" sz="1800"/>
              <a:t>3 barberos.</a:t>
            </a:r>
          </a:p>
          <a:p>
            <a:pPr lvl="1" eaLnBrk="1" hangingPunct="1"/>
            <a:r>
              <a:rPr lang="es-ES" altLang="en-US" sz="1800"/>
              <a:t>Una zona de espera un sofá para 4 clientes.</a:t>
            </a:r>
          </a:p>
          <a:p>
            <a:pPr lvl="1" eaLnBrk="1" hangingPunct="1"/>
            <a:r>
              <a:rPr lang="es-ES" altLang="en-US" sz="1800"/>
              <a:t>Una sala de espera de pie para el resto de los clientes.</a:t>
            </a:r>
          </a:p>
          <a:p>
            <a:pPr eaLnBrk="1" hangingPunct="1"/>
            <a:r>
              <a:rPr lang="es-ES" altLang="en-US" sz="1800"/>
              <a:t>Las medidas contra incendios limitan a un máximo de 20 clientes.</a:t>
            </a:r>
          </a:p>
          <a:p>
            <a:pPr eaLnBrk="1" hangingPunct="1"/>
            <a:r>
              <a:rPr lang="es-ES" altLang="en-US" sz="1800"/>
              <a:t>La barbería, procesará, finalmente 50 clientes.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CF240-3EAD-47B3-A18C-C53556A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E1CEE-0B0F-4251-A570-4D3796F3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1C0DF6-EF2A-43BE-BDE0-3B57061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77</a:t>
            </a:fld>
            <a:endParaRPr lang="es-ES" altLang="es-MX"/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2503F03E-768E-44C0-8B68-911D62125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4587875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A82FBAFF-32BC-458E-A2C6-C6471942F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172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C439F769-CA3B-48E3-8E06-6B3362346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45878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E67BBFF9-9648-4D73-BDDE-04430621C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55784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062F25D2-D7A3-4F1E-AA52-7CCE0E5A70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1475" y="5273675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20" name="Rectangle 12">
            <a:extLst>
              <a:ext uri="{FF2B5EF4-FFF2-40B4-BE49-F238E27FC236}">
                <a16:creationId xmlns:a16="http://schemas.microsoft.com/office/drawing/2014/main" id="{50CF81A8-288D-45F2-8161-B5CFFF72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045075"/>
            <a:ext cx="2286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CB39160A-E911-40A6-A5F8-D2C34EEFE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5878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02E3FDF4-E30E-4970-8A7F-86E851D90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611187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7971ED1A-8F8B-49ED-87FA-0EC16D6D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5730875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424" name="Rectangle 16">
            <a:extLst>
              <a:ext uri="{FF2B5EF4-FFF2-40B4-BE49-F238E27FC236}">
                <a16:creationId xmlns:a16="http://schemas.microsoft.com/office/drawing/2014/main" id="{ADCB883E-DAF8-4099-A7CF-0E61A05B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55784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5" name="Rectangle 17">
            <a:extLst>
              <a:ext uri="{FF2B5EF4-FFF2-40B4-BE49-F238E27FC236}">
                <a16:creationId xmlns:a16="http://schemas.microsoft.com/office/drawing/2014/main" id="{D11C8AD6-37AA-4BFE-BC9A-931EB88F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48926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6" name="Rectangle 18">
            <a:extLst>
              <a:ext uri="{FF2B5EF4-FFF2-40B4-BE49-F238E27FC236}">
                <a16:creationId xmlns:a16="http://schemas.microsoft.com/office/drawing/2014/main" id="{5AE3571D-E716-4C5A-8F72-B1E34320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48926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7" name="Rectangle 19">
            <a:extLst>
              <a:ext uri="{FF2B5EF4-FFF2-40B4-BE49-F238E27FC236}">
                <a16:creationId xmlns:a16="http://schemas.microsoft.com/office/drawing/2014/main" id="{C8811067-2DC5-433E-805F-968B8080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48926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8" name="Rectangle 20">
            <a:extLst>
              <a:ext uri="{FF2B5EF4-FFF2-40B4-BE49-F238E27FC236}">
                <a16:creationId xmlns:a16="http://schemas.microsoft.com/office/drawing/2014/main" id="{804D6CEC-BEED-4096-8CFA-C0C11232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5784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29" name="Rectangle 21">
            <a:extLst>
              <a:ext uri="{FF2B5EF4-FFF2-40B4-BE49-F238E27FC236}">
                <a16:creationId xmlns:a16="http://schemas.microsoft.com/office/drawing/2014/main" id="{92E1C5C4-9251-4F10-9A9C-C98DEBEA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5784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30" name="Rectangle 22">
            <a:extLst>
              <a:ext uri="{FF2B5EF4-FFF2-40B4-BE49-F238E27FC236}">
                <a16:creationId xmlns:a16="http://schemas.microsoft.com/office/drawing/2014/main" id="{8C0239E2-CE11-4138-A632-FA7776CA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578475"/>
            <a:ext cx="22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431" name="Text Box 23">
            <a:extLst>
              <a:ext uri="{FF2B5EF4-FFF2-40B4-BE49-F238E27FC236}">
                <a16:creationId xmlns:a16="http://schemas.microsoft.com/office/drawing/2014/main" id="{0E089BBF-82AB-446D-9A5A-E534D41B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86740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Sofá</a:t>
            </a:r>
          </a:p>
        </p:txBody>
      </p:sp>
      <p:sp>
        <p:nvSpPr>
          <p:cNvPr id="145432" name="Text Box 24">
            <a:extLst>
              <a:ext uri="{FF2B5EF4-FFF2-40B4-BE49-F238E27FC236}">
                <a16:creationId xmlns:a16="http://schemas.microsoft.com/office/drawing/2014/main" id="{BE30854C-B8F3-479E-A4DB-E2A64A3A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482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Caja</a:t>
            </a:r>
          </a:p>
        </p:txBody>
      </p:sp>
      <p:sp>
        <p:nvSpPr>
          <p:cNvPr id="145433" name="Text Box 25">
            <a:extLst>
              <a:ext uri="{FF2B5EF4-FFF2-40B4-BE49-F238E27FC236}">
                <a16:creationId xmlns:a16="http://schemas.microsoft.com/office/drawing/2014/main" id="{A1D0DD8B-296B-44C7-81FB-28E77F85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72000"/>
            <a:ext cx="182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Sillas de barbero</a:t>
            </a:r>
          </a:p>
        </p:txBody>
      </p:sp>
      <p:sp>
        <p:nvSpPr>
          <p:cNvPr id="145434" name="Text Box 26">
            <a:extLst>
              <a:ext uri="{FF2B5EF4-FFF2-40B4-BE49-F238E27FC236}">
                <a16:creationId xmlns:a16="http://schemas.microsoft.com/office/drawing/2014/main" id="{9C83D803-BEC6-4C0E-95AB-BF6D6E946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937125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Entrada</a:t>
            </a:r>
          </a:p>
        </p:txBody>
      </p:sp>
      <p:sp>
        <p:nvSpPr>
          <p:cNvPr id="145435" name="Text Box 27">
            <a:extLst>
              <a:ext uri="{FF2B5EF4-FFF2-40B4-BE49-F238E27FC236}">
                <a16:creationId xmlns:a16="http://schemas.microsoft.com/office/drawing/2014/main" id="{8ADDE494-1149-4AA6-9097-01979F6D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Salida</a:t>
            </a:r>
          </a:p>
        </p:txBody>
      </p:sp>
      <p:sp>
        <p:nvSpPr>
          <p:cNvPr id="145436" name="Text Box 28">
            <a:extLst>
              <a:ext uri="{FF2B5EF4-FFF2-40B4-BE49-F238E27FC236}">
                <a16:creationId xmlns:a16="http://schemas.microsoft.com/office/drawing/2014/main" id="{EA0E5D2B-E5CD-469D-A8A9-BC867E35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895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Sala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espera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/>
              <a:t>de pié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Rectangle 2">
            <a:extLst>
              <a:ext uri="{FF2B5EF4-FFF2-40B4-BE49-F238E27FC236}">
                <a16:creationId xmlns:a16="http://schemas.microsoft.com/office/drawing/2014/main" id="{959598D7-88FE-4CFA-B0F3-D5B124240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Problema de la barbería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C3176-690E-4AEB-97D1-865B483B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DF37AA-0495-4506-B9A8-CC18132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ACF61-219F-4D84-BD24-0F58223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78</a:t>
            </a:fld>
            <a:endParaRPr lang="es-ES" altLang="es-MX"/>
          </a:p>
        </p:txBody>
      </p:sp>
      <p:pic>
        <p:nvPicPr>
          <p:cNvPr id="147462" name="Picture 7" descr="MCj04339150000[1]">
            <a:extLst>
              <a:ext uri="{FF2B5EF4-FFF2-40B4-BE49-F238E27FC236}">
                <a16:creationId xmlns:a16="http://schemas.microsoft.com/office/drawing/2014/main" id="{0322B528-0BEE-413B-8E83-FC4D71E5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Picture 8" descr="MCj04339150000[1]">
            <a:extLst>
              <a:ext uri="{FF2B5EF4-FFF2-40B4-BE49-F238E27FC236}">
                <a16:creationId xmlns:a16="http://schemas.microsoft.com/office/drawing/2014/main" id="{689D2F02-E4C6-4C7C-868D-8CB2E86A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8913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4" name="Picture 9" descr="MCj04339150000[1]">
            <a:extLst>
              <a:ext uri="{FF2B5EF4-FFF2-40B4-BE49-F238E27FC236}">
                <a16:creationId xmlns:a16="http://schemas.microsoft.com/office/drawing/2014/main" id="{88593D1D-487D-4D76-97DE-A342643D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8913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5" name="Picture 10" descr="MCj01923810000[1]">
            <a:extLst>
              <a:ext uri="{FF2B5EF4-FFF2-40B4-BE49-F238E27FC236}">
                <a16:creationId xmlns:a16="http://schemas.microsoft.com/office/drawing/2014/main" id="{F453B3BF-99C0-456E-A440-6D0611A1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21163"/>
            <a:ext cx="4672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6" name="Picture 11" descr="MCj04040250000[1]">
            <a:extLst>
              <a:ext uri="{FF2B5EF4-FFF2-40B4-BE49-F238E27FC236}">
                <a16:creationId xmlns:a16="http://schemas.microsoft.com/office/drawing/2014/main" id="{673D35A0-904D-4A26-B717-BADC1A8F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76475"/>
            <a:ext cx="15843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4" name="Picture 4" descr="MMj02827870000[1]">
            <a:extLst>
              <a:ext uri="{FF2B5EF4-FFF2-40B4-BE49-F238E27FC236}">
                <a16:creationId xmlns:a16="http://schemas.microsoft.com/office/drawing/2014/main" id="{2EEE3497-939A-4622-8D90-4DC8F13FC9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41525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8" name="Picture 5" descr="MMj02827870000[1]">
            <a:extLst>
              <a:ext uri="{FF2B5EF4-FFF2-40B4-BE49-F238E27FC236}">
                <a16:creationId xmlns:a16="http://schemas.microsoft.com/office/drawing/2014/main" id="{C1A5290E-CFB5-4FC2-8D84-B52CD28E88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041525"/>
            <a:ext cx="115093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9" name="Picture 6" descr="MMj02827870000[1]">
            <a:extLst>
              <a:ext uri="{FF2B5EF4-FFF2-40B4-BE49-F238E27FC236}">
                <a16:creationId xmlns:a16="http://schemas.microsoft.com/office/drawing/2014/main" id="{11F4CCA1-4ACF-4A4A-AC23-8867BAE161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41525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70" name="Picture 15" descr="MCj03963280000[1]">
            <a:extLst>
              <a:ext uri="{FF2B5EF4-FFF2-40B4-BE49-F238E27FC236}">
                <a16:creationId xmlns:a16="http://schemas.microsoft.com/office/drawing/2014/main" id="{45B16C2D-BF20-49E8-9371-378FB607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21431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32" name="Picture 12" descr="MCj04326220000[1]">
            <a:extLst>
              <a:ext uri="{FF2B5EF4-FFF2-40B4-BE49-F238E27FC236}">
                <a16:creationId xmlns:a16="http://schemas.microsoft.com/office/drawing/2014/main" id="{7E06BA6A-7033-4041-AD2A-6E0BD7BC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790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36" name="Picture 16" descr="MCj04338080000[1]">
            <a:extLst>
              <a:ext uri="{FF2B5EF4-FFF2-40B4-BE49-F238E27FC236}">
                <a16:creationId xmlns:a16="http://schemas.microsoft.com/office/drawing/2014/main" id="{30B99F61-5E87-4D11-AA37-99C8255C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781300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0.16944 0.231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4 0.23125 L 0.5474 0.2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03958 -0.119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4 0.29421 L 0.20885 -0.05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-0.11922 L 0.56719 -0.045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2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-0.05231 L 0.70486 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68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486 0.08426 L 0.97274 0.472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4">
            <a:extLst>
              <a:ext uri="{FF2B5EF4-FFF2-40B4-BE49-F238E27FC236}">
                <a16:creationId xmlns:a16="http://schemas.microsoft.com/office/drawing/2014/main" id="{828C1922-E238-4600-A000-6520E4D49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Problema de la barbería</a:t>
            </a:r>
          </a:p>
        </p:txBody>
      </p:sp>
      <p:sp>
        <p:nvSpPr>
          <p:cNvPr id="148486" name="Rectangle 5">
            <a:extLst>
              <a:ext uri="{FF2B5EF4-FFF2-40B4-BE49-F238E27FC236}">
                <a16:creationId xmlns:a16="http://schemas.microsoft.com/office/drawing/2014/main" id="{AB8B63DB-FA77-4930-B378-76C5CC132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Un cliente no entrará en la tienda si su capacidad está al completo con otros clientes.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Una vez dentro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El cliente toma asiento en el sofá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o permanece de pie si el sofá está completamente ocupado.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Cuando un barbero está libre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se atiende al cliente que ha estado más tiempo en el sofá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si hay clientes de pie, el que tiene más tiempo en la tienda toma asiento.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CEE89-8C1D-4826-A7F8-AA7C9A7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4FB47-E637-44E2-BFE4-A4E07400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07D24-F3F2-48D4-AA36-CF858751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79</a:t>
            </a:fld>
            <a:endParaRPr lang="es-ES" alt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4">
            <a:extLst>
              <a:ext uri="{FF2B5EF4-FFF2-40B4-BE49-F238E27FC236}">
                <a16:creationId xmlns:a16="http://schemas.microsoft.com/office/drawing/2014/main" id="{251163CC-34C5-42D2-B05F-6A3354A1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F595A-0539-43D4-A890-7117A36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2AFAF-7235-464A-8EC2-5D58B6C9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3C0695-64FA-475A-8EDC-EEDB307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A681E-C4BD-4453-AE41-09587459619C}" type="slidenum">
              <a:rPr lang="es-ES" altLang="es-MX" smtClean="0"/>
              <a:pPr>
                <a:defRPr/>
              </a:pPr>
              <a:t>8</a:t>
            </a:fld>
            <a:endParaRPr lang="es-ES" altLang="es-MX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E5B215FC-1DD5-4C27-BC4C-8ADF4E1B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013474"/>
            <a:ext cx="2881312" cy="14398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062E8061-7DA0-4997-93D7-60040443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429149"/>
            <a:ext cx="2736850" cy="158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DC3C8662-C5A3-495E-805F-3C3A6BD6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1981BB11-A84D-48A4-B3D4-B44945E8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6394" name="Rectangle 7">
            <a:extLst>
              <a:ext uri="{FF2B5EF4-FFF2-40B4-BE49-F238E27FC236}">
                <a16:creationId xmlns:a16="http://schemas.microsoft.com/office/drawing/2014/main" id="{4BB07237-577B-4338-8F47-23B39B20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624648" name="Rectangle 8">
            <a:extLst>
              <a:ext uri="{FF2B5EF4-FFF2-40B4-BE49-F238E27FC236}">
                <a16:creationId xmlns:a16="http://schemas.microsoft.com/office/drawing/2014/main" id="{E99FA112-6627-4251-B783-B913FF1E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654699"/>
            <a:ext cx="2743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4649" name="Rectangle 9">
            <a:extLst>
              <a:ext uri="{FF2B5EF4-FFF2-40B4-BE49-F238E27FC236}">
                <a16:creationId xmlns:a16="http://schemas.microsoft.com/office/drawing/2014/main" id="{D49B3021-2E4B-4CCE-A720-AB30D7FD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5610374"/>
            <a:ext cx="2743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Transacción no autorizada</a:t>
            </a:r>
          </a:p>
        </p:txBody>
      </p:sp>
      <p:sp>
        <p:nvSpPr>
          <p:cNvPr id="624650" name="Rectangle 10">
            <a:extLst>
              <a:ext uri="{FF2B5EF4-FFF2-40B4-BE49-F238E27FC236}">
                <a16:creationId xmlns:a16="http://schemas.microsoft.com/office/drawing/2014/main" id="{EB9FE704-9F45-4669-AE70-C3A0215C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933974"/>
            <a:ext cx="25209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 </a:t>
            </a:r>
          </a:p>
        </p:txBody>
      </p:sp>
      <p:sp>
        <p:nvSpPr>
          <p:cNvPr id="624651" name="Rectangle 11">
            <a:extLst>
              <a:ext uri="{FF2B5EF4-FFF2-40B4-BE49-F238E27FC236}">
                <a16:creationId xmlns:a16="http://schemas.microsoft.com/office/drawing/2014/main" id="{2BA138F0-EF07-4EE2-BE93-75B0D191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5088086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624652" name="Rectangle 12">
            <a:extLst>
              <a:ext uri="{FF2B5EF4-FFF2-40B4-BE49-F238E27FC236}">
                <a16:creationId xmlns:a16="http://schemas.microsoft.com/office/drawing/2014/main" id="{EFFEA208-E540-493D-A5E4-2C600389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429149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16400" name="Rectangle 13">
            <a:extLst>
              <a:ext uri="{FF2B5EF4-FFF2-40B4-BE49-F238E27FC236}">
                <a16:creationId xmlns:a16="http://schemas.microsoft.com/office/drawing/2014/main" id="{D574D2BB-B48C-420D-BCB7-9E25190A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771799"/>
            <a:ext cx="2743200" cy="501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 b="1"/>
          </a:p>
        </p:txBody>
      </p:sp>
      <p:sp>
        <p:nvSpPr>
          <p:cNvPr id="624654" name="Text Box 14">
            <a:extLst>
              <a:ext uri="{FF2B5EF4-FFF2-40B4-BE49-F238E27FC236}">
                <a16:creationId xmlns:a16="http://schemas.microsoft.com/office/drawing/2014/main" id="{67EA255C-4483-45B0-993B-C2B266E1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36886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Fondo=100</a:t>
            </a:r>
          </a:p>
        </p:txBody>
      </p:sp>
      <p:sp>
        <p:nvSpPr>
          <p:cNvPr id="624655" name="Text Box 15">
            <a:extLst>
              <a:ext uri="{FF2B5EF4-FFF2-40B4-BE49-F238E27FC236}">
                <a16:creationId xmlns:a16="http://schemas.microsoft.com/office/drawing/2014/main" id="{114795FE-3715-4593-83C9-89AA2C8A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36886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Fondo=20</a:t>
            </a:r>
          </a:p>
        </p:txBody>
      </p:sp>
      <p:sp>
        <p:nvSpPr>
          <p:cNvPr id="624656" name="AutoShape 16">
            <a:extLst>
              <a:ext uri="{FF2B5EF4-FFF2-40B4-BE49-F238E27FC236}">
                <a16:creationId xmlns:a16="http://schemas.microsoft.com/office/drawing/2014/main" id="{A9CE5B64-92BF-41D3-894C-EFC8AAB774F6}"/>
              </a:ext>
            </a:extLst>
          </p:cNvPr>
          <p:cNvSpPr>
            <a:spLocks/>
          </p:cNvSpPr>
          <p:nvPr/>
        </p:nvSpPr>
        <p:spPr bwMode="auto">
          <a:xfrm>
            <a:off x="4427538" y="3429149"/>
            <a:ext cx="576262" cy="1584325"/>
          </a:xfrm>
          <a:prstGeom prst="rightBrace">
            <a:avLst>
              <a:gd name="adj1" fmla="val 2291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57" name="Text Box 17">
            <a:extLst>
              <a:ext uri="{FF2B5EF4-FFF2-40B4-BE49-F238E27FC236}">
                <a16:creationId xmlns:a16="http://schemas.microsoft.com/office/drawing/2014/main" id="{D2B68387-7165-474D-8242-422C71EC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029224"/>
            <a:ext cx="1662112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rgbClr val="FF0000"/>
                </a:solidFill>
              </a:rPr>
              <a:t>Sección Crítica</a:t>
            </a:r>
          </a:p>
        </p:txBody>
      </p:sp>
      <p:sp>
        <p:nvSpPr>
          <p:cNvPr id="624658" name="AutoShape 18">
            <a:extLst>
              <a:ext uri="{FF2B5EF4-FFF2-40B4-BE49-F238E27FC236}">
                <a16:creationId xmlns:a16="http://schemas.microsoft.com/office/drawing/2014/main" id="{C0013540-06CB-4169-AB89-B6F421BE2168}"/>
              </a:ext>
            </a:extLst>
          </p:cNvPr>
          <p:cNvSpPr>
            <a:spLocks/>
          </p:cNvSpPr>
          <p:nvPr/>
        </p:nvSpPr>
        <p:spPr bwMode="auto">
          <a:xfrm>
            <a:off x="3348038" y="5086499"/>
            <a:ext cx="503237" cy="1366837"/>
          </a:xfrm>
          <a:prstGeom prst="leftBrace">
            <a:avLst>
              <a:gd name="adj1" fmla="val 2263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59" name="Text Box 19">
            <a:extLst>
              <a:ext uri="{FF2B5EF4-FFF2-40B4-BE49-F238E27FC236}">
                <a16:creationId xmlns:a16="http://schemas.microsoft.com/office/drawing/2014/main" id="{6EF6E9A2-C53C-44E0-9CB2-20FEC126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42111"/>
            <a:ext cx="1662113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rgbClr val="FF0000"/>
                </a:solidFill>
              </a:rPr>
              <a:t>Sección Crítica</a:t>
            </a:r>
          </a:p>
        </p:txBody>
      </p:sp>
      <p:sp>
        <p:nvSpPr>
          <p:cNvPr id="624660" name="Rectangle 20">
            <a:extLst>
              <a:ext uri="{FF2B5EF4-FFF2-40B4-BE49-F238E27FC236}">
                <a16:creationId xmlns:a16="http://schemas.microsoft.com/office/drawing/2014/main" id="{FB18F821-E8DB-44C7-90DB-640DF4C4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2854474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Retiro=70</a:t>
            </a:r>
          </a:p>
        </p:txBody>
      </p:sp>
      <p:sp>
        <p:nvSpPr>
          <p:cNvPr id="624661" name="Rectangle 21">
            <a:extLst>
              <a:ext uri="{FF2B5EF4-FFF2-40B4-BE49-F238E27FC236}">
                <a16:creationId xmlns:a16="http://schemas.microsoft.com/office/drawing/2014/main" id="{E1436BCE-EFA5-402D-B0DF-33BC7B11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349649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 animBg="1"/>
      <p:bldP spid="624643" grpId="0" animBg="1"/>
      <p:bldP spid="624648" grpId="0"/>
      <p:bldP spid="624649" grpId="0"/>
      <p:bldP spid="624650" grpId="0"/>
      <p:bldP spid="624651" grpId="0"/>
      <p:bldP spid="624652" grpId="0"/>
      <p:bldP spid="624654" grpId="0"/>
      <p:bldP spid="624655" grpId="0"/>
      <p:bldP spid="624656" grpId="0" animBg="1"/>
      <p:bldP spid="624657" grpId="0" animBg="1"/>
      <p:bldP spid="624658" grpId="0" animBg="1"/>
      <p:bldP spid="624659" grpId="0" animBg="1"/>
      <p:bldP spid="624660" grpId="0"/>
      <p:bldP spid="62466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4">
            <a:extLst>
              <a:ext uri="{FF2B5EF4-FFF2-40B4-BE49-F238E27FC236}">
                <a16:creationId xmlns:a16="http://schemas.microsoft.com/office/drawing/2014/main" id="{84300440-93E1-42C3-B27E-05F48CA58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Problema de la barbería</a:t>
            </a:r>
          </a:p>
        </p:txBody>
      </p:sp>
      <p:sp>
        <p:nvSpPr>
          <p:cNvPr id="150534" name="Rectangle 5">
            <a:extLst>
              <a:ext uri="{FF2B5EF4-FFF2-40B4-BE49-F238E27FC236}">
                <a16:creationId xmlns:a16="http://schemas.microsoft.com/office/drawing/2014/main" id="{EAE3F3A6-D1BB-4D12-87B9-6B06DCBC7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Cuando finaliza el corte de pelo de un cliente, cualquier barbero puede aceptar el pago.</a:t>
            </a:r>
          </a:p>
          <a:p>
            <a:pPr eaLnBrk="1" hangingPunct="1"/>
            <a:r>
              <a:rPr lang="es-ES" altLang="en-US"/>
              <a:t>Sólo hay una caja registradora</a:t>
            </a:r>
          </a:p>
          <a:p>
            <a:pPr lvl="1" eaLnBrk="1" hangingPunct="1"/>
            <a:r>
              <a:rPr lang="es-ES" altLang="en-US"/>
              <a:t>sólo se acepta el pago de un cliente cada vez.</a:t>
            </a:r>
          </a:p>
          <a:p>
            <a:pPr eaLnBrk="1" hangingPunct="1"/>
            <a:r>
              <a:rPr lang="es-ES" altLang="en-US"/>
              <a:t>Los barberos dividen su tiempo</a:t>
            </a:r>
          </a:p>
          <a:p>
            <a:pPr lvl="1" eaLnBrk="1" hangingPunct="1"/>
            <a:r>
              <a:rPr lang="es-ES" altLang="en-US"/>
              <a:t>cortar el pelo, aceptar pagos y dormir en su silla esperando clientes.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300BE3-3B26-4CC8-8036-FB513B61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B00CA8-E9F8-40F8-BC2C-AAB9C056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CF153F-6D08-4B46-87CF-1CA5D6E9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80</a:t>
            </a:fld>
            <a:endParaRPr lang="es-ES" altLang="es-MX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3" name="Rectangle 4">
            <a:extLst>
              <a:ext uri="{FF2B5EF4-FFF2-40B4-BE49-F238E27FC236}">
                <a16:creationId xmlns:a16="http://schemas.microsoft.com/office/drawing/2014/main" id="{61B00408-F67C-4268-8257-4F4EF1256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no equitativa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B13AEC-A44D-45C8-BD99-4A909809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E3A91C-0C24-49CA-9EE8-F2404800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2AC3-E541-44F4-AE19-374D8B70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81</a:t>
            </a:fld>
            <a:endParaRPr lang="es-ES" altLang="es-MX"/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6C0EC1FF-0076-4EBA-9D7C-9BA5DD79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633"/>
            <a:ext cx="3743325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Semaphore </a:t>
            </a:r>
            <a:r>
              <a:rPr lang="es-E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max_capacidad=20;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Semaphore </a:t>
            </a: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sofá=4;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solidFill>
                  <a:srgbClr val="008000"/>
                </a:solidFill>
                <a:latin typeface="Courier New" panose="02070309020205020404" pitchFamily="49" charset="0"/>
              </a:rPr>
              <a:t> silla_barbero=3;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990000"/>
                </a:solidFill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solidFill>
                  <a:srgbClr val="990000"/>
                </a:solidFill>
                <a:latin typeface="Courier New" panose="02070309020205020404" pitchFamily="49" charset="0"/>
              </a:rPr>
              <a:t> coord=3;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solidFill>
                  <a:srgbClr val="FF6600"/>
                </a:solidFill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solidFill>
                  <a:srgbClr val="FF6600"/>
                </a:solidFill>
                <a:latin typeface="Courier New" panose="02070309020205020404" pitchFamily="49" charset="0"/>
              </a:rPr>
              <a:t> cliente_listo=0;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latin typeface="Courier New" panose="02070309020205020404" pitchFamily="49" charset="0"/>
              </a:rPr>
              <a:t> terminado=0;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latin typeface="Courier New" panose="02070309020205020404" pitchFamily="49" charset="0"/>
              </a:rPr>
              <a:t> dejar_silla_b=0;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latin typeface="Courier New" panose="02070309020205020404" pitchFamily="49" charset="0"/>
              </a:rPr>
              <a:t> pago=0;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Semaphore</a:t>
            </a:r>
            <a:r>
              <a:rPr lang="es-ES" altLang="en-US" sz="1400">
                <a:latin typeface="Courier New" panose="02070309020205020404" pitchFamily="49" charset="0"/>
              </a:rPr>
              <a:t> recibo=0;</a:t>
            </a:r>
            <a:endParaRPr lang="es-E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>
              <a:latin typeface="Courier New" panose="02070309020205020404" pitchFamily="49" charset="0"/>
            </a:endParaRPr>
          </a:p>
        </p:txBody>
      </p:sp>
      <p:sp>
        <p:nvSpPr>
          <p:cNvPr id="152582" name="Rectangle 3">
            <a:extLst>
              <a:ext uri="{FF2B5EF4-FFF2-40B4-BE49-F238E27FC236}">
                <a16:creationId xmlns:a16="http://schemas.microsoft.com/office/drawing/2014/main" id="{0C42E028-9612-45E9-B263-1067268D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773833"/>
            <a:ext cx="4478337" cy="439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Cliente()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{</a:t>
            </a:r>
            <a:endParaRPr lang="es-E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max_capacidad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entrar en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sentarse en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silla_barbero</a:t>
            </a:r>
            <a:r>
              <a:rPr lang="es-E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levantarse del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sentarse en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FF6600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400" dirty="0">
                <a:solidFill>
                  <a:srgbClr val="FF66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FF6600"/>
                </a:solidFill>
                <a:latin typeface="Courier New" panose="02070309020205020404" pitchFamily="49" charset="0"/>
              </a:rPr>
              <a:t>cliente_listo</a:t>
            </a:r>
            <a:r>
              <a:rPr lang="es-ES" altLang="en-US" sz="1400" dirty="0">
                <a:solidFill>
                  <a:srgbClr val="FF66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latin typeface="Courier New" panose="02070309020205020404" pitchFamily="49" charset="0"/>
              </a:rPr>
              <a:t>wait</a:t>
            </a:r>
            <a:r>
              <a:rPr lang="es-ES" altLang="en-US" sz="1400" dirty="0">
                <a:latin typeface="Courier New" panose="02070309020205020404" pitchFamily="49" charset="0"/>
              </a:rPr>
              <a:t>(terminado);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levantarse de la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latin typeface="Courier New" panose="02070309020205020404" pitchFamily="49" charset="0"/>
              </a:rPr>
              <a:t>signal</a:t>
            </a:r>
            <a:r>
              <a:rPr lang="es-ES" altLang="en-US" sz="1400" dirty="0"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latin typeface="Courier New" panose="02070309020205020404" pitchFamily="49" charset="0"/>
              </a:rPr>
              <a:t>dejar_silla_b</a:t>
            </a:r>
            <a:r>
              <a:rPr lang="es-ES" altLang="en-US" sz="14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pagar;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latin typeface="Courier New" panose="02070309020205020404" pitchFamily="49" charset="0"/>
              </a:rPr>
              <a:t>signal</a:t>
            </a:r>
            <a:r>
              <a:rPr lang="es-ES" altLang="en-US" sz="1400" dirty="0">
                <a:latin typeface="Courier New" panose="020703090202050204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latin typeface="Courier New" panose="02070309020205020404" pitchFamily="49" charset="0"/>
              </a:rPr>
              <a:t>wait</a:t>
            </a:r>
            <a:r>
              <a:rPr lang="es-ES" altLang="en-US" sz="1400" dirty="0">
                <a:latin typeface="Courier New" panose="020703090202050204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salir de la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urier New" panose="02070309020205020404" pitchFamily="49" charset="0"/>
              </a:rPr>
              <a:t>    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max_capacidad</a:t>
            </a:r>
            <a:r>
              <a:rPr lang="es-E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urier New" panose="02070309020205020404" pitchFamily="49" charset="0"/>
              </a:rPr>
              <a:t>}</a:t>
            </a:r>
            <a:endParaRPr lang="es-ES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2">
            <a:extLst>
              <a:ext uri="{FF2B5EF4-FFF2-40B4-BE49-F238E27FC236}">
                <a16:creationId xmlns:a16="http://schemas.microsoft.com/office/drawing/2014/main" id="{F2819BBA-1D14-4962-9DDC-CCCEF410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no equitativa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06B979-E8CE-42DD-8C81-BC94797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C2CBB2-BA1C-45EC-A11E-23DEB1CF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2B95E-31A1-4888-8266-C91C009A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82</a:t>
            </a:fld>
            <a:endParaRPr lang="es-ES" altLang="es-MX"/>
          </a:p>
        </p:txBody>
      </p:sp>
      <p:sp>
        <p:nvSpPr>
          <p:cNvPr id="154630" name="Rectangle 3">
            <a:extLst>
              <a:ext uri="{FF2B5EF4-FFF2-40B4-BE49-F238E27FC236}">
                <a16:creationId xmlns:a16="http://schemas.microsoft.com/office/drawing/2014/main" id="{6283AF10-3724-406F-8130-696C653D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96529"/>
            <a:ext cx="3657600" cy="323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Barbero()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FF6600"/>
                </a:solidFill>
                <a:latin typeface="Courier New" panose="02070309020205020404" pitchFamily="49" charset="0"/>
              </a:rPr>
              <a:t>wait(cliente_listo);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990000"/>
                </a:solidFill>
                <a:latin typeface="Courier New" panose="02070309020205020404" pitchFamily="49" charset="0"/>
              </a:rPr>
              <a:t>wait(coord);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cortar pelo;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990000"/>
                </a:solidFill>
                <a:latin typeface="Courier New" panose="02070309020205020404" pitchFamily="49" charset="0"/>
              </a:rPr>
              <a:t>signal(coord);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signal(terminado);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wait(dejar_silla_b);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008000"/>
                </a:solidFill>
                <a:latin typeface="Courier New" panose="02070309020205020404" pitchFamily="49" charset="0"/>
              </a:rPr>
              <a:t>signal(silla_barbero);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endParaRPr lang="es-ES" altLang="en-US" sz="1400">
              <a:latin typeface="Courier New" panose="02070309020205020404" pitchFamily="49" charset="0"/>
            </a:endParaRPr>
          </a:p>
        </p:txBody>
      </p:sp>
      <p:sp>
        <p:nvSpPr>
          <p:cNvPr id="154631" name="Rectangle 4">
            <a:extLst>
              <a:ext uri="{FF2B5EF4-FFF2-40B4-BE49-F238E27FC236}">
                <a16:creationId xmlns:a16="http://schemas.microsoft.com/office/drawing/2014/main" id="{F56183FA-ED9B-4DC8-8BD0-ECBA99FA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74279"/>
            <a:ext cx="44958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Cajero()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wait(pago);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990000"/>
                </a:solidFill>
                <a:latin typeface="Courier New" panose="02070309020205020404" pitchFamily="49" charset="0"/>
              </a:rPr>
              <a:t>wait(coord);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aceptar pago;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>
                <a:solidFill>
                  <a:srgbClr val="990000"/>
                </a:solidFill>
                <a:latin typeface="Courier New" panose="02070309020205020404" pitchFamily="49" charset="0"/>
              </a:rPr>
              <a:t>signal(coord);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signal(recibo);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main()</a:t>
            </a:r>
            <a:r>
              <a:rPr lang="es-ES" altLang="en-US" sz="1400">
                <a:latin typeface="Courier New" panose="02070309020205020404" pitchFamily="49" charset="0"/>
              </a:rPr>
              <a:t>  // programa principal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cobegin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cliente();..</a:t>
            </a:r>
            <a:r>
              <a:rPr lang="es-ES" altLang="en-US" sz="1400" i="1">
                <a:latin typeface="Courier New" panose="02070309020205020404" pitchFamily="49" charset="0"/>
              </a:rPr>
              <a:t>50 veces</a:t>
            </a:r>
            <a:r>
              <a:rPr lang="es-ES" altLang="en-US" sz="1400">
                <a:latin typeface="Courier New" panose="02070309020205020404" pitchFamily="49" charset="0"/>
              </a:rPr>
              <a:t>..cliente();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barbero();barbero();barbero();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cajero();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6">
            <a:extLst>
              <a:ext uri="{FF2B5EF4-FFF2-40B4-BE49-F238E27FC236}">
                <a16:creationId xmlns:a16="http://schemas.microsoft.com/office/drawing/2014/main" id="{8301230A-9EB8-413A-9DAD-55034D4E8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no equitativa</a:t>
            </a:r>
          </a:p>
        </p:txBody>
      </p:sp>
      <p:sp>
        <p:nvSpPr>
          <p:cNvPr id="156678" name="Rectangle 7">
            <a:extLst>
              <a:ext uri="{FF2B5EF4-FFF2-40B4-BE49-F238E27FC236}">
                <a16:creationId xmlns:a16="http://schemas.microsoft.com/office/drawing/2014/main" id="{D93A9598-1365-4B3A-AE68-D9964FB96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/>
              <a:t>Hay un problema de temporización que puede originar un trato no equitativo.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Supóngase que hay tres clientes sentados en las tres sillas de barbero.</a:t>
            </a:r>
          </a:p>
          <a:p>
            <a:pPr eaLnBrk="1" hangingPunct="1">
              <a:lnSpc>
                <a:spcPct val="90000"/>
              </a:lnSpc>
            </a:pPr>
            <a:endParaRPr lang="es-ES" altLang="en-US"/>
          </a:p>
          <a:p>
            <a:pPr eaLnBrk="1" hangingPunct="1">
              <a:lnSpc>
                <a:spcPct val="90000"/>
              </a:lnSpc>
            </a:pPr>
            <a:r>
              <a:rPr lang="es-ES" altLang="en-US"/>
              <a:t>Probablemente estarán bloqueados en wait(terminado)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/>
              <a:t>debido a la organización de la cola, serán liberados en el orden en el que se sentaron en las sillas del barbero.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9043A-F8BB-43D5-BB5E-B4C1613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8C4120-7BB0-4128-91E1-50DB86B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08A5B4-7DA0-4B9A-AABC-FA3099B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83</a:t>
            </a:fld>
            <a:endParaRPr lang="es-ES" altLang="es-MX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4">
            <a:extLst>
              <a:ext uri="{FF2B5EF4-FFF2-40B4-BE49-F238E27FC236}">
                <a16:creationId xmlns:a16="http://schemas.microsoft.com/office/drawing/2014/main" id="{D84B31C2-9C85-460A-B569-83E8C109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no equitativa</a:t>
            </a:r>
          </a:p>
        </p:txBody>
      </p:sp>
      <p:sp>
        <p:nvSpPr>
          <p:cNvPr id="158726" name="Rectangle 5">
            <a:extLst>
              <a:ext uri="{FF2B5EF4-FFF2-40B4-BE49-F238E27FC236}">
                <a16:creationId xmlns:a16="http://schemas.microsoft.com/office/drawing/2014/main" id="{11D99444-2B5E-4E0F-AA24-383753340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¿Qué ocurre si uno de los barberos es muy rápido o uno de los clientes es bastante calvo?</a:t>
            </a:r>
          </a:p>
          <a:p>
            <a:pPr lvl="1" eaLnBrk="1" hangingPunct="1"/>
            <a:r>
              <a:rPr lang="es-ES" altLang="en-US"/>
              <a:t>Si se libera a un cliente para que se siente en la silla</a:t>
            </a:r>
          </a:p>
          <a:p>
            <a:pPr lvl="1" eaLnBrk="1" hangingPunct="1"/>
            <a:r>
              <a:rPr lang="es-ES" altLang="en-US"/>
              <a:t>Un cliente podría ser expulsado definitivamente de su asiento</a:t>
            </a:r>
          </a:p>
          <a:p>
            <a:pPr lvl="1" eaLnBrk="1" hangingPunct="1"/>
            <a:r>
              <a:rPr lang="es-ES" altLang="en-US"/>
              <a:t>Sería obligado a pagar la tarifa completa por un corte de pelo parcial.</a:t>
            </a:r>
          </a:p>
          <a:p>
            <a:pPr lvl="1" eaLnBrk="1" hangingPunct="1"/>
            <a:r>
              <a:rPr lang="es-ES" altLang="en-US"/>
              <a:t>Mientras que a otro se le impide abandonar su asiento aunque su corte de pelo está completo.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EAFF01-29BF-481E-9FEC-01D1C14C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E94DE5-DA7C-4725-9A0B-140A6642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5B6FE-AB5F-4382-A0CF-A1F29C9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84</a:t>
            </a:fld>
            <a:endParaRPr lang="es-ES" altLang="es-MX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10">
            <a:extLst>
              <a:ext uri="{FF2B5EF4-FFF2-40B4-BE49-F238E27FC236}">
                <a16:creationId xmlns:a16="http://schemas.microsoft.com/office/drawing/2014/main" id="{4D7323E9-6BBA-4F1D-934E-643F47C16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equitativa, se requieren más semáforos</a:t>
            </a:r>
          </a:p>
        </p:txBody>
      </p:sp>
      <p:sp>
        <p:nvSpPr>
          <p:cNvPr id="160774" name="Rectangle 11">
            <a:extLst>
              <a:ext uri="{FF2B5EF4-FFF2-40B4-BE49-F238E27FC236}">
                <a16:creationId xmlns:a16="http://schemas.microsoft.com/office/drawing/2014/main" id="{50E95180-8E26-409D-A314-0C8C9D57F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 asigna un número único de cliente a cada uno</a:t>
            </a:r>
          </a:p>
          <a:p>
            <a:pPr lvl="1" eaLnBrk="1" hangingPunct="1"/>
            <a:r>
              <a:rPr lang="es-ES" altLang="en-US"/>
              <a:t>que cada cliente tome un número al entrar a la tienda.</a:t>
            </a:r>
          </a:p>
          <a:p>
            <a:pPr eaLnBrk="1" hangingPunct="1"/>
            <a:r>
              <a:rPr lang="es-ES" altLang="en-US"/>
              <a:t>El semáforo exmut1 protege el acceso a la variable global contador, </a:t>
            </a:r>
          </a:p>
          <a:p>
            <a:pPr lvl="1" eaLnBrk="1" hangingPunct="1"/>
            <a:r>
              <a:rPr lang="es-ES" altLang="en-US"/>
              <a:t>cada cliente reciba un número único.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C6A6A1-A02F-42F9-9449-855A6A2B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A4324-FB4A-4854-BFB3-53172AB3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E9A9C-994A-4EF0-A1B9-D91F8BB3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85</a:t>
            </a:fld>
            <a:endParaRPr lang="es-ES" altLang="es-MX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3" name="Rectangle 7">
            <a:extLst>
              <a:ext uri="{FF2B5EF4-FFF2-40B4-BE49-F238E27FC236}">
                <a16:creationId xmlns:a16="http://schemas.microsoft.com/office/drawing/2014/main" id="{C4BAC1A3-B0DE-4740-9DAD-2811B5ED9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equitativa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54D8A4-E917-4683-8AB3-BBE02F1B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A8425F-3B6A-4DA4-90CA-DA043E68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A8FC40-DC24-4B3B-8065-C0381D12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86</a:t>
            </a:fld>
            <a:endParaRPr lang="es-ES" altLang="es-MX"/>
          </a:p>
        </p:txBody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id="{4B9DC37D-D34C-4D94-86FF-74307F7DA8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079625"/>
            <a:ext cx="5732463" cy="33655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 </a:t>
            </a:r>
            <a:r>
              <a:rPr lang="es-ES" altLang="en-US" sz="1800">
                <a:latin typeface="Courier New" panose="02070309020205020404" pitchFamily="49" charset="0"/>
              </a:rPr>
              <a:t>max_capacidad=20;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sofá=4;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silla_barbero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coord=3;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exmut1=1;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exmut2=1;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cliente_listo=0;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dejar_silla_b=0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pago=0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latin typeface="Courier New" panose="02070309020205020404" pitchFamily="49" charset="0"/>
              </a:rPr>
              <a:t> recibo=0;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Semaphore</a:t>
            </a:r>
            <a:r>
              <a:rPr lang="es-E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800" u="sng">
                <a:solidFill>
                  <a:srgbClr val="FF0000"/>
                </a:solidFill>
                <a:latin typeface="Courier New" panose="02070309020205020404" pitchFamily="49" charset="0"/>
              </a:rPr>
              <a:t>terminado[50]={0,0,0,…,0};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800" b="1">
                <a:latin typeface="Courier New" panose="02070309020205020404" pitchFamily="49" charset="0"/>
              </a:rPr>
              <a:t>int</a:t>
            </a:r>
            <a:r>
              <a:rPr lang="es-ES" altLang="en-US" sz="1800">
                <a:latin typeface="Courier New" panose="02070309020205020404" pitchFamily="49" charset="0"/>
              </a:rPr>
              <a:t> contador;</a:t>
            </a:r>
            <a:endParaRPr lang="es-ES" altLang="en-US" sz="1800" b="1">
              <a:latin typeface="Courier New" panose="02070309020205020404" pitchFamily="49" charset="0"/>
            </a:endParaRPr>
          </a:p>
        </p:txBody>
      </p:sp>
      <p:sp>
        <p:nvSpPr>
          <p:cNvPr id="162822" name="Rectangle 5">
            <a:extLst>
              <a:ext uri="{FF2B5EF4-FFF2-40B4-BE49-F238E27FC236}">
                <a16:creationId xmlns:a16="http://schemas.microsoft.com/office/drawing/2014/main" id="{F57FCCFD-9B42-4892-9DF1-4557A681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4191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8">
            <a:extLst>
              <a:ext uri="{FF2B5EF4-FFF2-40B4-BE49-F238E27FC236}">
                <a16:creationId xmlns:a16="http://schemas.microsoft.com/office/drawing/2014/main" id="{16A87BE0-01DD-48F5-97FF-2E574163D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equitativa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F06C6D-1D37-47FD-92A0-CEBCA8C9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0FB9B1-3BF6-4F6F-A1C1-3DF2C92A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FF6DAE-67BE-4714-8FDE-3D518F45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87</a:t>
            </a:fld>
            <a:endParaRPr lang="es-ES" altLang="es-MX"/>
          </a:p>
        </p:txBody>
      </p:sp>
      <p:sp>
        <p:nvSpPr>
          <p:cNvPr id="164869" name="Rectangle 4">
            <a:extLst>
              <a:ext uri="{FF2B5EF4-FFF2-40B4-BE49-F238E27FC236}">
                <a16:creationId xmlns:a16="http://schemas.microsoft.com/office/drawing/2014/main" id="{42F44E95-BB0E-49D3-8440-76E95AE5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44675"/>
            <a:ext cx="388620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Cliente()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    int </a:t>
            </a:r>
            <a:r>
              <a:rPr lang="es-ES" altLang="en-US" sz="1600">
                <a:latin typeface="Courier New" panose="02070309020205020404" pitchFamily="49" charset="0"/>
              </a:rPr>
              <a:t>numcliente;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wait(max_capacidad);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entrar en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wait(exmut1);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contador=contador+1;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numcliente=contador;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signal(exmut1);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wait(sofá);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sentarse en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wait(silla_barbero);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levantarse del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signal(sofá);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BABBB6D1-263A-45AA-9559-398462E0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844675"/>
            <a:ext cx="4343400" cy="396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sentarse en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wait(exmut2);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s-ES" altLang="en-US" sz="1600" u="sng">
                <a:solidFill>
                  <a:srgbClr val="FF0000"/>
                </a:solidFill>
                <a:latin typeface="Courier New" panose="02070309020205020404" pitchFamily="49" charset="0"/>
              </a:rPr>
              <a:t>poner_cola_1(numcliente);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signal(cliente_listo);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    signal(exmut2);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</a:t>
            </a:r>
            <a:r>
              <a:rPr lang="es-ES" altLang="en-US" sz="1600" b="1" u="sng">
                <a:solidFill>
                  <a:srgbClr val="FF0000"/>
                </a:solidFill>
                <a:latin typeface="Courier New" panose="02070309020205020404" pitchFamily="49" charset="0"/>
              </a:rPr>
              <a:t>wait(terminado[numcliente]);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levantarse de la silla del barbero;</a:t>
            </a:r>
            <a:endParaRPr lang="es-ES" altLang="en-US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signal(dejar_silla_b);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pagar;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signal(pago);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wait(recibo);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salir de la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>
                <a:latin typeface="Courier New" panose="02070309020205020404" pitchFamily="49" charset="0"/>
              </a:rPr>
              <a:t>    signal(max_capacidad);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9" name="Rectangle 5">
            <a:extLst>
              <a:ext uri="{FF2B5EF4-FFF2-40B4-BE49-F238E27FC236}">
                <a16:creationId xmlns:a16="http://schemas.microsoft.com/office/drawing/2014/main" id="{1D304A54-D9FD-4934-8FB7-BD22B12A5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Una barbería equitativa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AFB1B8-33E3-4C28-B37C-C0A269AC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9562B-DDBA-4457-AB2B-781E05E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A4068-2BB2-42B5-93AA-E3674CF2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88</a:t>
            </a:fld>
            <a:endParaRPr lang="es-ES" altLang="es-MX"/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49485AD6-04D7-42C5-99D3-C22432D8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72692"/>
            <a:ext cx="4038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Barbero()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int </a:t>
            </a:r>
            <a:r>
              <a:rPr lang="es-ES" altLang="en-US" sz="1400">
                <a:latin typeface="Courier New" panose="02070309020205020404" pitchFamily="49" charset="0"/>
              </a:rPr>
              <a:t>cliente_b;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wait(cliente_listo);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</a:t>
            </a: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wait(exmut2);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s-ES" altLang="en-US" sz="1400" u="sng">
                <a:solidFill>
                  <a:srgbClr val="FF0000"/>
                </a:solidFill>
                <a:latin typeface="Courier New" panose="02070309020205020404" pitchFamily="49" charset="0"/>
              </a:rPr>
              <a:t>sacar_cola_1(cliente_b);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       signa(exmut2);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wait(coord);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cortar pelo;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signal(coord);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</a:t>
            </a:r>
            <a:r>
              <a:rPr lang="es-ES" altLang="en-US" sz="1400" b="1" u="sng">
                <a:solidFill>
                  <a:srgbClr val="FF0000"/>
                </a:solidFill>
                <a:latin typeface="Courier New" panose="02070309020205020404" pitchFamily="49" charset="0"/>
              </a:rPr>
              <a:t>signal(terminado[cliente_b]);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wait(dejar_silla_b);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signal(silla_barbero);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6918" name="Rectangle 4">
            <a:extLst>
              <a:ext uri="{FF2B5EF4-FFF2-40B4-BE49-F238E27FC236}">
                <a16:creationId xmlns:a16="http://schemas.microsoft.com/office/drawing/2014/main" id="{3B96384E-6BBB-49F4-BBCA-7B48A9F2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72692"/>
            <a:ext cx="4267200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Cajero()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wait(pago);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wait(coord);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aceptar pago;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signal(coord);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signal(recibo);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{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cobegin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Cliente();.</a:t>
            </a:r>
            <a:r>
              <a:rPr lang="es-ES" altLang="en-US" sz="1400" i="1">
                <a:latin typeface="Courier New" panose="02070309020205020404" pitchFamily="49" charset="0"/>
              </a:rPr>
              <a:t>50 veces</a:t>
            </a:r>
            <a:r>
              <a:rPr lang="es-ES" altLang="en-US" sz="1400">
                <a:latin typeface="Courier New" panose="02070309020205020404" pitchFamily="49" charset="0"/>
              </a:rPr>
              <a:t>..Cliente();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Barbero();Barbero();Barbero();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Cajero();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}</a:t>
            </a:r>
            <a:endParaRPr lang="es-E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4">
            <a:extLst>
              <a:ext uri="{FF2B5EF4-FFF2-40B4-BE49-F238E27FC236}">
                <a16:creationId xmlns:a16="http://schemas.microsoft.com/office/drawing/2014/main" id="{05E99F0F-B363-450D-8150-E9197588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</a:t>
            </a:r>
          </a:p>
        </p:txBody>
      </p:sp>
      <p:sp>
        <p:nvSpPr>
          <p:cNvPr id="168966" name="Rectangle 5">
            <a:extLst>
              <a:ext uri="{FF2B5EF4-FFF2-40B4-BE49-F238E27FC236}">
                <a16:creationId xmlns:a16="http://schemas.microsoft.com/office/drawing/2014/main" id="{7F3AD643-A327-487E-8747-2155DDD7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Los monitores son estructuras de un lenguaje de programación </a:t>
            </a:r>
          </a:p>
          <a:p>
            <a:pPr lvl="1" eaLnBrk="1" hangingPunct="1"/>
            <a:r>
              <a:rPr lang="es-ES" altLang="en-US"/>
              <a:t>ofrecen una funcionalidad equivalente a la de los semáforos</a:t>
            </a:r>
          </a:p>
          <a:p>
            <a:pPr lvl="1" eaLnBrk="1" hangingPunct="1"/>
            <a:r>
              <a:rPr lang="es-ES" altLang="en-US"/>
              <a:t>son más fáciles de controlar.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5C2E11-0296-4C7A-9FB9-6939FE8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B8BFE-85B0-449F-80C8-FB5CBA52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F8D60-AEB9-4C92-996E-FED6871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89</a:t>
            </a:fld>
            <a:endParaRPr lang="es-ES" alt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>
            <a:extLst>
              <a:ext uri="{FF2B5EF4-FFF2-40B4-BE49-F238E27FC236}">
                <a16:creationId xmlns:a16="http://schemas.microsoft.com/office/drawing/2014/main" id="{80C9BBBF-0B08-4837-9388-82AC89765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Panorama para el análisis de las soluciones</a:t>
            </a:r>
          </a:p>
        </p:txBody>
      </p:sp>
      <p:sp>
        <p:nvSpPr>
          <p:cNvPr id="625668" name="Rectangle 4">
            <a:extLst>
              <a:ext uri="{FF2B5EF4-FFF2-40B4-BE49-F238E27FC236}">
                <a16:creationId xmlns:a16="http://schemas.microsoft.com/office/drawing/2014/main" id="{4E00BAB4-7812-416B-B76E-20B5A9DC3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Cada proceso o hilo se ejecuta a una velocidad diferente de cero. </a:t>
            </a:r>
          </a:p>
          <a:p>
            <a:pPr eaLnBrk="1" hangingPunct="1"/>
            <a:r>
              <a:rPr lang="es-ES" altLang="en-US"/>
              <a:t>No se asume nada en la velocidad relativa de n procesos o hilos</a:t>
            </a:r>
          </a:p>
          <a:p>
            <a:pPr eaLnBrk="1" hangingPunct="1"/>
            <a:r>
              <a:rPr lang="es-ES" altLang="en-US"/>
              <a:t>La estructura general de un proceso o hilo: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2C47A-0E45-4908-85BF-8568DDD4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90F439-9244-482B-966F-9C92B4B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6D56F-CE3A-4129-AECD-D7F86F44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</a:t>
            </a:fld>
            <a:endParaRPr lang="es-ES" altLang="es-MX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12485F4D-8FED-4285-A337-26FF9735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3689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sección de entrada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sección crítica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sección de salida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sección restante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6">
            <a:extLst>
              <a:ext uri="{FF2B5EF4-FFF2-40B4-BE49-F238E27FC236}">
                <a16:creationId xmlns:a16="http://schemas.microsoft.com/office/drawing/2014/main" id="{139C96EA-431D-4051-AF91-A65CEB2B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 con señales</a:t>
            </a:r>
          </a:p>
        </p:txBody>
      </p:sp>
      <p:sp>
        <p:nvSpPr>
          <p:cNvPr id="171014" name="Rectangle 7">
            <a:extLst>
              <a:ext uri="{FF2B5EF4-FFF2-40B4-BE49-F238E27FC236}">
                <a16:creationId xmlns:a16="http://schemas.microsoft.com/office/drawing/2014/main" id="{81C75049-1D42-4D72-B6BB-FC91A1D3C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 monitor es un módulo de software, consta de</a:t>
            </a:r>
          </a:p>
          <a:p>
            <a:pPr lvl="1" eaLnBrk="1" hangingPunct="1"/>
            <a:r>
              <a:rPr lang="es-ES" altLang="en-US"/>
              <a:t>uno o más procedimientos</a:t>
            </a:r>
          </a:p>
          <a:p>
            <a:pPr lvl="1" eaLnBrk="1" hangingPunct="1"/>
            <a:r>
              <a:rPr lang="es-ES" altLang="en-US"/>
              <a:t>una secuencia de inicialización.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CE9F79-9A84-423B-8CA1-30239C64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AF6B0-51FA-4CAA-A019-D57E155F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298EF-73D8-49AF-96B6-44FA84F8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90</a:t>
            </a:fld>
            <a:endParaRPr lang="es-ES" altLang="es-MX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4">
            <a:extLst>
              <a:ext uri="{FF2B5EF4-FFF2-40B4-BE49-F238E27FC236}">
                <a16:creationId xmlns:a16="http://schemas.microsoft.com/office/drawing/2014/main" id="{352F6039-7DEC-45A4-BC09-78792C5E3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 con señales</a:t>
            </a:r>
          </a:p>
        </p:txBody>
      </p:sp>
      <p:sp>
        <p:nvSpPr>
          <p:cNvPr id="439301" name="Rectangle 5">
            <a:extLst>
              <a:ext uri="{FF2B5EF4-FFF2-40B4-BE49-F238E27FC236}">
                <a16:creationId xmlns:a16="http://schemas.microsoft.com/office/drawing/2014/main" id="{762670A0-CB11-4430-9F1C-6152C0FAB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Sus características son :</a:t>
            </a:r>
          </a:p>
          <a:p>
            <a:pPr lvl="1" eaLnBrk="1" hangingPunct="1"/>
            <a:r>
              <a:rPr lang="es-ES" altLang="en-US"/>
              <a:t>Las variables de datos locales están sólo accesibles para los procedimientos del monitor.</a:t>
            </a:r>
          </a:p>
          <a:p>
            <a:pPr lvl="1" eaLnBrk="1" hangingPunct="1"/>
            <a:r>
              <a:rPr lang="es-ES" altLang="en-US"/>
              <a:t>Un proceso entra en el monitor invocando a uno de sus procedimientos.</a:t>
            </a:r>
          </a:p>
          <a:p>
            <a:pPr lvl="1" eaLnBrk="1" hangingPunct="1"/>
            <a:r>
              <a:rPr lang="es-ES" altLang="en-US"/>
              <a:t>Solo un proceso puede estar ejecutando en el monitor en un instante dado</a:t>
            </a:r>
          </a:p>
          <a:p>
            <a:pPr lvl="2" eaLnBrk="1" hangingPunct="1"/>
            <a:r>
              <a:rPr lang="es-ES" altLang="en-US"/>
              <a:t>otro proceso que haya invocado al monitor quedará suspendido mientras espera a que el monitor esté disponible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ED5CA5-A67E-42CA-809A-B2D80E17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490530-2B13-49C5-A526-A0301037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021F7D-2F84-4EAC-86A6-263FBFB7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91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4">
            <a:extLst>
              <a:ext uri="{FF2B5EF4-FFF2-40B4-BE49-F238E27FC236}">
                <a16:creationId xmlns:a16="http://schemas.microsoft.com/office/drawing/2014/main" id="{92DF018F-C846-44BF-8A70-1E32D8D12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Monitores con señales</a:t>
            </a:r>
          </a:p>
        </p:txBody>
      </p:sp>
      <p:sp>
        <p:nvSpPr>
          <p:cNvPr id="175110" name="Rectangle 5">
            <a:extLst>
              <a:ext uri="{FF2B5EF4-FFF2-40B4-BE49-F238E27FC236}">
                <a16:creationId xmlns:a16="http://schemas.microsoft.com/office/drawing/2014/main" id="{09677E2B-D852-4573-87DE-DCB9A1835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Un SO o lenguaje de programación orientado a objetos puede implantar un monitor fácilmente como un objeto con características especiales.</a:t>
            </a:r>
          </a:p>
          <a:p>
            <a:pPr eaLnBrk="1" hangingPunct="1"/>
            <a:endParaRPr lang="es-ES" altLang="en-US"/>
          </a:p>
          <a:p>
            <a:pPr eaLnBrk="1" hangingPunct="1"/>
            <a:r>
              <a:rPr lang="es-ES" altLang="en-US"/>
              <a:t>Los monitores deben incluir herramientas de sincronización.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44164F-0329-4F64-A484-8B108440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565F75-C220-48AA-B7FC-6D6F2000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88659F-294F-4040-92CA-E4FAE085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92</a:t>
            </a:fld>
            <a:endParaRPr lang="es-ES" altLang="es-MX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14">
            <a:extLst>
              <a:ext uri="{FF2B5EF4-FFF2-40B4-BE49-F238E27FC236}">
                <a16:creationId xmlns:a16="http://schemas.microsoft.com/office/drawing/2014/main" id="{640DEEAD-B582-48A9-9807-47145814E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Funciones para operar las variables de condición</a:t>
            </a:r>
          </a:p>
        </p:txBody>
      </p:sp>
      <p:sp>
        <p:nvSpPr>
          <p:cNvPr id="177158" name="Rectangle 15">
            <a:extLst>
              <a:ext uri="{FF2B5EF4-FFF2-40B4-BE49-F238E27FC236}">
                <a16:creationId xmlns:a16="http://schemas.microsoft.com/office/drawing/2014/main" id="{03B38688-F4E5-4EF9-B3C2-DC6AC7A90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Cwait(condición) </a:t>
            </a:r>
          </a:p>
          <a:p>
            <a:pPr lvl="1" eaLnBrk="1" hangingPunct="1"/>
            <a:r>
              <a:rPr lang="es-ES" altLang="en-US"/>
              <a:t>Suspende la ejecución del proceso llamado bajo la condición.</a:t>
            </a:r>
          </a:p>
          <a:p>
            <a:pPr lvl="1" eaLnBrk="1" hangingPunct="1"/>
            <a:r>
              <a:rPr lang="es-ES" altLang="en-US"/>
              <a:t>El monitor está disponible para ser usado por otro proceso.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7E727F-25C3-46EE-905D-FE67A84B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4A4D8D-3C00-480F-B216-5AB97218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42845A-68A8-4154-8E24-1E69D3F9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93</a:t>
            </a:fld>
            <a:endParaRPr lang="es-ES" altLang="es-MX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2">
            <a:extLst>
              <a:ext uri="{FF2B5EF4-FFF2-40B4-BE49-F238E27FC236}">
                <a16:creationId xmlns:a16="http://schemas.microsoft.com/office/drawing/2014/main" id="{37E3B227-8CE4-4DD8-992A-D45549DDC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Funciones para operar las variables de condición</a:t>
            </a:r>
          </a:p>
        </p:txBody>
      </p:sp>
      <p:sp>
        <p:nvSpPr>
          <p:cNvPr id="179206" name="Rectangle 3">
            <a:extLst>
              <a:ext uri="{FF2B5EF4-FFF2-40B4-BE49-F238E27FC236}">
                <a16:creationId xmlns:a16="http://schemas.microsoft.com/office/drawing/2014/main" id="{04DEAF20-0DBA-4A4B-A12D-AAECC03FB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Csignal(condición) </a:t>
            </a:r>
          </a:p>
          <a:p>
            <a:pPr lvl="1" eaLnBrk="1" hangingPunct="1"/>
            <a:r>
              <a:rPr lang="es-ES" altLang="en-US"/>
              <a:t>Reaunuda la ejecución de algún proceso suspendido por un cwait con la misma condición.</a:t>
            </a:r>
          </a:p>
          <a:p>
            <a:pPr lvl="1" eaLnBrk="1" hangingPunct="1"/>
            <a:r>
              <a:rPr lang="es-ES" altLang="en-US"/>
              <a:t>si hay varios procesos  elige uno de ellos</a:t>
            </a:r>
          </a:p>
          <a:p>
            <a:pPr lvl="1" eaLnBrk="1" hangingPunct="1"/>
            <a:r>
              <a:rPr lang="es-ES" altLang="en-US"/>
              <a:t>si no hay ninguno no hace nada.</a:t>
            </a:r>
          </a:p>
          <a:p>
            <a:pPr lvl="2" eaLnBrk="1" hangingPunct="1"/>
            <a:r>
              <a:rPr lang="es-ES" altLang="en-US"/>
              <a:t>Si un proceso de un monitor ejecuta un signal y no hay tareas esperando en la variable de condición, el signal se pierde.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6A83E2-C753-48F8-A4FF-BB04CF65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D0406C-5062-4EB6-8E0B-E95FE9C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0CA6B-72CF-49FB-85DA-1F297F2E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94</a:t>
            </a:fld>
            <a:endParaRPr lang="es-ES" altLang="es-MX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5" name="Rectangle 4">
            <a:extLst>
              <a:ext uri="{FF2B5EF4-FFF2-40B4-BE49-F238E27FC236}">
                <a16:creationId xmlns:a16="http://schemas.microsoft.com/office/drawing/2014/main" id="{D8D514C7-655C-40FA-8A86-706BFEC04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Estructura de un monitor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BF3ED0-7151-4C59-9418-1BB1280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DD7A86-60C7-4AFF-B320-0AE88398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3860F-964E-4B27-BD54-D06D12BC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95</a:t>
            </a:fld>
            <a:endParaRPr lang="es-ES" altLang="es-MX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906F90B0-4DBD-4BB7-87FD-AF362663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56482"/>
            <a:ext cx="3168650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774486E9-CE36-41B7-B3DD-2D2D9195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56482"/>
            <a:ext cx="31686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6" name="Rectangle 5">
            <a:extLst>
              <a:ext uri="{FF2B5EF4-FFF2-40B4-BE49-F238E27FC236}">
                <a16:creationId xmlns:a16="http://schemas.microsoft.com/office/drawing/2014/main" id="{27E2D402-B339-448E-97C8-027AD1EE1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656482"/>
            <a:ext cx="1549400" cy="3224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7" name="Line 6">
            <a:extLst>
              <a:ext uri="{FF2B5EF4-FFF2-40B4-BE49-F238E27FC236}">
                <a16:creationId xmlns:a16="http://schemas.microsoft.com/office/drawing/2014/main" id="{B7C43AF1-E2EB-4ECE-B09E-DCA20E093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2656482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8" name="Line 7">
            <a:extLst>
              <a:ext uri="{FF2B5EF4-FFF2-40B4-BE49-F238E27FC236}">
                <a16:creationId xmlns:a16="http://schemas.microsoft.com/office/drawing/2014/main" id="{7B8422EE-82A7-46ED-B074-699941726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2656482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9" name="Line 8">
            <a:extLst>
              <a:ext uri="{FF2B5EF4-FFF2-40B4-BE49-F238E27FC236}">
                <a16:creationId xmlns:a16="http://schemas.microsoft.com/office/drawing/2014/main" id="{9FDC549B-E1C8-42FC-8B66-88AC65881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691407"/>
            <a:ext cx="0" cy="318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0" name="Line 9">
            <a:extLst>
              <a:ext uri="{FF2B5EF4-FFF2-40B4-BE49-F238E27FC236}">
                <a16:creationId xmlns:a16="http://schemas.microsoft.com/office/drawing/2014/main" id="{B129BBD0-5D32-4A16-BD7A-6A9356056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656482"/>
            <a:ext cx="0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1" name="Rectangle 10">
            <a:extLst>
              <a:ext uri="{FF2B5EF4-FFF2-40B4-BE49-F238E27FC236}">
                <a16:creationId xmlns:a16="http://schemas.microsoft.com/office/drawing/2014/main" id="{7DE1F7F9-6C05-4602-825B-2461215D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2904132"/>
            <a:ext cx="1712913" cy="354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900"/>
              <a:t>Datos locales</a:t>
            </a:r>
            <a:endParaRPr lang="es-ES" altLang="en-US" sz="900"/>
          </a:p>
        </p:txBody>
      </p:sp>
      <p:sp>
        <p:nvSpPr>
          <p:cNvPr id="181262" name="Rectangle 11">
            <a:extLst>
              <a:ext uri="{FF2B5EF4-FFF2-40B4-BE49-F238E27FC236}">
                <a16:creationId xmlns:a16="http://schemas.microsoft.com/office/drawing/2014/main" id="{F6BEFE07-DDD3-4F92-B7A8-0E1B52A8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399432"/>
            <a:ext cx="1712913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900"/>
              <a:t>Variables de condición</a:t>
            </a:r>
            <a:endParaRPr lang="es-ES" altLang="en-US" sz="900"/>
          </a:p>
        </p:txBody>
      </p:sp>
      <p:sp>
        <p:nvSpPr>
          <p:cNvPr id="181263" name="Rectangle 12">
            <a:extLst>
              <a:ext uri="{FF2B5EF4-FFF2-40B4-BE49-F238E27FC236}">
                <a16:creationId xmlns:a16="http://schemas.microsoft.com/office/drawing/2014/main" id="{6C4EB9F8-C32F-4ADA-A778-9E3F45DB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896320"/>
            <a:ext cx="1712913" cy="496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900"/>
              <a:t>Procedimiento 1</a:t>
            </a:r>
            <a:endParaRPr lang="es-ES" altLang="en-US" sz="900"/>
          </a:p>
        </p:txBody>
      </p:sp>
      <p:sp>
        <p:nvSpPr>
          <p:cNvPr id="181264" name="Rectangle 13">
            <a:extLst>
              <a:ext uri="{FF2B5EF4-FFF2-40B4-BE49-F238E27FC236}">
                <a16:creationId xmlns:a16="http://schemas.microsoft.com/office/drawing/2014/main" id="{8778210B-AC62-45E8-BDF1-AFD60BDE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675782"/>
            <a:ext cx="1712913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900"/>
              <a:t>Procedimiento k</a:t>
            </a:r>
            <a:endParaRPr lang="es-ES" altLang="en-US" sz="900"/>
          </a:p>
        </p:txBody>
      </p:sp>
      <p:sp>
        <p:nvSpPr>
          <p:cNvPr id="181265" name="Rectangle 14">
            <a:extLst>
              <a:ext uri="{FF2B5EF4-FFF2-40B4-BE49-F238E27FC236}">
                <a16:creationId xmlns:a16="http://schemas.microsoft.com/office/drawing/2014/main" id="{3B0E7045-1014-43B7-BFC9-D62BF763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312370"/>
            <a:ext cx="1712913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900"/>
              <a:t>Código de inicialización</a:t>
            </a:r>
            <a:endParaRPr lang="es-ES" altLang="en-US" sz="900"/>
          </a:p>
        </p:txBody>
      </p:sp>
      <p:sp>
        <p:nvSpPr>
          <p:cNvPr id="181266" name="Line 15">
            <a:extLst>
              <a:ext uri="{FF2B5EF4-FFF2-40B4-BE49-F238E27FC236}">
                <a16:creationId xmlns:a16="http://schemas.microsoft.com/office/drawing/2014/main" id="{8056FB88-2DD7-46E2-B911-DF554217D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2691407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7" name="Line 16">
            <a:extLst>
              <a:ext uri="{FF2B5EF4-FFF2-40B4-BE49-F238E27FC236}">
                <a16:creationId xmlns:a16="http://schemas.microsoft.com/office/drawing/2014/main" id="{12096D4B-582C-43CA-8EB3-A5CF4DC5F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421657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8" name="Line 17">
            <a:extLst>
              <a:ext uri="{FF2B5EF4-FFF2-40B4-BE49-F238E27FC236}">
                <a16:creationId xmlns:a16="http://schemas.microsoft.com/office/drawing/2014/main" id="{5FE994F3-6532-4201-B96B-5F82EAC8E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886795"/>
            <a:ext cx="0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9" name="Line 18">
            <a:extLst>
              <a:ext uri="{FF2B5EF4-FFF2-40B4-BE49-F238E27FC236}">
                <a16:creationId xmlns:a16="http://schemas.microsoft.com/office/drawing/2014/main" id="{A950B3CB-DF52-4345-AA65-6B81DE97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485282"/>
            <a:ext cx="0" cy="265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0" name="Line 19">
            <a:extLst>
              <a:ext uri="{FF2B5EF4-FFF2-40B4-BE49-F238E27FC236}">
                <a16:creationId xmlns:a16="http://schemas.microsoft.com/office/drawing/2014/main" id="{46EE3D48-2D09-4C07-94C6-2685ABB82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50420"/>
            <a:ext cx="0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1" name="Line 20">
            <a:extLst>
              <a:ext uri="{FF2B5EF4-FFF2-40B4-BE49-F238E27FC236}">
                <a16:creationId xmlns:a16="http://schemas.microsoft.com/office/drawing/2014/main" id="{FFE7D4FF-B595-4139-9B7B-9812E60C7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5747345"/>
            <a:ext cx="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2" name="Rectangle 21">
            <a:extLst>
              <a:ext uri="{FF2B5EF4-FFF2-40B4-BE49-F238E27FC236}">
                <a16:creationId xmlns:a16="http://schemas.microsoft.com/office/drawing/2014/main" id="{B4B1B8F7-9AC5-4D94-8374-5874DE4E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156545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3" name="Rectangle 22">
            <a:extLst>
              <a:ext uri="{FF2B5EF4-FFF2-40B4-BE49-F238E27FC236}">
                <a16:creationId xmlns:a16="http://schemas.microsoft.com/office/drawing/2014/main" id="{B3C59317-0391-4F4E-817B-71B63ABA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42165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4" name="Rectangle 23">
            <a:extLst>
              <a:ext uri="{FF2B5EF4-FFF2-40B4-BE49-F238E27FC236}">
                <a16:creationId xmlns:a16="http://schemas.microsoft.com/office/drawing/2014/main" id="{2E95C855-2B7D-41C8-BD4E-4CCA94A9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62168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5" name="Rectangle 24">
            <a:extLst>
              <a:ext uri="{FF2B5EF4-FFF2-40B4-BE49-F238E27FC236}">
                <a16:creationId xmlns:a16="http://schemas.microsoft.com/office/drawing/2014/main" id="{E41F9B6F-93D8-48AF-A6D5-BEA3E6F8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886795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6" name="Rectangle 25">
            <a:extLst>
              <a:ext uri="{FF2B5EF4-FFF2-40B4-BE49-F238E27FC236}">
                <a16:creationId xmlns:a16="http://schemas.microsoft.com/office/drawing/2014/main" id="{2DF4C325-31FB-4101-AF0F-0E29123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220170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7" name="Rectangle 26">
            <a:extLst>
              <a:ext uri="{FF2B5EF4-FFF2-40B4-BE49-F238E27FC236}">
                <a16:creationId xmlns:a16="http://schemas.microsoft.com/office/drawing/2014/main" id="{DC686CB2-36D5-48A5-AA3E-92E3FBDB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48528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8" name="Rectangle 27">
            <a:extLst>
              <a:ext uri="{FF2B5EF4-FFF2-40B4-BE49-F238E27FC236}">
                <a16:creationId xmlns:a16="http://schemas.microsoft.com/office/drawing/2014/main" id="{D7FDC850-9E6B-4766-B66A-4DEFFA7C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683720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9" name="Rectangle 28">
            <a:extLst>
              <a:ext uri="{FF2B5EF4-FFF2-40B4-BE49-F238E27FC236}">
                <a16:creationId xmlns:a16="http://schemas.microsoft.com/office/drawing/2014/main" id="{466384D5-1A4B-42F6-BB51-524A953A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950420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0" name="Rectangle 29">
            <a:extLst>
              <a:ext uri="{FF2B5EF4-FFF2-40B4-BE49-F238E27FC236}">
                <a16:creationId xmlns:a16="http://schemas.microsoft.com/office/drawing/2014/main" id="{F4811796-2689-4CE0-9EF5-AEC347FE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083770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1" name="Rectangle 30">
            <a:extLst>
              <a:ext uri="{FF2B5EF4-FFF2-40B4-BE49-F238E27FC236}">
                <a16:creationId xmlns:a16="http://schemas.microsoft.com/office/drawing/2014/main" id="{B940C460-60FF-40E0-83D2-3B10B13F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34888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2" name="Rectangle 31">
            <a:extLst>
              <a:ext uri="{FF2B5EF4-FFF2-40B4-BE49-F238E27FC236}">
                <a16:creationId xmlns:a16="http://schemas.microsoft.com/office/drawing/2014/main" id="{E4F449AC-D883-43AD-8B67-C11E5BBC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2624732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3" name="Rectangle 32">
            <a:extLst>
              <a:ext uri="{FF2B5EF4-FFF2-40B4-BE49-F238E27FC236}">
                <a16:creationId xmlns:a16="http://schemas.microsoft.com/office/drawing/2014/main" id="{D55243FF-0966-44C9-8C47-8FEE42C3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2624732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1284" name="Group 33">
            <a:extLst>
              <a:ext uri="{FF2B5EF4-FFF2-40B4-BE49-F238E27FC236}">
                <a16:creationId xmlns:a16="http://schemas.microsoft.com/office/drawing/2014/main" id="{E27216B2-DC10-453E-804B-EA10D99488F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214937" y="1997670"/>
            <a:ext cx="530225" cy="457200"/>
            <a:chOff x="768" y="2688"/>
            <a:chExt cx="384" cy="288"/>
          </a:xfrm>
        </p:grpSpPr>
        <p:sp>
          <p:nvSpPr>
            <p:cNvPr id="181337" name="Rectangle 34">
              <a:extLst>
                <a:ext uri="{FF2B5EF4-FFF2-40B4-BE49-F238E27FC236}">
                  <a16:creationId xmlns:a16="http://schemas.microsoft.com/office/drawing/2014/main" id="{467A4B5D-6177-45D6-9475-A8EAE2C52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8" name="Rectangle 35">
              <a:extLst>
                <a:ext uri="{FF2B5EF4-FFF2-40B4-BE49-F238E27FC236}">
                  <a16:creationId xmlns:a16="http://schemas.microsoft.com/office/drawing/2014/main" id="{94A5FEE0-8146-4A0A-B367-2985F618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9" name="Rectangle 36">
              <a:extLst>
                <a:ext uri="{FF2B5EF4-FFF2-40B4-BE49-F238E27FC236}">
                  <a16:creationId xmlns:a16="http://schemas.microsoft.com/office/drawing/2014/main" id="{A8A6C5F4-0E07-413A-A405-71861464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40" name="Rectangle 37">
              <a:extLst>
                <a:ext uri="{FF2B5EF4-FFF2-40B4-BE49-F238E27FC236}">
                  <a16:creationId xmlns:a16="http://schemas.microsoft.com/office/drawing/2014/main" id="{26AE85F1-067C-4080-8FDC-005DABD6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41" name="Line 38">
              <a:extLst>
                <a:ext uri="{FF2B5EF4-FFF2-40B4-BE49-F238E27FC236}">
                  <a16:creationId xmlns:a16="http://schemas.microsoft.com/office/drawing/2014/main" id="{238E5C22-C16D-4154-A747-3E3349D18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342" name="Line 39">
              <a:extLst>
                <a:ext uri="{FF2B5EF4-FFF2-40B4-BE49-F238E27FC236}">
                  <a16:creationId xmlns:a16="http://schemas.microsoft.com/office/drawing/2014/main" id="{A51B779C-B6F4-487A-A2CC-BFA837C3E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1285" name="Line 40">
            <a:extLst>
              <a:ext uri="{FF2B5EF4-FFF2-40B4-BE49-F238E27FC236}">
                <a16:creationId xmlns:a16="http://schemas.microsoft.com/office/drawing/2014/main" id="{F934E424-04F0-45E7-97A4-6813277D9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5880695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6" name="Line 41">
            <a:extLst>
              <a:ext uri="{FF2B5EF4-FFF2-40B4-BE49-F238E27FC236}">
                <a16:creationId xmlns:a16="http://schemas.microsoft.com/office/drawing/2014/main" id="{077C6163-4E00-4991-9916-4A2AB2787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588069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7" name="Rectangle 42">
            <a:extLst>
              <a:ext uri="{FF2B5EF4-FFF2-40B4-BE49-F238E27FC236}">
                <a16:creationId xmlns:a16="http://schemas.microsoft.com/office/drawing/2014/main" id="{6D6A805E-7A82-4468-945B-AFF0EF00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5814020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8" name="Rectangle 43">
            <a:extLst>
              <a:ext uri="{FF2B5EF4-FFF2-40B4-BE49-F238E27FC236}">
                <a16:creationId xmlns:a16="http://schemas.microsoft.com/office/drawing/2014/main" id="{931CD5C9-21D9-4C0F-801F-64429664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814020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1289" name="Group 44">
            <a:extLst>
              <a:ext uri="{FF2B5EF4-FFF2-40B4-BE49-F238E27FC236}">
                <a16:creationId xmlns:a16="http://schemas.microsoft.com/office/drawing/2014/main" id="{F140E272-E4ED-4B7C-AE45-4CE3E0DE3EDC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3156545"/>
            <a:ext cx="609600" cy="398462"/>
            <a:chOff x="768" y="2688"/>
            <a:chExt cx="384" cy="288"/>
          </a:xfrm>
        </p:grpSpPr>
        <p:sp>
          <p:nvSpPr>
            <p:cNvPr id="181331" name="Rectangle 45">
              <a:extLst>
                <a:ext uri="{FF2B5EF4-FFF2-40B4-BE49-F238E27FC236}">
                  <a16:creationId xmlns:a16="http://schemas.microsoft.com/office/drawing/2014/main" id="{15144BD0-82A7-4C05-B309-27E2049D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2" name="Rectangle 46">
              <a:extLst>
                <a:ext uri="{FF2B5EF4-FFF2-40B4-BE49-F238E27FC236}">
                  <a16:creationId xmlns:a16="http://schemas.microsoft.com/office/drawing/2014/main" id="{38BB5D70-00A9-4A7D-A959-6196FB1B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3" name="Rectangle 47">
              <a:extLst>
                <a:ext uri="{FF2B5EF4-FFF2-40B4-BE49-F238E27FC236}">
                  <a16:creationId xmlns:a16="http://schemas.microsoft.com/office/drawing/2014/main" id="{4EB2FCD5-56CA-4E76-83A8-10864EB4B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4" name="Rectangle 48">
              <a:extLst>
                <a:ext uri="{FF2B5EF4-FFF2-40B4-BE49-F238E27FC236}">
                  <a16:creationId xmlns:a16="http://schemas.microsoft.com/office/drawing/2014/main" id="{643BD195-0DC0-47B2-B31C-154BC94B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5" name="Line 49">
              <a:extLst>
                <a:ext uri="{FF2B5EF4-FFF2-40B4-BE49-F238E27FC236}">
                  <a16:creationId xmlns:a16="http://schemas.microsoft.com/office/drawing/2014/main" id="{072D3018-E19B-416A-9F48-F40740BB0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336" name="Line 50">
              <a:extLst>
                <a:ext uri="{FF2B5EF4-FFF2-40B4-BE49-F238E27FC236}">
                  <a16:creationId xmlns:a16="http://schemas.microsoft.com/office/drawing/2014/main" id="{A743F698-CA09-454B-9302-AED3B9821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0" name="Group 51">
            <a:extLst>
              <a:ext uri="{FF2B5EF4-FFF2-40B4-BE49-F238E27FC236}">
                <a16:creationId xmlns:a16="http://schemas.microsoft.com/office/drawing/2014/main" id="{B1A3699F-62BE-4343-8965-330538D27AC9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4220170"/>
            <a:ext cx="609600" cy="398462"/>
            <a:chOff x="768" y="2688"/>
            <a:chExt cx="384" cy="288"/>
          </a:xfrm>
        </p:grpSpPr>
        <p:sp>
          <p:nvSpPr>
            <p:cNvPr id="181325" name="Rectangle 52">
              <a:extLst>
                <a:ext uri="{FF2B5EF4-FFF2-40B4-BE49-F238E27FC236}">
                  <a16:creationId xmlns:a16="http://schemas.microsoft.com/office/drawing/2014/main" id="{E9B0825B-EBCD-4797-BE8F-E97ACB77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6" name="Rectangle 53">
              <a:extLst>
                <a:ext uri="{FF2B5EF4-FFF2-40B4-BE49-F238E27FC236}">
                  <a16:creationId xmlns:a16="http://schemas.microsoft.com/office/drawing/2014/main" id="{0C66D43A-3CBA-4995-AAFA-D25E084B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7" name="Rectangle 54">
              <a:extLst>
                <a:ext uri="{FF2B5EF4-FFF2-40B4-BE49-F238E27FC236}">
                  <a16:creationId xmlns:a16="http://schemas.microsoft.com/office/drawing/2014/main" id="{ED1604E9-068B-441D-9A10-896D9443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8" name="Rectangle 55">
              <a:extLst>
                <a:ext uri="{FF2B5EF4-FFF2-40B4-BE49-F238E27FC236}">
                  <a16:creationId xmlns:a16="http://schemas.microsoft.com/office/drawing/2014/main" id="{31F6D57E-521B-4EE7-BC94-8E3E6920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9" name="Line 56">
              <a:extLst>
                <a:ext uri="{FF2B5EF4-FFF2-40B4-BE49-F238E27FC236}">
                  <a16:creationId xmlns:a16="http://schemas.microsoft.com/office/drawing/2014/main" id="{D5DE949E-75C3-426A-82FB-CEA19501F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330" name="Line 57">
              <a:extLst>
                <a:ext uri="{FF2B5EF4-FFF2-40B4-BE49-F238E27FC236}">
                  <a16:creationId xmlns:a16="http://schemas.microsoft.com/office/drawing/2014/main" id="{B93523DC-3D3B-4F26-ACDF-F4070EE60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1" name="Group 58">
            <a:extLst>
              <a:ext uri="{FF2B5EF4-FFF2-40B4-BE49-F238E27FC236}">
                <a16:creationId xmlns:a16="http://schemas.microsoft.com/office/drawing/2014/main" id="{329A3E37-B67C-475C-8A0E-935AF8241C22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5083770"/>
            <a:ext cx="609600" cy="398462"/>
            <a:chOff x="768" y="2688"/>
            <a:chExt cx="384" cy="288"/>
          </a:xfrm>
        </p:grpSpPr>
        <p:sp>
          <p:nvSpPr>
            <p:cNvPr id="181319" name="Rectangle 59">
              <a:extLst>
                <a:ext uri="{FF2B5EF4-FFF2-40B4-BE49-F238E27FC236}">
                  <a16:creationId xmlns:a16="http://schemas.microsoft.com/office/drawing/2014/main" id="{F871323A-FF80-4FCC-B639-38BEADAE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0" name="Rectangle 60">
              <a:extLst>
                <a:ext uri="{FF2B5EF4-FFF2-40B4-BE49-F238E27FC236}">
                  <a16:creationId xmlns:a16="http://schemas.microsoft.com/office/drawing/2014/main" id="{4DAE8818-1E8D-4ADC-90AB-AF45F6616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1" name="Rectangle 61">
              <a:extLst>
                <a:ext uri="{FF2B5EF4-FFF2-40B4-BE49-F238E27FC236}">
                  <a16:creationId xmlns:a16="http://schemas.microsoft.com/office/drawing/2014/main" id="{71F071AA-060E-4352-999B-CF414A9C8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2" name="Rectangle 62">
              <a:extLst>
                <a:ext uri="{FF2B5EF4-FFF2-40B4-BE49-F238E27FC236}">
                  <a16:creationId xmlns:a16="http://schemas.microsoft.com/office/drawing/2014/main" id="{0213C551-9F08-4AB3-BB1C-1D30F722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3" name="Line 63">
              <a:extLst>
                <a:ext uri="{FF2B5EF4-FFF2-40B4-BE49-F238E27FC236}">
                  <a16:creationId xmlns:a16="http://schemas.microsoft.com/office/drawing/2014/main" id="{EB270C3C-5D42-4592-B4A4-9C7CBE4C4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324" name="Line 64">
              <a:extLst>
                <a:ext uri="{FF2B5EF4-FFF2-40B4-BE49-F238E27FC236}">
                  <a16:creationId xmlns:a16="http://schemas.microsoft.com/office/drawing/2014/main" id="{4007577E-B323-43C5-A2E6-E5E793DA2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1292" name="Line 65">
            <a:extLst>
              <a:ext uri="{FF2B5EF4-FFF2-40B4-BE49-F238E27FC236}">
                <a16:creationId xmlns:a16="http://schemas.microsoft.com/office/drawing/2014/main" id="{19A693E9-20A9-4265-AFF9-70E97119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5415557"/>
            <a:ext cx="0" cy="131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3" name="Rectangle 66">
            <a:extLst>
              <a:ext uri="{FF2B5EF4-FFF2-40B4-BE49-F238E27FC236}">
                <a16:creationId xmlns:a16="http://schemas.microsoft.com/office/drawing/2014/main" id="{BB973AEE-75F0-4960-9060-8C7FC053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482232"/>
            <a:ext cx="152400" cy="65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4" name="Rectangle 67">
            <a:extLst>
              <a:ext uri="{FF2B5EF4-FFF2-40B4-BE49-F238E27FC236}">
                <a16:creationId xmlns:a16="http://schemas.microsoft.com/office/drawing/2014/main" id="{EF033B06-0B45-43E6-9B1F-F06FED76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747345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5" name="Freeform 68">
            <a:extLst>
              <a:ext uri="{FF2B5EF4-FFF2-40B4-BE49-F238E27FC236}">
                <a16:creationId xmlns:a16="http://schemas.microsoft.com/office/drawing/2014/main" id="{106BD900-C26D-4B10-994D-C107653127C4}"/>
              </a:ext>
            </a:extLst>
          </p:cNvPr>
          <p:cNvSpPr>
            <a:spLocks/>
          </p:cNvSpPr>
          <p:nvPr/>
        </p:nvSpPr>
        <p:spPr bwMode="auto">
          <a:xfrm>
            <a:off x="2127250" y="5282207"/>
            <a:ext cx="1447800" cy="398463"/>
          </a:xfrm>
          <a:custGeom>
            <a:avLst/>
            <a:gdLst>
              <a:gd name="T0" fmla="*/ 2147483646 w 760"/>
              <a:gd name="T1" fmla="*/ 2147483646 h 328"/>
              <a:gd name="T2" fmla="*/ 2147483646 w 760"/>
              <a:gd name="T3" fmla="*/ 2147483646 h 328"/>
              <a:gd name="T4" fmla="*/ 2147483646 w 760"/>
              <a:gd name="T5" fmla="*/ 2147483646 h 328"/>
              <a:gd name="T6" fmla="*/ 2147483646 w 760"/>
              <a:gd name="T7" fmla="*/ 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760"/>
              <a:gd name="T13" fmla="*/ 0 h 328"/>
              <a:gd name="T14" fmla="*/ 760 w 760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" h="328">
                <a:moveTo>
                  <a:pt x="760" y="288"/>
                </a:moveTo>
                <a:cubicBezTo>
                  <a:pt x="508" y="308"/>
                  <a:pt x="256" y="328"/>
                  <a:pt x="136" y="288"/>
                </a:cubicBezTo>
                <a:cubicBezTo>
                  <a:pt x="16" y="248"/>
                  <a:pt x="0" y="96"/>
                  <a:pt x="40" y="48"/>
                </a:cubicBezTo>
                <a:cubicBezTo>
                  <a:pt x="80" y="0"/>
                  <a:pt x="228" y="0"/>
                  <a:pt x="3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6" name="Freeform 69">
            <a:extLst>
              <a:ext uri="{FF2B5EF4-FFF2-40B4-BE49-F238E27FC236}">
                <a16:creationId xmlns:a16="http://schemas.microsoft.com/office/drawing/2014/main" id="{CDE73DBA-9C16-4964-81FB-DF3E8F906ECA}"/>
              </a:ext>
            </a:extLst>
          </p:cNvPr>
          <p:cNvSpPr>
            <a:spLocks/>
          </p:cNvSpPr>
          <p:nvPr/>
        </p:nvSpPr>
        <p:spPr bwMode="auto">
          <a:xfrm>
            <a:off x="2127250" y="4485282"/>
            <a:ext cx="1447800" cy="398463"/>
          </a:xfrm>
          <a:custGeom>
            <a:avLst/>
            <a:gdLst>
              <a:gd name="T0" fmla="*/ 2147483646 w 760"/>
              <a:gd name="T1" fmla="*/ 2147483646 h 328"/>
              <a:gd name="T2" fmla="*/ 2147483646 w 760"/>
              <a:gd name="T3" fmla="*/ 2147483646 h 328"/>
              <a:gd name="T4" fmla="*/ 2147483646 w 760"/>
              <a:gd name="T5" fmla="*/ 2147483646 h 328"/>
              <a:gd name="T6" fmla="*/ 2147483646 w 760"/>
              <a:gd name="T7" fmla="*/ 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760"/>
              <a:gd name="T13" fmla="*/ 0 h 328"/>
              <a:gd name="T14" fmla="*/ 760 w 760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" h="328">
                <a:moveTo>
                  <a:pt x="760" y="288"/>
                </a:moveTo>
                <a:cubicBezTo>
                  <a:pt x="508" y="308"/>
                  <a:pt x="256" y="328"/>
                  <a:pt x="136" y="288"/>
                </a:cubicBezTo>
                <a:cubicBezTo>
                  <a:pt x="16" y="248"/>
                  <a:pt x="0" y="96"/>
                  <a:pt x="40" y="48"/>
                </a:cubicBezTo>
                <a:cubicBezTo>
                  <a:pt x="80" y="0"/>
                  <a:pt x="228" y="0"/>
                  <a:pt x="3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7" name="Freeform 70">
            <a:extLst>
              <a:ext uri="{FF2B5EF4-FFF2-40B4-BE49-F238E27FC236}">
                <a16:creationId xmlns:a16="http://schemas.microsoft.com/office/drawing/2014/main" id="{8AFD75DD-A35C-4A40-91E8-902503344F93}"/>
              </a:ext>
            </a:extLst>
          </p:cNvPr>
          <p:cNvSpPr>
            <a:spLocks/>
          </p:cNvSpPr>
          <p:nvPr/>
        </p:nvSpPr>
        <p:spPr bwMode="auto">
          <a:xfrm>
            <a:off x="2127250" y="3421657"/>
            <a:ext cx="1447800" cy="398463"/>
          </a:xfrm>
          <a:custGeom>
            <a:avLst/>
            <a:gdLst>
              <a:gd name="T0" fmla="*/ 2147483646 w 760"/>
              <a:gd name="T1" fmla="*/ 2147483646 h 328"/>
              <a:gd name="T2" fmla="*/ 2147483646 w 760"/>
              <a:gd name="T3" fmla="*/ 2147483646 h 328"/>
              <a:gd name="T4" fmla="*/ 2147483646 w 760"/>
              <a:gd name="T5" fmla="*/ 2147483646 h 328"/>
              <a:gd name="T6" fmla="*/ 2147483646 w 760"/>
              <a:gd name="T7" fmla="*/ 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760"/>
              <a:gd name="T13" fmla="*/ 0 h 328"/>
              <a:gd name="T14" fmla="*/ 760 w 760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" h="328">
                <a:moveTo>
                  <a:pt x="760" y="288"/>
                </a:moveTo>
                <a:cubicBezTo>
                  <a:pt x="508" y="308"/>
                  <a:pt x="256" y="328"/>
                  <a:pt x="136" y="288"/>
                </a:cubicBezTo>
                <a:cubicBezTo>
                  <a:pt x="16" y="248"/>
                  <a:pt x="0" y="96"/>
                  <a:pt x="40" y="48"/>
                </a:cubicBezTo>
                <a:cubicBezTo>
                  <a:pt x="80" y="0"/>
                  <a:pt x="228" y="0"/>
                  <a:pt x="3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8" name="Line 71">
            <a:extLst>
              <a:ext uri="{FF2B5EF4-FFF2-40B4-BE49-F238E27FC236}">
                <a16:creationId xmlns:a16="http://schemas.microsoft.com/office/drawing/2014/main" id="{B9870288-B524-4A6F-99C0-0B7792B9E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33565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9" name="Line 72">
            <a:extLst>
              <a:ext uri="{FF2B5EF4-FFF2-40B4-BE49-F238E27FC236}">
                <a16:creationId xmlns:a16="http://schemas.microsoft.com/office/drawing/2014/main" id="{0241CE0B-8479-4BBA-A96D-07DBA7BF3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418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0" name="Line 73">
            <a:extLst>
              <a:ext uri="{FF2B5EF4-FFF2-40B4-BE49-F238E27FC236}">
                <a16:creationId xmlns:a16="http://schemas.microsoft.com/office/drawing/2014/main" id="{F274247C-6628-4B35-AE0C-7CE2493D3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52822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1" name="Line 74">
            <a:extLst>
              <a:ext uri="{FF2B5EF4-FFF2-40B4-BE49-F238E27FC236}">
                <a16:creationId xmlns:a16="http://schemas.microsoft.com/office/drawing/2014/main" id="{F9DE85AC-4DD0-4DA6-A672-A2F338A74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2558057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2" name="Line 75">
            <a:extLst>
              <a:ext uri="{FF2B5EF4-FFF2-40B4-BE49-F238E27FC236}">
                <a16:creationId xmlns:a16="http://schemas.microsoft.com/office/drawing/2014/main" id="{3DFFF59F-2F2D-4BBF-A438-590FA70AA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5814020"/>
            <a:ext cx="0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3" name="Text Box 76">
            <a:extLst>
              <a:ext uri="{FF2B5EF4-FFF2-40B4-BE49-F238E27FC236}">
                <a16:creationId xmlns:a16="http://schemas.microsoft.com/office/drawing/2014/main" id="{B00F2BE4-99B4-47C3-8771-9D676087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858095"/>
            <a:ext cx="723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900"/>
              <a:t>MONITOR</a:t>
            </a:r>
            <a:endParaRPr lang="es-ES" altLang="en-US" sz="900"/>
          </a:p>
        </p:txBody>
      </p:sp>
      <p:sp>
        <p:nvSpPr>
          <p:cNvPr id="181304" name="Text Box 77">
            <a:extLst>
              <a:ext uri="{FF2B5EF4-FFF2-40B4-BE49-F238E27FC236}">
                <a16:creationId xmlns:a16="http://schemas.microsoft.com/office/drawing/2014/main" id="{ADCFB350-C425-4B59-8A98-002FDA13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529607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Condición c1</a:t>
            </a:r>
            <a:endParaRPr lang="es-ES" altLang="en-US" sz="1000"/>
          </a:p>
        </p:txBody>
      </p:sp>
      <p:sp>
        <p:nvSpPr>
          <p:cNvPr id="181305" name="Text Box 78">
            <a:extLst>
              <a:ext uri="{FF2B5EF4-FFF2-40B4-BE49-F238E27FC236}">
                <a16:creationId xmlns:a16="http://schemas.microsoft.com/office/drawing/2014/main" id="{A514E90E-8B8B-42C2-85C4-AB393823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593232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Condición cn</a:t>
            </a:r>
            <a:endParaRPr lang="es-ES" altLang="en-US" sz="1000"/>
          </a:p>
        </p:txBody>
      </p:sp>
      <p:sp>
        <p:nvSpPr>
          <p:cNvPr id="181306" name="Text Box 79">
            <a:extLst>
              <a:ext uri="{FF2B5EF4-FFF2-40B4-BE49-F238E27FC236}">
                <a16:creationId xmlns:a16="http://schemas.microsoft.com/office/drawing/2014/main" id="{13BDA9DD-16DC-44AB-A819-129BFF4C8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5467945"/>
            <a:ext cx="1054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900"/>
              <a:t>Cola de urgentes</a:t>
            </a:r>
            <a:endParaRPr lang="es-ES" altLang="en-US" sz="900"/>
          </a:p>
        </p:txBody>
      </p:sp>
      <p:sp>
        <p:nvSpPr>
          <p:cNvPr id="181307" name="Text Box 80">
            <a:extLst>
              <a:ext uri="{FF2B5EF4-FFF2-40B4-BE49-F238E27FC236}">
                <a16:creationId xmlns:a16="http://schemas.microsoft.com/office/drawing/2014/main" id="{892ED25B-875B-405B-8418-52288C67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796307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Cwait(c1)</a:t>
            </a:r>
            <a:endParaRPr lang="es-ES" altLang="en-US" sz="1000"/>
          </a:p>
        </p:txBody>
      </p:sp>
      <p:sp>
        <p:nvSpPr>
          <p:cNvPr id="181308" name="Text Box 81">
            <a:extLst>
              <a:ext uri="{FF2B5EF4-FFF2-40B4-BE49-F238E27FC236}">
                <a16:creationId xmlns:a16="http://schemas.microsoft.com/office/drawing/2014/main" id="{9DAC8B4A-FA17-491E-8837-B4ED5AE6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4858345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Cwait(cn)</a:t>
            </a:r>
            <a:endParaRPr lang="es-ES" altLang="en-US" sz="1000"/>
          </a:p>
        </p:txBody>
      </p:sp>
      <p:sp>
        <p:nvSpPr>
          <p:cNvPr id="181309" name="Text Box 82">
            <a:extLst>
              <a:ext uri="{FF2B5EF4-FFF2-40B4-BE49-F238E27FC236}">
                <a16:creationId xmlns:a16="http://schemas.microsoft.com/office/drawing/2014/main" id="{5EE304F5-483E-46FF-9710-CCC84264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5655270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Csignal</a:t>
            </a:r>
            <a:endParaRPr lang="es-ES" altLang="en-US" sz="1000"/>
          </a:p>
        </p:txBody>
      </p:sp>
      <p:sp>
        <p:nvSpPr>
          <p:cNvPr id="181310" name="Text Box 83">
            <a:extLst>
              <a:ext uri="{FF2B5EF4-FFF2-40B4-BE49-F238E27FC236}">
                <a16:creationId xmlns:a16="http://schemas.microsoft.com/office/drawing/2014/main" id="{D7A91723-AE7F-4E89-9D6D-EB752004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404070"/>
            <a:ext cx="804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/>
              <a:t>Entrada</a:t>
            </a:r>
            <a:endParaRPr lang="es-ES" altLang="en-US" sz="1400"/>
          </a:p>
        </p:txBody>
      </p:sp>
      <p:sp>
        <p:nvSpPr>
          <p:cNvPr id="181311" name="Text Box 84">
            <a:extLst>
              <a:ext uri="{FF2B5EF4-FFF2-40B4-BE49-F238E27FC236}">
                <a16:creationId xmlns:a16="http://schemas.microsoft.com/office/drawing/2014/main" id="{F7F499D2-1850-4D37-A45D-FBD970B97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226913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Zona de espera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Del monitor</a:t>
            </a:r>
            <a:endParaRPr lang="es-ES" altLang="en-US" sz="1000"/>
          </a:p>
        </p:txBody>
      </p:sp>
      <p:sp>
        <p:nvSpPr>
          <p:cNvPr id="181312" name="Text Box 85">
            <a:extLst>
              <a:ext uri="{FF2B5EF4-FFF2-40B4-BE49-F238E27FC236}">
                <a16:creationId xmlns:a16="http://schemas.microsoft.com/office/drawing/2014/main" id="{01FD250E-4E02-484F-8D09-F5D332F1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080220"/>
            <a:ext cx="820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Cola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entrada 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000"/>
              <a:t>procesos</a:t>
            </a:r>
            <a:endParaRPr lang="es-ES" altLang="en-US" sz="1000"/>
          </a:p>
        </p:txBody>
      </p:sp>
      <p:sp>
        <p:nvSpPr>
          <p:cNvPr id="181313" name="Text Box 86">
            <a:extLst>
              <a:ext uri="{FF2B5EF4-FFF2-40B4-BE49-F238E27FC236}">
                <a16:creationId xmlns:a16="http://schemas.microsoft.com/office/drawing/2014/main" id="{38BC7ED7-1AD9-407D-95CE-4DB125B0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6002932"/>
            <a:ext cx="6778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/>
              <a:t>Salida</a:t>
            </a:r>
            <a:endParaRPr lang="es-ES" altLang="en-US" sz="1400"/>
          </a:p>
        </p:txBody>
      </p:sp>
      <p:sp>
        <p:nvSpPr>
          <p:cNvPr id="181314" name="Oval 87">
            <a:extLst>
              <a:ext uri="{FF2B5EF4-FFF2-40B4-BE49-F238E27FC236}">
                <a16:creationId xmlns:a16="http://schemas.microsoft.com/office/drawing/2014/main" id="{BF1D0340-A4E6-49CF-8EE3-1E42AB38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418607"/>
            <a:ext cx="76200" cy="66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315" name="Oval 88">
            <a:extLst>
              <a:ext uri="{FF2B5EF4-FFF2-40B4-BE49-F238E27FC236}">
                <a16:creationId xmlns:a16="http://schemas.microsoft.com/office/drawing/2014/main" id="{8BDD2CE4-624C-45B8-9C79-5432A1F0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551957"/>
            <a:ext cx="76200" cy="66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4665" name="Text Box 89">
            <a:extLst>
              <a:ext uri="{FF2B5EF4-FFF2-40B4-BE49-F238E27FC236}">
                <a16:creationId xmlns:a16="http://schemas.microsoft.com/office/drawing/2014/main" id="{800B3005-BECA-4447-920D-EF547A2A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7912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00FF"/>
                </a:solidFill>
              </a:rPr>
              <a:t>P0</a:t>
            </a:r>
            <a:endParaRPr lang="en-US" altLang="en-US" sz="1800" b="1">
              <a:solidFill>
                <a:srgbClr val="0000FF"/>
              </a:solidFill>
            </a:endParaRPr>
          </a:p>
        </p:txBody>
      </p:sp>
      <p:sp>
        <p:nvSpPr>
          <p:cNvPr id="664666" name="Text Box 90">
            <a:extLst>
              <a:ext uri="{FF2B5EF4-FFF2-40B4-BE49-F238E27FC236}">
                <a16:creationId xmlns:a16="http://schemas.microsoft.com/office/drawing/2014/main" id="{9503BA4D-106A-46A5-A923-6759B129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7912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rgbClr val="006600"/>
                </a:solidFill>
              </a:rPr>
              <a:t>P1</a:t>
            </a:r>
            <a:endParaRPr lang="en-US" altLang="en-US" sz="1800" b="1">
              <a:solidFill>
                <a:srgbClr val="006600"/>
              </a:solidFill>
            </a:endParaRPr>
          </a:p>
        </p:txBody>
      </p:sp>
      <p:sp>
        <p:nvSpPr>
          <p:cNvPr id="664667" name="Text Box 91">
            <a:extLst>
              <a:ext uri="{FF2B5EF4-FFF2-40B4-BE49-F238E27FC236}">
                <a16:creationId xmlns:a16="http://schemas.microsoft.com/office/drawing/2014/main" id="{6D0B18FE-9C5B-4F3B-9D68-D2F18255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91295"/>
            <a:ext cx="3071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800" b="1">
                <a:solidFill>
                  <a:srgbClr val="FF0000"/>
                </a:solidFill>
              </a:rPr>
              <a:t>Monitor ocupado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555 L -0.00174 0.33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33033 C -0.07083 0.36852 -0.13993 0.40695 -0.19757 0.42107 C -0.25521 0.43519 -0.32552 0.42639 -0.34757 0.41551 C -0.36962 0.40463 -0.34323 0.36574 -0.32951 0.35625 C -0.3158 0.34676 -0.2908 0.35232 -0.26563 0.35811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3" y="5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01 L 0.00173 0.330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33033 L 0.00173 0.624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62 0.35811 C -0.2276 0.36181 -0.08108 0.33774 -0.03785 0.38102 C 0.00538 0.42431 -0.0125 0.56806 -0.0059 0.61737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65" grpId="0"/>
      <p:bldP spid="664665" grpId="1"/>
      <p:bldP spid="664665" grpId="2"/>
      <p:bldP spid="664665" grpId="3"/>
      <p:bldP spid="664666" grpId="0"/>
      <p:bldP spid="664666" grpId="1"/>
      <p:bldP spid="664666" grpId="2"/>
      <p:bldP spid="664666" grpId="3"/>
      <p:bldP spid="664667" grpId="0"/>
      <p:bldP spid="664667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2">
            <a:extLst>
              <a:ext uri="{FF2B5EF4-FFF2-40B4-BE49-F238E27FC236}">
                <a16:creationId xmlns:a16="http://schemas.microsoft.com/office/drawing/2014/main" id="{6FB85E74-AD07-4BA9-957B-A34A07C5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4675"/>
            <a:ext cx="8135938" cy="37449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3302" name="Rectangle 3">
            <a:extLst>
              <a:ext uri="{FF2B5EF4-FFF2-40B4-BE49-F238E27FC236}">
                <a16:creationId xmlns:a16="http://schemas.microsoft.com/office/drawing/2014/main" id="{E1C118D6-986D-4F18-A9D4-ADFC8EF5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productor/consumidor, solución con monitores.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784F82-9D42-45E4-A2A3-6599FC93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F77B4-8D74-4EA4-A1B0-540129B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1604AA-2382-40E9-A9BC-55C17E3D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96</a:t>
            </a:fld>
            <a:endParaRPr lang="es-ES" altLang="es-MX"/>
          </a:p>
        </p:txBody>
      </p:sp>
      <p:sp>
        <p:nvSpPr>
          <p:cNvPr id="183303" name="Rectangle 4">
            <a:extLst>
              <a:ext uri="{FF2B5EF4-FFF2-40B4-BE49-F238E27FC236}">
                <a16:creationId xmlns:a16="http://schemas.microsoft.com/office/drawing/2014/main" id="{202EE004-3D5F-40E8-B032-920E7CD0621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7613" y="1844675"/>
            <a:ext cx="7926387" cy="39608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monitor</a:t>
            </a:r>
            <a:r>
              <a:rPr lang="es-ES" altLang="en-US" sz="1400">
                <a:latin typeface="Courier New" panose="02070309020205020404" pitchFamily="49" charset="0"/>
              </a:rPr>
              <a:t> buffer_acotado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char buffer[TAM_BUFFER];		// Espacio para N elementos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int sigent,sigsal;	// Apuntadores al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int contador;		// Número de elementos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s-ES" altLang="en-US" sz="1400">
                <a:latin typeface="Courier New" panose="02070309020205020404" pitchFamily="49" charset="0"/>
              </a:rPr>
              <a:t> </a:t>
            </a:r>
            <a:r>
              <a:rPr lang="es-ES" altLang="en-US" sz="1400">
                <a:solidFill>
                  <a:srgbClr val="FF3300"/>
                </a:solidFill>
                <a:latin typeface="Courier New" panose="02070309020205020404" pitchFamily="49" charset="0"/>
              </a:rPr>
              <a:t>no_lleno,no_vacio;	</a:t>
            </a:r>
            <a:r>
              <a:rPr lang="es-ES" altLang="en-US" sz="1400">
                <a:latin typeface="Courier New" panose="02070309020205020404" pitchFamily="49" charset="0"/>
              </a:rPr>
              <a:t>// Para sincronización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</a:t>
            </a:r>
            <a:r>
              <a:rPr lang="es-ES" altLang="en-US" sz="1400" b="1">
                <a:latin typeface="Courier New" panose="02070309020205020404" pitchFamily="49" charset="0"/>
              </a:rPr>
              <a:t>añadir(char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{</a:t>
            </a:r>
            <a:endParaRPr lang="es-E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latin typeface="Courier New" panose="02070309020205020404" pitchFamily="49" charset="0"/>
              </a:rPr>
              <a:t>if </a:t>
            </a:r>
            <a:r>
              <a:rPr lang="es-ES" altLang="en-US" sz="1400">
                <a:latin typeface="Courier New" panose="02070309020205020404" pitchFamily="49" charset="0"/>
              </a:rPr>
              <a:t>(contador==TAM_BUFFER) </a:t>
            </a:r>
            <a:r>
              <a:rPr lang="es-ES" alt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cwait(no_lleno);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                     	// Buffer lleno; se impide producir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buffer[sigent]=x;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sigent=sigent+1 % TAM_BUFFER;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contador++;		// Un elemento más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>
                <a:latin typeface="Courier New" panose="02070309020205020404" pitchFamily="49" charset="0"/>
              </a:rPr>
              <a:t>        </a:t>
            </a:r>
            <a:r>
              <a:rPr lang="es-E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csignal(no_vacío);</a:t>
            </a:r>
            <a:r>
              <a:rPr lang="es-ES" altLang="en-US" sz="1400">
                <a:latin typeface="Courier New" panose="02070309020205020404" pitchFamily="49" charset="0"/>
              </a:rPr>
              <a:t>	// Reanudar un consumidor en espera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400" b="1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2">
            <a:extLst>
              <a:ext uri="{FF2B5EF4-FFF2-40B4-BE49-F238E27FC236}">
                <a16:creationId xmlns:a16="http://schemas.microsoft.com/office/drawing/2014/main" id="{49AE1808-5DD5-423F-983F-B0344CEB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3" y="1772816"/>
            <a:ext cx="6407175" cy="2916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5350" name="Rectangle 3">
            <a:extLst>
              <a:ext uri="{FF2B5EF4-FFF2-40B4-BE49-F238E27FC236}">
                <a16:creationId xmlns:a16="http://schemas.microsoft.com/office/drawing/2014/main" id="{67AD2BFB-2DC9-4B34-B764-B597562FB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productor/consumidor, solución con monitores.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59A7AB-6C2F-402C-BE5B-3D1BBAB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45FA2C-1C1E-4E49-849E-26811F90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F34311-E04F-4D07-8A12-91E6478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97</a:t>
            </a:fld>
            <a:endParaRPr lang="es-ES" altLang="es-MX"/>
          </a:p>
        </p:txBody>
      </p:sp>
      <p:sp>
        <p:nvSpPr>
          <p:cNvPr id="185351" name="Rectangle 4">
            <a:extLst>
              <a:ext uri="{FF2B5EF4-FFF2-40B4-BE49-F238E27FC236}">
                <a16:creationId xmlns:a16="http://schemas.microsoft.com/office/drawing/2014/main" id="{7C169ECC-A489-4CBB-9DCD-3073E04A5F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7705725" cy="445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</a:t>
            </a:r>
            <a:r>
              <a:rPr lang="es-ES" altLang="en-US" sz="1200" b="1">
                <a:latin typeface="Courier New" panose="02070309020205020404" pitchFamily="49" charset="0"/>
              </a:rPr>
              <a:t>tomar(char x)</a:t>
            </a:r>
          </a:p>
          <a:p>
            <a:pPr eaLnBrk="1" hangingPunct="1"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    {</a:t>
            </a:r>
            <a:endParaRPr lang="es-ES" altLang="en-US" sz="12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</a:t>
            </a:r>
            <a:r>
              <a:rPr lang="es-ES" altLang="en-US" sz="1200" b="1">
                <a:latin typeface="Courier New" panose="02070309020205020404" pitchFamily="49" charset="0"/>
              </a:rPr>
              <a:t>if</a:t>
            </a:r>
            <a:r>
              <a:rPr lang="es-ES" altLang="en-US" sz="1200">
                <a:latin typeface="Courier New" panose="02070309020205020404" pitchFamily="49" charset="0"/>
              </a:rPr>
              <a:t> (contador==0) </a:t>
            </a:r>
            <a:r>
              <a:rPr lang="es-ES" altLang="en-US" sz="1200" b="1">
                <a:solidFill>
                  <a:srgbClr val="FF3300"/>
                </a:solidFill>
                <a:latin typeface="Courier New" panose="02070309020205020404" pitchFamily="49" charset="0"/>
              </a:rPr>
              <a:t>cwait(no_vacío);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                     // Buffer vacío; se impide consumir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x=buffer[sigsal];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sigsal=(sigsal+1) </a:t>
            </a:r>
            <a:r>
              <a:rPr lang="es-ES" altLang="en-US" sz="1200" b="1">
                <a:latin typeface="Courier New" panose="02070309020205020404" pitchFamily="49" charset="0"/>
              </a:rPr>
              <a:t>%</a:t>
            </a:r>
            <a:r>
              <a:rPr lang="es-ES" altLang="en-US" sz="1200">
                <a:latin typeface="Courier New" panose="02070309020205020404" pitchFamily="49" charset="0"/>
              </a:rPr>
              <a:t> TAM_BUFFER;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contador--;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                     // Un elemento menos en el buffer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</a:t>
            </a:r>
            <a:r>
              <a:rPr lang="es-E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csignal(no_lleno);</a:t>
            </a:r>
            <a:r>
              <a:rPr lang="es-ES" altLang="en-US" sz="1200">
                <a:latin typeface="Courier New" panose="02070309020205020404" pitchFamily="49" charset="0"/>
              </a:rPr>
              <a:t>   // Reanudar un productor en espera</a:t>
            </a:r>
          </a:p>
          <a:p>
            <a:pPr eaLnBrk="1" hangingPunct="1"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    initialize</a:t>
            </a:r>
          </a:p>
          <a:p>
            <a:pPr eaLnBrk="1" hangingPunct="1"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    {</a:t>
            </a:r>
            <a:r>
              <a:rPr lang="es-ES" altLang="en-US" sz="1200">
                <a:latin typeface="Courier New" panose="02070309020205020404" pitchFamily="49" charset="0"/>
              </a:rPr>
              <a:t>		   // Cuerpo del monitor}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    sigent=0;sigsal=0;contador=0;	// Buffer inicialmente vacío</a:t>
            </a:r>
          </a:p>
          <a:p>
            <a:pPr eaLnBrk="1" hangingPunct="1">
              <a:buFontTx/>
              <a:buNone/>
            </a:pPr>
            <a:r>
              <a:rPr lang="es-ES" altLang="en-US" sz="1200">
                <a:latin typeface="Courier New" panose="02070309020205020404" pitchFamily="49" charset="0"/>
              </a:rPr>
              <a:t>    </a:t>
            </a:r>
            <a:r>
              <a:rPr lang="es-ES" altLang="en-US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200" b="1">
                <a:latin typeface="Courier New" panose="02070309020205020404" pitchFamily="49" charset="0"/>
              </a:rPr>
              <a:t>} // Termina el monitor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2">
            <a:extLst>
              <a:ext uri="{FF2B5EF4-FFF2-40B4-BE49-F238E27FC236}">
                <a16:creationId xmlns:a16="http://schemas.microsoft.com/office/drawing/2014/main" id="{66B8B37D-FE6B-4DBD-9403-9D4832947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El productor/consumidor, solución con monitores.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92E947-9F27-45FE-8443-4D01CADC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09829F-5933-4561-A69B-52C03AB9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CFCF05-747A-4B80-AD6F-2318321B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C7B0-0C13-4F91-BC52-FE145B296616}" type="slidenum">
              <a:rPr lang="es-ES" altLang="es-MX" smtClean="0"/>
              <a:pPr>
                <a:defRPr/>
              </a:pPr>
              <a:t>98</a:t>
            </a:fld>
            <a:endParaRPr lang="es-ES" altLang="es-MX"/>
          </a:p>
        </p:txBody>
      </p:sp>
      <p:sp>
        <p:nvSpPr>
          <p:cNvPr id="187398" name="Rectangle 3">
            <a:extLst>
              <a:ext uri="{FF2B5EF4-FFF2-40B4-BE49-F238E27FC236}">
                <a16:creationId xmlns:a16="http://schemas.microsoft.com/office/drawing/2014/main" id="{6235F9EE-2550-444E-A2BD-7F93BBF043B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00225"/>
            <a:ext cx="3887788" cy="2565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char x;</a:t>
            </a:r>
            <a:endParaRPr lang="es-ES" altLang="en-US" sz="17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while(forever)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producir(x);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>
                <a:latin typeface="Courier New" panose="02070309020205020404" pitchFamily="49" charset="0"/>
              </a:rPr>
              <a:t>        </a:t>
            </a:r>
            <a:r>
              <a:rPr lang="es-E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añadir(x);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399" name="Rectangle 4">
            <a:extLst>
              <a:ext uri="{FF2B5EF4-FFF2-40B4-BE49-F238E27FC236}">
                <a16:creationId xmlns:a16="http://schemas.microsoft.com/office/drawing/2014/main" id="{00F7B0D7-7D3B-4142-8EF7-074E4F45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97" y="4474119"/>
            <a:ext cx="3887788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7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700" b="1" dirty="0">
                <a:latin typeface="Courier New" panose="02070309020205020404" pitchFamily="49" charset="0"/>
              </a:rPr>
              <a:t> {</a:t>
            </a:r>
            <a:endParaRPr lang="es-E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Productor();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Consumidor();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400" name="Rectangle 5">
            <a:extLst>
              <a:ext uri="{FF2B5EF4-FFF2-40B4-BE49-F238E27FC236}">
                <a16:creationId xmlns:a16="http://schemas.microsoft.com/office/drawing/2014/main" id="{128367B9-466A-4604-BD91-0A5CA4ED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89658"/>
            <a:ext cx="3887787" cy="25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</a:t>
            </a:r>
            <a:r>
              <a:rPr lang="es-ES" altLang="en-US" sz="1700" dirty="0" err="1">
                <a:latin typeface="Courier New" panose="02070309020205020404" pitchFamily="49" charset="0"/>
              </a:rPr>
              <a:t>char</a:t>
            </a:r>
            <a:r>
              <a:rPr lang="es-ES" altLang="en-US" sz="1700" dirty="0">
                <a:latin typeface="Courier New" panose="02070309020205020404" pitchFamily="49" charset="0"/>
              </a:rPr>
              <a:t> x;</a:t>
            </a:r>
            <a:endParaRPr lang="es-E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700" b="1" dirty="0">
                <a:latin typeface="Courier New" panose="02070309020205020404" pitchFamily="49" charset="0"/>
              </a:rPr>
              <a:t>(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7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{</a:t>
            </a:r>
            <a:r>
              <a:rPr lang="es-ES" altLang="en-US" sz="17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</a:t>
            </a:r>
            <a:r>
              <a:rPr lang="es-ES" altLang="en-US" sz="1700" b="1" dirty="0">
                <a:solidFill>
                  <a:srgbClr val="FF3300"/>
                </a:solidFill>
                <a:latin typeface="Courier New" panose="02070309020205020404" pitchFamily="49" charset="0"/>
              </a:rPr>
              <a:t>tomar(x);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       consumir(x);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4">
            <a:extLst>
              <a:ext uri="{FF2B5EF4-FFF2-40B4-BE49-F238E27FC236}">
                <a16:creationId xmlns:a16="http://schemas.microsoft.com/office/drawing/2014/main" id="{4D34E850-8C4D-49A5-9AFE-DE904885D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Inconvenientes de la solución anterior</a:t>
            </a:r>
          </a:p>
        </p:txBody>
      </p:sp>
      <p:sp>
        <p:nvSpPr>
          <p:cNvPr id="189446" name="Rectangle 5">
            <a:extLst>
              <a:ext uri="{FF2B5EF4-FFF2-40B4-BE49-F238E27FC236}">
                <a16:creationId xmlns:a16="http://schemas.microsoft.com/office/drawing/2014/main" id="{69FE8DB0-CB7C-49FC-B11D-C40549E3C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Si el proceso que ejecuta el csignal no abandona el monitor se requieren cambios de contexto adicionales</a:t>
            </a:r>
          </a:p>
          <a:p>
            <a:pPr lvl="1" eaLnBrk="1" hangingPunct="1"/>
            <a:r>
              <a:rPr lang="es-ES" altLang="en-US"/>
              <a:t>uno para suspender el proceso</a:t>
            </a:r>
          </a:p>
          <a:p>
            <a:pPr lvl="1" eaLnBrk="1" hangingPunct="1"/>
            <a:r>
              <a:rPr lang="es-ES" altLang="en-US"/>
              <a:t>otro para reanudarlo</a:t>
            </a:r>
          </a:p>
          <a:p>
            <a:pPr eaLnBrk="1" hangingPunct="1"/>
            <a:r>
              <a:rPr lang="es-ES" altLang="en-US"/>
              <a:t>Cuando se ejecuta un csignal</a:t>
            </a:r>
          </a:p>
          <a:p>
            <a:pPr lvl="1" eaLnBrk="1" hangingPunct="1"/>
            <a:r>
              <a:rPr lang="es-ES" altLang="en-US"/>
              <a:t>debe activarse de inmediato un proceso de la cola de condición correspondiente</a:t>
            </a:r>
          </a:p>
          <a:p>
            <a:pPr lvl="1" eaLnBrk="1" hangingPunct="1"/>
            <a:r>
              <a:rPr lang="es-ES" altLang="en-US"/>
              <a:t>ningún otro proceso entrará al monitor antes de activarse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BC2E50-4455-4694-B5CE-2F037E80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337298-5EA8-4ADC-AB49-DB6A369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711D44-49AA-4A08-ACE5-42F4331E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163B-1AD8-41E7-BA5E-0DDB98E69481}" type="slidenum">
              <a:rPr lang="es-ES" altLang="es-MX" smtClean="0"/>
              <a:pPr>
                <a:defRPr/>
              </a:pPr>
              <a:t>99</a:t>
            </a:fld>
            <a:endParaRPr lang="es-ES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5865</TotalTime>
  <Words>12831</Words>
  <Application>Microsoft Office PowerPoint</Application>
  <PresentationFormat>Presentación en pantalla (4:3)</PresentationFormat>
  <Paragraphs>2821</Paragraphs>
  <Slides>147</Slides>
  <Notes>125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147</vt:i4>
      </vt:variant>
    </vt:vector>
  </HeadingPairs>
  <TitlesOfParts>
    <vt:vector size="156" baseType="lpstr">
      <vt:lpstr>Arial</vt:lpstr>
      <vt:lpstr>Arial Narrow</vt:lpstr>
      <vt:lpstr>Calibri</vt:lpstr>
      <vt:lpstr>Courier New</vt:lpstr>
      <vt:lpstr>Symbol</vt:lpstr>
      <vt:lpstr>Times New Roman</vt:lpstr>
      <vt:lpstr>Wingdings</vt:lpstr>
      <vt:lpstr>ITESO 2019b</vt:lpstr>
      <vt:lpstr>Imagen</vt:lpstr>
      <vt:lpstr>Problemas de concurrencia, exclusión mutua y sincronización</vt:lpstr>
      <vt:lpstr>Agenda</vt:lpstr>
      <vt:lpstr>Agenda</vt:lpstr>
      <vt:lpstr>Problemas con la ejecución concurrente</vt:lpstr>
      <vt:lpstr>Ejemplo</vt:lpstr>
      <vt:lpstr>Condiciones de concurso</vt:lpstr>
      <vt:lpstr>El problema de la sección crítica</vt:lpstr>
      <vt:lpstr>Ejemplo</vt:lpstr>
      <vt:lpstr>Panorama para el análisis de las soluciones</vt:lpstr>
      <vt:lpstr>Requisitos para una solución válida al problema de la sección crítica</vt:lpstr>
      <vt:lpstr>Requisitos para una solución válida al problema de la sección crítica</vt:lpstr>
      <vt:lpstr>Tipos de soluciones</vt:lpstr>
      <vt:lpstr>Agenda</vt:lpstr>
      <vt:lpstr>Soluciones por software</vt:lpstr>
      <vt:lpstr>El problema de los borrachos</vt:lpstr>
      <vt:lpstr>El problema de los borrachos intento 1</vt:lpstr>
      <vt:lpstr>Intento 1</vt:lpstr>
      <vt:lpstr>Intento 1</vt:lpstr>
      <vt:lpstr>Intento 1</vt:lpstr>
      <vt:lpstr>El problema de los borrachos intento 2</vt:lpstr>
      <vt:lpstr>Intento 2</vt:lpstr>
      <vt:lpstr>Intento 2</vt:lpstr>
      <vt:lpstr>Intento 2</vt:lpstr>
      <vt:lpstr>El problema de los borrachos intento 3</vt:lpstr>
      <vt:lpstr>Intento 3</vt:lpstr>
      <vt:lpstr>Intento 3</vt:lpstr>
      <vt:lpstr>Intento 3</vt:lpstr>
      <vt:lpstr>El problema de los borrachos intento 4</vt:lpstr>
      <vt:lpstr>Intento 4</vt:lpstr>
      <vt:lpstr>Intento 4</vt:lpstr>
      <vt:lpstr>El problema de los borrachos con el algoritmo de Dekker</vt:lpstr>
      <vt:lpstr>Algoritmo de Dekker</vt:lpstr>
      <vt:lpstr>Algoritmo de Dekker</vt:lpstr>
      <vt:lpstr>El problema de los borrachos con el algoritmo de Peterson</vt:lpstr>
      <vt:lpstr>Algoritmo de Peterson</vt:lpstr>
      <vt:lpstr>Algoritmo de Peterson</vt:lpstr>
      <vt:lpstr>Algoritmo de Peterson</vt:lpstr>
      <vt:lpstr>El algoritmo de la panadería</vt:lpstr>
      <vt:lpstr>El algoritmo de la panadería</vt:lpstr>
      <vt:lpstr>Desventajas de las soluciones por software</vt:lpstr>
      <vt:lpstr>Desventajas de las soluciones por software</vt:lpstr>
      <vt:lpstr>Agenda</vt:lpstr>
      <vt:lpstr>Soluciones por hardware: Inhabilitación de interrupciones</vt:lpstr>
      <vt:lpstr>Soluciones de hardware: instrucciones  máquina especiales</vt:lpstr>
      <vt:lpstr>Soluciones de hardware: instrucciones  máquina especiales</vt:lpstr>
      <vt:lpstr>La instrucción test-and-set</vt:lpstr>
      <vt:lpstr>La instrucción test-and-set</vt:lpstr>
      <vt:lpstr>Ejemplo exclusión mutua con test&amp;set</vt:lpstr>
      <vt:lpstr>La instrucción test-and-set</vt:lpstr>
      <vt:lpstr>La instrucción xchg</vt:lpstr>
      <vt:lpstr>Usando xchg para exclusion mutua</vt:lpstr>
      <vt:lpstr>Ejemplo de instrucción xchg</vt:lpstr>
      <vt:lpstr>Agenda</vt:lpstr>
      <vt:lpstr>Semáforos</vt:lpstr>
      <vt:lpstr>Semáforos</vt:lpstr>
      <vt:lpstr>Semáforos binarios y semáforos generales</vt:lpstr>
      <vt:lpstr>Semáforos</vt:lpstr>
      <vt:lpstr>Definición de primitivas de semáforos para semáforos binarios</vt:lpstr>
      <vt:lpstr>El problema de los borrachos con semáforos binarios</vt:lpstr>
      <vt:lpstr>Una definición de semáforos enteros, los semáforos pueden ser negativos</vt:lpstr>
      <vt:lpstr>El problema de los borrachos con semáforos enteros (pueden tomar valores negativos)</vt:lpstr>
      <vt:lpstr>Observaciones de semáforos enteros (definición donde si toman valores negativos)</vt:lpstr>
      <vt:lpstr>Definición de primitivas de semáforos para semáforos enteros</vt:lpstr>
      <vt:lpstr>Usando semáforos para resolver problemas de secciones críticas</vt:lpstr>
      <vt:lpstr>Uso de semáforos para sincronizar procesos</vt:lpstr>
      <vt:lpstr>Ejemplo de cómo usar semáforos para sincronizar procesos</vt:lpstr>
      <vt:lpstr>El problema del productor-consumidor</vt:lpstr>
      <vt:lpstr>El problema del productor-consumidor</vt:lpstr>
      <vt:lpstr>El problema del productor-consumidor</vt:lpstr>
      <vt:lpstr>El problema del productor-consumidor (primer intento)</vt:lpstr>
      <vt:lpstr>Presentación de PowerPoint</vt:lpstr>
      <vt:lpstr>¿Que pasa si?</vt:lpstr>
      <vt:lpstr>Solución correcta por medio de semáforos binarios</vt:lpstr>
      <vt:lpstr>Una solución más elegante usando semáforos generales (enteros)</vt:lpstr>
      <vt:lpstr>Una restricción nueva y más realista al problema del productor-consumidor</vt:lpstr>
      <vt:lpstr>Solución con semáforos al problema del productor-consumidor con buffer limitado</vt:lpstr>
      <vt:lpstr>Problema de la barbería.</vt:lpstr>
      <vt:lpstr>Problema de la barbería</vt:lpstr>
      <vt:lpstr>Problema de la barbería</vt:lpstr>
      <vt:lpstr>Problema de la barbería</vt:lpstr>
      <vt:lpstr>Una barbería no equitativa</vt:lpstr>
      <vt:lpstr>Una barbería no equitativa</vt:lpstr>
      <vt:lpstr>Una barbería no equitativa</vt:lpstr>
      <vt:lpstr>Una barbería no equitativa</vt:lpstr>
      <vt:lpstr>Una barbería equitativa, se requieren más semáforos</vt:lpstr>
      <vt:lpstr>Una barbería equitativa</vt:lpstr>
      <vt:lpstr>Una barbería equitativa</vt:lpstr>
      <vt:lpstr>Una barbería equitativa</vt:lpstr>
      <vt:lpstr>Monitores</vt:lpstr>
      <vt:lpstr>Monitores con señales</vt:lpstr>
      <vt:lpstr>Monitores con señales</vt:lpstr>
      <vt:lpstr>Monitores con señales</vt:lpstr>
      <vt:lpstr>Funciones para operar las variables de condición</vt:lpstr>
      <vt:lpstr>Funciones para operar las variables de condición</vt:lpstr>
      <vt:lpstr>Estructura de un monitor</vt:lpstr>
      <vt:lpstr>El productor/consumidor, solución con monitores.</vt:lpstr>
      <vt:lpstr>El productor/consumidor, solución con monitores.</vt:lpstr>
      <vt:lpstr>El productor/consumidor, solución con monitores.</vt:lpstr>
      <vt:lpstr>Inconvenientes de la solución anterior</vt:lpstr>
      <vt:lpstr>Monitores con notificación</vt:lpstr>
      <vt:lpstr>Monitores con notificación</vt:lpstr>
      <vt:lpstr>Monitores con notificación. Ejemplo: Java</vt:lpstr>
      <vt:lpstr>Monitores con notificación. Ejemplo: Java</vt:lpstr>
      <vt:lpstr>Paso de mensajes</vt:lpstr>
      <vt:lpstr>Paso de mensajes</vt:lpstr>
      <vt:lpstr>Paso de mensajes </vt:lpstr>
      <vt:lpstr>Paso de mensajes </vt:lpstr>
      <vt:lpstr>Paso de mensajes</vt:lpstr>
      <vt:lpstr>Send, sincronización</vt:lpstr>
      <vt:lpstr>Send bloqueante</vt:lpstr>
      <vt:lpstr>Send NO bloqueante</vt:lpstr>
      <vt:lpstr>Receive</vt:lpstr>
      <vt:lpstr>Receive, sincronización</vt:lpstr>
      <vt:lpstr>Receive bloqueante</vt:lpstr>
      <vt:lpstr>Receive NO bloqueante</vt:lpstr>
      <vt:lpstr>Paso de mensajes, sincronización</vt:lpstr>
      <vt:lpstr>Paso de mensajes, sincronización</vt:lpstr>
      <vt:lpstr>Paso de mensajes, sincronización</vt:lpstr>
      <vt:lpstr>Paso de mensajes, sincronización</vt:lpstr>
      <vt:lpstr>Paso de mensajes, direccionamiento</vt:lpstr>
      <vt:lpstr>Paso de mensajes, direccionamiento directo</vt:lpstr>
      <vt:lpstr>Paso de mensajes, direccionamiento directo</vt:lpstr>
      <vt:lpstr>Paso de mensajes, direccionamiento directo</vt:lpstr>
      <vt:lpstr>Paso de mensajes, direccionamiento</vt:lpstr>
      <vt:lpstr>Paso de mensajes, direccionamiento</vt:lpstr>
      <vt:lpstr>Paso de mensajes, direccionamiento</vt:lpstr>
      <vt:lpstr>Paso de mensajes, direccionamiento</vt:lpstr>
      <vt:lpstr>Paso de mensajes, direccionamiento</vt:lpstr>
      <vt:lpstr>Paso de mensajes, direccionamiento</vt:lpstr>
      <vt:lpstr>Paso de mensajes, direccionamiento</vt:lpstr>
      <vt:lpstr>Paso de mensajes, formato de mensajes</vt:lpstr>
      <vt:lpstr>Paso de mensajes, formato de mensajes</vt:lpstr>
      <vt:lpstr>Paso de mensajes, formato de mensajes</vt:lpstr>
      <vt:lpstr>Paso de mensajes, disciplina de cola</vt:lpstr>
      <vt:lpstr>Exclusión mutua con paso de mensajes</vt:lpstr>
      <vt:lpstr>Paso de mensajes</vt:lpstr>
      <vt:lpstr>Paso de mensajes</vt:lpstr>
      <vt:lpstr>Agenda</vt:lpstr>
      <vt:lpstr>Problema de los lectores/escritores.</vt:lpstr>
      <vt:lpstr>Problema de los lectores/escritores.</vt:lpstr>
      <vt:lpstr>Problema de los lectores/escritores.</vt:lpstr>
      <vt:lpstr>Problema de los lectores/escritores, prioridad a los escritores.</vt:lpstr>
      <vt:lpstr>Lectores/escritores, solución con semáforos, prioridad a los escritores.</vt:lpstr>
      <vt:lpstr>Lectores/escritores, prioridad a los escritores, con paso de mensajes.</vt:lpstr>
      <vt:lpstr>Lectores/escritores, prioridad a los escritores con paso de mensajes.</vt:lpstr>
      <vt:lpstr>Lectores/escritores, prioridad a los escritores con paso de mensajes.</vt:lpstr>
      <vt:lpstr>Lectores/escritores, prioridad a los escritores con paso de mensajes.</vt:lpstr>
    </vt:vector>
  </TitlesOfParts>
  <Company>I.T.E.S.O.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productor consumidor</dc:title>
  <dc:creator>Usuario</dc:creator>
  <cp:lastModifiedBy>José Luis Elvira</cp:lastModifiedBy>
  <cp:revision>255</cp:revision>
  <cp:lastPrinted>2000-11-21T07:05:46Z</cp:lastPrinted>
  <dcterms:created xsi:type="dcterms:W3CDTF">2000-02-28T16:12:50Z</dcterms:created>
  <dcterms:modified xsi:type="dcterms:W3CDTF">2018-12-19T17:34:10Z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jluis@iteso.mx</vt:lpwstr>
  </property>
  <property fmtid="{D5CDD505-2E9C-101B-9397-08002B2CF9AE}" pid="8" name="HomePage">
    <vt:lpwstr>index.html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H:\apache\soppt</vt:lpwstr>
  </property>
</Properties>
</file>