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09" r:id="rId4"/>
    <p:sldId id="258" r:id="rId5"/>
    <p:sldId id="279" r:id="rId6"/>
    <p:sldId id="259" r:id="rId7"/>
    <p:sldId id="280" r:id="rId8"/>
    <p:sldId id="260" r:id="rId9"/>
    <p:sldId id="310" r:id="rId10"/>
    <p:sldId id="311" r:id="rId11"/>
    <p:sldId id="281" r:id="rId12"/>
    <p:sldId id="261" r:id="rId13"/>
    <p:sldId id="314" r:id="rId14"/>
    <p:sldId id="262" r:id="rId15"/>
    <p:sldId id="287" r:id="rId16"/>
    <p:sldId id="263" r:id="rId17"/>
    <p:sldId id="313" r:id="rId18"/>
    <p:sldId id="264" r:id="rId19"/>
    <p:sldId id="312" r:id="rId20"/>
    <p:sldId id="265" r:id="rId21"/>
    <p:sldId id="296" r:id="rId22"/>
    <p:sldId id="297" r:id="rId23"/>
    <p:sldId id="298" r:id="rId24"/>
    <p:sldId id="306" r:id="rId25"/>
    <p:sldId id="307" r:id="rId26"/>
    <p:sldId id="305" r:id="rId27"/>
    <p:sldId id="308" r:id="rId28"/>
    <p:sldId id="304" r:id="rId29"/>
    <p:sldId id="303" r:id="rId30"/>
    <p:sldId id="302" r:id="rId31"/>
    <p:sldId id="316" r:id="rId32"/>
    <p:sldId id="300" r:id="rId33"/>
    <p:sldId id="317" r:id="rId34"/>
    <p:sldId id="299" r:id="rId35"/>
    <p:sldId id="283" r:id="rId36"/>
    <p:sldId id="284" r:id="rId37"/>
    <p:sldId id="266" r:id="rId38"/>
    <p:sldId id="267" r:id="rId39"/>
    <p:sldId id="271" r:id="rId40"/>
    <p:sldId id="294" r:id="rId41"/>
    <p:sldId id="293" r:id="rId42"/>
    <p:sldId id="292" r:id="rId43"/>
    <p:sldId id="291" r:id="rId44"/>
    <p:sldId id="290" r:id="rId45"/>
    <p:sldId id="315" r:id="rId46"/>
    <p:sldId id="289" r:id="rId47"/>
    <p:sldId id="288" r:id="rId4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9933"/>
    <a:srgbClr val="00FF00"/>
    <a:srgbClr val="FF0000"/>
    <a:srgbClr val="009900"/>
    <a:srgbClr val="DDDDDD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>
      <p:cViewPr varScale="1">
        <p:scale>
          <a:sx n="55" d="100"/>
          <a:sy n="55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1154A6F3-FB16-44CA-A68F-F9C2BCC3705C}"/>
    <pc:docChg chg="modSld">
      <pc:chgData name="ELVIRA VALENZUELA, JOSE LUIS" userId="e19aec6b-46d0-4f6b-8f07-8e7d115ec735" providerId="ADAL" clId="{1154A6F3-FB16-44CA-A68F-F9C2BCC3705C}" dt="2018-12-19T17:35:13.499" v="36" actId="1038"/>
      <pc:docMkLst>
        <pc:docMk/>
      </pc:docMkLst>
      <pc:sldChg chg="modSp">
        <pc:chgData name="ELVIRA VALENZUELA, JOSE LUIS" userId="e19aec6b-46d0-4f6b-8f07-8e7d115ec735" providerId="ADAL" clId="{1154A6F3-FB16-44CA-A68F-F9C2BCC3705C}" dt="2018-12-19T17:35:13.499" v="36" actId="1038"/>
        <pc:sldMkLst>
          <pc:docMk/>
          <pc:sldMk cId="0" sldId="288"/>
        </pc:sldMkLst>
        <pc:spChg chg="mod">
          <ac:chgData name="ELVIRA VALENZUELA, JOSE LUIS" userId="e19aec6b-46d0-4f6b-8f07-8e7d115ec735" providerId="ADAL" clId="{1154A6F3-FB16-44CA-A68F-F9C2BCC3705C}" dt="2018-12-19T17:35:13.499" v="36" actId="1038"/>
          <ac:spMkLst>
            <pc:docMk/>
            <pc:sldMk cId="0" sldId="288"/>
            <ac:spMk id="94213" creationId="{B2EE338F-60B0-4CD6-B32B-987369F399DB}"/>
          </ac:spMkLst>
        </pc:spChg>
      </pc:sldChg>
      <pc:sldChg chg="modSp">
        <pc:chgData name="ELVIRA VALENZUELA, JOSE LUIS" userId="e19aec6b-46d0-4f6b-8f07-8e7d115ec735" providerId="ADAL" clId="{1154A6F3-FB16-44CA-A68F-F9C2BCC3705C}" dt="2018-12-18T17:33:57.004" v="4" actId="2085"/>
        <pc:sldMkLst>
          <pc:docMk/>
          <pc:sldMk cId="0" sldId="291"/>
        </pc:sldMkLst>
        <pc:spChg chg="mod">
          <ac:chgData name="ELVIRA VALENZUELA, JOSE LUIS" userId="e19aec6b-46d0-4f6b-8f07-8e7d115ec735" providerId="ADAL" clId="{1154A6F3-FB16-44CA-A68F-F9C2BCC3705C}" dt="2018-12-18T17:33:57.004" v="4" actId="2085"/>
          <ac:spMkLst>
            <pc:docMk/>
            <pc:sldMk cId="0" sldId="291"/>
            <ac:spMk id="91142" creationId="{19582242-AFE3-4DFB-8A52-1BC6BD874B8D}"/>
          </ac:spMkLst>
        </pc:spChg>
      </pc:sldChg>
      <pc:sldChg chg="modSp">
        <pc:chgData name="ELVIRA VALENZUELA, JOSE LUIS" userId="e19aec6b-46d0-4f6b-8f07-8e7d115ec735" providerId="ADAL" clId="{1154A6F3-FB16-44CA-A68F-F9C2BCC3705C}" dt="2018-12-18T17:32:28.510" v="2" actId="1036"/>
        <pc:sldMkLst>
          <pc:docMk/>
          <pc:sldMk cId="0" sldId="310"/>
        </pc:sldMkLst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4" creationId="{9C21290B-B250-4F41-8133-296E56AA81C1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5" creationId="{E9D392BC-978B-4ABF-926D-AEA17F0F19DE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6" creationId="{5AD99258-76FB-4463-8136-9770BEEF6A19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7" creationId="{434F4DF1-DC28-4CC0-8CF7-C5D4C80D1879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8" creationId="{1D1FFD41-7E05-4B4D-AF18-C8EB4DF0AA53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89" creationId="{14DF3E01-0C20-4817-96CE-553A5508508C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0" creationId="{33A73A53-7853-4603-A9C4-0781551417AD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1" creationId="{5E70E0A7-B0D9-4ABA-933B-FAC7E02C7AA9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2" creationId="{A6CBD58E-B010-4E8B-AC29-1816978187C7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3" creationId="{D3B9406F-0504-49B5-B0C2-62F7C40CAE8D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4" creationId="{ADF1A46C-1B90-4DDD-ADE0-A910112C0DBB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24595" creationId="{6131D2FD-88DC-4802-AF66-B71DACBEB93A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157729" creationId="{01C93EBD-C45F-4AFF-903B-10B912A4D0C4}"/>
          </ac:spMkLst>
        </pc:spChg>
        <pc:spChg chg="mod">
          <ac:chgData name="ELVIRA VALENZUELA, JOSE LUIS" userId="e19aec6b-46d0-4f6b-8f07-8e7d115ec735" providerId="ADAL" clId="{1154A6F3-FB16-44CA-A68F-F9C2BCC3705C}" dt="2018-12-18T17:32:28.510" v="2" actId="1036"/>
          <ac:spMkLst>
            <pc:docMk/>
            <pc:sldMk cId="0" sldId="310"/>
            <ac:spMk id="157730" creationId="{6E4B8C44-B285-4FAF-9E0A-53977B780D09}"/>
          </ac:spMkLst>
        </pc:spChg>
        <pc:grpChg chg="mod">
          <ac:chgData name="ELVIRA VALENZUELA, JOSE LUIS" userId="e19aec6b-46d0-4f6b-8f07-8e7d115ec735" providerId="ADAL" clId="{1154A6F3-FB16-44CA-A68F-F9C2BCC3705C}" dt="2018-12-18T17:32:28.510" v="2" actId="1036"/>
          <ac:grpSpMkLst>
            <pc:docMk/>
            <pc:sldMk cId="0" sldId="310"/>
            <ac:grpSpMk id="157700" creationId="{C799C3BD-2D7F-470A-8113-3B447F0C3318}"/>
          </ac:grpSpMkLst>
        </pc:grpChg>
        <pc:grpChg chg="mod">
          <ac:chgData name="ELVIRA VALENZUELA, JOSE LUIS" userId="e19aec6b-46d0-4f6b-8f07-8e7d115ec735" providerId="ADAL" clId="{1154A6F3-FB16-44CA-A68F-F9C2BCC3705C}" dt="2018-12-18T17:32:28.510" v="2" actId="1036"/>
          <ac:grpSpMkLst>
            <pc:docMk/>
            <pc:sldMk cId="0" sldId="310"/>
            <ac:grpSpMk id="157717" creationId="{F9C77643-A4C8-4E96-80D5-47334172B77B}"/>
          </ac:grpSpMkLst>
        </pc:grpChg>
        <pc:grpChg chg="mod">
          <ac:chgData name="ELVIRA VALENZUELA, JOSE LUIS" userId="e19aec6b-46d0-4f6b-8f07-8e7d115ec735" providerId="ADAL" clId="{1154A6F3-FB16-44CA-A68F-F9C2BCC3705C}" dt="2018-12-18T17:32:28.510" v="2" actId="1036"/>
          <ac:grpSpMkLst>
            <pc:docMk/>
            <pc:sldMk cId="0" sldId="310"/>
            <ac:grpSpMk id="157723" creationId="{94D3C036-3044-404A-AD05-C76AE1C6C1E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91F9B2A-B788-45EA-8E96-4FF34F9F88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defTabSz="966788" eaLnBrk="0" fontAlgn="auto" hangingPunct="0">
              <a:spcBef>
                <a:spcPts val="0"/>
              </a:spcBef>
              <a:spcAft>
                <a:spcPts val="0"/>
              </a:spcAft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475A10A-1A2A-4325-ADD2-1246060AD8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algn="r" defTabSz="966788" eaLnBrk="0" fontAlgn="auto" hangingPunct="0">
              <a:spcBef>
                <a:spcPts val="0"/>
              </a:spcBef>
              <a:spcAft>
                <a:spcPts val="0"/>
              </a:spcAft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78ABAF5-1F74-4D17-95D5-2EBA774A29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378F76C3-2FA5-403B-B5B6-035DB68B4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4162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MX" noProof="0"/>
              <a:t>Haga clic para modificar el estilo de texto del patrón</a:t>
            </a:r>
          </a:p>
          <a:p>
            <a:pPr lvl="1"/>
            <a:r>
              <a:rPr lang="es-MX" altLang="es-MX" noProof="0"/>
              <a:t>Segundo nivel</a:t>
            </a:r>
          </a:p>
          <a:p>
            <a:pPr lvl="2"/>
            <a:r>
              <a:rPr lang="es-MX" altLang="es-MX" noProof="0"/>
              <a:t>Tercer nivel</a:t>
            </a:r>
          </a:p>
          <a:p>
            <a:pPr lvl="3"/>
            <a:r>
              <a:rPr lang="es-MX" altLang="es-MX" noProof="0"/>
              <a:t>Cuarto nivel</a:t>
            </a:r>
          </a:p>
          <a:p>
            <a:pPr lvl="4"/>
            <a:r>
              <a:rPr lang="es-MX" altLang="es-MX" noProof="0"/>
              <a:t>Quinto nivel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4AC376D4-48A7-49AC-9690-C4BE72820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defTabSz="966788" eaLnBrk="0" fontAlgn="auto" hangingPunct="0">
              <a:spcBef>
                <a:spcPts val="0"/>
              </a:spcBef>
              <a:spcAft>
                <a:spcPts val="0"/>
              </a:spcAft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C18C4D6E-329B-4D94-8113-553A3B28E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algn="r" defTabSz="966788" eaLnBrk="0" fontAlgn="auto" hangingPunct="0">
              <a:spcBef>
                <a:spcPts val="0"/>
              </a:spcBef>
              <a:spcAft>
                <a:spcPts val="0"/>
              </a:spcAft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95167E-8E40-4E6C-8C46-110746A67686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5C53641-E6C6-4B56-939E-ED18A5E69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1A1270-CF9F-41E6-89F1-B9A298686EE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68FA2CA-2F9D-4BC9-B9E2-8E3F2A101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BF5CD06-6D62-4389-8241-4559DBF76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EAA8DB0-65BE-475A-B927-C924B2B73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AAE02B-F413-40A2-A9A5-FBFD13D3910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2AC0D5D-4788-44D3-A388-CF1B4C123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6390615-1838-45F8-BFC2-8C6D9EAC7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5DFF3B5-2D95-4253-AEFA-24C8DB0BE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57FE02-CE13-481B-B1E0-2FE596437753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BD39D68-782C-450B-B023-414A4B7C6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43E86CF-8697-48A0-9B89-D755F4448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5CA43E0-C757-4AAF-9CAE-06E480AF6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CE9135-48A7-4191-A808-FE10F562CCBF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BA27D9-CB0C-4478-A6FB-16B852507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FF64ABF-6777-42C2-8043-C4EE65DB1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F32814D-036A-42F2-89C6-248C4DF7E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290A2A-6172-4826-B3F5-E09002DE6F42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28AB2F0-E0C7-4D49-80C4-BFE5E098D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5271D7C-373B-4548-9507-F00D31452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A0FCD9B-DD52-427A-984D-A07C32F9D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007160-C984-4D9B-942C-EA7E8758F267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767B2B7-D0A7-492F-94AC-8D2FF23CF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8A1744-0C64-4448-B909-86FD8D7C6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94178EB-D2D9-4ED3-8464-B098D5E84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8AA8F8-F819-4560-9126-0F93AC098105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501EC379-B058-4068-81AF-3356DB42C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11F22EB5-D797-48C5-A291-62111C4E1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52500"/>
            <a:endParaRPr lang="es-ES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4AC374D-0FAA-400A-BD5F-34A3240E7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72B547-6CED-49E3-A8B9-B9E9F17FA2C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490B641-1200-473D-8BFB-B783A656F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2624EA4-72DF-498F-99F6-CAA29B63C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B596181-FB03-44C7-9ECF-DFF1087C8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50A3B5-410D-4F37-9544-D62DCA7EA7D4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14BA765-A0BE-4A15-8E9B-9A9B7026E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35D2746-8B92-49B5-91F7-74CA638BC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3B764DB-4823-4E4A-BD37-7557BCD94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9FD2BE-74BC-425A-98BA-01CE9F93AA80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9260352-D685-4CFD-BD59-B3277CFEF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8833E03-275E-49D2-B39F-335C49DE5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8079385-F270-44EC-A213-2CF14DFE8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675303-FDB2-45C0-BCCD-5A88AA56AC8E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B043E5D-6C41-4366-BF49-CF6C875EE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556C3C7-DFB8-42DE-A6D5-B0F58611F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9660494-E121-4D9A-943C-C6DB885C0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B4B6B-99EF-4F01-A6FC-FA1B5D98EC20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3C5B5D2-D885-4EEB-9AB3-07748A15B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4AA1EA0-8604-4AD8-A261-8BE6346E6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2C98B5A-FC31-450B-B10E-11A5D97C4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29FDA9-EDD9-415F-AB85-5EF74BFFD93E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5A227C0-D5C5-43DD-9270-96D1D2D5A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42AEEE1-FDAA-4D04-A1B5-0B893FF8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441F5CF-F0FD-4BB7-800C-71D39B6A8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5C5CD-5F1B-4CA0-A6EF-CCEB5FEEBB6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D2675A8-93A2-4E1D-8313-89290618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A4EADDB-6699-41EA-8A11-136A11244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5912F7-7719-46A3-A07B-43F02849B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4D3404-F6F7-4785-A745-6C2BA7ED3AB2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E622206-BE74-4BEC-A465-B4714FE0D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A1D8D79-B877-4071-A82B-214EC592D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559698F-1444-4FC7-B796-5D25B08FA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249015-2F64-46F2-829E-820C4A2F30D7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D9844ED-D098-4BE3-A7F6-73D962281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C27B99B-0E5D-4E81-9105-14894EA2D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AB8D47C-2C64-4CBA-9DAE-011097C28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AA9D93-CE68-4015-9440-751116B1ABCE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3EF27DB-2BF3-4777-A333-FE5CEDF46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733A85-A0D6-4F72-AE0E-221A76E91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57B87B6-3EFB-47A7-A32E-60E4D0C76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5DF581-15AB-45EE-A56D-356ADBAA42B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3B360A-3F7F-4F3A-A79D-AB9F646F0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6261922-A7F3-4A67-B490-7FC36D64F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F41C5B9-C811-4765-AC47-4812D3F53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95629C-BF75-4B10-A648-96D2CF49B4D5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D6E94B9-E6CA-46E2-A39C-8DF91EB6C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0FC1B57-06C1-4B39-A4A1-74A1841EE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FCC6493-1DE9-40C6-AD26-23BF7A78B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B63F18-A18A-4F0A-BE6C-85EBE82CBCA9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38220F-8706-408D-9CC6-394390CE0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6585CCF-7F88-4010-B104-BE852A2D9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D96D4CC-0402-4808-A6EA-F54BDEB59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D3A3FB-6AC0-4427-B4E0-945C3A41B05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47D2399-EE99-4094-B6CF-ABE14BDCC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AFDB65D-00E9-4A55-9850-DC57C65C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350ADBA-A278-4A6B-86DF-E1EAC9537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500963-E367-405C-963E-13750289B43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08F876C-9D73-4666-B8BE-AC3D4B887F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A06B6E2-9AEE-41D9-9D4D-1BEA03ED7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7269390-BD52-4C8F-AF0F-28EAFBCAC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E17D3A-380F-404F-8870-9BEE6BB4326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8CDFB8-B09D-4CEF-98FB-6946B3784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5C7E9F2-2550-47E1-89AD-6189E154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D17D345-A2CB-46D3-BC4C-AB733F951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97C261-E67F-4C7E-8391-7B98B6D98260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1787A69-79F0-4F35-A099-A3CC68D59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084D7DD-2FAF-4ACB-BEE9-EE6FE0C9F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8602664-8722-4A85-937D-6D47B0EC1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069ECC-C311-405D-BAB9-884B9FEBC567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99F721C-29B1-417C-8FD9-F91070747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CA6052E-11C4-493F-8D41-5D28D2B77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70236A4-B76E-46CF-B083-DD37C17FE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D929D8-4BCC-49FE-A0DE-C55E9146CFB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85ABED0-8FD8-43B5-8D86-1D8327BF7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69D82B0-1323-4C6E-8AF3-E231907B6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15A4B7A-B53F-45D2-9120-39590AAE5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A7B41F-EB77-46BD-9156-1B492F87D87B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19C733E-6B73-4C88-9BFA-78BBDB265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C8E8006-5ABE-484A-9161-3CFAD191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B7F42A6-DF86-492E-B55A-53A51055B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E29E39-0A52-4738-99B0-5636A4F57E38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91C6E88-5F1A-402D-A15B-6C2ECD9E6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8D14E8B-30E8-4240-9FD9-AFF9973B0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5E66E-5ADE-4794-93C0-99A185505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801FD4-0AD2-46AD-8B18-BB2A47A4920F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19F1713-2118-4014-A015-2058FFCE4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0EF4BE4-5362-4459-87A6-382992908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C545863-15D4-4A6A-B15F-E2CBD17FA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5651BC-CCF7-4C2E-842F-731694D99A0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E94DCDD-364D-4385-B1F9-ACBBCFCD5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D6CDF6A7-BCB0-4809-9B50-17AFB898D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EBD9C4F7-CAA7-46C9-A3A7-BCA72098C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2C4738-167C-4AD7-B92E-E25F81A86333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8949BF5-F9DD-4CE1-90C6-CA4FB0BCB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8BE4E9E-713D-4753-9902-13504B771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B5E26A5-FED0-4383-9B26-960A79949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E1FA4-5E19-42FC-8169-2005F1DF232A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E412CBD-6AAD-4669-ABF8-1221D2656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BBE642E-AAA8-4267-B13E-1A936A226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265FE7F-C8E3-4B72-A977-D2C040AAF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BF88C8-733A-4FB4-B4DA-2491D2A38548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73212AB-887C-46B7-89FD-29329AA5A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B52F640-7FCD-457C-B761-1EE230482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9818D44-3C6B-4D84-9E5A-8CEC8E7EF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86E1E-7FAB-4AFD-B0E0-1B65722EDBC2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46E1609-9D5C-4366-8F66-2E9ED0C98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523A914-FADA-4CBE-8A59-E67D81834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BD2B370-780E-4B43-A255-97E9325AD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5E08CB-7916-4EE6-B977-08BA400766B6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7BF3F0D-E606-4207-97C8-2725A6872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177A702-0459-4F40-B8C4-7EE2FDA61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508837F-AF1F-439B-BB92-A2DD6E09F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A7F9AE-40F1-474C-AB59-96DEE6B8DA3C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6C8A31F-DFB4-42AE-9038-BE91617BE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C8102B0-D355-492E-B4FB-16BD6554F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FF2C0BA-0EA2-43EF-9DB0-A9A64B43A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834BAE-6FBE-4BFA-8D66-BC5ED4613838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5FADB9E-30CD-4A30-ACE1-FD63C6236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6A3115E-223B-44A0-BF3E-67DDBFADD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EE6D0FD1-713D-4C7E-BC5D-1270E3EA8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1F396D-341A-40D0-A2CD-8BCE6E14B18F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918263C-6F60-4A54-B868-06A1E6B18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34890F7-C13C-4F06-A480-CAFA4042C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s-MX"/>
              <a:t>Ejemplo de tcp sockets en un sistema distribuido… y como solucionarlo.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B938333-2D3E-4953-9AD3-2E6AC38B3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75C3D2-A864-4E6D-AB98-39038CA28ED2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B81B37-F05B-4DC9-9B01-4E8015831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B70CD4-EDAC-441D-B638-0A731A094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9C1FDEF-747A-49D1-83A8-6CFE0DA2D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0299E5-45FE-462E-A59D-AA352168B1B0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5C2B305-9C6F-4F1F-A4B6-BC334E8B7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4D94896-8FAF-477C-8A45-F8CA16E86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A702F09-2812-4EAC-A087-40697C480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946ED-C356-49E1-A932-B6417D72F9F1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239F7D7-2E6B-42C8-A953-443760883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6BDD6B6-26F1-42F4-8C7D-13A342194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4E522C4-6E40-4EBB-B7F7-D222903C6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DF7FFB-96D1-4961-A578-78ABBAA34EF5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912FDC5-6598-463B-8CE9-D66076BEE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DBF438D-B233-4A4B-881D-13DDC9B04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985E5F6-FFB9-4879-83EF-DD7244734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8CC615-3869-434D-B0E4-39E6CDEECF84}" type="slidenum">
              <a:rPr lang="es-MX" altLang="es-MX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CB0E96D-CD49-470C-B1D5-8E9E316F7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6AF2A41-6664-4343-9F8F-3870F0E9F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B84CE-2BF1-4128-B796-8CA4C29E899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7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4C83B-4EB8-4C95-9964-B16C4D5C396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845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0D0AB-EB82-4DF6-976D-58B03DDE8EC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6853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8CE06C-D9C4-4A88-A2C3-4C9DA88EB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2DA8EBF-FF18-46C6-A189-192EF30C5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B170D5E-36B3-434B-9E17-D9E6BB542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5BD-F0A4-49AF-86BE-1588942032F4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486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8796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27CD7-7447-413B-B547-B730DAB91B8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89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38B43-CD92-400E-8D27-7FAA7E1C961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682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6FD65-C7E7-41F2-9261-22AC0CD5585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091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033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0ABC2-024D-4F50-BEB3-E066A7A0168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210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36CDF-4B3F-4DEC-B106-0C9FD5186F1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261B7-8CDF-44B4-AB47-0EC1EC420BD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D368ABF-3653-4EA5-8807-3F1DBF5C6A9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9136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EB7D342B-2099-430E-A708-DB09B9CB99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MX"/>
              <a:t>Concurrencia: Interbloqueo e Inanición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94942EA6-14A7-4787-B1A8-D12CDE9F72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s-MX"/>
              <a:t>Capítulo 6, Stallings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F88E2-69C0-4B78-9AFE-4DA24E44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E88FC3-EE30-4019-83E5-64DB0972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78A79-5394-45B8-93BA-B1B08A7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B84CE-2BF1-4128-B796-8CA4C29E899D}" type="slidenum">
              <a:rPr lang="es-ES" altLang="es-MX" smtClean="0"/>
              <a:pPr>
                <a:defRPr/>
              </a:pPr>
              <a:t>1</a:t>
            </a:fld>
            <a:endParaRPr lang="es-ES" altLang="es-MX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CB08552-6DB6-43A7-9EB2-B16923C31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Condiciones para el interbloqueo</a:t>
            </a:r>
            <a:br>
              <a:rPr lang="es-MX" altLang="es-MX"/>
            </a:br>
            <a:r>
              <a:rPr lang="es-MX" altLang="es-MX"/>
              <a:t> (Necesarias)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72F6AA3-8D57-4D56-A858-D48E4718D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No expropiación</a:t>
            </a:r>
          </a:p>
          <a:p>
            <a:pPr lvl="1"/>
            <a:r>
              <a:rPr lang="es-MX" altLang="es-MX"/>
              <a:t>no se le puede quitar un recurso a un proceso que ya lo tiene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0F220F-0682-49ED-AFB7-3483D33E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A8F38-67DE-4A67-AA82-FA3DD8B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17869F-7226-4937-BD7A-E2934B65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10</a:t>
            </a:fld>
            <a:endParaRPr lang="es-ES" altLang="es-MX"/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DC66779D-ED3D-42B2-A748-40E4B5B0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294188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Secc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Crítica 1</a:t>
            </a:r>
            <a:endParaRPr lang="en-US" altLang="es-MX" sz="1200" b="1">
              <a:latin typeface="Arial" panose="020B0604020202020204" pitchFamily="34" charset="0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722B76ED-C2AE-4855-BAEA-51489DE8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646488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Secc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Crítica 3</a:t>
            </a:r>
            <a:endParaRPr lang="en-US" altLang="es-MX" sz="1200" b="1">
              <a:latin typeface="Arial" panose="020B0604020202020204" pitchFamily="34" charset="0"/>
            </a:endParaRP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66864629-43D6-473C-9571-7680CAE7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646488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Secc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Crítica 2</a:t>
            </a:r>
            <a:endParaRPr lang="en-US" altLang="es-MX" sz="1200" b="1">
              <a:latin typeface="Arial" panose="020B0604020202020204" pitchFamily="34" charset="0"/>
            </a:endParaRPr>
          </a:p>
        </p:txBody>
      </p:sp>
      <p:sp>
        <p:nvSpPr>
          <p:cNvPr id="26634" name="Rectangle 8">
            <a:extLst>
              <a:ext uri="{FF2B5EF4-FFF2-40B4-BE49-F238E27FC236}">
                <a16:creationId xmlns:a16="http://schemas.microsoft.com/office/drawing/2014/main" id="{AA682F5A-8DA7-4BE2-B475-1A59DC5A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4188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Secc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Crítica 4</a:t>
            </a:r>
            <a:endParaRPr lang="en-US" altLang="es-MX" sz="1200" b="1">
              <a:latin typeface="Arial" panose="020B0604020202020204" pitchFamily="34" charset="0"/>
            </a:endParaRPr>
          </a:p>
        </p:txBody>
      </p:sp>
      <p:sp>
        <p:nvSpPr>
          <p:cNvPr id="26635" name="Line 9">
            <a:extLst>
              <a:ext uri="{FF2B5EF4-FFF2-40B4-BE49-F238E27FC236}">
                <a16:creationId xmlns:a16="http://schemas.microsoft.com/office/drawing/2014/main" id="{344D5E58-B680-4A60-AD1A-4AC96DEA6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2636838"/>
            <a:ext cx="1587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36" name="Line 10">
            <a:extLst>
              <a:ext uri="{FF2B5EF4-FFF2-40B4-BE49-F238E27FC236}">
                <a16:creationId xmlns:a16="http://schemas.microsoft.com/office/drawing/2014/main" id="{BEE83DB0-EDE9-4A65-915E-212F74780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2636838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37" name="Line 11">
            <a:extLst>
              <a:ext uri="{FF2B5EF4-FFF2-40B4-BE49-F238E27FC236}">
                <a16:creationId xmlns:a16="http://schemas.microsoft.com/office/drawing/2014/main" id="{5ECAF4A1-36FF-49BC-AD81-EBA1B891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943475"/>
            <a:ext cx="1588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38" name="Line 12">
            <a:extLst>
              <a:ext uri="{FF2B5EF4-FFF2-40B4-BE49-F238E27FC236}">
                <a16:creationId xmlns:a16="http://schemas.microsoft.com/office/drawing/2014/main" id="{15454BE9-3E3A-4B89-9A93-23C5BDA3F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943475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39" name="Line 13">
            <a:extLst>
              <a:ext uri="{FF2B5EF4-FFF2-40B4-BE49-F238E27FC236}">
                <a16:creationId xmlns:a16="http://schemas.microsoft.com/office/drawing/2014/main" id="{6CF048FD-E7DF-4FEA-B0B6-2EA8B26C3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64648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0" name="Line 14">
            <a:extLst>
              <a:ext uri="{FF2B5EF4-FFF2-40B4-BE49-F238E27FC236}">
                <a16:creationId xmlns:a16="http://schemas.microsoft.com/office/drawing/2014/main" id="{2651D895-0814-44A8-ACE9-38644D906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94188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1" name="Line 15">
            <a:extLst>
              <a:ext uri="{FF2B5EF4-FFF2-40B4-BE49-F238E27FC236}">
                <a16:creationId xmlns:a16="http://schemas.microsoft.com/office/drawing/2014/main" id="{2CED0A97-F872-4B72-84BD-5F2991341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64648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2" name="Line 16">
            <a:extLst>
              <a:ext uri="{FF2B5EF4-FFF2-40B4-BE49-F238E27FC236}">
                <a16:creationId xmlns:a16="http://schemas.microsoft.com/office/drawing/2014/main" id="{C40FD7DB-5F36-42C5-AE54-DD9E69951E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94188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3" name="Line 17">
            <a:extLst>
              <a:ext uri="{FF2B5EF4-FFF2-40B4-BE49-F238E27FC236}">
                <a16:creationId xmlns:a16="http://schemas.microsoft.com/office/drawing/2014/main" id="{AAD8445E-82D0-472D-8529-A315D2B9C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29418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4" name="Line 18">
            <a:extLst>
              <a:ext uri="{FF2B5EF4-FFF2-40B4-BE49-F238E27FC236}">
                <a16:creationId xmlns:a16="http://schemas.microsoft.com/office/drawing/2014/main" id="{5F21A902-B8A5-4B71-A5E2-FF269C81A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29418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503E5E00-9C7B-4E98-8A8E-B7CD84D05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941888"/>
            <a:ext cx="1588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F6DEEB3C-C3E4-4BF0-9EAC-46D37E893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3075" y="2709863"/>
            <a:ext cx="1588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470279F2-F311-4425-BA5A-6574A1AEE35F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5230813"/>
            <a:ext cx="360363" cy="647700"/>
            <a:chOff x="3606" y="3113"/>
            <a:chExt cx="227" cy="408"/>
          </a:xfrm>
        </p:grpSpPr>
        <p:sp>
          <p:nvSpPr>
            <p:cNvPr id="26651" name="Rectangle 22">
              <a:extLst>
                <a:ext uri="{FF2B5EF4-FFF2-40B4-BE49-F238E27FC236}">
                  <a16:creationId xmlns:a16="http://schemas.microsoft.com/office/drawing/2014/main" id="{3666AEB1-1F4C-41A1-B1EA-F03A507D3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6652" name="Rectangle 23">
              <a:extLst>
                <a:ext uri="{FF2B5EF4-FFF2-40B4-BE49-F238E27FC236}">
                  <a16:creationId xmlns:a16="http://schemas.microsoft.com/office/drawing/2014/main" id="{7182DD9D-60B8-40BE-8B3C-9DB3433E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9768" name="Group 24">
            <a:extLst>
              <a:ext uri="{FF2B5EF4-FFF2-40B4-BE49-F238E27FC236}">
                <a16:creationId xmlns:a16="http://schemas.microsoft.com/office/drawing/2014/main" id="{596B0E8A-B571-4EA0-ABEA-D0577EE86D1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3" y="3647282"/>
            <a:ext cx="360363" cy="647700"/>
            <a:chOff x="3606" y="3113"/>
            <a:chExt cx="227" cy="408"/>
          </a:xfrm>
        </p:grpSpPr>
        <p:sp>
          <p:nvSpPr>
            <p:cNvPr id="26649" name="Rectangle 25">
              <a:extLst>
                <a:ext uri="{FF2B5EF4-FFF2-40B4-BE49-F238E27FC236}">
                  <a16:creationId xmlns:a16="http://schemas.microsoft.com/office/drawing/2014/main" id="{2F2ADBA1-1344-4FF4-BE83-C9BD49AB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6650" name="Rectangle 26">
              <a:extLst>
                <a:ext uri="{FF2B5EF4-FFF2-40B4-BE49-F238E27FC236}">
                  <a16:creationId xmlns:a16="http://schemas.microsoft.com/office/drawing/2014/main" id="{79BC9DA2-88B8-435C-9F43-67B499C1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033E-6 L 0.00382 -0.131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6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8585E-6 L -0.20087 0.005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6524DD86-BA9F-478F-AA83-F79F40E72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Condiciones para el interbloqueo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103B8269-06A8-4D7C-AEDB-25E25274D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Suficiente</a:t>
            </a:r>
          </a:p>
          <a:p>
            <a:pPr lvl="1"/>
            <a:r>
              <a:rPr lang="es-MX" altLang="es-MX"/>
              <a:t>Espera circular</a:t>
            </a:r>
          </a:p>
          <a:p>
            <a:pPr lvl="2"/>
            <a:r>
              <a:rPr lang="es-MX" altLang="es-MX"/>
              <a:t>una cadena cerrada de procesos existe, tal que cada proceso retiene al menos un recurso que necesita otro proceso en la cadena</a:t>
            </a:r>
          </a:p>
          <a:p>
            <a:pPr lvl="2"/>
            <a:r>
              <a:rPr lang="es-MX" altLang="es-MX"/>
              <a:t>consecuencia de las primeras tres condiciones</a:t>
            </a:r>
          </a:p>
          <a:p>
            <a:pPr lvl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030D3-B1B6-44A1-A4B2-F6C43842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8CCFDF-051F-483C-9BD8-4FB3056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DEEFAB-CD60-4FFF-AEDC-59CA55E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11</a:t>
            </a:fld>
            <a:endParaRPr lang="es-ES" alt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>
            <a:extLst>
              <a:ext uri="{FF2B5EF4-FFF2-40B4-BE49-F238E27FC236}">
                <a16:creationId xmlns:a16="http://schemas.microsoft.com/office/drawing/2014/main" id="{13E33C08-16E9-46C2-B16B-6409A3A8D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Espera circular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6DAEF5-B134-4639-A5AD-6B9CA438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0CA6A0-2A58-4CB2-97DA-BF28E1C3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181D97-367A-4EFD-B582-A10A39F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12</a:t>
            </a:fld>
            <a:endParaRPr lang="es-ES" altLang="es-MX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13CCC5B-B196-4905-9526-239FAB0F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4494213"/>
            <a:ext cx="1204913" cy="9159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Recurso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D17CA3A3-720A-4A7A-9F1C-601D546F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438400"/>
            <a:ext cx="1206500" cy="90011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Recurso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11328868-A404-42BF-A094-AEEB3A4D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13125"/>
            <a:ext cx="928688" cy="9731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Proceso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P1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4E81AF45-96FC-4007-A5DB-A69A69BE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303588"/>
            <a:ext cx="928687" cy="974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Proceso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P2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A28B80CA-73F9-4C4F-A51A-643A424967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675" y="4064000"/>
            <a:ext cx="1958975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625A85AD-DDE0-47E2-AF20-6CA4DD697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871788"/>
            <a:ext cx="2062163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45B812CD-6179-424B-871D-0DD045057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675" y="4064000"/>
            <a:ext cx="1544638" cy="755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69A90BAF-6056-48E0-8636-C342DA457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2981325"/>
            <a:ext cx="1544638" cy="755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6EB0CAD7-1330-4990-8945-4C05914EADE1}"/>
              </a:ext>
            </a:extLst>
          </p:cNvPr>
          <p:cNvSpPr>
            <a:spLocks noChangeArrowheads="1"/>
          </p:cNvSpPr>
          <p:nvPr/>
        </p:nvSpPr>
        <p:spPr bwMode="auto">
          <a:xfrm rot="-1200000">
            <a:off x="1870075" y="3087688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BEC29082-C702-478C-9DAA-1CAAB3826B79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5230813" y="3027363"/>
            <a:ext cx="16494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A4ABE3BD-3ABF-4D77-8204-56E6AB7CF283}"/>
              </a:ext>
            </a:extLst>
          </p:cNvPr>
          <p:cNvSpPr>
            <a:spLocks noChangeArrowheads="1"/>
          </p:cNvSpPr>
          <p:nvPr/>
        </p:nvSpPr>
        <p:spPr bwMode="auto">
          <a:xfrm rot="-1440000">
            <a:off x="5170488" y="4105275"/>
            <a:ext cx="11620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F78BC558-DA02-47E7-A96F-CAB217EAD1BA}"/>
              </a:ext>
            </a:extLst>
          </p:cNvPr>
          <p:cNvSpPr>
            <a:spLocks noChangeArrowheads="1"/>
          </p:cNvSpPr>
          <p:nvPr/>
        </p:nvSpPr>
        <p:spPr bwMode="auto">
          <a:xfrm rot="1260000">
            <a:off x="2039938" y="4106863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5616" grpId="0"/>
      <p:bldP spid="25617" grpId="0"/>
      <p:bldP spid="256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30AA9A8-27FE-4D19-B74B-0653222C7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interbloqueo</a:t>
            </a:r>
            <a:br>
              <a:rPr lang="es-MX" altLang="es-MX"/>
            </a:br>
            <a:r>
              <a:rPr lang="es-MX" altLang="es-MX"/>
              <a:t>Espera circular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563332-044C-44B6-82AA-D46575B9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23AF7A-B742-41DB-AB23-D075A0B3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7785C-98A6-4588-A7CA-9999682D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13</a:t>
            </a:fld>
            <a:endParaRPr lang="es-ES" altLang="es-MX"/>
          </a:p>
        </p:txBody>
      </p:sp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C337759E-1202-49AF-881A-D0CEB4F9355F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284538"/>
            <a:ext cx="1439862" cy="1295400"/>
            <a:chOff x="2245" y="1888"/>
            <a:chExt cx="907" cy="816"/>
          </a:xfrm>
        </p:grpSpPr>
        <p:sp>
          <p:nvSpPr>
            <p:cNvPr id="32811" name="Rectangle 3">
              <a:extLst>
                <a:ext uri="{FF2B5EF4-FFF2-40B4-BE49-F238E27FC236}">
                  <a16:creationId xmlns:a16="http://schemas.microsoft.com/office/drawing/2014/main" id="{0750B8DE-1B6E-40C3-BA73-D3826E1B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2812" name="Rectangle 4">
              <a:extLst>
                <a:ext uri="{FF2B5EF4-FFF2-40B4-BE49-F238E27FC236}">
                  <a16:creationId xmlns:a16="http://schemas.microsoft.com/office/drawing/2014/main" id="{F66B2949-7F6B-40FD-A10C-4727D4B42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2813" name="Rectangle 5">
              <a:extLst>
                <a:ext uri="{FF2B5EF4-FFF2-40B4-BE49-F238E27FC236}">
                  <a16:creationId xmlns:a16="http://schemas.microsoft.com/office/drawing/2014/main" id="{E9B6B6A2-74C3-40CB-B881-414B09FF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2814" name="Rectangle 6">
              <a:extLst>
                <a:ext uri="{FF2B5EF4-FFF2-40B4-BE49-F238E27FC236}">
                  <a16:creationId xmlns:a16="http://schemas.microsoft.com/office/drawing/2014/main" id="{2CEF08C4-C1B8-4CC6-8D58-9D0CA9DA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32775" name="Line 8">
            <a:extLst>
              <a:ext uri="{FF2B5EF4-FFF2-40B4-BE49-F238E27FC236}">
                <a16:creationId xmlns:a16="http://schemas.microsoft.com/office/drawing/2014/main" id="{DC975C08-8574-4E8C-81E6-18444FAA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184467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20CAF0D5-FCDE-42CD-8733-64283D64D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84467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7" name="Line 10">
            <a:extLst>
              <a:ext uri="{FF2B5EF4-FFF2-40B4-BE49-F238E27FC236}">
                <a16:creationId xmlns:a16="http://schemas.microsoft.com/office/drawing/2014/main" id="{24B7FAF9-3F4C-428D-AE43-EB4D8A9A1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58152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72816188-CD2C-4C6E-A768-9B8898073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58152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A4A1F083-7829-4D02-BAAD-7350F4554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28453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0" name="Line 13">
            <a:extLst>
              <a:ext uri="{FF2B5EF4-FFF2-40B4-BE49-F238E27FC236}">
                <a16:creationId xmlns:a16="http://schemas.microsoft.com/office/drawing/2014/main" id="{ED54BDD9-156A-484A-9579-C3C30B54E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57993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1" name="Line 14">
            <a:extLst>
              <a:ext uri="{FF2B5EF4-FFF2-40B4-BE49-F238E27FC236}">
                <a16:creationId xmlns:a16="http://schemas.microsoft.com/office/drawing/2014/main" id="{978288C9-06F0-4180-8310-BB657C278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28453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0D4936BE-2F84-41BF-927C-373BC04E96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57993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3" name="Line 16">
            <a:extLst>
              <a:ext uri="{FF2B5EF4-FFF2-40B4-BE49-F238E27FC236}">
                <a16:creationId xmlns:a16="http://schemas.microsoft.com/office/drawing/2014/main" id="{49B217E6-4F99-4942-972C-3E33E6FDD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93223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4" name="Line 17">
            <a:extLst>
              <a:ext uri="{FF2B5EF4-FFF2-40B4-BE49-F238E27FC236}">
                <a16:creationId xmlns:a16="http://schemas.microsoft.com/office/drawing/2014/main" id="{DF7877A5-91A2-414A-896E-8DA9F2813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93223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5" name="Line 18">
            <a:extLst>
              <a:ext uri="{FF2B5EF4-FFF2-40B4-BE49-F238E27FC236}">
                <a16:creationId xmlns:a16="http://schemas.microsoft.com/office/drawing/2014/main" id="{CAD58C2C-4E7B-4CFF-88E2-BD441EF70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57993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86" name="Line 19">
            <a:extLst>
              <a:ext uri="{FF2B5EF4-FFF2-40B4-BE49-F238E27FC236}">
                <a16:creationId xmlns:a16="http://schemas.microsoft.com/office/drawing/2014/main" id="{8739FF81-A551-4FF9-ADD4-CCA3B88EB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84467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32787" name="Group 20">
            <a:extLst>
              <a:ext uri="{FF2B5EF4-FFF2-40B4-BE49-F238E27FC236}">
                <a16:creationId xmlns:a16="http://schemas.microsoft.com/office/drawing/2014/main" id="{B0F73A2C-AE24-4B80-9307-3CFB191066B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229225"/>
            <a:ext cx="360362" cy="647700"/>
            <a:chOff x="3606" y="3113"/>
            <a:chExt cx="227" cy="408"/>
          </a:xfrm>
        </p:grpSpPr>
        <p:sp>
          <p:nvSpPr>
            <p:cNvPr id="32809" name="Rectangle 21">
              <a:extLst>
                <a:ext uri="{FF2B5EF4-FFF2-40B4-BE49-F238E27FC236}">
                  <a16:creationId xmlns:a16="http://schemas.microsoft.com/office/drawing/2014/main" id="{6043C97E-A66D-493C-9746-CCFE7A651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2810" name="Rectangle 22">
              <a:extLst>
                <a:ext uri="{FF2B5EF4-FFF2-40B4-BE49-F238E27FC236}">
                  <a16:creationId xmlns:a16="http://schemas.microsoft.com/office/drawing/2014/main" id="{1C46A23A-C9D5-41B7-8187-096BD03E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2788" name="Group 23">
            <a:extLst>
              <a:ext uri="{FF2B5EF4-FFF2-40B4-BE49-F238E27FC236}">
                <a16:creationId xmlns:a16="http://schemas.microsoft.com/office/drawing/2014/main" id="{29BB525A-AF5C-4A1B-8227-9F930D459C39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844675"/>
            <a:ext cx="360362" cy="647700"/>
            <a:chOff x="3606" y="3113"/>
            <a:chExt cx="227" cy="408"/>
          </a:xfrm>
        </p:grpSpPr>
        <p:sp>
          <p:nvSpPr>
            <p:cNvPr id="32807" name="Rectangle 24">
              <a:extLst>
                <a:ext uri="{FF2B5EF4-FFF2-40B4-BE49-F238E27FC236}">
                  <a16:creationId xmlns:a16="http://schemas.microsoft.com/office/drawing/2014/main" id="{F218611D-1570-4E85-9CB5-6C8FD612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2808" name="Rectangle 25">
              <a:extLst>
                <a:ext uri="{FF2B5EF4-FFF2-40B4-BE49-F238E27FC236}">
                  <a16:creationId xmlns:a16="http://schemas.microsoft.com/office/drawing/2014/main" id="{E9EB5028-9998-47D7-83E3-8BBB0A49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2789" name="Group 26">
            <a:extLst>
              <a:ext uri="{FF2B5EF4-FFF2-40B4-BE49-F238E27FC236}">
                <a16:creationId xmlns:a16="http://schemas.microsoft.com/office/drawing/2014/main" id="{07089DDD-8293-4624-A9F6-A791AD5B6BC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3" y="3285332"/>
            <a:ext cx="360363" cy="647700"/>
            <a:chOff x="3606" y="3113"/>
            <a:chExt cx="227" cy="408"/>
          </a:xfrm>
        </p:grpSpPr>
        <p:sp>
          <p:nvSpPr>
            <p:cNvPr id="32805" name="Rectangle 27">
              <a:extLst>
                <a:ext uri="{FF2B5EF4-FFF2-40B4-BE49-F238E27FC236}">
                  <a16:creationId xmlns:a16="http://schemas.microsoft.com/office/drawing/2014/main" id="{FA650501-5103-4CA1-95BB-D36FA0E2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2806" name="Rectangle 28">
              <a:extLst>
                <a:ext uri="{FF2B5EF4-FFF2-40B4-BE49-F238E27FC236}">
                  <a16:creationId xmlns:a16="http://schemas.microsoft.com/office/drawing/2014/main" id="{6BA5A48F-BAD8-457F-B073-1F82C448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2790" name="Group 29">
            <a:extLst>
              <a:ext uri="{FF2B5EF4-FFF2-40B4-BE49-F238E27FC236}">
                <a16:creationId xmlns:a16="http://schemas.microsoft.com/office/drawing/2014/main" id="{FC5A7A42-5C9F-4D52-B0F7-1C029DF604A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978818" y="3933032"/>
            <a:ext cx="360363" cy="647700"/>
            <a:chOff x="3606" y="3113"/>
            <a:chExt cx="227" cy="408"/>
          </a:xfrm>
        </p:grpSpPr>
        <p:sp>
          <p:nvSpPr>
            <p:cNvPr id="32803" name="Rectangle 30">
              <a:extLst>
                <a:ext uri="{FF2B5EF4-FFF2-40B4-BE49-F238E27FC236}">
                  <a16:creationId xmlns:a16="http://schemas.microsoft.com/office/drawing/2014/main" id="{4018227D-5407-421C-86A7-204AAB45F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2804" name="Rectangle 31">
              <a:extLst>
                <a:ext uri="{FF2B5EF4-FFF2-40B4-BE49-F238E27FC236}">
                  <a16:creationId xmlns:a16="http://schemas.microsoft.com/office/drawing/2014/main" id="{AC7E794A-5A5E-4E6B-B78F-F4C9F57A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sp>
        <p:nvSpPr>
          <p:cNvPr id="163872" name="Oval 32">
            <a:extLst>
              <a:ext uri="{FF2B5EF4-FFF2-40B4-BE49-F238E27FC236}">
                <a16:creationId xmlns:a16="http://schemas.microsoft.com/office/drawing/2014/main" id="{54F060B0-B717-4043-BE6D-F42E0CA3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03675"/>
            <a:ext cx="719137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3" name="Oval 33">
            <a:extLst>
              <a:ext uri="{FF2B5EF4-FFF2-40B4-BE49-F238E27FC236}">
                <a16:creationId xmlns:a16="http://schemas.microsoft.com/office/drawing/2014/main" id="{4F5BF8BF-3371-417F-AC7D-F609ECB0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355975"/>
            <a:ext cx="719137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4" name="Oval 34">
            <a:extLst>
              <a:ext uri="{FF2B5EF4-FFF2-40B4-BE49-F238E27FC236}">
                <a16:creationId xmlns:a16="http://schemas.microsoft.com/office/drawing/2014/main" id="{F7E51740-D5A3-4126-BC16-D6D64B98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84538"/>
            <a:ext cx="719137" cy="5762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5" name="Oval 35">
            <a:extLst>
              <a:ext uri="{FF2B5EF4-FFF2-40B4-BE49-F238E27FC236}">
                <a16:creationId xmlns:a16="http://schemas.microsoft.com/office/drawing/2014/main" id="{319EE433-EB58-4BED-8A6D-BED885BF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84538"/>
            <a:ext cx="719137" cy="5762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6" name="Oval 36">
            <a:extLst>
              <a:ext uri="{FF2B5EF4-FFF2-40B4-BE49-F238E27FC236}">
                <a16:creationId xmlns:a16="http://schemas.microsoft.com/office/drawing/2014/main" id="{DEDA95E7-E258-4708-821B-D7972DC1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355975"/>
            <a:ext cx="719138" cy="5762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7" name="Oval 37">
            <a:extLst>
              <a:ext uri="{FF2B5EF4-FFF2-40B4-BE49-F238E27FC236}">
                <a16:creationId xmlns:a16="http://schemas.microsoft.com/office/drawing/2014/main" id="{B22ADD42-5A2E-4448-A48F-22189FE5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003675"/>
            <a:ext cx="719138" cy="5762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8" name="Oval 38">
            <a:extLst>
              <a:ext uri="{FF2B5EF4-FFF2-40B4-BE49-F238E27FC236}">
                <a16:creationId xmlns:a16="http://schemas.microsoft.com/office/drawing/2014/main" id="{78B24350-08F1-4755-A14F-925A406B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932238"/>
            <a:ext cx="719137" cy="576262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79" name="Oval 39">
            <a:extLst>
              <a:ext uri="{FF2B5EF4-FFF2-40B4-BE49-F238E27FC236}">
                <a16:creationId xmlns:a16="http://schemas.microsoft.com/office/drawing/2014/main" id="{947B0E5C-C1E4-48F2-9B9F-0D1BD9AA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932238"/>
            <a:ext cx="719137" cy="576262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80" name="Freeform 40">
            <a:extLst>
              <a:ext uri="{FF2B5EF4-FFF2-40B4-BE49-F238E27FC236}">
                <a16:creationId xmlns:a16="http://schemas.microsoft.com/office/drawing/2014/main" id="{8D92C554-2784-4E02-B26E-AE0BC00C1604}"/>
              </a:ext>
            </a:extLst>
          </p:cNvPr>
          <p:cNvSpPr>
            <a:spLocks/>
          </p:cNvSpPr>
          <p:nvPr/>
        </p:nvSpPr>
        <p:spPr bwMode="auto">
          <a:xfrm>
            <a:off x="5076825" y="3571875"/>
            <a:ext cx="215900" cy="720725"/>
          </a:xfrm>
          <a:custGeom>
            <a:avLst/>
            <a:gdLst>
              <a:gd name="T0" fmla="*/ 0 w 136"/>
              <a:gd name="T1" fmla="*/ 2147483646 h 454"/>
              <a:gd name="T2" fmla="*/ 2147483646 w 136"/>
              <a:gd name="T3" fmla="*/ 2147483646 h 454"/>
              <a:gd name="T4" fmla="*/ 0 w 136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454">
                <a:moveTo>
                  <a:pt x="0" y="454"/>
                </a:moveTo>
                <a:cubicBezTo>
                  <a:pt x="68" y="333"/>
                  <a:pt x="136" y="212"/>
                  <a:pt x="136" y="136"/>
                </a:cubicBezTo>
                <a:cubicBezTo>
                  <a:pt x="136" y="60"/>
                  <a:pt x="68" y="30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1" name="Freeform 41">
            <a:extLst>
              <a:ext uri="{FF2B5EF4-FFF2-40B4-BE49-F238E27FC236}">
                <a16:creationId xmlns:a16="http://schemas.microsoft.com/office/drawing/2014/main" id="{F0DDB242-E411-498C-B430-32CF383218D0}"/>
              </a:ext>
            </a:extLst>
          </p:cNvPr>
          <p:cNvSpPr>
            <a:spLocks/>
          </p:cNvSpPr>
          <p:nvPr/>
        </p:nvSpPr>
        <p:spPr bwMode="auto">
          <a:xfrm>
            <a:off x="3995738" y="2938463"/>
            <a:ext cx="695325" cy="282575"/>
          </a:xfrm>
          <a:custGeom>
            <a:avLst/>
            <a:gdLst>
              <a:gd name="T0" fmla="*/ 2147483646 w 438"/>
              <a:gd name="T1" fmla="*/ 2147483646 h 178"/>
              <a:gd name="T2" fmla="*/ 2147483646 w 438"/>
              <a:gd name="T3" fmla="*/ 2147483646 h 178"/>
              <a:gd name="T4" fmla="*/ 0 w 438"/>
              <a:gd name="T5" fmla="*/ 2147483646 h 1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8" h="178">
                <a:moveTo>
                  <a:pt x="438" y="178"/>
                </a:moveTo>
                <a:cubicBezTo>
                  <a:pt x="395" y="150"/>
                  <a:pt x="255" y="2"/>
                  <a:pt x="182" y="1"/>
                </a:cubicBezTo>
                <a:cubicBezTo>
                  <a:pt x="109" y="0"/>
                  <a:pt x="53" y="92"/>
                  <a:pt x="0" y="173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2" name="Freeform 42">
            <a:extLst>
              <a:ext uri="{FF2B5EF4-FFF2-40B4-BE49-F238E27FC236}">
                <a16:creationId xmlns:a16="http://schemas.microsoft.com/office/drawing/2014/main" id="{1FED73AB-BF42-4B5E-80B4-3D4ED482A0B0}"/>
              </a:ext>
            </a:extLst>
          </p:cNvPr>
          <p:cNvSpPr>
            <a:spLocks/>
          </p:cNvSpPr>
          <p:nvPr/>
        </p:nvSpPr>
        <p:spPr bwMode="auto">
          <a:xfrm>
            <a:off x="3132138" y="3644900"/>
            <a:ext cx="360362" cy="576263"/>
          </a:xfrm>
          <a:custGeom>
            <a:avLst/>
            <a:gdLst>
              <a:gd name="T0" fmla="*/ 2147483646 w 227"/>
              <a:gd name="T1" fmla="*/ 0 h 363"/>
              <a:gd name="T2" fmla="*/ 0 w 227"/>
              <a:gd name="T3" fmla="*/ 2147483646 h 363"/>
              <a:gd name="T4" fmla="*/ 2147483646 w 227"/>
              <a:gd name="T5" fmla="*/ 2147483646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363">
                <a:moveTo>
                  <a:pt x="227" y="0"/>
                </a:moveTo>
                <a:cubicBezTo>
                  <a:pt x="113" y="15"/>
                  <a:pt x="0" y="30"/>
                  <a:pt x="0" y="90"/>
                </a:cubicBezTo>
                <a:cubicBezTo>
                  <a:pt x="0" y="150"/>
                  <a:pt x="113" y="256"/>
                  <a:pt x="227" y="36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3" name="Freeform 43">
            <a:extLst>
              <a:ext uri="{FF2B5EF4-FFF2-40B4-BE49-F238E27FC236}">
                <a16:creationId xmlns:a16="http://schemas.microsoft.com/office/drawing/2014/main" id="{88E0B3E2-D445-4146-A16A-E307CB449393}"/>
              </a:ext>
            </a:extLst>
          </p:cNvPr>
          <p:cNvSpPr>
            <a:spLocks/>
          </p:cNvSpPr>
          <p:nvPr/>
        </p:nvSpPr>
        <p:spPr bwMode="auto">
          <a:xfrm>
            <a:off x="3851275" y="4579938"/>
            <a:ext cx="720725" cy="301625"/>
          </a:xfrm>
          <a:custGeom>
            <a:avLst/>
            <a:gdLst>
              <a:gd name="T0" fmla="*/ 0 w 454"/>
              <a:gd name="T1" fmla="*/ 0 h 190"/>
              <a:gd name="T2" fmla="*/ 2147483646 w 454"/>
              <a:gd name="T3" fmla="*/ 2147483646 h 190"/>
              <a:gd name="T4" fmla="*/ 2147483646 w 454"/>
              <a:gd name="T5" fmla="*/ 2147483646 h 1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190">
                <a:moveTo>
                  <a:pt x="0" y="0"/>
                </a:moveTo>
                <a:cubicBezTo>
                  <a:pt x="53" y="87"/>
                  <a:pt x="106" y="174"/>
                  <a:pt x="182" y="182"/>
                </a:cubicBezTo>
                <a:cubicBezTo>
                  <a:pt x="258" y="190"/>
                  <a:pt x="356" y="118"/>
                  <a:pt x="454" y="46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2" grpId="0" animBg="1"/>
      <p:bldP spid="163873" grpId="0" animBg="1"/>
      <p:bldP spid="163874" grpId="0" animBg="1"/>
      <p:bldP spid="163875" grpId="0" animBg="1"/>
      <p:bldP spid="163876" grpId="0" animBg="1"/>
      <p:bldP spid="163877" grpId="0" animBg="1"/>
      <p:bldP spid="163878" grpId="0" animBg="1"/>
      <p:bldP spid="1638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C62511BE-6FA0-4D00-95A5-A8B3BDE76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Prevención del interbloqueo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F2187F5-4CF1-4645-B699-A36AB4C4A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Exclusion mutua</a:t>
            </a:r>
          </a:p>
          <a:p>
            <a:pPr lvl="1"/>
            <a:r>
              <a:rPr lang="es-MX" altLang="es-MX"/>
              <a:t>no se puede eliminar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064490-24F7-4D25-BAD3-3674B2F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3508A1-D43C-4F26-8D27-4A453622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99E7F-079D-4BD4-96BF-21CD80BA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14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7E429E4-1568-46E2-A9EB-2E7CED347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Prevención del interbloqueo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0BE7761-7E29-41B6-A090-3E7AA06A5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Retención y espera</a:t>
            </a:r>
          </a:p>
          <a:p>
            <a:pPr lvl="1"/>
            <a:r>
              <a:rPr lang="es-MX" altLang="es-MX"/>
              <a:t>Requiere que un proceso solicite todos sus recursos a la vez</a:t>
            </a:r>
          </a:p>
          <a:p>
            <a:pPr lvl="1"/>
            <a:r>
              <a:rPr lang="es-MX" altLang="es-MX"/>
              <a:t>Bloquea el proceso mientras todas sus solicitudes se le puedan dar simultáneamente</a:t>
            </a:r>
          </a:p>
          <a:p>
            <a:pPr lvl="1"/>
            <a:r>
              <a:rPr lang="es-MX" altLang="es-MX"/>
              <a:t>El proceso puede esperar por muchísimo tiempo para todas sus solicitudes</a:t>
            </a:r>
          </a:p>
          <a:p>
            <a:pPr lvl="1"/>
            <a:r>
              <a:rPr lang="es-MX" altLang="es-MX"/>
              <a:t>Los recursos por ser asignados a un proceso pueden permanecer sin usarse por mucho tiempo. </a:t>
            </a:r>
          </a:p>
          <a:p>
            <a:pPr lvl="2"/>
            <a:r>
              <a:rPr lang="es-MX" altLang="es-MX"/>
              <a:t>Estos recursos podrían usarse por otros procesos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6CC2A5-C258-4549-849F-7A0C685B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DE0C53-FD3C-48D7-9BE0-F924EA13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26B9A4-397B-4DEE-8B47-7A16D570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15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51B42E42-4F5F-4870-849B-8092AF8DA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Prevención del interbloqueo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5DF1523-3DC2-4029-82D6-0D2C62628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No Expropiación</a:t>
            </a:r>
          </a:p>
          <a:p>
            <a:pPr lvl="1"/>
            <a:r>
              <a:rPr lang="es-MX" altLang="es-MX"/>
              <a:t>Si a un proceso se le niega una futura solicitud, el proceso debe liberar los recursos originales</a:t>
            </a:r>
          </a:p>
          <a:p>
            <a:pPr lvl="1"/>
            <a:r>
              <a:rPr lang="es-MX" altLang="es-MX"/>
              <a:t>Debe tener capacidad de recuperar el estado actual</a:t>
            </a:r>
          </a:p>
          <a:p>
            <a:pPr lvl="1"/>
            <a:r>
              <a:rPr lang="es-MX" altLang="es-MX"/>
              <a:t>Práctico solo cuando el estado puede guardarse y recuperarse después facilmente, tal como el procesador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309A0F-9D22-4C8F-B26D-2931B7F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7EBE2D-0A70-4B6E-918E-1F68497C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7ECE1-D283-4F59-BEBF-13976182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16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FCD936D-6F16-444E-B0F1-B7505B55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interbloqueo</a:t>
            </a:r>
            <a:br>
              <a:rPr lang="es-MX" altLang="es-MX"/>
            </a:br>
            <a:r>
              <a:rPr lang="es-MX" altLang="es-MX"/>
              <a:t> No Expropiación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D26613-C1CD-4E74-B2B5-D1CBEA8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F798CD-3D30-4CEB-BDE4-4129576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D0A47-1EDC-4DB2-86DC-9D11388A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17</a:t>
            </a:fld>
            <a:endParaRPr lang="es-ES" altLang="es-MX"/>
          </a:p>
        </p:txBody>
      </p:sp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CC494161-9721-4C9D-A431-22AA6C81D91E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355975"/>
            <a:ext cx="1439862" cy="1295400"/>
            <a:chOff x="2245" y="1888"/>
            <a:chExt cx="907" cy="816"/>
          </a:xfrm>
        </p:grpSpPr>
        <p:sp>
          <p:nvSpPr>
            <p:cNvPr id="39967" name="Rectangle 3">
              <a:extLst>
                <a:ext uri="{FF2B5EF4-FFF2-40B4-BE49-F238E27FC236}">
                  <a16:creationId xmlns:a16="http://schemas.microsoft.com/office/drawing/2014/main" id="{D0A540EE-F532-49DB-A6FB-3AD6C3AA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9968" name="Rectangle 4">
              <a:extLst>
                <a:ext uri="{FF2B5EF4-FFF2-40B4-BE49-F238E27FC236}">
                  <a16:creationId xmlns:a16="http://schemas.microsoft.com/office/drawing/2014/main" id="{2BC5B019-8E26-44B8-9B35-1D9AB3672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9969" name="Rectangle 5">
              <a:extLst>
                <a:ext uri="{FF2B5EF4-FFF2-40B4-BE49-F238E27FC236}">
                  <a16:creationId xmlns:a16="http://schemas.microsoft.com/office/drawing/2014/main" id="{62875A8C-4684-4E04-B8E6-5E85F8179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39970" name="Rectangle 6">
              <a:extLst>
                <a:ext uri="{FF2B5EF4-FFF2-40B4-BE49-F238E27FC236}">
                  <a16:creationId xmlns:a16="http://schemas.microsoft.com/office/drawing/2014/main" id="{8BEA5AFC-DB01-484F-A5EA-E0949BC6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39943" name="Line 8">
            <a:extLst>
              <a:ext uri="{FF2B5EF4-FFF2-40B4-BE49-F238E27FC236}">
                <a16:creationId xmlns:a16="http://schemas.microsoft.com/office/drawing/2014/main" id="{5A49D81A-780D-41AE-820C-6DC80314A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191611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4" name="Line 9">
            <a:extLst>
              <a:ext uri="{FF2B5EF4-FFF2-40B4-BE49-F238E27FC236}">
                <a16:creationId xmlns:a16="http://schemas.microsoft.com/office/drawing/2014/main" id="{470EA020-1B5B-4E66-99CD-064C8F926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91611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5" name="Line 10">
            <a:extLst>
              <a:ext uri="{FF2B5EF4-FFF2-40B4-BE49-F238E27FC236}">
                <a16:creationId xmlns:a16="http://schemas.microsoft.com/office/drawing/2014/main" id="{385C193C-D604-4678-AB72-969A73A64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65296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6" name="Line 11">
            <a:extLst>
              <a:ext uri="{FF2B5EF4-FFF2-40B4-BE49-F238E27FC236}">
                <a16:creationId xmlns:a16="http://schemas.microsoft.com/office/drawing/2014/main" id="{218D8C34-6DBE-4B53-8936-97D6F433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65296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7" name="Line 12">
            <a:extLst>
              <a:ext uri="{FF2B5EF4-FFF2-40B4-BE49-F238E27FC236}">
                <a16:creationId xmlns:a16="http://schemas.microsoft.com/office/drawing/2014/main" id="{BB7F5FE9-64B2-4955-AA20-83AF07D2D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355975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8" name="Line 13">
            <a:extLst>
              <a:ext uri="{FF2B5EF4-FFF2-40B4-BE49-F238E27FC236}">
                <a16:creationId xmlns:a16="http://schemas.microsoft.com/office/drawing/2014/main" id="{DE6282DF-0C3D-4222-BDF4-57D9B56EC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651375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9" name="Line 14">
            <a:extLst>
              <a:ext uri="{FF2B5EF4-FFF2-40B4-BE49-F238E27FC236}">
                <a16:creationId xmlns:a16="http://schemas.microsoft.com/office/drawing/2014/main" id="{14F9ED09-D4BA-4DD0-BA45-EB48A04F1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355975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50" name="Line 15">
            <a:extLst>
              <a:ext uri="{FF2B5EF4-FFF2-40B4-BE49-F238E27FC236}">
                <a16:creationId xmlns:a16="http://schemas.microsoft.com/office/drawing/2014/main" id="{43B29D3B-2C60-40E5-AE0A-3B9BADFF0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651375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51" name="Line 16">
            <a:extLst>
              <a:ext uri="{FF2B5EF4-FFF2-40B4-BE49-F238E27FC236}">
                <a16:creationId xmlns:a16="http://schemas.microsoft.com/office/drawing/2014/main" id="{BEF19A6E-9EDC-4A18-B6F9-E5AC8FBAE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003675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52" name="Line 17">
            <a:extLst>
              <a:ext uri="{FF2B5EF4-FFF2-40B4-BE49-F238E27FC236}">
                <a16:creationId xmlns:a16="http://schemas.microsoft.com/office/drawing/2014/main" id="{F556EB64-8629-4EA1-A3F1-F0057CDF5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003675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53" name="Line 18">
            <a:extLst>
              <a:ext uri="{FF2B5EF4-FFF2-40B4-BE49-F238E27FC236}">
                <a16:creationId xmlns:a16="http://schemas.microsoft.com/office/drawing/2014/main" id="{CE3EEC95-AFF6-4FDE-9E76-52DED3897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65137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54" name="Line 19">
            <a:extLst>
              <a:ext uri="{FF2B5EF4-FFF2-40B4-BE49-F238E27FC236}">
                <a16:creationId xmlns:a16="http://schemas.microsoft.com/office/drawing/2014/main" id="{7A13EBF4-9E22-4A1B-99B7-9D6880AA2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916113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2836" name="Group 20">
            <a:extLst>
              <a:ext uri="{FF2B5EF4-FFF2-40B4-BE49-F238E27FC236}">
                <a16:creationId xmlns:a16="http://schemas.microsoft.com/office/drawing/2014/main" id="{24C4FE2E-5C60-4683-808F-EAA6AAAD0D78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300663"/>
            <a:ext cx="360362" cy="647700"/>
            <a:chOff x="3606" y="3113"/>
            <a:chExt cx="227" cy="408"/>
          </a:xfrm>
        </p:grpSpPr>
        <p:sp>
          <p:nvSpPr>
            <p:cNvPr id="39965" name="Rectangle 21">
              <a:extLst>
                <a:ext uri="{FF2B5EF4-FFF2-40B4-BE49-F238E27FC236}">
                  <a16:creationId xmlns:a16="http://schemas.microsoft.com/office/drawing/2014/main" id="{F993729B-C866-4581-965A-8A132561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9966" name="Rectangle 22">
              <a:extLst>
                <a:ext uri="{FF2B5EF4-FFF2-40B4-BE49-F238E27FC236}">
                  <a16:creationId xmlns:a16="http://schemas.microsoft.com/office/drawing/2014/main" id="{84CDC29D-99D2-483C-97DF-07041176D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2839" name="Group 23">
            <a:extLst>
              <a:ext uri="{FF2B5EF4-FFF2-40B4-BE49-F238E27FC236}">
                <a16:creationId xmlns:a16="http://schemas.microsoft.com/office/drawing/2014/main" id="{25F25E05-4CCF-41E7-BAAA-B1E852DEB4E6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916113"/>
            <a:ext cx="360362" cy="647700"/>
            <a:chOff x="3606" y="3113"/>
            <a:chExt cx="227" cy="408"/>
          </a:xfrm>
        </p:grpSpPr>
        <p:sp>
          <p:nvSpPr>
            <p:cNvPr id="39963" name="Rectangle 24">
              <a:extLst>
                <a:ext uri="{FF2B5EF4-FFF2-40B4-BE49-F238E27FC236}">
                  <a16:creationId xmlns:a16="http://schemas.microsoft.com/office/drawing/2014/main" id="{CDDF9209-B9A1-4CDE-AD40-22A8723D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9964" name="Rectangle 25">
              <a:extLst>
                <a:ext uri="{FF2B5EF4-FFF2-40B4-BE49-F238E27FC236}">
                  <a16:creationId xmlns:a16="http://schemas.microsoft.com/office/drawing/2014/main" id="{C5FE54C3-CA3E-4E4C-B503-0C57CB1D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2842" name="Group 26">
            <a:extLst>
              <a:ext uri="{FF2B5EF4-FFF2-40B4-BE49-F238E27FC236}">
                <a16:creationId xmlns:a16="http://schemas.microsoft.com/office/drawing/2014/main" id="{DBEDE6BE-8BE6-474D-87D8-FCFF00CDB3B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4" y="3356769"/>
            <a:ext cx="360362" cy="647700"/>
            <a:chOff x="3606" y="3113"/>
            <a:chExt cx="227" cy="408"/>
          </a:xfrm>
        </p:grpSpPr>
        <p:sp>
          <p:nvSpPr>
            <p:cNvPr id="39961" name="Rectangle 27">
              <a:extLst>
                <a:ext uri="{FF2B5EF4-FFF2-40B4-BE49-F238E27FC236}">
                  <a16:creationId xmlns:a16="http://schemas.microsoft.com/office/drawing/2014/main" id="{089B9AC6-5540-4A3B-89A8-6F832293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9962" name="Rectangle 28">
              <a:extLst>
                <a:ext uri="{FF2B5EF4-FFF2-40B4-BE49-F238E27FC236}">
                  <a16:creationId xmlns:a16="http://schemas.microsoft.com/office/drawing/2014/main" id="{68B90E42-8259-4C4F-9414-31ED75F0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2845" name="Group 29">
            <a:extLst>
              <a:ext uri="{FF2B5EF4-FFF2-40B4-BE49-F238E27FC236}">
                <a16:creationId xmlns:a16="http://schemas.microsoft.com/office/drawing/2014/main" id="{76070334-DCCB-401E-AF39-BA371C495B2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978819" y="4004469"/>
            <a:ext cx="360362" cy="647700"/>
            <a:chOff x="3606" y="3113"/>
            <a:chExt cx="227" cy="408"/>
          </a:xfrm>
        </p:grpSpPr>
        <p:sp>
          <p:nvSpPr>
            <p:cNvPr id="39959" name="Rectangle 30">
              <a:extLst>
                <a:ext uri="{FF2B5EF4-FFF2-40B4-BE49-F238E27FC236}">
                  <a16:creationId xmlns:a16="http://schemas.microsoft.com/office/drawing/2014/main" id="{64BB358E-942F-4D26-8101-98F5857F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39960" name="Rectangle 31">
              <a:extLst>
                <a:ext uri="{FF2B5EF4-FFF2-40B4-BE49-F238E27FC236}">
                  <a16:creationId xmlns:a16="http://schemas.microsoft.com/office/drawing/2014/main" id="{E0753F1D-5C05-4C2B-8A40-4519CC69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24699E-6 L 0.00399 -0.173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86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8585E-6 L -0.20087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0389E-6 L -0.00382 0.20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63737E-6 L 0.19306 -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17322 L 0.00399 -0.036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87 0.00532 L -0.08264 0.0053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20444 L -0.00382 0.05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5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5 -0.00509 L 0.05121 -0.0050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4718 L 0.00399 -0.18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3 0.00532 L -0.19288 0.005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5759 L -0.00382 0.204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0509 L 0.20087 -0.005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AE9A1B77-2D1D-488B-824F-6A94D0DBC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Prevención del interbloqueo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29D1F77-E197-42B1-979D-592078CF0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Espera circular</a:t>
            </a:r>
          </a:p>
          <a:p>
            <a:pPr lvl="1"/>
            <a:r>
              <a:rPr lang="es-MX" altLang="es-MX"/>
              <a:t>Define un ordenamiento lineal de los recursos</a:t>
            </a:r>
          </a:p>
          <a:p>
            <a:pPr lvl="1"/>
            <a:r>
              <a:rPr lang="es-MX" altLang="es-MX"/>
              <a:t>Una vez que se obtiene un recurso, solo aquellos recursos que siguen en la lista podrán obtenerse</a:t>
            </a:r>
          </a:p>
          <a:p>
            <a:pPr lvl="1"/>
            <a:r>
              <a:rPr lang="es-MX" altLang="es-MX"/>
              <a:t>Puede negar recursos inecesariamente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6BE8AE-760E-4DB1-BF88-E11C44AC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B5556-E794-4CF3-90B7-244349D9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4454D3-E6BF-44C4-A971-81A0D661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18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1A7DF4B-FF98-4652-9557-3AF7F144E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prevención de interbloqueo</a:t>
            </a:r>
            <a:br>
              <a:rPr lang="es-MX" altLang="es-MX"/>
            </a:br>
            <a:r>
              <a:rPr lang="es-MX" altLang="es-MX"/>
              <a:t>ordenamiento líneal de los recursos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C322B4-480D-410E-94A6-97DCAEE2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1F8608-D9A9-4A9B-8FC3-E2DD18C9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B93C15-26A5-41D5-9D1A-1B700C60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19</a:t>
            </a:fld>
            <a:endParaRPr lang="es-ES" altLang="es-MX"/>
          </a:p>
        </p:txBody>
      </p:sp>
      <p:grpSp>
        <p:nvGrpSpPr>
          <p:cNvPr id="161794" name="Group 2">
            <a:extLst>
              <a:ext uri="{FF2B5EF4-FFF2-40B4-BE49-F238E27FC236}">
                <a16:creationId xmlns:a16="http://schemas.microsoft.com/office/drawing/2014/main" id="{81616E06-83E1-4417-AA86-CCB347B5B454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355975"/>
            <a:ext cx="1439862" cy="1295400"/>
            <a:chOff x="2245" y="1888"/>
            <a:chExt cx="907" cy="816"/>
          </a:xfrm>
        </p:grpSpPr>
        <p:sp>
          <p:nvSpPr>
            <p:cNvPr id="43039" name="Rectangle 3">
              <a:extLst>
                <a:ext uri="{FF2B5EF4-FFF2-40B4-BE49-F238E27FC236}">
                  <a16:creationId xmlns:a16="http://schemas.microsoft.com/office/drawing/2014/main" id="{EA610990-87A8-4F1D-8FDD-DBFA4670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43040" name="Rectangle 4">
              <a:extLst>
                <a:ext uri="{FF2B5EF4-FFF2-40B4-BE49-F238E27FC236}">
                  <a16:creationId xmlns:a16="http://schemas.microsoft.com/office/drawing/2014/main" id="{F37384AE-143A-4584-A640-BDB9C0A8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43041" name="Rectangle 5">
              <a:extLst>
                <a:ext uri="{FF2B5EF4-FFF2-40B4-BE49-F238E27FC236}">
                  <a16:creationId xmlns:a16="http://schemas.microsoft.com/office/drawing/2014/main" id="{7EFC36CE-70D9-4E1A-801A-FEC21F3C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43042" name="Rectangle 6">
              <a:extLst>
                <a:ext uri="{FF2B5EF4-FFF2-40B4-BE49-F238E27FC236}">
                  <a16:creationId xmlns:a16="http://schemas.microsoft.com/office/drawing/2014/main" id="{7734D565-EC6D-4D00-A563-FAD62800D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43015" name="Line 8">
            <a:extLst>
              <a:ext uri="{FF2B5EF4-FFF2-40B4-BE49-F238E27FC236}">
                <a16:creationId xmlns:a16="http://schemas.microsoft.com/office/drawing/2014/main" id="{7E5CFCE4-5760-4E1B-A2EC-DD3389BFD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191611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C4A74CF2-4D4C-4385-BDC4-A5F15D67C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91611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8401C9FE-4FB6-4FD8-AFB3-B8B7E2AE7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65296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C811D07F-B440-45E4-B27F-C99A25F0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652963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9A65A9AA-D26B-4683-95AF-63524A5FD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355975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05FCDC41-8894-4BB8-9BE2-6B7685B8A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651375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1" name="Line 14">
            <a:extLst>
              <a:ext uri="{FF2B5EF4-FFF2-40B4-BE49-F238E27FC236}">
                <a16:creationId xmlns:a16="http://schemas.microsoft.com/office/drawing/2014/main" id="{B51BA080-5C50-4E81-9266-D23E626F8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355975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2" name="Line 15">
            <a:extLst>
              <a:ext uri="{FF2B5EF4-FFF2-40B4-BE49-F238E27FC236}">
                <a16:creationId xmlns:a16="http://schemas.microsoft.com/office/drawing/2014/main" id="{2F8D0F18-38ED-4600-B1C8-FCCCC19DA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651375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3" name="Line 16">
            <a:extLst>
              <a:ext uri="{FF2B5EF4-FFF2-40B4-BE49-F238E27FC236}">
                <a16:creationId xmlns:a16="http://schemas.microsoft.com/office/drawing/2014/main" id="{AF138447-814C-48BF-A00B-A2FF168EB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003675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4" name="Line 17">
            <a:extLst>
              <a:ext uri="{FF2B5EF4-FFF2-40B4-BE49-F238E27FC236}">
                <a16:creationId xmlns:a16="http://schemas.microsoft.com/office/drawing/2014/main" id="{9AC67543-E1DC-4D61-9C08-E61C7C0B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003675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5" name="Line 18">
            <a:extLst>
              <a:ext uri="{FF2B5EF4-FFF2-40B4-BE49-F238E27FC236}">
                <a16:creationId xmlns:a16="http://schemas.microsoft.com/office/drawing/2014/main" id="{F237ADEE-741C-4772-92FD-5BF1A35D3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65137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D82235DE-1549-408E-A970-77C3428C7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916113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1812" name="Group 20">
            <a:extLst>
              <a:ext uri="{FF2B5EF4-FFF2-40B4-BE49-F238E27FC236}">
                <a16:creationId xmlns:a16="http://schemas.microsoft.com/office/drawing/2014/main" id="{09046EAB-AF38-41D9-8815-E77002CAE646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300663"/>
            <a:ext cx="360362" cy="647700"/>
            <a:chOff x="3606" y="3113"/>
            <a:chExt cx="227" cy="408"/>
          </a:xfrm>
        </p:grpSpPr>
        <p:sp>
          <p:nvSpPr>
            <p:cNvPr id="43037" name="Rectangle 21">
              <a:extLst>
                <a:ext uri="{FF2B5EF4-FFF2-40B4-BE49-F238E27FC236}">
                  <a16:creationId xmlns:a16="http://schemas.microsoft.com/office/drawing/2014/main" id="{87C18A91-A2DA-491E-BA34-F40362982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3038" name="Rectangle 22">
              <a:extLst>
                <a:ext uri="{FF2B5EF4-FFF2-40B4-BE49-F238E27FC236}">
                  <a16:creationId xmlns:a16="http://schemas.microsoft.com/office/drawing/2014/main" id="{EEC59D37-7451-44DD-A3AF-5EDE0A9F8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1815" name="Group 23">
            <a:extLst>
              <a:ext uri="{FF2B5EF4-FFF2-40B4-BE49-F238E27FC236}">
                <a16:creationId xmlns:a16="http://schemas.microsoft.com/office/drawing/2014/main" id="{4A1CEB53-15DE-40B9-A035-50452B228D43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916113"/>
            <a:ext cx="360362" cy="647700"/>
            <a:chOff x="3606" y="3113"/>
            <a:chExt cx="227" cy="408"/>
          </a:xfrm>
        </p:grpSpPr>
        <p:sp>
          <p:nvSpPr>
            <p:cNvPr id="43035" name="Rectangle 24">
              <a:extLst>
                <a:ext uri="{FF2B5EF4-FFF2-40B4-BE49-F238E27FC236}">
                  <a16:creationId xmlns:a16="http://schemas.microsoft.com/office/drawing/2014/main" id="{E7ED22CE-9FFF-4B7D-9DE0-693AF919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3036" name="Rectangle 25">
              <a:extLst>
                <a:ext uri="{FF2B5EF4-FFF2-40B4-BE49-F238E27FC236}">
                  <a16:creationId xmlns:a16="http://schemas.microsoft.com/office/drawing/2014/main" id="{EF58A476-4C42-43C1-BCB3-205DE4CF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1818" name="Group 26">
            <a:extLst>
              <a:ext uri="{FF2B5EF4-FFF2-40B4-BE49-F238E27FC236}">
                <a16:creationId xmlns:a16="http://schemas.microsoft.com/office/drawing/2014/main" id="{ECCE3C79-53A3-489C-A6E0-6F58DE39B47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4" y="3356769"/>
            <a:ext cx="360362" cy="647700"/>
            <a:chOff x="3606" y="3113"/>
            <a:chExt cx="227" cy="408"/>
          </a:xfrm>
        </p:grpSpPr>
        <p:sp>
          <p:nvSpPr>
            <p:cNvPr id="43033" name="Rectangle 27">
              <a:extLst>
                <a:ext uri="{FF2B5EF4-FFF2-40B4-BE49-F238E27FC236}">
                  <a16:creationId xmlns:a16="http://schemas.microsoft.com/office/drawing/2014/main" id="{DCD2C949-5379-4F55-BF2D-AE0DB534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3034" name="Rectangle 28">
              <a:extLst>
                <a:ext uri="{FF2B5EF4-FFF2-40B4-BE49-F238E27FC236}">
                  <a16:creationId xmlns:a16="http://schemas.microsoft.com/office/drawing/2014/main" id="{E867BF80-D4A2-4452-A678-CACC5F109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1821" name="Group 29">
            <a:extLst>
              <a:ext uri="{FF2B5EF4-FFF2-40B4-BE49-F238E27FC236}">
                <a16:creationId xmlns:a16="http://schemas.microsoft.com/office/drawing/2014/main" id="{5EDC4850-603E-4E46-B5A3-1FFC5201086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4" y="4004469"/>
            <a:ext cx="360362" cy="647700"/>
            <a:chOff x="3606" y="3113"/>
            <a:chExt cx="227" cy="408"/>
          </a:xfrm>
        </p:grpSpPr>
        <p:sp>
          <p:nvSpPr>
            <p:cNvPr id="43031" name="Rectangle 30">
              <a:extLst>
                <a:ext uri="{FF2B5EF4-FFF2-40B4-BE49-F238E27FC236}">
                  <a16:creationId xmlns:a16="http://schemas.microsoft.com/office/drawing/2014/main" id="{AA183C3C-D735-4F31-BC98-71127131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3032" name="Rectangle 31">
              <a:extLst>
                <a:ext uri="{FF2B5EF4-FFF2-40B4-BE49-F238E27FC236}">
                  <a16:creationId xmlns:a16="http://schemas.microsoft.com/office/drawing/2014/main" id="{CE6C61DD-9848-41F2-B682-C42BA23E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24699E-6 L 0.00399 -0.173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86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8585E-6 L -0.20087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0389E-6 L -0.00382 0.52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264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3737E-6 L -0.12205 -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87 0.00532 L -0.45087 0.005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399 -0.17322 L 0.00399 -0.5166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8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05 -0.00509 L -0.44496 -0.005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C6B59D6C-A22D-401D-A724-AEC6FA3CC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Interbloqueo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AB7A00D-C081-4DA4-954D-BA1A7DBDF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Bloqueo permanente de un conjunto de procesos que juntos compiten por recursos del sistema o se comunican entre ellos</a:t>
            </a:r>
          </a:p>
          <a:p>
            <a:r>
              <a:rPr lang="es-MX" altLang="es-MX"/>
              <a:t>Entran en conflicto por recursos necesitados por dos o más procesos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C55B-6563-457D-90D7-39FEB4AA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84D80-1364-463D-957A-B4B51ECA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43F00-3F73-4202-A9C6-1240675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8">
            <a:extLst>
              <a:ext uri="{FF2B5EF4-FFF2-40B4-BE49-F238E27FC236}">
                <a16:creationId xmlns:a16="http://schemas.microsoft.com/office/drawing/2014/main" id="{3415F6A3-AC55-467F-A8A5-C374AFEA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Detección del interbloqueo</a:t>
            </a:r>
          </a:p>
        </p:txBody>
      </p:sp>
      <p:sp>
        <p:nvSpPr>
          <p:cNvPr id="33797" name="Rectangle 1029">
            <a:extLst>
              <a:ext uri="{FF2B5EF4-FFF2-40B4-BE49-F238E27FC236}">
                <a16:creationId xmlns:a16="http://schemas.microsoft.com/office/drawing/2014/main" id="{E0608BB5-34DA-4D2A-9746-E0D45F45F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El SO checa el interbloqueo</a:t>
            </a:r>
          </a:p>
          <a:p>
            <a:r>
              <a:rPr lang="es-MX" altLang="es-MX"/>
              <a:t>Checa en la solicitud de recursos</a:t>
            </a:r>
          </a:p>
          <a:p>
            <a:pPr lvl="1"/>
            <a:r>
              <a:rPr lang="es-MX" altLang="es-MX"/>
              <a:t>detección del interbloqueo lo más pronto posible</a:t>
            </a:r>
          </a:p>
          <a:p>
            <a:pPr lvl="1"/>
            <a:r>
              <a:rPr lang="es-MX" altLang="es-MX"/>
              <a:t>chequeos frecuentes consumen tiempo del procesador</a:t>
            </a:r>
          </a:p>
          <a:p>
            <a:r>
              <a:rPr lang="es-MX" altLang="es-MX"/>
              <a:t>Chequeo periódico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7E45D7-69FE-442A-8C59-D27DE226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CF8AC4-62FC-4551-91CB-DF4E807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1B4B4F-30DA-4B5A-8512-45EDC778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20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1F80F319-F78C-4772-A6E7-B83BD0B15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Tipos de recursos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2E1C0C4D-6152-4D32-8822-E3FD2EA8B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Los recursos en el sistema están particionados en tipos de recursos</a:t>
            </a:r>
          </a:p>
          <a:p>
            <a:r>
              <a:rPr lang="en-US" altLang="es-MX"/>
              <a:t>Cada tipo de recurso en el sistema existe con una cierta cantidad. Sea R(i) la cantidad total del recurso i presente en el sistema. Ejemplo:</a:t>
            </a:r>
          </a:p>
          <a:p>
            <a:pPr lvl="1"/>
            <a:r>
              <a:rPr lang="en-US" altLang="es-MX"/>
              <a:t>R(memoria principal) = 128 MB</a:t>
            </a:r>
          </a:p>
          <a:p>
            <a:pPr lvl="1"/>
            <a:r>
              <a:rPr lang="en-US" altLang="es-MX"/>
              <a:t>R(unidades de disco) = 8</a:t>
            </a:r>
          </a:p>
          <a:p>
            <a:pPr lvl="1"/>
            <a:r>
              <a:rPr lang="en-US" altLang="es-MX"/>
              <a:t>R(impresoras) = 5</a:t>
            </a:r>
          </a:p>
          <a:p>
            <a:r>
              <a:rPr lang="en-US" altLang="es-MX"/>
              <a:t>La partición es específica del sistema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9730AE-5046-4207-B385-DF8164C8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32CD2A-D155-43CB-AE2B-A158F270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46C93E-58BF-472F-A63C-AAD4AE4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21</a:t>
            </a:fld>
            <a:endParaRPr lang="es-ES" altLang="es-M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8">
            <a:extLst>
              <a:ext uri="{FF2B5EF4-FFF2-40B4-BE49-F238E27FC236}">
                <a16:creationId xmlns:a16="http://schemas.microsoft.com/office/drawing/2014/main" id="{4E28754B-0946-4168-9DF4-2A0CD1903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Negación de iniciación de procesos</a:t>
            </a:r>
          </a:p>
        </p:txBody>
      </p:sp>
      <p:sp>
        <p:nvSpPr>
          <p:cNvPr id="48131" name="Rectangle 1029">
            <a:extLst>
              <a:ext uri="{FF2B5EF4-FFF2-40B4-BE49-F238E27FC236}">
                <a16:creationId xmlns:a16="http://schemas.microsoft.com/office/drawing/2014/main" id="{32A1D464-16E4-4555-AEE7-1CCD50032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C(k,i)</a:t>
            </a:r>
          </a:p>
          <a:p>
            <a:pPr marL="819150" lvl="1"/>
            <a:r>
              <a:rPr lang="en-US" altLang="es-MX"/>
              <a:t>la cantidad de recursos del tipo i solicitados por el proceso k.</a:t>
            </a:r>
          </a:p>
          <a:p>
            <a:pPr marL="819150" lvl="1"/>
            <a:r>
              <a:rPr lang="en-US" altLang="es-MX"/>
              <a:t>es el valor máximo del recurso tipo i permitido por el proceso k</a:t>
            </a:r>
          </a:p>
          <a:p>
            <a:pPr marL="819150" lvl="1"/>
            <a:r>
              <a:rPr lang="en-US" altLang="es-MX"/>
              <a:t>Para ser admitido en el sistema, el proceso k debe mostrar C(k,i) para todos los recursos tipo i</a:t>
            </a:r>
          </a:p>
          <a:p>
            <a:r>
              <a:rPr lang="en-US" altLang="es-MX"/>
              <a:t>U(i) = 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C(k,i)</a:t>
            </a:r>
          </a:p>
          <a:p>
            <a:pPr marL="819150" lvl="1"/>
            <a:r>
              <a:rPr lang="en-US" altLang="es-MX"/>
              <a:t>la cantidad total de recursos tipo i no solicitados en el sistema: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D2380C-B565-41EA-B2C3-A1358A04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1A11AE-746D-47DC-AFFA-AF5C5ED0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7460AD-14CA-452A-B633-2305B977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22</a:t>
            </a:fld>
            <a:endParaRPr lang="es-ES" altLang="es-M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67083671-845D-49FC-AEA5-DA988F9D6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Negación de iniciación de procesos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F681A590-FD9C-4A69-89D4-2A903F565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Un nuevo proceso n es admitido en el sistema solo si C(n,i) &lt;= U(i) para todos los recursos tipo i</a:t>
            </a:r>
          </a:p>
          <a:p>
            <a:r>
              <a:rPr lang="en-US" altLang="es-MX"/>
              <a:t>Esta política asegura que el interbloqueo siempre se evita</a:t>
            </a:r>
          </a:p>
          <a:p>
            <a:pPr lvl="1"/>
            <a:r>
              <a:rPr lang="en-US" altLang="es-MX"/>
              <a:t>un proceso se admite solo si todas sus solicitudes se pueden satisfacer (no importa en que orden)</a:t>
            </a:r>
          </a:p>
          <a:p>
            <a:r>
              <a:rPr lang="en-US" altLang="es-MX"/>
              <a:t>Una estrategia ya que se asume lo peor</a:t>
            </a:r>
          </a:p>
          <a:p>
            <a:pPr lvl="1"/>
            <a:r>
              <a:rPr lang="en-US" altLang="es-MX"/>
              <a:t>todos los procesos hacen su máximo de solicitudes juntos al mismo tiempo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B086D7-2BA2-4AF7-84D9-C7B6A40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B1F46-9947-49FB-8227-8F8A22D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F0A96-2381-49FA-ABAF-1AE99F25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23</a:t>
            </a:fld>
            <a:endParaRPr lang="es-ES" alt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52BA6D7F-378B-40F7-B14F-B7BEA9609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9F24A632-E77A-4910-A062-54A81055D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A(j,i)</a:t>
            </a:r>
          </a:p>
          <a:p>
            <a:pPr lvl="1"/>
            <a:r>
              <a:rPr lang="en-US" altLang="es-MX"/>
              <a:t>La cantidad asignada para los recursos de tipo i para el proceso j para toda (j,i)</a:t>
            </a:r>
          </a:p>
          <a:p>
            <a:r>
              <a:rPr lang="en-US" altLang="es-MX"/>
              <a:t>V(i)=R(i)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A(k,i)</a:t>
            </a:r>
          </a:p>
          <a:p>
            <a:pPr lvl="1"/>
            <a:r>
              <a:rPr lang="en-US" altLang="es-MX"/>
              <a:t>La cantidad total disponible del recurso i</a:t>
            </a:r>
          </a:p>
          <a:p>
            <a:r>
              <a:rPr lang="en-US" altLang="es-MX"/>
              <a:t>N(j,i) = C(j,i) - A(j,i)</a:t>
            </a:r>
          </a:p>
          <a:p>
            <a:pPr lvl="1"/>
            <a:r>
              <a:rPr lang="en-US" altLang="es-MX"/>
              <a:t>La necesidad del recurso tipo i requerida por el proceso j para completar su tarea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124FCD-6B10-4ED6-9154-683AB384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02ADDF-F8C3-4BEB-B2FF-E79191B2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9CC2D1-6BDD-4638-BFE0-BD446230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24</a:t>
            </a:fld>
            <a:endParaRPr lang="es-ES" alt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4C3D91CA-6913-4099-A027-E88F52282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2CA5A7F6-E31C-4832-ADE2-DB8D3A280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Para decidir si la solicitud de un recurso hecha por un proceso debe ser otorgada, el algoritmo del banquero prueba si otorgando la solicitud nos lleva a un estado seguro</a:t>
            </a:r>
          </a:p>
          <a:p>
            <a:pPr lvl="1"/>
            <a:r>
              <a:rPr lang="en-US" altLang="es-MX"/>
              <a:t>Si el estado resultante es seguro entonces otorgamos la solicitud</a:t>
            </a:r>
          </a:p>
          <a:p>
            <a:pPr lvl="1"/>
            <a:r>
              <a:rPr lang="en-US" altLang="es-MX"/>
              <a:t>Si no, no otorgamos la solicitud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0A88C9-7249-4C4F-8D6F-70331C4E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C63148-F1D4-4A5A-B423-7B301387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5229B-2595-43C5-BD89-9751A531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25</a:t>
            </a:fld>
            <a:endParaRPr lang="es-ES" altLang="es-MX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2E80DF04-A12F-4950-9D5C-E60FA3C9F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633C418C-3719-4CF5-A046-A45824AE3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Un estado es seguro ssi existe una secuencia {P1..Pn} donde cada Pi se le asignan todos sus recursos necesarios para correr por completo</a:t>
            </a:r>
          </a:p>
          <a:p>
            <a:pPr lvl="1"/>
            <a:r>
              <a:rPr lang="en-US" altLang="es-MX"/>
              <a:t>siempre podemos correr todos los procesos para terminarlos desde un estado seguro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14FE2-D006-4A7D-8FC1-C5C249E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EF1676-B9A0-4B40-997D-AF9CF02E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35597-56C1-4D71-9ECE-2FB128BF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26</a:t>
            </a:fld>
            <a:endParaRPr lang="es-ES" alt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>
            <a:extLst>
              <a:ext uri="{FF2B5EF4-FFF2-40B4-BE49-F238E27FC236}">
                <a16:creationId xmlns:a16="http://schemas.microsoft.com/office/drawing/2014/main" id="{B7B0C06B-110D-4F8D-9967-F71470B83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58371" name="Rectangle 2051">
            <a:extLst>
              <a:ext uri="{FF2B5EF4-FFF2-40B4-BE49-F238E27FC236}">
                <a16:creationId xmlns:a16="http://schemas.microsoft.com/office/drawing/2014/main" id="{E74AF492-2C6B-49B7-AC17-1CA5AF4D8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El algoritmo de seguridad es la parte que determina si el estado es seguro</a:t>
            </a:r>
          </a:p>
          <a:p>
            <a:r>
              <a:rPr lang="en-US" altLang="es-MX"/>
              <a:t>Inicialización:</a:t>
            </a:r>
          </a:p>
          <a:p>
            <a:pPr lvl="1"/>
            <a:r>
              <a:rPr lang="en-US" altLang="es-MX"/>
              <a:t>todos los procesos se dice que están “no terminados”</a:t>
            </a:r>
          </a:p>
          <a:p>
            <a:pPr lvl="1"/>
            <a:r>
              <a:rPr lang="en-US" altLang="es-MX"/>
              <a:t>establecer el vector de trabajo a la cantidad de recursos disponibles : W(i) = V(i) para toda i;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3445A2-FDF8-4712-AD9B-8412C981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B9AC53-20A4-4059-8A53-F808EF0F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E1D11-B841-4E2C-9583-64A8A444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27</a:t>
            </a:fld>
            <a:endParaRPr lang="es-ES" alt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8">
            <a:extLst>
              <a:ext uri="{FF2B5EF4-FFF2-40B4-BE49-F238E27FC236}">
                <a16:creationId xmlns:a16="http://schemas.microsoft.com/office/drawing/2014/main" id="{50B87813-57BE-4ECE-B184-6AFBEB169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60419" name="Rectangle 1029">
            <a:extLst>
              <a:ext uri="{FF2B5EF4-FFF2-40B4-BE49-F238E27FC236}">
                <a16:creationId xmlns:a16="http://schemas.microsoft.com/office/drawing/2014/main" id="{517C342C-CDFB-4D86-9783-228F64245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REPETIR: Encontrar un proceso j no terminado tal que N(j,i) &lt;= W(i) para toda i.</a:t>
            </a:r>
          </a:p>
          <a:p>
            <a:pPr lvl="1"/>
            <a:r>
              <a:rPr lang="en-US" altLang="es-MX"/>
              <a:t>Si no existe tal j, salta a SALIR</a:t>
            </a:r>
          </a:p>
          <a:p>
            <a:pPr lvl="1"/>
            <a:r>
              <a:rPr lang="en-US" altLang="es-MX"/>
              <a:t>Si existe: “termina” este proceso y recupera sus recursos: W(i) = W(i) + A(j,i) para toda i. Enonces salta a REPETIR</a:t>
            </a:r>
          </a:p>
          <a:p>
            <a:r>
              <a:rPr lang="en-US" altLang="es-MX"/>
              <a:t>SALIR: Si todos los procesos han “terminado” entonces este estado es seguro. Si no es inseguro.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F55CF7-0BDC-45CA-8CF6-65238BBE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79245E-A64A-47E9-8582-7FDB649F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4EDC7-CC02-4FB3-8240-9FC089CF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28</a:t>
            </a:fld>
            <a:endParaRPr lang="es-ES" alt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8">
            <a:extLst>
              <a:ext uri="{FF2B5EF4-FFF2-40B4-BE49-F238E27FC236}">
                <a16:creationId xmlns:a16="http://schemas.microsoft.com/office/drawing/2014/main" id="{933C47D1-58C3-4BF8-9F47-4BD2622A6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95237" name="Rectangle 1029">
            <a:extLst>
              <a:ext uri="{FF2B5EF4-FFF2-40B4-BE49-F238E27FC236}">
                <a16:creationId xmlns:a16="http://schemas.microsoft.com/office/drawing/2014/main" id="{BA34171B-A250-4FA6-8DBD-ED8920D30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Sea </a:t>
            </a:r>
            <a:r>
              <a:rPr lang="en-US" altLang="es-MX" b="1" i="1"/>
              <a:t>Q(j,i)</a:t>
            </a:r>
            <a:r>
              <a:rPr lang="en-US" altLang="es-MX"/>
              <a:t> la cantidad de </a:t>
            </a:r>
            <a:r>
              <a:rPr lang="en-US" altLang="es-MX" b="1" i="1"/>
              <a:t>recursos tipo i solicitados por el proceso j</a:t>
            </a:r>
            <a:r>
              <a:rPr lang="en-US" altLang="es-MX"/>
              <a:t>.</a:t>
            </a:r>
          </a:p>
          <a:p>
            <a:r>
              <a:rPr lang="en-US" altLang="es-MX"/>
              <a:t>Para determinar si la solicitud debe otorgarse usamos el algoritmo del banquero:</a:t>
            </a:r>
          </a:p>
          <a:p>
            <a:pPr lvl="1"/>
            <a:r>
              <a:rPr lang="en-US" altLang="es-MX"/>
              <a:t>Compara Q(j,i)&lt;=N(j,i) para toda i </a:t>
            </a:r>
          </a:p>
          <a:p>
            <a:pPr lvl="2"/>
            <a:r>
              <a:rPr lang="en-US" altLang="es-MX">
                <a:solidFill>
                  <a:srgbClr val="009900"/>
                </a:solidFill>
              </a:rPr>
              <a:t>Si se cumple entonces continua.</a:t>
            </a:r>
            <a:r>
              <a:rPr lang="en-US" altLang="es-MX"/>
              <a:t> </a:t>
            </a:r>
          </a:p>
          <a:p>
            <a:pPr lvl="2"/>
            <a:r>
              <a:rPr lang="en-US" altLang="es-MX">
                <a:solidFill>
                  <a:srgbClr val="FF0000"/>
                </a:solidFill>
              </a:rPr>
              <a:t>Si no levanta condición de error (solicitud excedida) </a:t>
            </a:r>
          </a:p>
          <a:p>
            <a:pPr lvl="3"/>
            <a:r>
              <a:rPr lang="en-US" altLang="es-MX">
                <a:solidFill>
                  <a:srgbClr val="FF0000"/>
                </a:solidFill>
              </a:rPr>
              <a:t>espera (el recurso aun no está disponible)</a:t>
            </a:r>
          </a:p>
          <a:p>
            <a:pPr lvl="1"/>
            <a:endParaRPr lang="en-US" altLang="es-MX"/>
          </a:p>
          <a:p>
            <a:pPr lvl="1"/>
            <a:r>
              <a:rPr lang="en-US" altLang="es-MX"/>
              <a:t>Pretende que la solicitud es otorgada y determina el nuevo estado de asignación de recursos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CAB6C8-539D-4BEC-88F6-F911191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2D43B9-DB06-4C83-842B-4AE451E8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ACDC36-03E7-4067-AB5B-6D4DDCF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29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A432244-2EB0-4E27-AD35-B65BB1743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interbloqueo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60C202-4135-477A-96A5-ABDFB05A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BF1D48-EAF8-467A-B234-1B28A85B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D05CC-257F-41DE-95B2-D160BD3B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3</a:t>
            </a:fld>
            <a:endParaRPr lang="es-ES" altLang="es-MX"/>
          </a:p>
        </p:txBody>
      </p:sp>
      <p:grpSp>
        <p:nvGrpSpPr>
          <p:cNvPr id="155681" name="Group 33">
            <a:extLst>
              <a:ext uri="{FF2B5EF4-FFF2-40B4-BE49-F238E27FC236}">
                <a16:creationId xmlns:a16="http://schemas.microsoft.com/office/drawing/2014/main" id="{31CDC22E-2974-4F55-BB82-4ED6C3647992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00438"/>
            <a:ext cx="1439862" cy="1295400"/>
            <a:chOff x="2245" y="1888"/>
            <a:chExt cx="907" cy="816"/>
          </a:xfrm>
        </p:grpSpPr>
        <p:sp>
          <p:nvSpPr>
            <p:cNvPr id="13343" name="Rectangle 29">
              <a:extLst>
                <a:ext uri="{FF2B5EF4-FFF2-40B4-BE49-F238E27FC236}">
                  <a16:creationId xmlns:a16="http://schemas.microsoft.com/office/drawing/2014/main" id="{B382CDDD-3C56-4EE3-A3C8-484A2CFA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13344" name="Rectangle 30">
              <a:extLst>
                <a:ext uri="{FF2B5EF4-FFF2-40B4-BE49-F238E27FC236}">
                  <a16:creationId xmlns:a16="http://schemas.microsoft.com/office/drawing/2014/main" id="{68AD4AC8-8320-42CB-B1E9-B291D0E1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13345" name="Rectangle 31">
              <a:extLst>
                <a:ext uri="{FF2B5EF4-FFF2-40B4-BE49-F238E27FC236}">
                  <a16:creationId xmlns:a16="http://schemas.microsoft.com/office/drawing/2014/main" id="{DC380C03-AD8E-4634-A2C8-6C076FD98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13346" name="Rectangle 32">
              <a:extLst>
                <a:ext uri="{FF2B5EF4-FFF2-40B4-BE49-F238E27FC236}">
                  <a16:creationId xmlns:a16="http://schemas.microsoft.com/office/drawing/2014/main" id="{A94BDC13-2983-4C6C-B1E8-96430E22C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13319" name="Line 5">
            <a:extLst>
              <a:ext uri="{FF2B5EF4-FFF2-40B4-BE49-F238E27FC236}">
                <a16:creationId xmlns:a16="http://schemas.microsoft.com/office/drawing/2014/main" id="{CDA07940-60AD-4E1D-84F8-F8212D5B7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206057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A570A83C-C9F1-4784-9C10-33EC027B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06057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1" name="Line 7">
            <a:extLst>
              <a:ext uri="{FF2B5EF4-FFF2-40B4-BE49-F238E27FC236}">
                <a16:creationId xmlns:a16="http://schemas.microsoft.com/office/drawing/2014/main" id="{60CDF6D9-8D7E-48EC-BB4D-014DF7A4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79742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2" name="Line 8">
            <a:extLst>
              <a:ext uri="{FF2B5EF4-FFF2-40B4-BE49-F238E27FC236}">
                <a16:creationId xmlns:a16="http://schemas.microsoft.com/office/drawing/2014/main" id="{76D05C55-CA64-4EBD-9697-1AC010A28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797425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3" name="Line 9">
            <a:extLst>
              <a:ext uri="{FF2B5EF4-FFF2-40B4-BE49-F238E27FC236}">
                <a16:creationId xmlns:a16="http://schemas.microsoft.com/office/drawing/2014/main" id="{9DC4B00A-F0EA-4E96-8AEA-295861386F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50043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4" name="Line 10">
            <a:extLst>
              <a:ext uri="{FF2B5EF4-FFF2-40B4-BE49-F238E27FC236}">
                <a16:creationId xmlns:a16="http://schemas.microsoft.com/office/drawing/2014/main" id="{30923D03-13A4-4A30-AF95-3AE82850F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79583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5" name="Line 11">
            <a:extLst>
              <a:ext uri="{FF2B5EF4-FFF2-40B4-BE49-F238E27FC236}">
                <a16:creationId xmlns:a16="http://schemas.microsoft.com/office/drawing/2014/main" id="{DB65A9FC-0B51-479E-B768-293A34C1FC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50043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6" name="Line 12">
            <a:extLst>
              <a:ext uri="{FF2B5EF4-FFF2-40B4-BE49-F238E27FC236}">
                <a16:creationId xmlns:a16="http://schemas.microsoft.com/office/drawing/2014/main" id="{4F66A9A6-5E85-407D-8854-21DF7DCF3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79583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7" name="Line 13">
            <a:extLst>
              <a:ext uri="{FF2B5EF4-FFF2-40B4-BE49-F238E27FC236}">
                <a16:creationId xmlns:a16="http://schemas.microsoft.com/office/drawing/2014/main" id="{D10A049B-B680-413B-8EB4-72F66C2CC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14813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8" name="Line 14">
            <a:extLst>
              <a:ext uri="{FF2B5EF4-FFF2-40B4-BE49-F238E27FC236}">
                <a16:creationId xmlns:a16="http://schemas.microsoft.com/office/drawing/2014/main" id="{FECA1F88-F71A-4E37-8448-0065F9411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414813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29" name="Line 15">
            <a:extLst>
              <a:ext uri="{FF2B5EF4-FFF2-40B4-BE49-F238E27FC236}">
                <a16:creationId xmlns:a16="http://schemas.microsoft.com/office/drawing/2014/main" id="{E840D803-0D0F-4D83-B3ED-E2C1BD055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79583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0" name="Line 16">
            <a:extLst>
              <a:ext uri="{FF2B5EF4-FFF2-40B4-BE49-F238E27FC236}">
                <a16:creationId xmlns:a16="http://schemas.microsoft.com/office/drawing/2014/main" id="{D90D2EED-8366-46E6-B3A9-FA9F67EA8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6057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5667" name="Group 19">
            <a:extLst>
              <a:ext uri="{FF2B5EF4-FFF2-40B4-BE49-F238E27FC236}">
                <a16:creationId xmlns:a16="http://schemas.microsoft.com/office/drawing/2014/main" id="{9D1FE5FC-D3FB-4B8A-9145-C4883CAEA017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445125"/>
            <a:ext cx="360362" cy="647700"/>
            <a:chOff x="3606" y="3113"/>
            <a:chExt cx="227" cy="408"/>
          </a:xfrm>
        </p:grpSpPr>
        <p:sp>
          <p:nvSpPr>
            <p:cNvPr id="13341" name="Rectangle 17">
              <a:extLst>
                <a:ext uri="{FF2B5EF4-FFF2-40B4-BE49-F238E27FC236}">
                  <a16:creationId xmlns:a16="http://schemas.microsoft.com/office/drawing/2014/main" id="{5C649036-AEE3-4EAC-B530-A9BDFBD5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13342" name="Rectangle 18">
              <a:extLst>
                <a:ext uri="{FF2B5EF4-FFF2-40B4-BE49-F238E27FC236}">
                  <a16:creationId xmlns:a16="http://schemas.microsoft.com/office/drawing/2014/main" id="{B3DAC42C-5B02-410A-B7D7-ED9DCF0A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5668" name="Group 20">
            <a:extLst>
              <a:ext uri="{FF2B5EF4-FFF2-40B4-BE49-F238E27FC236}">
                <a16:creationId xmlns:a16="http://schemas.microsoft.com/office/drawing/2014/main" id="{E9E13CA1-37B1-428F-9899-BA73F144292B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2060575"/>
            <a:ext cx="360362" cy="647700"/>
            <a:chOff x="3606" y="3113"/>
            <a:chExt cx="227" cy="408"/>
          </a:xfrm>
        </p:grpSpPr>
        <p:sp>
          <p:nvSpPr>
            <p:cNvPr id="13339" name="Rectangle 21">
              <a:extLst>
                <a:ext uri="{FF2B5EF4-FFF2-40B4-BE49-F238E27FC236}">
                  <a16:creationId xmlns:a16="http://schemas.microsoft.com/office/drawing/2014/main" id="{55E0B4C7-DD16-4F1B-A4C7-24A077465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13340" name="Rectangle 22">
              <a:extLst>
                <a:ext uri="{FF2B5EF4-FFF2-40B4-BE49-F238E27FC236}">
                  <a16:creationId xmlns:a16="http://schemas.microsoft.com/office/drawing/2014/main" id="{611A6F4D-F0CA-4CFF-9B0C-F7CC7134B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5671" name="Group 23">
            <a:extLst>
              <a:ext uri="{FF2B5EF4-FFF2-40B4-BE49-F238E27FC236}">
                <a16:creationId xmlns:a16="http://schemas.microsoft.com/office/drawing/2014/main" id="{CE7295EB-B20E-4155-8267-8EF3825EBA6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299993" y="3501232"/>
            <a:ext cx="360363" cy="647700"/>
            <a:chOff x="3606" y="3113"/>
            <a:chExt cx="227" cy="408"/>
          </a:xfrm>
        </p:grpSpPr>
        <p:sp>
          <p:nvSpPr>
            <p:cNvPr id="13337" name="Rectangle 24">
              <a:extLst>
                <a:ext uri="{FF2B5EF4-FFF2-40B4-BE49-F238E27FC236}">
                  <a16:creationId xmlns:a16="http://schemas.microsoft.com/office/drawing/2014/main" id="{741693A4-1601-4109-AA65-D08B98CA6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13338" name="Rectangle 25">
              <a:extLst>
                <a:ext uri="{FF2B5EF4-FFF2-40B4-BE49-F238E27FC236}">
                  <a16:creationId xmlns:a16="http://schemas.microsoft.com/office/drawing/2014/main" id="{665DEC4F-F1FA-4425-A321-27563698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5674" name="Group 26">
            <a:extLst>
              <a:ext uri="{FF2B5EF4-FFF2-40B4-BE49-F238E27FC236}">
                <a16:creationId xmlns:a16="http://schemas.microsoft.com/office/drawing/2014/main" id="{ABDEE205-21D2-465A-9F04-4DDDBAAE9E0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978818" y="4148932"/>
            <a:ext cx="360363" cy="647700"/>
            <a:chOff x="3606" y="3113"/>
            <a:chExt cx="227" cy="408"/>
          </a:xfrm>
        </p:grpSpPr>
        <p:sp>
          <p:nvSpPr>
            <p:cNvPr id="13335" name="Rectangle 27">
              <a:extLst>
                <a:ext uri="{FF2B5EF4-FFF2-40B4-BE49-F238E27FC236}">
                  <a16:creationId xmlns:a16="http://schemas.microsoft.com/office/drawing/2014/main" id="{6C65FAE2-0144-4BCD-BF97-896C2D6E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13336" name="Rectangle 28">
              <a:extLst>
                <a:ext uri="{FF2B5EF4-FFF2-40B4-BE49-F238E27FC236}">
                  <a16:creationId xmlns:a16="http://schemas.microsoft.com/office/drawing/2014/main" id="{D0FFEB14-E4A7-4FA9-93DB-A31A5312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8353E-6 L 0.00399 -0.19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8585E-6 L -0.20087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0389E-6 L -0.00382 0.20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63737E-6 L 0.19306 -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72CC08D-15AE-4FF1-AF74-5A2BC9AFC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853840A-AD05-4BCD-AC93-E67DDE6D2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s-MX"/>
              <a:t>V(i) = V(i) - Q(j,i) para toda i  (disponibles)</a:t>
            </a:r>
          </a:p>
          <a:p>
            <a:pPr lvl="2"/>
            <a:r>
              <a:rPr lang="en-US" altLang="es-MX"/>
              <a:t>A(j,i) = A(j,i) + Q(j,i) para toda i (asignados)</a:t>
            </a:r>
          </a:p>
          <a:p>
            <a:pPr lvl="2"/>
            <a:r>
              <a:rPr lang="en-US" altLang="es-MX"/>
              <a:t>N(j,i) = N(j,i) - Q(j,i) para toda i (necesarios)</a:t>
            </a:r>
          </a:p>
          <a:p>
            <a:pPr lvl="1"/>
            <a:r>
              <a:rPr lang="en-US" altLang="es-MX"/>
              <a:t>Si el estado resultante es seguro entonces asigna el recurso al proceso j. Si no el proceso j debe esperar por la solicitud Q(j,i) y restaura el estado anterior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585BDE-8D1A-44BF-B60F-260AD161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17D38C-08CF-42B2-A107-66675FA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DA937-0F4E-411F-8E1C-5F9E5EF0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30</a:t>
            </a:fld>
            <a:endParaRPr lang="es-ES" altLang="es-M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>
            <a:extLst>
              <a:ext uri="{FF2B5EF4-FFF2-40B4-BE49-F238E27FC236}">
                <a16:creationId xmlns:a16="http://schemas.microsoft.com/office/drawing/2014/main" id="{DEF07562-80B7-4CFF-B4EC-C64FC06A9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634442-EA12-4CB7-B7E2-4424D18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335AB1-7B86-4769-9C46-41B88FCF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46600B-0F77-4B9E-ADB5-3F9F156D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D5BD-F0A4-49AF-86BE-1588942032F4}" type="slidenum">
              <a:rPr lang="es-ES" altLang="es-MX" smtClean="0"/>
              <a:pPr>
                <a:defRPr/>
              </a:pPr>
              <a:t>31</a:t>
            </a:fld>
            <a:endParaRPr lang="es-ES" altLang="es-MX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B83C11FA-3BE7-4177-B5F6-6690A422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4050"/>
            <a:ext cx="7886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P2 está solicitando Q=(1,0,1), ¿Debe otorgarse la solicitud?</a:t>
            </a:r>
          </a:p>
        </p:txBody>
      </p:sp>
      <p:grpSp>
        <p:nvGrpSpPr>
          <p:cNvPr id="167055" name="Group 143">
            <a:extLst>
              <a:ext uri="{FF2B5EF4-FFF2-40B4-BE49-F238E27FC236}">
                <a16:creationId xmlns:a16="http://schemas.microsoft.com/office/drawing/2014/main" id="{21B0CA18-42AA-4199-BC55-2D310056CF7B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685925"/>
            <a:ext cx="3740150" cy="735013"/>
            <a:chOff x="2057" y="855"/>
            <a:chExt cx="2819" cy="703"/>
          </a:xfrm>
        </p:grpSpPr>
        <p:sp>
          <p:nvSpPr>
            <p:cNvPr id="66825" name="Rectangle 33">
              <a:extLst>
                <a:ext uri="{FF2B5EF4-FFF2-40B4-BE49-F238E27FC236}">
                  <a16:creationId xmlns:a16="http://schemas.microsoft.com/office/drawing/2014/main" id="{F85341B6-E2CF-40B6-A824-C7CEC406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6826" name="Rectangle 32">
              <a:extLst>
                <a:ext uri="{FF2B5EF4-FFF2-40B4-BE49-F238E27FC236}">
                  <a16:creationId xmlns:a16="http://schemas.microsoft.com/office/drawing/2014/main" id="{5FB164BB-99E7-47D8-B440-71F9C8E6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827" name="Rectangle 31">
              <a:extLst>
                <a:ext uri="{FF2B5EF4-FFF2-40B4-BE49-F238E27FC236}">
                  <a16:creationId xmlns:a16="http://schemas.microsoft.com/office/drawing/2014/main" id="{E5F606A4-044D-4518-968F-31B369E1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66828" name="Line 34">
              <a:extLst>
                <a:ext uri="{FF2B5EF4-FFF2-40B4-BE49-F238E27FC236}">
                  <a16:creationId xmlns:a16="http://schemas.microsoft.com/office/drawing/2014/main" id="{9DAED0A7-9192-42B4-B009-11D585F4D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29" name="Line 35">
              <a:extLst>
                <a:ext uri="{FF2B5EF4-FFF2-40B4-BE49-F238E27FC236}">
                  <a16:creationId xmlns:a16="http://schemas.microsoft.com/office/drawing/2014/main" id="{8F7D1339-6095-4078-9815-3624CC6B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30" name="Line 36">
              <a:extLst>
                <a:ext uri="{FF2B5EF4-FFF2-40B4-BE49-F238E27FC236}">
                  <a16:creationId xmlns:a16="http://schemas.microsoft.com/office/drawing/2014/main" id="{2220432E-9F33-4589-8A20-2C61581E2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31" name="Line 37">
              <a:extLst>
                <a:ext uri="{FF2B5EF4-FFF2-40B4-BE49-F238E27FC236}">
                  <a16:creationId xmlns:a16="http://schemas.microsoft.com/office/drawing/2014/main" id="{208951DA-8CA9-4D7D-9165-5691BC2C3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32" name="Line 38">
              <a:extLst>
                <a:ext uri="{FF2B5EF4-FFF2-40B4-BE49-F238E27FC236}">
                  <a16:creationId xmlns:a16="http://schemas.microsoft.com/office/drawing/2014/main" id="{4815FEBE-A8C7-4FB4-9025-04DC9A946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33" name="Line 39">
              <a:extLst>
                <a:ext uri="{FF2B5EF4-FFF2-40B4-BE49-F238E27FC236}">
                  <a16:creationId xmlns:a16="http://schemas.microsoft.com/office/drawing/2014/main" id="{5FFD104E-BFB4-4717-97E9-C07146D6E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34" name="Text Box 126">
              <a:extLst>
                <a:ext uri="{FF2B5EF4-FFF2-40B4-BE49-F238E27FC236}">
                  <a16:creationId xmlns:a16="http://schemas.microsoft.com/office/drawing/2014/main" id="{7F51C0FB-F388-4768-9C2B-16E9C762B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iniciales</a:t>
              </a:r>
            </a:p>
          </p:txBody>
        </p:sp>
        <p:sp>
          <p:nvSpPr>
            <p:cNvPr id="66835" name="Text Box 127">
              <a:extLst>
                <a:ext uri="{FF2B5EF4-FFF2-40B4-BE49-F238E27FC236}">
                  <a16:creationId xmlns:a16="http://schemas.microsoft.com/office/drawing/2014/main" id="{15FD5EB8-F38E-4200-895D-21EC104BB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R1     R2     R3</a:t>
              </a:r>
            </a:p>
          </p:txBody>
        </p:sp>
      </p:grpSp>
      <p:grpSp>
        <p:nvGrpSpPr>
          <p:cNvPr id="167147" name="Group 235">
            <a:extLst>
              <a:ext uri="{FF2B5EF4-FFF2-40B4-BE49-F238E27FC236}">
                <a16:creationId xmlns:a16="http://schemas.microsoft.com/office/drawing/2014/main" id="{F6D8CE7E-8438-405D-BA29-25EAAD526A9E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2716213"/>
            <a:ext cx="3030538" cy="1504950"/>
            <a:chOff x="94" y="1620"/>
            <a:chExt cx="1909" cy="948"/>
          </a:xfrm>
        </p:grpSpPr>
        <p:sp>
          <p:nvSpPr>
            <p:cNvPr id="66801" name="Rectangle 69">
              <a:extLst>
                <a:ext uri="{FF2B5EF4-FFF2-40B4-BE49-F238E27FC236}">
                  <a16:creationId xmlns:a16="http://schemas.microsoft.com/office/drawing/2014/main" id="{63F6757A-86C2-4CB3-8E91-DC31D0068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802" name="Rectangle 68">
              <a:extLst>
                <a:ext uri="{FF2B5EF4-FFF2-40B4-BE49-F238E27FC236}">
                  <a16:creationId xmlns:a16="http://schemas.microsoft.com/office/drawing/2014/main" id="{7C7D0404-0896-4261-8FB7-2F5CA9AC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803" name="Rectangle 67">
              <a:extLst>
                <a:ext uri="{FF2B5EF4-FFF2-40B4-BE49-F238E27FC236}">
                  <a16:creationId xmlns:a16="http://schemas.microsoft.com/office/drawing/2014/main" id="{CDC2BF45-6C36-4908-851A-0E582C57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6804" name="Rectangle 66">
              <a:extLst>
                <a:ext uri="{FF2B5EF4-FFF2-40B4-BE49-F238E27FC236}">
                  <a16:creationId xmlns:a16="http://schemas.microsoft.com/office/drawing/2014/main" id="{83948A70-D1E3-4D86-A246-8C036F76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6805" name="Rectangle 65">
              <a:extLst>
                <a:ext uri="{FF2B5EF4-FFF2-40B4-BE49-F238E27FC236}">
                  <a16:creationId xmlns:a16="http://schemas.microsoft.com/office/drawing/2014/main" id="{FC52266C-9320-4547-9D9C-A74B31AD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806" name="Rectangle 64">
              <a:extLst>
                <a:ext uri="{FF2B5EF4-FFF2-40B4-BE49-F238E27FC236}">
                  <a16:creationId xmlns:a16="http://schemas.microsoft.com/office/drawing/2014/main" id="{236A1E09-A08B-4ACD-A8F3-4F5D7437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807" name="Rectangle 63">
              <a:extLst>
                <a:ext uri="{FF2B5EF4-FFF2-40B4-BE49-F238E27FC236}">
                  <a16:creationId xmlns:a16="http://schemas.microsoft.com/office/drawing/2014/main" id="{57CDC3D8-ED1B-484F-8776-6B853B5A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808" name="Rectangle 62">
              <a:extLst>
                <a:ext uri="{FF2B5EF4-FFF2-40B4-BE49-F238E27FC236}">
                  <a16:creationId xmlns:a16="http://schemas.microsoft.com/office/drawing/2014/main" id="{BCBB6020-3567-4B10-B7A4-99F3C488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809" name="Rectangle 61">
              <a:extLst>
                <a:ext uri="{FF2B5EF4-FFF2-40B4-BE49-F238E27FC236}">
                  <a16:creationId xmlns:a16="http://schemas.microsoft.com/office/drawing/2014/main" id="{B90D3FF7-8036-41EB-85C2-1923C147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6810" name="Rectangle 60">
              <a:extLst>
                <a:ext uri="{FF2B5EF4-FFF2-40B4-BE49-F238E27FC236}">
                  <a16:creationId xmlns:a16="http://schemas.microsoft.com/office/drawing/2014/main" id="{E412DCB1-FE8E-40B4-AF81-FF176E15E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811" name="Rectangle 59">
              <a:extLst>
                <a:ext uri="{FF2B5EF4-FFF2-40B4-BE49-F238E27FC236}">
                  <a16:creationId xmlns:a16="http://schemas.microsoft.com/office/drawing/2014/main" id="{F7A33D68-70B8-49EC-9D9D-D0D676C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812" name="Rectangle 58">
              <a:extLst>
                <a:ext uri="{FF2B5EF4-FFF2-40B4-BE49-F238E27FC236}">
                  <a16:creationId xmlns:a16="http://schemas.microsoft.com/office/drawing/2014/main" id="{EC6103B3-24BC-4FAC-8DB9-885D78BCE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813" name="Line 70">
              <a:extLst>
                <a:ext uri="{FF2B5EF4-FFF2-40B4-BE49-F238E27FC236}">
                  <a16:creationId xmlns:a16="http://schemas.microsoft.com/office/drawing/2014/main" id="{7EB8E30B-C882-46D3-8374-50BDA573F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4" name="Line 71">
              <a:extLst>
                <a:ext uri="{FF2B5EF4-FFF2-40B4-BE49-F238E27FC236}">
                  <a16:creationId xmlns:a16="http://schemas.microsoft.com/office/drawing/2014/main" id="{5B14812E-12C1-4011-B088-B25425CC6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5" name="Line 72">
              <a:extLst>
                <a:ext uri="{FF2B5EF4-FFF2-40B4-BE49-F238E27FC236}">
                  <a16:creationId xmlns:a16="http://schemas.microsoft.com/office/drawing/2014/main" id="{B18B6833-84EF-407E-ACB8-D0F324555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6" name="Line 73">
              <a:extLst>
                <a:ext uri="{FF2B5EF4-FFF2-40B4-BE49-F238E27FC236}">
                  <a16:creationId xmlns:a16="http://schemas.microsoft.com/office/drawing/2014/main" id="{2671A644-56E9-4C25-91A9-93EB8516D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7" name="Line 74">
              <a:extLst>
                <a:ext uri="{FF2B5EF4-FFF2-40B4-BE49-F238E27FC236}">
                  <a16:creationId xmlns:a16="http://schemas.microsoft.com/office/drawing/2014/main" id="{244DA9FD-FAFD-452F-ACB8-0615200C9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8" name="Line 75">
              <a:extLst>
                <a:ext uri="{FF2B5EF4-FFF2-40B4-BE49-F238E27FC236}">
                  <a16:creationId xmlns:a16="http://schemas.microsoft.com/office/drawing/2014/main" id="{4862EF2D-E88A-4A02-9EDE-6C24FFF3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19" name="Line 76">
              <a:extLst>
                <a:ext uri="{FF2B5EF4-FFF2-40B4-BE49-F238E27FC236}">
                  <a16:creationId xmlns:a16="http://schemas.microsoft.com/office/drawing/2014/main" id="{1472D5D4-3FDF-4245-ACE2-B0BD68B5E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20" name="Line 77">
              <a:extLst>
                <a:ext uri="{FF2B5EF4-FFF2-40B4-BE49-F238E27FC236}">
                  <a16:creationId xmlns:a16="http://schemas.microsoft.com/office/drawing/2014/main" id="{2703E045-3828-4C61-9CAA-5AFF97DE0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21" name="Line 78">
              <a:extLst>
                <a:ext uri="{FF2B5EF4-FFF2-40B4-BE49-F238E27FC236}">
                  <a16:creationId xmlns:a16="http://schemas.microsoft.com/office/drawing/2014/main" id="{514F97CE-C1A7-4116-A128-83C6337B0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822" name="Text Box 129">
              <a:extLst>
                <a:ext uri="{FF2B5EF4-FFF2-40B4-BE49-F238E27FC236}">
                  <a16:creationId xmlns:a16="http://schemas.microsoft.com/office/drawing/2014/main" id="{052B4C2F-FDA1-4FF9-A514-1A50E0A62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Máximo</a:t>
              </a:r>
            </a:p>
          </p:txBody>
        </p:sp>
        <p:sp>
          <p:nvSpPr>
            <p:cNvPr id="66823" name="Text Box 130">
              <a:extLst>
                <a:ext uri="{FF2B5EF4-FFF2-40B4-BE49-F238E27FC236}">
                  <a16:creationId xmlns:a16="http://schemas.microsoft.com/office/drawing/2014/main" id="{628A2FA0-16B2-49D2-80A9-0C301479B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R1     R2     R3</a:t>
              </a:r>
            </a:p>
          </p:txBody>
        </p:sp>
        <p:sp>
          <p:nvSpPr>
            <p:cNvPr id="66824" name="Text Box 131">
              <a:extLst>
                <a:ext uri="{FF2B5EF4-FFF2-40B4-BE49-F238E27FC236}">
                  <a16:creationId xmlns:a16="http://schemas.microsoft.com/office/drawing/2014/main" id="{E838FB0C-94DC-461C-B3D7-8882FBE8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67057" name="Group 145">
            <a:extLst>
              <a:ext uri="{FF2B5EF4-FFF2-40B4-BE49-F238E27FC236}">
                <a16:creationId xmlns:a16="http://schemas.microsoft.com/office/drawing/2014/main" id="{7602F6A9-713E-441E-94F1-E6B7472725F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24175"/>
            <a:ext cx="3022600" cy="1295400"/>
            <a:chOff x="2608" y="1694"/>
            <a:chExt cx="2268" cy="1378"/>
          </a:xfrm>
        </p:grpSpPr>
        <p:sp>
          <p:nvSpPr>
            <p:cNvPr id="66778" name="Rectangle 105">
              <a:extLst>
                <a:ext uri="{FF2B5EF4-FFF2-40B4-BE49-F238E27FC236}">
                  <a16:creationId xmlns:a16="http://schemas.microsoft.com/office/drawing/2014/main" id="{F4F5F322-43F9-4D43-BC93-4B41FEE5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79" name="Rectangle 106">
              <a:extLst>
                <a:ext uri="{FF2B5EF4-FFF2-40B4-BE49-F238E27FC236}">
                  <a16:creationId xmlns:a16="http://schemas.microsoft.com/office/drawing/2014/main" id="{05A30594-7AD4-48EB-B93F-E6B8F01DD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80" name="Rectangle 107">
              <a:extLst>
                <a:ext uri="{FF2B5EF4-FFF2-40B4-BE49-F238E27FC236}">
                  <a16:creationId xmlns:a16="http://schemas.microsoft.com/office/drawing/2014/main" id="{0C2CD37D-96A6-4530-A0FD-47345691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81" name="Rectangle 108">
              <a:extLst>
                <a:ext uri="{FF2B5EF4-FFF2-40B4-BE49-F238E27FC236}">
                  <a16:creationId xmlns:a16="http://schemas.microsoft.com/office/drawing/2014/main" id="{EB72BBFC-A9DC-4971-A39C-DC99BD4E9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82" name="Rectangle 109">
              <a:extLst>
                <a:ext uri="{FF2B5EF4-FFF2-40B4-BE49-F238E27FC236}">
                  <a16:creationId xmlns:a16="http://schemas.microsoft.com/office/drawing/2014/main" id="{10B51E5F-1F62-4861-9D9F-70FD6025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83" name="Rectangle 110">
              <a:extLst>
                <a:ext uri="{FF2B5EF4-FFF2-40B4-BE49-F238E27FC236}">
                  <a16:creationId xmlns:a16="http://schemas.microsoft.com/office/drawing/2014/main" id="{89B42F72-C406-412F-AF3C-87AB0362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84" name="Rectangle 111">
              <a:extLst>
                <a:ext uri="{FF2B5EF4-FFF2-40B4-BE49-F238E27FC236}">
                  <a16:creationId xmlns:a16="http://schemas.microsoft.com/office/drawing/2014/main" id="{A24AB827-F46F-47C5-8905-7D22164B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85" name="Rectangle 112">
              <a:extLst>
                <a:ext uri="{FF2B5EF4-FFF2-40B4-BE49-F238E27FC236}">
                  <a16:creationId xmlns:a16="http://schemas.microsoft.com/office/drawing/2014/main" id="{80ECB62B-1101-4A52-9E16-5D23154E4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86" name="Rectangle 113">
              <a:extLst>
                <a:ext uri="{FF2B5EF4-FFF2-40B4-BE49-F238E27FC236}">
                  <a16:creationId xmlns:a16="http://schemas.microsoft.com/office/drawing/2014/main" id="{785F181D-DF97-4172-8326-68DD1FC6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6787" name="Rectangle 114">
              <a:extLst>
                <a:ext uri="{FF2B5EF4-FFF2-40B4-BE49-F238E27FC236}">
                  <a16:creationId xmlns:a16="http://schemas.microsoft.com/office/drawing/2014/main" id="{99B6E368-8503-418B-B420-8103445C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88" name="Rectangle 115">
              <a:extLst>
                <a:ext uri="{FF2B5EF4-FFF2-40B4-BE49-F238E27FC236}">
                  <a16:creationId xmlns:a16="http://schemas.microsoft.com/office/drawing/2014/main" id="{1D9E98C3-3771-4C53-8927-F6F706ACB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89" name="Rectangle 116">
              <a:extLst>
                <a:ext uri="{FF2B5EF4-FFF2-40B4-BE49-F238E27FC236}">
                  <a16:creationId xmlns:a16="http://schemas.microsoft.com/office/drawing/2014/main" id="{3FB4DC10-5432-48B7-A27A-AE73328C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90" name="Line 117">
              <a:extLst>
                <a:ext uri="{FF2B5EF4-FFF2-40B4-BE49-F238E27FC236}">
                  <a16:creationId xmlns:a16="http://schemas.microsoft.com/office/drawing/2014/main" id="{881AAB7F-985A-40EE-9F05-5EFACC63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1" name="Line 118">
              <a:extLst>
                <a:ext uri="{FF2B5EF4-FFF2-40B4-BE49-F238E27FC236}">
                  <a16:creationId xmlns:a16="http://schemas.microsoft.com/office/drawing/2014/main" id="{008AD880-1837-4983-AD90-3303A96BF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2" name="Line 119">
              <a:extLst>
                <a:ext uri="{FF2B5EF4-FFF2-40B4-BE49-F238E27FC236}">
                  <a16:creationId xmlns:a16="http://schemas.microsoft.com/office/drawing/2014/main" id="{C5C95059-188A-45EA-8B97-6D6C268BE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3" name="Line 120">
              <a:extLst>
                <a:ext uri="{FF2B5EF4-FFF2-40B4-BE49-F238E27FC236}">
                  <a16:creationId xmlns:a16="http://schemas.microsoft.com/office/drawing/2014/main" id="{F55F3DBA-60B1-4D34-BB91-BECDDE5BF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4" name="Line 121">
              <a:extLst>
                <a:ext uri="{FF2B5EF4-FFF2-40B4-BE49-F238E27FC236}">
                  <a16:creationId xmlns:a16="http://schemas.microsoft.com/office/drawing/2014/main" id="{A3AFC885-04EB-4A56-9640-41E6D2724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5" name="Line 122">
              <a:extLst>
                <a:ext uri="{FF2B5EF4-FFF2-40B4-BE49-F238E27FC236}">
                  <a16:creationId xmlns:a16="http://schemas.microsoft.com/office/drawing/2014/main" id="{2844FF6A-546A-4553-A5BF-6246EAD0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6" name="Line 123">
              <a:extLst>
                <a:ext uri="{FF2B5EF4-FFF2-40B4-BE49-F238E27FC236}">
                  <a16:creationId xmlns:a16="http://schemas.microsoft.com/office/drawing/2014/main" id="{67E63533-E93C-4CC8-A9EF-BCBBD502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7" name="Line 124">
              <a:extLst>
                <a:ext uri="{FF2B5EF4-FFF2-40B4-BE49-F238E27FC236}">
                  <a16:creationId xmlns:a16="http://schemas.microsoft.com/office/drawing/2014/main" id="{52593A6D-1DD2-41BC-BF18-85FA22D1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8" name="Line 125">
              <a:extLst>
                <a:ext uri="{FF2B5EF4-FFF2-40B4-BE49-F238E27FC236}">
                  <a16:creationId xmlns:a16="http://schemas.microsoft.com/office/drawing/2014/main" id="{5AE546A6-93A6-4168-922C-DCA59B50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99" name="Text Box 128">
              <a:extLst>
                <a:ext uri="{FF2B5EF4-FFF2-40B4-BE49-F238E27FC236}">
                  <a16:creationId xmlns:a16="http://schemas.microsoft.com/office/drawing/2014/main" id="{AB4B62EE-1AA2-4FA7-AE2B-D13238C78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66800" name="Text Box 132">
              <a:extLst>
                <a:ext uri="{FF2B5EF4-FFF2-40B4-BE49-F238E27FC236}">
                  <a16:creationId xmlns:a16="http://schemas.microsoft.com/office/drawing/2014/main" id="{0DADE3EA-4949-4555-BB57-21ABBFEFF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7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67096" name="Group 184">
            <a:extLst>
              <a:ext uri="{FF2B5EF4-FFF2-40B4-BE49-F238E27FC236}">
                <a16:creationId xmlns:a16="http://schemas.microsoft.com/office/drawing/2014/main" id="{986589C2-2FD8-4FB7-B47C-0C43F40D12D6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167313"/>
            <a:ext cx="4105275" cy="422275"/>
            <a:chOff x="1383" y="3164"/>
            <a:chExt cx="2586" cy="266"/>
          </a:xfrm>
        </p:grpSpPr>
        <p:sp>
          <p:nvSpPr>
            <p:cNvPr id="66768" name="Rectangle 133">
              <a:extLst>
                <a:ext uri="{FF2B5EF4-FFF2-40B4-BE49-F238E27FC236}">
                  <a16:creationId xmlns:a16="http://schemas.microsoft.com/office/drawing/2014/main" id="{904645D4-9D77-4444-AFB2-84A1EFCC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69" name="Rectangle 134">
              <a:extLst>
                <a:ext uri="{FF2B5EF4-FFF2-40B4-BE49-F238E27FC236}">
                  <a16:creationId xmlns:a16="http://schemas.microsoft.com/office/drawing/2014/main" id="{8D7E425D-E4BC-4416-B211-20407717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70" name="Rectangle 135">
              <a:extLst>
                <a:ext uri="{FF2B5EF4-FFF2-40B4-BE49-F238E27FC236}">
                  <a16:creationId xmlns:a16="http://schemas.microsoft.com/office/drawing/2014/main" id="{65D59516-1D14-4D0E-ABB1-EEFA9932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71" name="Line 136">
              <a:extLst>
                <a:ext uri="{FF2B5EF4-FFF2-40B4-BE49-F238E27FC236}">
                  <a16:creationId xmlns:a16="http://schemas.microsoft.com/office/drawing/2014/main" id="{4BFAA8D3-FDE8-4CCE-81E0-959D4A80E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2" name="Line 137">
              <a:extLst>
                <a:ext uri="{FF2B5EF4-FFF2-40B4-BE49-F238E27FC236}">
                  <a16:creationId xmlns:a16="http://schemas.microsoft.com/office/drawing/2014/main" id="{913F51A8-982A-4820-B645-36BC45F64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3" name="Line 138">
              <a:extLst>
                <a:ext uri="{FF2B5EF4-FFF2-40B4-BE49-F238E27FC236}">
                  <a16:creationId xmlns:a16="http://schemas.microsoft.com/office/drawing/2014/main" id="{47788182-0151-4F79-8C66-D0E063F24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4" name="Line 139">
              <a:extLst>
                <a:ext uri="{FF2B5EF4-FFF2-40B4-BE49-F238E27FC236}">
                  <a16:creationId xmlns:a16="http://schemas.microsoft.com/office/drawing/2014/main" id="{281875DB-AA21-45B6-B10F-E17638FC7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5" name="Line 140">
              <a:extLst>
                <a:ext uri="{FF2B5EF4-FFF2-40B4-BE49-F238E27FC236}">
                  <a16:creationId xmlns:a16="http://schemas.microsoft.com/office/drawing/2014/main" id="{E399F759-02D9-4BCD-AC41-0E385C1AA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6" name="Line 141">
              <a:extLst>
                <a:ext uri="{FF2B5EF4-FFF2-40B4-BE49-F238E27FC236}">
                  <a16:creationId xmlns:a16="http://schemas.microsoft.com/office/drawing/2014/main" id="{A55AEBB2-6468-4459-8CB9-6425C88BE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77" name="Text Box 142">
              <a:extLst>
                <a:ext uri="{FF2B5EF4-FFF2-40B4-BE49-F238E27FC236}">
                  <a16:creationId xmlns:a16="http://schemas.microsoft.com/office/drawing/2014/main" id="{E444F695-40B9-4D7C-9915-5F1836D80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67059" name="Group 147">
            <a:extLst>
              <a:ext uri="{FF2B5EF4-FFF2-40B4-BE49-F238E27FC236}">
                <a16:creationId xmlns:a16="http://schemas.microsoft.com/office/drawing/2014/main" id="{45871998-4929-49A5-904A-9BE0017BDBA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25763"/>
            <a:ext cx="3024188" cy="1295400"/>
            <a:chOff x="2608" y="1694"/>
            <a:chExt cx="2268" cy="1378"/>
          </a:xfrm>
        </p:grpSpPr>
        <p:sp>
          <p:nvSpPr>
            <p:cNvPr id="66745" name="Rectangle 148">
              <a:extLst>
                <a:ext uri="{FF2B5EF4-FFF2-40B4-BE49-F238E27FC236}">
                  <a16:creationId xmlns:a16="http://schemas.microsoft.com/office/drawing/2014/main" id="{254D43A7-567B-432C-946F-D987D473A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46" name="Rectangle 149">
              <a:extLst>
                <a:ext uri="{FF2B5EF4-FFF2-40B4-BE49-F238E27FC236}">
                  <a16:creationId xmlns:a16="http://schemas.microsoft.com/office/drawing/2014/main" id="{2ED69C0B-3F90-4064-BB60-63885046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47" name="Rectangle 150">
              <a:extLst>
                <a:ext uri="{FF2B5EF4-FFF2-40B4-BE49-F238E27FC236}">
                  <a16:creationId xmlns:a16="http://schemas.microsoft.com/office/drawing/2014/main" id="{B8943D37-C7EB-4857-987F-B9C0CDC5D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48" name="Rectangle 151">
              <a:extLst>
                <a:ext uri="{FF2B5EF4-FFF2-40B4-BE49-F238E27FC236}">
                  <a16:creationId xmlns:a16="http://schemas.microsoft.com/office/drawing/2014/main" id="{F519BB23-CE28-4356-A58D-0CDC3E6B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49" name="Rectangle 152">
              <a:extLst>
                <a:ext uri="{FF2B5EF4-FFF2-40B4-BE49-F238E27FC236}">
                  <a16:creationId xmlns:a16="http://schemas.microsoft.com/office/drawing/2014/main" id="{6D4F63E7-6365-4F33-B1AB-629C19DD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50" name="Rectangle 153">
              <a:extLst>
                <a:ext uri="{FF2B5EF4-FFF2-40B4-BE49-F238E27FC236}">
                  <a16:creationId xmlns:a16="http://schemas.microsoft.com/office/drawing/2014/main" id="{298274AA-3306-4D58-AAC1-0D70D2DD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51" name="Rectangle 154">
              <a:extLst>
                <a:ext uri="{FF2B5EF4-FFF2-40B4-BE49-F238E27FC236}">
                  <a16:creationId xmlns:a16="http://schemas.microsoft.com/office/drawing/2014/main" id="{3ED8C319-A5CA-4A35-8172-E0F3220C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52" name="Rectangle 155">
              <a:extLst>
                <a:ext uri="{FF2B5EF4-FFF2-40B4-BE49-F238E27FC236}">
                  <a16:creationId xmlns:a16="http://schemas.microsoft.com/office/drawing/2014/main" id="{3E99E7E0-56B6-4A9A-9C3A-3F9A4D896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53" name="Rectangle 156">
              <a:extLst>
                <a:ext uri="{FF2B5EF4-FFF2-40B4-BE49-F238E27FC236}">
                  <a16:creationId xmlns:a16="http://schemas.microsoft.com/office/drawing/2014/main" id="{BB7C8589-37CA-42DE-9A17-96B673B9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6754" name="Rectangle 157">
              <a:extLst>
                <a:ext uri="{FF2B5EF4-FFF2-40B4-BE49-F238E27FC236}">
                  <a16:creationId xmlns:a16="http://schemas.microsoft.com/office/drawing/2014/main" id="{81A8ADB5-3FD5-4929-B348-A20B07205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55" name="Rectangle 158">
              <a:extLst>
                <a:ext uri="{FF2B5EF4-FFF2-40B4-BE49-F238E27FC236}">
                  <a16:creationId xmlns:a16="http://schemas.microsoft.com/office/drawing/2014/main" id="{ED51548C-BADB-441C-94E8-4AA9EC9F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56" name="Rectangle 159">
              <a:extLst>
                <a:ext uri="{FF2B5EF4-FFF2-40B4-BE49-F238E27FC236}">
                  <a16:creationId xmlns:a16="http://schemas.microsoft.com/office/drawing/2014/main" id="{AD8EEC40-6E27-4443-B8FC-FA475AB2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57" name="Line 160">
              <a:extLst>
                <a:ext uri="{FF2B5EF4-FFF2-40B4-BE49-F238E27FC236}">
                  <a16:creationId xmlns:a16="http://schemas.microsoft.com/office/drawing/2014/main" id="{888887B8-0851-470D-AE2F-66A10C4FE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58" name="Line 161">
              <a:extLst>
                <a:ext uri="{FF2B5EF4-FFF2-40B4-BE49-F238E27FC236}">
                  <a16:creationId xmlns:a16="http://schemas.microsoft.com/office/drawing/2014/main" id="{99E95695-8403-4807-97E8-741ACF4E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59" name="Line 162">
              <a:extLst>
                <a:ext uri="{FF2B5EF4-FFF2-40B4-BE49-F238E27FC236}">
                  <a16:creationId xmlns:a16="http://schemas.microsoft.com/office/drawing/2014/main" id="{341DAF52-F96B-4071-BBC0-9023DF737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0" name="Line 163">
              <a:extLst>
                <a:ext uri="{FF2B5EF4-FFF2-40B4-BE49-F238E27FC236}">
                  <a16:creationId xmlns:a16="http://schemas.microsoft.com/office/drawing/2014/main" id="{78A40A64-5A94-4078-A36D-14EE84FF5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1" name="Line 164">
              <a:extLst>
                <a:ext uri="{FF2B5EF4-FFF2-40B4-BE49-F238E27FC236}">
                  <a16:creationId xmlns:a16="http://schemas.microsoft.com/office/drawing/2014/main" id="{B262970F-FCF2-47CB-BCBE-86249AE0D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2" name="Line 165">
              <a:extLst>
                <a:ext uri="{FF2B5EF4-FFF2-40B4-BE49-F238E27FC236}">
                  <a16:creationId xmlns:a16="http://schemas.microsoft.com/office/drawing/2014/main" id="{0E452BAE-B411-4E1F-AC2C-65BE855B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3" name="Line 166">
              <a:extLst>
                <a:ext uri="{FF2B5EF4-FFF2-40B4-BE49-F238E27FC236}">
                  <a16:creationId xmlns:a16="http://schemas.microsoft.com/office/drawing/2014/main" id="{E73CD2AA-FF86-4E51-A3A9-56592FA7B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4" name="Line 167">
              <a:extLst>
                <a:ext uri="{FF2B5EF4-FFF2-40B4-BE49-F238E27FC236}">
                  <a16:creationId xmlns:a16="http://schemas.microsoft.com/office/drawing/2014/main" id="{B7B0D0FF-82D4-45D7-84C0-28A555462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5" name="Line 168">
              <a:extLst>
                <a:ext uri="{FF2B5EF4-FFF2-40B4-BE49-F238E27FC236}">
                  <a16:creationId xmlns:a16="http://schemas.microsoft.com/office/drawing/2014/main" id="{E567736F-2CA5-4531-94C8-D17F45E4F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66" name="Text Box 169">
              <a:extLst>
                <a:ext uri="{FF2B5EF4-FFF2-40B4-BE49-F238E27FC236}">
                  <a16:creationId xmlns:a16="http://schemas.microsoft.com/office/drawing/2014/main" id="{021576F2-CFD8-4976-AB84-2A91890C8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66767" name="Text Box 170">
              <a:extLst>
                <a:ext uri="{FF2B5EF4-FFF2-40B4-BE49-F238E27FC236}">
                  <a16:creationId xmlns:a16="http://schemas.microsoft.com/office/drawing/2014/main" id="{D9CF3F49-9107-442D-8E76-FFDB4B023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6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67095" name="Group 183">
            <a:extLst>
              <a:ext uri="{FF2B5EF4-FFF2-40B4-BE49-F238E27FC236}">
                <a16:creationId xmlns:a16="http://schemas.microsoft.com/office/drawing/2014/main" id="{F2933593-FE14-4E52-8DF1-51B188CE575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167313"/>
            <a:ext cx="4105275" cy="422275"/>
            <a:chOff x="1383" y="2704"/>
            <a:chExt cx="2586" cy="266"/>
          </a:xfrm>
        </p:grpSpPr>
        <p:sp>
          <p:nvSpPr>
            <p:cNvPr id="66735" name="Rectangle 172">
              <a:extLst>
                <a:ext uri="{FF2B5EF4-FFF2-40B4-BE49-F238E27FC236}">
                  <a16:creationId xmlns:a16="http://schemas.microsoft.com/office/drawing/2014/main" id="{55C6C410-E46F-41AC-8158-96355013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36" name="Rectangle 173">
              <a:extLst>
                <a:ext uri="{FF2B5EF4-FFF2-40B4-BE49-F238E27FC236}">
                  <a16:creationId xmlns:a16="http://schemas.microsoft.com/office/drawing/2014/main" id="{5860D093-C981-4062-AE3B-6AE09172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37" name="Rectangle 174">
              <a:extLst>
                <a:ext uri="{FF2B5EF4-FFF2-40B4-BE49-F238E27FC236}">
                  <a16:creationId xmlns:a16="http://schemas.microsoft.com/office/drawing/2014/main" id="{E67698BF-32A8-4662-8F61-98728C54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38" name="Line 175">
              <a:extLst>
                <a:ext uri="{FF2B5EF4-FFF2-40B4-BE49-F238E27FC236}">
                  <a16:creationId xmlns:a16="http://schemas.microsoft.com/office/drawing/2014/main" id="{27847F3B-8406-4AC2-80FB-0E87D767B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39" name="Line 176">
              <a:extLst>
                <a:ext uri="{FF2B5EF4-FFF2-40B4-BE49-F238E27FC236}">
                  <a16:creationId xmlns:a16="http://schemas.microsoft.com/office/drawing/2014/main" id="{13B005A7-CCFE-4131-A6F0-C9C5F6BB6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40" name="Line 177">
              <a:extLst>
                <a:ext uri="{FF2B5EF4-FFF2-40B4-BE49-F238E27FC236}">
                  <a16:creationId xmlns:a16="http://schemas.microsoft.com/office/drawing/2014/main" id="{9A13110C-4A2D-469C-B470-9CBD10EA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41" name="Line 178">
              <a:extLst>
                <a:ext uri="{FF2B5EF4-FFF2-40B4-BE49-F238E27FC236}">
                  <a16:creationId xmlns:a16="http://schemas.microsoft.com/office/drawing/2014/main" id="{7E3D4E4F-4242-46C8-AD14-CA6200A50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42" name="Line 179">
              <a:extLst>
                <a:ext uri="{FF2B5EF4-FFF2-40B4-BE49-F238E27FC236}">
                  <a16:creationId xmlns:a16="http://schemas.microsoft.com/office/drawing/2014/main" id="{5A54094E-C601-4E2B-B3BA-3F8A042D4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43" name="Line 180">
              <a:extLst>
                <a:ext uri="{FF2B5EF4-FFF2-40B4-BE49-F238E27FC236}">
                  <a16:creationId xmlns:a16="http://schemas.microsoft.com/office/drawing/2014/main" id="{A4F4CE1F-9461-48D5-B761-8257D183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44" name="Text Box 181">
              <a:extLst>
                <a:ext uri="{FF2B5EF4-FFF2-40B4-BE49-F238E27FC236}">
                  <a16:creationId xmlns:a16="http://schemas.microsoft.com/office/drawing/2014/main" id="{51781BA2-8EFE-46A4-8A62-9D274B1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67122" name="Group 210">
            <a:extLst>
              <a:ext uri="{FF2B5EF4-FFF2-40B4-BE49-F238E27FC236}">
                <a16:creationId xmlns:a16="http://schemas.microsoft.com/office/drawing/2014/main" id="{1FAB7C79-2C61-4764-B410-542326527267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2420938"/>
            <a:ext cx="2203450" cy="1779587"/>
            <a:chOff x="4168" y="1447"/>
            <a:chExt cx="1388" cy="1121"/>
          </a:xfrm>
        </p:grpSpPr>
        <p:sp>
          <p:nvSpPr>
            <p:cNvPr id="66712" name="Rectangle 186">
              <a:extLst>
                <a:ext uri="{FF2B5EF4-FFF2-40B4-BE49-F238E27FC236}">
                  <a16:creationId xmlns:a16="http://schemas.microsoft.com/office/drawing/2014/main" id="{587BAF5F-E7AA-4EE2-AD31-94A75A82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13" name="Rectangle 187">
              <a:extLst>
                <a:ext uri="{FF2B5EF4-FFF2-40B4-BE49-F238E27FC236}">
                  <a16:creationId xmlns:a16="http://schemas.microsoft.com/office/drawing/2014/main" id="{0F45BD60-AA0C-4C8B-B6C8-05781CD0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14" name="Rectangle 188">
              <a:extLst>
                <a:ext uri="{FF2B5EF4-FFF2-40B4-BE49-F238E27FC236}">
                  <a16:creationId xmlns:a16="http://schemas.microsoft.com/office/drawing/2014/main" id="{9892162E-BB81-4676-9A7C-4930519E3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6715" name="Rectangle 189">
              <a:extLst>
                <a:ext uri="{FF2B5EF4-FFF2-40B4-BE49-F238E27FC236}">
                  <a16:creationId xmlns:a16="http://schemas.microsoft.com/office/drawing/2014/main" id="{2C98710D-D8C7-472B-B949-1C76543E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716" name="Rectangle 190">
              <a:extLst>
                <a:ext uri="{FF2B5EF4-FFF2-40B4-BE49-F238E27FC236}">
                  <a16:creationId xmlns:a16="http://schemas.microsoft.com/office/drawing/2014/main" id="{069B278B-1EDA-46BC-A5E0-3FB155963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17" name="Rectangle 191">
              <a:extLst>
                <a:ext uri="{FF2B5EF4-FFF2-40B4-BE49-F238E27FC236}">
                  <a16:creationId xmlns:a16="http://schemas.microsoft.com/office/drawing/2014/main" id="{30D994F0-F630-4194-8AE2-25B3B6E2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18" name="Rectangle 192">
              <a:extLst>
                <a:ext uri="{FF2B5EF4-FFF2-40B4-BE49-F238E27FC236}">
                  <a16:creationId xmlns:a16="http://schemas.microsoft.com/office/drawing/2014/main" id="{3B97CD38-9A39-409C-8816-1E823935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19" name="Rectangle 193">
              <a:extLst>
                <a:ext uri="{FF2B5EF4-FFF2-40B4-BE49-F238E27FC236}">
                  <a16:creationId xmlns:a16="http://schemas.microsoft.com/office/drawing/2014/main" id="{4D7DDA8D-28E2-413D-9B01-C26EEF4B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720" name="Rectangle 194">
              <a:extLst>
                <a:ext uri="{FF2B5EF4-FFF2-40B4-BE49-F238E27FC236}">
                  <a16:creationId xmlns:a16="http://schemas.microsoft.com/office/drawing/2014/main" id="{CD6EA113-318D-4697-85D8-C9A57E4D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721" name="Rectangle 195">
              <a:extLst>
                <a:ext uri="{FF2B5EF4-FFF2-40B4-BE49-F238E27FC236}">
                  <a16:creationId xmlns:a16="http://schemas.microsoft.com/office/drawing/2014/main" id="{F311600A-D053-42B9-A49E-86DFD470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22" name="Rectangle 196">
              <a:extLst>
                <a:ext uri="{FF2B5EF4-FFF2-40B4-BE49-F238E27FC236}">
                  <a16:creationId xmlns:a16="http://schemas.microsoft.com/office/drawing/2014/main" id="{52799BC1-A8CE-4133-9423-757E9E73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23" name="Rectangle 197">
              <a:extLst>
                <a:ext uri="{FF2B5EF4-FFF2-40B4-BE49-F238E27FC236}">
                  <a16:creationId xmlns:a16="http://schemas.microsoft.com/office/drawing/2014/main" id="{D0D058C9-1184-4876-97A7-5219DD2D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24" name="Line 198">
              <a:extLst>
                <a:ext uri="{FF2B5EF4-FFF2-40B4-BE49-F238E27FC236}">
                  <a16:creationId xmlns:a16="http://schemas.microsoft.com/office/drawing/2014/main" id="{39B32372-B144-4D34-B04E-AF6A88FD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25" name="Line 199">
              <a:extLst>
                <a:ext uri="{FF2B5EF4-FFF2-40B4-BE49-F238E27FC236}">
                  <a16:creationId xmlns:a16="http://schemas.microsoft.com/office/drawing/2014/main" id="{07F32902-D354-42B5-AEAB-8AD7295E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26" name="Line 200">
              <a:extLst>
                <a:ext uri="{FF2B5EF4-FFF2-40B4-BE49-F238E27FC236}">
                  <a16:creationId xmlns:a16="http://schemas.microsoft.com/office/drawing/2014/main" id="{3FD1D524-AB4D-4F95-BCAC-BCA60E51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27" name="Line 201">
              <a:extLst>
                <a:ext uri="{FF2B5EF4-FFF2-40B4-BE49-F238E27FC236}">
                  <a16:creationId xmlns:a16="http://schemas.microsoft.com/office/drawing/2014/main" id="{3A18D5BA-5F7B-4B91-AB90-F02A147A0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28" name="Line 202">
              <a:extLst>
                <a:ext uri="{FF2B5EF4-FFF2-40B4-BE49-F238E27FC236}">
                  <a16:creationId xmlns:a16="http://schemas.microsoft.com/office/drawing/2014/main" id="{09491C0C-F7BB-40AD-97F6-1671EBF15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29" name="Line 203">
              <a:extLst>
                <a:ext uri="{FF2B5EF4-FFF2-40B4-BE49-F238E27FC236}">
                  <a16:creationId xmlns:a16="http://schemas.microsoft.com/office/drawing/2014/main" id="{BDB39994-ECF1-4951-BC89-2B7D39091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30" name="Line 204">
              <a:extLst>
                <a:ext uri="{FF2B5EF4-FFF2-40B4-BE49-F238E27FC236}">
                  <a16:creationId xmlns:a16="http://schemas.microsoft.com/office/drawing/2014/main" id="{9D330AC5-099C-4F90-913B-28A93A2A7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31" name="Line 205">
              <a:extLst>
                <a:ext uri="{FF2B5EF4-FFF2-40B4-BE49-F238E27FC236}">
                  <a16:creationId xmlns:a16="http://schemas.microsoft.com/office/drawing/2014/main" id="{A32A0ECD-DF3C-4F32-82B1-05E3474DD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32" name="Line 206">
              <a:extLst>
                <a:ext uri="{FF2B5EF4-FFF2-40B4-BE49-F238E27FC236}">
                  <a16:creationId xmlns:a16="http://schemas.microsoft.com/office/drawing/2014/main" id="{DF8992C4-ABFB-4FF1-8B6C-C1C1B550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33" name="Text Box 208">
              <a:extLst>
                <a:ext uri="{FF2B5EF4-FFF2-40B4-BE49-F238E27FC236}">
                  <a16:creationId xmlns:a16="http://schemas.microsoft.com/office/drawing/2014/main" id="{1A6B2A9F-7B71-4FAE-B5A6-087F3C4C6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66734" name="Text Box 209">
              <a:extLst>
                <a:ext uri="{FF2B5EF4-FFF2-40B4-BE49-F238E27FC236}">
                  <a16:creationId xmlns:a16="http://schemas.microsoft.com/office/drawing/2014/main" id="{B3C8D59A-BC55-4BC8-9CCB-7872B7F89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Necesarios</a:t>
              </a:r>
            </a:p>
          </p:txBody>
        </p:sp>
      </p:grpSp>
      <p:grpSp>
        <p:nvGrpSpPr>
          <p:cNvPr id="167123" name="Group 211">
            <a:extLst>
              <a:ext uri="{FF2B5EF4-FFF2-40B4-BE49-F238E27FC236}">
                <a16:creationId xmlns:a16="http://schemas.microsoft.com/office/drawing/2014/main" id="{3FBAA964-92A3-443A-BD52-C132AA6D8BB6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2420938"/>
            <a:ext cx="2203450" cy="1779587"/>
            <a:chOff x="4168" y="1447"/>
            <a:chExt cx="1388" cy="1121"/>
          </a:xfrm>
        </p:grpSpPr>
        <p:sp>
          <p:nvSpPr>
            <p:cNvPr id="66689" name="Rectangle 212">
              <a:extLst>
                <a:ext uri="{FF2B5EF4-FFF2-40B4-BE49-F238E27FC236}">
                  <a16:creationId xmlns:a16="http://schemas.microsoft.com/office/drawing/2014/main" id="{5D16E296-4AB1-4476-BE8B-07E65F03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90" name="Rectangle 213">
              <a:extLst>
                <a:ext uri="{FF2B5EF4-FFF2-40B4-BE49-F238E27FC236}">
                  <a16:creationId xmlns:a16="http://schemas.microsoft.com/office/drawing/2014/main" id="{60342679-D80B-48A1-BA3B-8C5870F06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91" name="Rectangle 214">
              <a:extLst>
                <a:ext uri="{FF2B5EF4-FFF2-40B4-BE49-F238E27FC236}">
                  <a16:creationId xmlns:a16="http://schemas.microsoft.com/office/drawing/2014/main" id="{A02A0228-A67C-47CB-918D-5EFB746E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6692" name="Rectangle 215">
              <a:extLst>
                <a:ext uri="{FF2B5EF4-FFF2-40B4-BE49-F238E27FC236}">
                  <a16:creationId xmlns:a16="http://schemas.microsoft.com/office/drawing/2014/main" id="{B86C425C-CE59-4C4E-A799-63F94E63B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693" name="Rectangle 216">
              <a:extLst>
                <a:ext uri="{FF2B5EF4-FFF2-40B4-BE49-F238E27FC236}">
                  <a16:creationId xmlns:a16="http://schemas.microsoft.com/office/drawing/2014/main" id="{A3565478-1583-40EC-8DCF-1B357AE8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94" name="Rectangle 217">
              <a:extLst>
                <a:ext uri="{FF2B5EF4-FFF2-40B4-BE49-F238E27FC236}">
                  <a16:creationId xmlns:a16="http://schemas.microsoft.com/office/drawing/2014/main" id="{A7D99E59-A673-4F91-A902-042214CC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95" name="Rectangle 218">
              <a:extLst>
                <a:ext uri="{FF2B5EF4-FFF2-40B4-BE49-F238E27FC236}">
                  <a16:creationId xmlns:a16="http://schemas.microsoft.com/office/drawing/2014/main" id="{FC7BFC81-F871-43D2-88FC-E0544D77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96" name="Rectangle 219">
              <a:extLst>
                <a:ext uri="{FF2B5EF4-FFF2-40B4-BE49-F238E27FC236}">
                  <a16:creationId xmlns:a16="http://schemas.microsoft.com/office/drawing/2014/main" id="{DF077458-FF6A-4C2B-B502-2A888212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97" name="Rectangle 220">
              <a:extLst>
                <a:ext uri="{FF2B5EF4-FFF2-40B4-BE49-F238E27FC236}">
                  <a16:creationId xmlns:a16="http://schemas.microsoft.com/office/drawing/2014/main" id="{84ED13ED-4460-413D-91ED-94357103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98" name="Rectangle 221">
              <a:extLst>
                <a:ext uri="{FF2B5EF4-FFF2-40B4-BE49-F238E27FC236}">
                  <a16:creationId xmlns:a16="http://schemas.microsoft.com/office/drawing/2014/main" id="{6AD24959-1CFD-45C6-8B45-680FB8D3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99" name="Rectangle 222">
              <a:extLst>
                <a:ext uri="{FF2B5EF4-FFF2-40B4-BE49-F238E27FC236}">
                  <a16:creationId xmlns:a16="http://schemas.microsoft.com/office/drawing/2014/main" id="{03D434CD-3A7B-401B-B65C-BAE57D73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00" name="Rectangle 223">
              <a:extLst>
                <a:ext uri="{FF2B5EF4-FFF2-40B4-BE49-F238E27FC236}">
                  <a16:creationId xmlns:a16="http://schemas.microsoft.com/office/drawing/2014/main" id="{9687D8D9-B259-4639-AD22-0F0CDC91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701" name="Line 224">
              <a:extLst>
                <a:ext uri="{FF2B5EF4-FFF2-40B4-BE49-F238E27FC236}">
                  <a16:creationId xmlns:a16="http://schemas.microsoft.com/office/drawing/2014/main" id="{1432F0BA-5E7F-4060-B936-75A738BA3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2" name="Line 225">
              <a:extLst>
                <a:ext uri="{FF2B5EF4-FFF2-40B4-BE49-F238E27FC236}">
                  <a16:creationId xmlns:a16="http://schemas.microsoft.com/office/drawing/2014/main" id="{0E342C95-C1A4-4ACA-96D8-B9B0BEA76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3" name="Line 226">
              <a:extLst>
                <a:ext uri="{FF2B5EF4-FFF2-40B4-BE49-F238E27FC236}">
                  <a16:creationId xmlns:a16="http://schemas.microsoft.com/office/drawing/2014/main" id="{33B01D1D-72F4-4FC5-AB1F-05AA945F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4" name="Line 227">
              <a:extLst>
                <a:ext uri="{FF2B5EF4-FFF2-40B4-BE49-F238E27FC236}">
                  <a16:creationId xmlns:a16="http://schemas.microsoft.com/office/drawing/2014/main" id="{1044BE70-A45D-49A2-9680-21B79331D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5" name="Line 228">
              <a:extLst>
                <a:ext uri="{FF2B5EF4-FFF2-40B4-BE49-F238E27FC236}">
                  <a16:creationId xmlns:a16="http://schemas.microsoft.com/office/drawing/2014/main" id="{2E5F3362-5B5D-4CAC-81D3-729997BA4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6" name="Line 229">
              <a:extLst>
                <a:ext uri="{FF2B5EF4-FFF2-40B4-BE49-F238E27FC236}">
                  <a16:creationId xmlns:a16="http://schemas.microsoft.com/office/drawing/2014/main" id="{F9FE10D9-19FA-4733-BBAA-DA1DB40A5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7" name="Line 230">
              <a:extLst>
                <a:ext uri="{FF2B5EF4-FFF2-40B4-BE49-F238E27FC236}">
                  <a16:creationId xmlns:a16="http://schemas.microsoft.com/office/drawing/2014/main" id="{AD7B9FAD-5E53-400F-85A9-6E6EB0F79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8" name="Line 231">
              <a:extLst>
                <a:ext uri="{FF2B5EF4-FFF2-40B4-BE49-F238E27FC236}">
                  <a16:creationId xmlns:a16="http://schemas.microsoft.com/office/drawing/2014/main" id="{B9D9A16F-ED38-4CCF-AC65-5C051CFC2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09" name="Line 232">
              <a:extLst>
                <a:ext uri="{FF2B5EF4-FFF2-40B4-BE49-F238E27FC236}">
                  <a16:creationId xmlns:a16="http://schemas.microsoft.com/office/drawing/2014/main" id="{D3A51BB7-0D83-4F19-B320-DDEA7DDDB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10" name="Text Box 233">
              <a:extLst>
                <a:ext uri="{FF2B5EF4-FFF2-40B4-BE49-F238E27FC236}">
                  <a16:creationId xmlns:a16="http://schemas.microsoft.com/office/drawing/2014/main" id="{A2739C5C-83A6-470A-B00B-6C1F3589D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66711" name="Text Box 234">
              <a:extLst>
                <a:ext uri="{FF2B5EF4-FFF2-40B4-BE49-F238E27FC236}">
                  <a16:creationId xmlns:a16="http://schemas.microsoft.com/office/drawing/2014/main" id="{04F2B858-6D8B-40E0-A549-5962E82C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Necesarios</a:t>
              </a:r>
            </a:p>
          </p:txBody>
        </p:sp>
      </p:grpSp>
      <p:sp>
        <p:nvSpPr>
          <p:cNvPr id="167148" name="Freeform 236">
            <a:extLst>
              <a:ext uri="{FF2B5EF4-FFF2-40B4-BE49-F238E27FC236}">
                <a16:creationId xmlns:a16="http://schemas.microsoft.com/office/drawing/2014/main" id="{315C3D67-1CCA-4CB2-A5F4-D4B509184752}"/>
              </a:ext>
            </a:extLst>
          </p:cNvPr>
          <p:cNvSpPr>
            <a:spLocks/>
          </p:cNvSpPr>
          <p:nvPr/>
        </p:nvSpPr>
        <p:spPr bwMode="auto">
          <a:xfrm>
            <a:off x="4200525" y="3502025"/>
            <a:ext cx="371475" cy="1655763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49" name="Freeform 237">
            <a:extLst>
              <a:ext uri="{FF2B5EF4-FFF2-40B4-BE49-F238E27FC236}">
                <a16:creationId xmlns:a16="http://schemas.microsoft.com/office/drawing/2014/main" id="{08E1929A-4599-4FDE-9919-5F803C8EFA29}"/>
              </a:ext>
            </a:extLst>
          </p:cNvPr>
          <p:cNvSpPr>
            <a:spLocks/>
          </p:cNvSpPr>
          <p:nvPr/>
        </p:nvSpPr>
        <p:spPr bwMode="auto">
          <a:xfrm flipH="1">
            <a:off x="6011863" y="3502025"/>
            <a:ext cx="288925" cy="1655763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0" name="Rectangle 238">
            <a:extLst>
              <a:ext uri="{FF2B5EF4-FFF2-40B4-BE49-F238E27FC236}">
                <a16:creationId xmlns:a16="http://schemas.microsoft.com/office/drawing/2014/main" id="{B8C70398-97CD-4A74-982B-A7374B7B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589588"/>
            <a:ext cx="46799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 su ejecución, ya que hay suficientes recursos disponibles</a:t>
            </a:r>
          </a:p>
        </p:txBody>
      </p:sp>
      <p:sp>
        <p:nvSpPr>
          <p:cNvPr id="167151" name="Oval 239">
            <a:extLst>
              <a:ext uri="{FF2B5EF4-FFF2-40B4-BE49-F238E27FC236}">
                <a16:creationId xmlns:a16="http://schemas.microsoft.com/office/drawing/2014/main" id="{BBAC2999-1210-459B-97C7-BA820C14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13325"/>
            <a:ext cx="2303462" cy="792163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152" name="Freeform 240">
            <a:extLst>
              <a:ext uri="{FF2B5EF4-FFF2-40B4-BE49-F238E27FC236}">
                <a16:creationId xmlns:a16="http://schemas.microsoft.com/office/drawing/2014/main" id="{123A9A39-A91A-4108-AFC6-F61FA54254E8}"/>
              </a:ext>
            </a:extLst>
          </p:cNvPr>
          <p:cNvSpPr>
            <a:spLocks/>
          </p:cNvSpPr>
          <p:nvPr/>
        </p:nvSpPr>
        <p:spPr bwMode="auto">
          <a:xfrm>
            <a:off x="6588125" y="3573463"/>
            <a:ext cx="2568575" cy="1800225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3" name="Oval 241">
            <a:extLst>
              <a:ext uri="{FF2B5EF4-FFF2-40B4-BE49-F238E27FC236}">
                <a16:creationId xmlns:a16="http://schemas.microsoft.com/office/drawing/2014/main" id="{42201B56-F284-492E-82C5-F9D8E630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141663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grpSp>
        <p:nvGrpSpPr>
          <p:cNvPr id="167154" name="Group 242">
            <a:extLst>
              <a:ext uri="{FF2B5EF4-FFF2-40B4-BE49-F238E27FC236}">
                <a16:creationId xmlns:a16="http://schemas.microsoft.com/office/drawing/2014/main" id="{3D1F2B1B-6C3B-4B18-9F0A-AC986D604A2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25763"/>
            <a:ext cx="3024188" cy="1295400"/>
            <a:chOff x="2608" y="1694"/>
            <a:chExt cx="2268" cy="1378"/>
          </a:xfrm>
        </p:grpSpPr>
        <p:sp>
          <p:nvSpPr>
            <p:cNvPr id="66666" name="Rectangle 243">
              <a:extLst>
                <a:ext uri="{FF2B5EF4-FFF2-40B4-BE49-F238E27FC236}">
                  <a16:creationId xmlns:a16="http://schemas.microsoft.com/office/drawing/2014/main" id="{456FEA2D-25EA-4648-944F-8C321202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67" name="Rectangle 244">
              <a:extLst>
                <a:ext uri="{FF2B5EF4-FFF2-40B4-BE49-F238E27FC236}">
                  <a16:creationId xmlns:a16="http://schemas.microsoft.com/office/drawing/2014/main" id="{78ABECE3-5803-4A45-9860-9B49E562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68" name="Rectangle 245">
              <a:extLst>
                <a:ext uri="{FF2B5EF4-FFF2-40B4-BE49-F238E27FC236}">
                  <a16:creationId xmlns:a16="http://schemas.microsoft.com/office/drawing/2014/main" id="{DCB8D12C-EEA9-4C28-ABFA-E3A400FE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69" name="Rectangle 246">
              <a:extLst>
                <a:ext uri="{FF2B5EF4-FFF2-40B4-BE49-F238E27FC236}">
                  <a16:creationId xmlns:a16="http://schemas.microsoft.com/office/drawing/2014/main" id="{761CD8F3-AA36-4AEA-91D7-0C9CBF50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70" name="Rectangle 247">
              <a:extLst>
                <a:ext uri="{FF2B5EF4-FFF2-40B4-BE49-F238E27FC236}">
                  <a16:creationId xmlns:a16="http://schemas.microsoft.com/office/drawing/2014/main" id="{80D2A8DB-58C5-43E0-862E-2137A499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71" name="Rectangle 248">
              <a:extLst>
                <a:ext uri="{FF2B5EF4-FFF2-40B4-BE49-F238E27FC236}">
                  <a16:creationId xmlns:a16="http://schemas.microsoft.com/office/drawing/2014/main" id="{C3A796F9-EFDC-4170-983D-BA16B04F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72" name="Rectangle 249">
              <a:extLst>
                <a:ext uri="{FF2B5EF4-FFF2-40B4-BE49-F238E27FC236}">
                  <a16:creationId xmlns:a16="http://schemas.microsoft.com/office/drawing/2014/main" id="{4319D584-468B-4A98-9A99-F9E7A92E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673" name="Rectangle 250">
              <a:extLst>
                <a:ext uri="{FF2B5EF4-FFF2-40B4-BE49-F238E27FC236}">
                  <a16:creationId xmlns:a16="http://schemas.microsoft.com/office/drawing/2014/main" id="{5430D154-E64D-49B7-9393-41F625DDF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74" name="Rectangle 251">
              <a:extLst>
                <a:ext uri="{FF2B5EF4-FFF2-40B4-BE49-F238E27FC236}">
                  <a16:creationId xmlns:a16="http://schemas.microsoft.com/office/drawing/2014/main" id="{1C4A8DC0-9367-4EDA-A409-F83243AE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6675" name="Rectangle 252">
              <a:extLst>
                <a:ext uri="{FF2B5EF4-FFF2-40B4-BE49-F238E27FC236}">
                  <a16:creationId xmlns:a16="http://schemas.microsoft.com/office/drawing/2014/main" id="{74D00CE3-AD6A-450D-8811-915BC98F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76" name="Rectangle 253">
              <a:extLst>
                <a:ext uri="{FF2B5EF4-FFF2-40B4-BE49-F238E27FC236}">
                  <a16:creationId xmlns:a16="http://schemas.microsoft.com/office/drawing/2014/main" id="{3177AE6C-02FB-4294-810D-5E8258153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77" name="Rectangle 254">
              <a:extLst>
                <a:ext uri="{FF2B5EF4-FFF2-40B4-BE49-F238E27FC236}">
                  <a16:creationId xmlns:a16="http://schemas.microsoft.com/office/drawing/2014/main" id="{F9FFA2D7-4697-4DBB-B037-F9D5CBBB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78" name="Line 255">
              <a:extLst>
                <a:ext uri="{FF2B5EF4-FFF2-40B4-BE49-F238E27FC236}">
                  <a16:creationId xmlns:a16="http://schemas.microsoft.com/office/drawing/2014/main" id="{7B457693-3E19-47FC-B5BE-784BF5FB1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79" name="Line 256">
              <a:extLst>
                <a:ext uri="{FF2B5EF4-FFF2-40B4-BE49-F238E27FC236}">
                  <a16:creationId xmlns:a16="http://schemas.microsoft.com/office/drawing/2014/main" id="{9C1D5045-658E-4B7E-B070-8135F3779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0" name="Line 257">
              <a:extLst>
                <a:ext uri="{FF2B5EF4-FFF2-40B4-BE49-F238E27FC236}">
                  <a16:creationId xmlns:a16="http://schemas.microsoft.com/office/drawing/2014/main" id="{5F078D11-2BC0-4ABC-A104-D1844D793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1" name="Line 258">
              <a:extLst>
                <a:ext uri="{FF2B5EF4-FFF2-40B4-BE49-F238E27FC236}">
                  <a16:creationId xmlns:a16="http://schemas.microsoft.com/office/drawing/2014/main" id="{683408ED-827D-43C2-BBDE-830FE88EA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2" name="Line 259">
              <a:extLst>
                <a:ext uri="{FF2B5EF4-FFF2-40B4-BE49-F238E27FC236}">
                  <a16:creationId xmlns:a16="http://schemas.microsoft.com/office/drawing/2014/main" id="{0742F46B-5F1A-4BA3-BE41-FD634F0F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3" name="Line 260">
              <a:extLst>
                <a:ext uri="{FF2B5EF4-FFF2-40B4-BE49-F238E27FC236}">
                  <a16:creationId xmlns:a16="http://schemas.microsoft.com/office/drawing/2014/main" id="{947B9DA3-5976-40F0-B838-5270880C7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4" name="Line 261">
              <a:extLst>
                <a:ext uri="{FF2B5EF4-FFF2-40B4-BE49-F238E27FC236}">
                  <a16:creationId xmlns:a16="http://schemas.microsoft.com/office/drawing/2014/main" id="{7ED5F71C-FC0E-4177-8CDA-8FD66151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5" name="Line 262">
              <a:extLst>
                <a:ext uri="{FF2B5EF4-FFF2-40B4-BE49-F238E27FC236}">
                  <a16:creationId xmlns:a16="http://schemas.microsoft.com/office/drawing/2014/main" id="{C88E187A-3B36-4967-A900-5A5853EC7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6" name="Line 263">
              <a:extLst>
                <a:ext uri="{FF2B5EF4-FFF2-40B4-BE49-F238E27FC236}">
                  <a16:creationId xmlns:a16="http://schemas.microsoft.com/office/drawing/2014/main" id="{93CBE3D0-D25B-4D13-9A83-FBCF2BAC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87" name="Text Box 264">
              <a:extLst>
                <a:ext uri="{FF2B5EF4-FFF2-40B4-BE49-F238E27FC236}">
                  <a16:creationId xmlns:a16="http://schemas.microsoft.com/office/drawing/2014/main" id="{F3B30C98-A47F-4E27-9D02-AF2B257F9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66688" name="Text Box 265">
              <a:extLst>
                <a:ext uri="{FF2B5EF4-FFF2-40B4-BE49-F238E27FC236}">
                  <a16:creationId xmlns:a16="http://schemas.microsoft.com/office/drawing/2014/main" id="{4C6E4438-DED1-4261-91B8-96591ADA8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6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67178" name="Group 266">
            <a:extLst>
              <a:ext uri="{FF2B5EF4-FFF2-40B4-BE49-F238E27FC236}">
                <a16:creationId xmlns:a16="http://schemas.microsoft.com/office/drawing/2014/main" id="{916A7152-297F-41F6-90B3-0D3C04E8E9E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157788"/>
            <a:ext cx="4105275" cy="422275"/>
            <a:chOff x="1383" y="2704"/>
            <a:chExt cx="2586" cy="266"/>
          </a:xfrm>
        </p:grpSpPr>
        <p:sp>
          <p:nvSpPr>
            <p:cNvPr id="66656" name="Rectangle 267">
              <a:extLst>
                <a:ext uri="{FF2B5EF4-FFF2-40B4-BE49-F238E27FC236}">
                  <a16:creationId xmlns:a16="http://schemas.microsoft.com/office/drawing/2014/main" id="{71CFFA05-3BFA-4571-8F70-54BFF7911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57" name="Rectangle 268">
              <a:extLst>
                <a:ext uri="{FF2B5EF4-FFF2-40B4-BE49-F238E27FC236}">
                  <a16:creationId xmlns:a16="http://schemas.microsoft.com/office/drawing/2014/main" id="{585CAE0C-917D-4F9F-B649-9D6E7E6EA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58" name="Rectangle 269">
              <a:extLst>
                <a:ext uri="{FF2B5EF4-FFF2-40B4-BE49-F238E27FC236}">
                  <a16:creationId xmlns:a16="http://schemas.microsoft.com/office/drawing/2014/main" id="{91B70C08-3F92-48A6-9771-5EF71A98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59" name="Line 270">
              <a:extLst>
                <a:ext uri="{FF2B5EF4-FFF2-40B4-BE49-F238E27FC236}">
                  <a16:creationId xmlns:a16="http://schemas.microsoft.com/office/drawing/2014/main" id="{D0D27EEA-872B-4465-98C9-021E35D9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0" name="Line 271">
              <a:extLst>
                <a:ext uri="{FF2B5EF4-FFF2-40B4-BE49-F238E27FC236}">
                  <a16:creationId xmlns:a16="http://schemas.microsoft.com/office/drawing/2014/main" id="{6562047A-2A28-444F-BF2E-0E31BE05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1" name="Line 272">
              <a:extLst>
                <a:ext uri="{FF2B5EF4-FFF2-40B4-BE49-F238E27FC236}">
                  <a16:creationId xmlns:a16="http://schemas.microsoft.com/office/drawing/2014/main" id="{44C1285B-C5F4-45D6-9EC7-A528ACCF1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2" name="Line 273">
              <a:extLst>
                <a:ext uri="{FF2B5EF4-FFF2-40B4-BE49-F238E27FC236}">
                  <a16:creationId xmlns:a16="http://schemas.microsoft.com/office/drawing/2014/main" id="{912CEAE1-824D-44EE-9071-42E322707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3" name="Line 274">
              <a:extLst>
                <a:ext uri="{FF2B5EF4-FFF2-40B4-BE49-F238E27FC236}">
                  <a16:creationId xmlns:a16="http://schemas.microsoft.com/office/drawing/2014/main" id="{1FE74474-8BC0-4098-A555-05B21D04F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4" name="Line 275">
              <a:extLst>
                <a:ext uri="{FF2B5EF4-FFF2-40B4-BE49-F238E27FC236}">
                  <a16:creationId xmlns:a16="http://schemas.microsoft.com/office/drawing/2014/main" id="{6CAF18CC-6991-4D9B-9E52-9F6D11797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65" name="Text Box 276">
              <a:extLst>
                <a:ext uri="{FF2B5EF4-FFF2-40B4-BE49-F238E27FC236}">
                  <a16:creationId xmlns:a16="http://schemas.microsoft.com/office/drawing/2014/main" id="{7BD776B2-2AED-4E2C-B7D1-AE23C4200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67189" name="Group 277">
            <a:extLst>
              <a:ext uri="{FF2B5EF4-FFF2-40B4-BE49-F238E27FC236}">
                <a16:creationId xmlns:a16="http://schemas.microsoft.com/office/drawing/2014/main" id="{EE53556E-927C-4E3A-8434-E71E579EDFCC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2420938"/>
            <a:ext cx="2203450" cy="1779587"/>
            <a:chOff x="4168" y="1447"/>
            <a:chExt cx="1388" cy="1121"/>
          </a:xfrm>
        </p:grpSpPr>
        <p:sp>
          <p:nvSpPr>
            <p:cNvPr id="66633" name="Rectangle 278">
              <a:extLst>
                <a:ext uri="{FF2B5EF4-FFF2-40B4-BE49-F238E27FC236}">
                  <a16:creationId xmlns:a16="http://schemas.microsoft.com/office/drawing/2014/main" id="{A0E2AB09-8455-4B74-83DA-CF1491DC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34" name="Rectangle 279">
              <a:extLst>
                <a:ext uri="{FF2B5EF4-FFF2-40B4-BE49-F238E27FC236}">
                  <a16:creationId xmlns:a16="http://schemas.microsoft.com/office/drawing/2014/main" id="{E96BC716-84D9-4DD8-950B-A0299BCE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35" name="Rectangle 280">
              <a:extLst>
                <a:ext uri="{FF2B5EF4-FFF2-40B4-BE49-F238E27FC236}">
                  <a16:creationId xmlns:a16="http://schemas.microsoft.com/office/drawing/2014/main" id="{F7998683-6CE7-4ADF-A112-33EA8864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6636" name="Rectangle 281">
              <a:extLst>
                <a:ext uri="{FF2B5EF4-FFF2-40B4-BE49-F238E27FC236}">
                  <a16:creationId xmlns:a16="http://schemas.microsoft.com/office/drawing/2014/main" id="{0FAA38E2-DEFC-482F-9EF1-F3419D155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637" name="Rectangle 282">
              <a:extLst>
                <a:ext uri="{FF2B5EF4-FFF2-40B4-BE49-F238E27FC236}">
                  <a16:creationId xmlns:a16="http://schemas.microsoft.com/office/drawing/2014/main" id="{A5848983-864A-4F0B-B723-24FCAA83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38" name="Rectangle 283">
              <a:extLst>
                <a:ext uri="{FF2B5EF4-FFF2-40B4-BE49-F238E27FC236}">
                  <a16:creationId xmlns:a16="http://schemas.microsoft.com/office/drawing/2014/main" id="{94158A67-5CBD-45CA-8314-F9452EF1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39" name="Rectangle 284">
              <a:extLst>
                <a:ext uri="{FF2B5EF4-FFF2-40B4-BE49-F238E27FC236}">
                  <a16:creationId xmlns:a16="http://schemas.microsoft.com/office/drawing/2014/main" id="{094CDBEF-5F43-4F95-BFFE-BECF497B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40" name="Rectangle 285">
              <a:extLst>
                <a:ext uri="{FF2B5EF4-FFF2-40B4-BE49-F238E27FC236}">
                  <a16:creationId xmlns:a16="http://schemas.microsoft.com/office/drawing/2014/main" id="{D0D87862-5C19-41C4-9DB1-C82DDA78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41" name="Rectangle 286">
              <a:extLst>
                <a:ext uri="{FF2B5EF4-FFF2-40B4-BE49-F238E27FC236}">
                  <a16:creationId xmlns:a16="http://schemas.microsoft.com/office/drawing/2014/main" id="{2AD552A2-DEF8-45FD-9235-BB6F86FA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42" name="Rectangle 287">
              <a:extLst>
                <a:ext uri="{FF2B5EF4-FFF2-40B4-BE49-F238E27FC236}">
                  <a16:creationId xmlns:a16="http://schemas.microsoft.com/office/drawing/2014/main" id="{24AFA51F-7A38-408B-ACD4-3D8ACF4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43" name="Rectangle 288">
              <a:extLst>
                <a:ext uri="{FF2B5EF4-FFF2-40B4-BE49-F238E27FC236}">
                  <a16:creationId xmlns:a16="http://schemas.microsoft.com/office/drawing/2014/main" id="{E8CBAC5A-8AF7-420F-A949-FA487F94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44" name="Rectangle 289">
              <a:extLst>
                <a:ext uri="{FF2B5EF4-FFF2-40B4-BE49-F238E27FC236}">
                  <a16:creationId xmlns:a16="http://schemas.microsoft.com/office/drawing/2014/main" id="{4EA7084B-755A-4447-9283-97AA1F66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45" name="Line 290">
              <a:extLst>
                <a:ext uri="{FF2B5EF4-FFF2-40B4-BE49-F238E27FC236}">
                  <a16:creationId xmlns:a16="http://schemas.microsoft.com/office/drawing/2014/main" id="{BC7C1891-CF07-4579-8ECE-7AFC4470E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46" name="Line 291">
              <a:extLst>
                <a:ext uri="{FF2B5EF4-FFF2-40B4-BE49-F238E27FC236}">
                  <a16:creationId xmlns:a16="http://schemas.microsoft.com/office/drawing/2014/main" id="{F0E04E02-0D04-45D5-9E0B-3BA3E94B0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47" name="Line 292">
              <a:extLst>
                <a:ext uri="{FF2B5EF4-FFF2-40B4-BE49-F238E27FC236}">
                  <a16:creationId xmlns:a16="http://schemas.microsoft.com/office/drawing/2014/main" id="{54B0AEC9-0943-41CB-9AA2-42910945E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48" name="Line 293">
              <a:extLst>
                <a:ext uri="{FF2B5EF4-FFF2-40B4-BE49-F238E27FC236}">
                  <a16:creationId xmlns:a16="http://schemas.microsoft.com/office/drawing/2014/main" id="{2F19A94A-00DE-4394-9D78-80FC9424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49" name="Line 294">
              <a:extLst>
                <a:ext uri="{FF2B5EF4-FFF2-40B4-BE49-F238E27FC236}">
                  <a16:creationId xmlns:a16="http://schemas.microsoft.com/office/drawing/2014/main" id="{A2665E3E-9897-4B02-A3CD-C6ACD559B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50" name="Line 295">
              <a:extLst>
                <a:ext uri="{FF2B5EF4-FFF2-40B4-BE49-F238E27FC236}">
                  <a16:creationId xmlns:a16="http://schemas.microsoft.com/office/drawing/2014/main" id="{5B71AAD6-2BA8-49E4-ACFD-0F93F8CBD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51" name="Line 296">
              <a:extLst>
                <a:ext uri="{FF2B5EF4-FFF2-40B4-BE49-F238E27FC236}">
                  <a16:creationId xmlns:a16="http://schemas.microsoft.com/office/drawing/2014/main" id="{68870DB7-4EAE-4B5B-A582-47DC8B764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52" name="Line 297">
              <a:extLst>
                <a:ext uri="{FF2B5EF4-FFF2-40B4-BE49-F238E27FC236}">
                  <a16:creationId xmlns:a16="http://schemas.microsoft.com/office/drawing/2014/main" id="{F384533B-5F09-4FDB-B4BA-5EE94027A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53" name="Line 298">
              <a:extLst>
                <a:ext uri="{FF2B5EF4-FFF2-40B4-BE49-F238E27FC236}">
                  <a16:creationId xmlns:a16="http://schemas.microsoft.com/office/drawing/2014/main" id="{6AA42E03-CBF7-41FB-B39F-3ADD99A6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54" name="Text Box 299">
              <a:extLst>
                <a:ext uri="{FF2B5EF4-FFF2-40B4-BE49-F238E27FC236}">
                  <a16:creationId xmlns:a16="http://schemas.microsoft.com/office/drawing/2014/main" id="{D91A97ED-D2CD-468F-8864-4CA05DE82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66655" name="Text Box 300">
              <a:extLst>
                <a:ext uri="{FF2B5EF4-FFF2-40B4-BE49-F238E27FC236}">
                  <a16:creationId xmlns:a16="http://schemas.microsoft.com/office/drawing/2014/main" id="{D0CDD39E-E25D-4625-9E00-C95CCE789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Necesarios</a:t>
              </a:r>
            </a:p>
          </p:txBody>
        </p:sp>
      </p:grpSp>
      <p:sp>
        <p:nvSpPr>
          <p:cNvPr id="167213" name="Freeform 301">
            <a:extLst>
              <a:ext uri="{FF2B5EF4-FFF2-40B4-BE49-F238E27FC236}">
                <a16:creationId xmlns:a16="http://schemas.microsoft.com/office/drawing/2014/main" id="{FCB8ABEF-7FF0-4B82-A755-1E62DF329D0F}"/>
              </a:ext>
            </a:extLst>
          </p:cNvPr>
          <p:cNvSpPr>
            <a:spLocks/>
          </p:cNvSpPr>
          <p:nvPr/>
        </p:nvSpPr>
        <p:spPr bwMode="auto">
          <a:xfrm flipH="1">
            <a:off x="6011863" y="3502025"/>
            <a:ext cx="288925" cy="1655763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7215" name="Group 303">
            <a:extLst>
              <a:ext uri="{FF2B5EF4-FFF2-40B4-BE49-F238E27FC236}">
                <a16:creationId xmlns:a16="http://schemas.microsoft.com/office/drawing/2014/main" id="{48E42156-F57B-4139-A371-7D4F9DF30CD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25763"/>
            <a:ext cx="3024188" cy="1295400"/>
            <a:chOff x="2608" y="1694"/>
            <a:chExt cx="2268" cy="1378"/>
          </a:xfrm>
        </p:grpSpPr>
        <p:sp>
          <p:nvSpPr>
            <p:cNvPr id="66610" name="Rectangle 304">
              <a:extLst>
                <a:ext uri="{FF2B5EF4-FFF2-40B4-BE49-F238E27FC236}">
                  <a16:creationId xmlns:a16="http://schemas.microsoft.com/office/drawing/2014/main" id="{45384530-F8EB-4DD4-869B-414431EC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11" name="Rectangle 305">
              <a:extLst>
                <a:ext uri="{FF2B5EF4-FFF2-40B4-BE49-F238E27FC236}">
                  <a16:creationId xmlns:a16="http://schemas.microsoft.com/office/drawing/2014/main" id="{9C488936-7CC2-4C93-AFE5-770CAAC4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2" name="Rectangle 306">
              <a:extLst>
                <a:ext uri="{FF2B5EF4-FFF2-40B4-BE49-F238E27FC236}">
                  <a16:creationId xmlns:a16="http://schemas.microsoft.com/office/drawing/2014/main" id="{6DAC6D05-5BC0-4F75-8737-62804B5B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3" name="Rectangle 307">
              <a:extLst>
                <a:ext uri="{FF2B5EF4-FFF2-40B4-BE49-F238E27FC236}">
                  <a16:creationId xmlns:a16="http://schemas.microsoft.com/office/drawing/2014/main" id="{832AC622-9B8A-4D4C-8C58-C74B772E5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14" name="Rectangle 308">
              <a:extLst>
                <a:ext uri="{FF2B5EF4-FFF2-40B4-BE49-F238E27FC236}">
                  <a16:creationId xmlns:a16="http://schemas.microsoft.com/office/drawing/2014/main" id="{BD2DE507-87E7-4598-9665-89692B72C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15" name="Rectangle 309">
              <a:extLst>
                <a:ext uri="{FF2B5EF4-FFF2-40B4-BE49-F238E27FC236}">
                  <a16:creationId xmlns:a16="http://schemas.microsoft.com/office/drawing/2014/main" id="{094439F9-3A6D-41B8-B837-626506D1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16" name="Rectangle 310">
              <a:extLst>
                <a:ext uri="{FF2B5EF4-FFF2-40B4-BE49-F238E27FC236}">
                  <a16:creationId xmlns:a16="http://schemas.microsoft.com/office/drawing/2014/main" id="{406E80E8-E15B-4202-9924-30FA000DF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7" name="Rectangle 311">
              <a:extLst>
                <a:ext uri="{FF2B5EF4-FFF2-40B4-BE49-F238E27FC236}">
                  <a16:creationId xmlns:a16="http://schemas.microsoft.com/office/drawing/2014/main" id="{7C5DC95E-0552-43D0-B5E1-8B8E319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8" name="Rectangle 312">
              <a:extLst>
                <a:ext uri="{FF2B5EF4-FFF2-40B4-BE49-F238E27FC236}">
                  <a16:creationId xmlns:a16="http://schemas.microsoft.com/office/drawing/2014/main" id="{E4CB6123-F578-4A2F-A55E-65452C8C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9" name="Rectangle 313">
              <a:extLst>
                <a:ext uri="{FF2B5EF4-FFF2-40B4-BE49-F238E27FC236}">
                  <a16:creationId xmlns:a16="http://schemas.microsoft.com/office/drawing/2014/main" id="{444ED74B-BA10-4672-BB1D-1E3E555E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20" name="Rectangle 314">
              <a:extLst>
                <a:ext uri="{FF2B5EF4-FFF2-40B4-BE49-F238E27FC236}">
                  <a16:creationId xmlns:a16="http://schemas.microsoft.com/office/drawing/2014/main" id="{5FF12959-175D-4A68-A1BF-AB502D554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21" name="Rectangle 315">
              <a:extLst>
                <a:ext uri="{FF2B5EF4-FFF2-40B4-BE49-F238E27FC236}">
                  <a16:creationId xmlns:a16="http://schemas.microsoft.com/office/drawing/2014/main" id="{F8EDCEBD-7FFD-4CD0-8BAA-28EFC4BC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622" name="Line 316">
              <a:extLst>
                <a:ext uri="{FF2B5EF4-FFF2-40B4-BE49-F238E27FC236}">
                  <a16:creationId xmlns:a16="http://schemas.microsoft.com/office/drawing/2014/main" id="{84D55DC4-CDF4-430A-8746-C72CBB7ED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3" name="Line 317">
              <a:extLst>
                <a:ext uri="{FF2B5EF4-FFF2-40B4-BE49-F238E27FC236}">
                  <a16:creationId xmlns:a16="http://schemas.microsoft.com/office/drawing/2014/main" id="{4C39DB0B-BBE9-486E-8A43-DB17537EC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4" name="Line 318">
              <a:extLst>
                <a:ext uri="{FF2B5EF4-FFF2-40B4-BE49-F238E27FC236}">
                  <a16:creationId xmlns:a16="http://schemas.microsoft.com/office/drawing/2014/main" id="{FE0855F0-5FEA-4C1A-B75F-BDB9A70D2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5" name="Line 319">
              <a:extLst>
                <a:ext uri="{FF2B5EF4-FFF2-40B4-BE49-F238E27FC236}">
                  <a16:creationId xmlns:a16="http://schemas.microsoft.com/office/drawing/2014/main" id="{4E8720A6-B1B5-4C7F-B0D1-53D371EF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6" name="Line 320">
              <a:extLst>
                <a:ext uri="{FF2B5EF4-FFF2-40B4-BE49-F238E27FC236}">
                  <a16:creationId xmlns:a16="http://schemas.microsoft.com/office/drawing/2014/main" id="{C6C6C1AB-7A98-4FD1-9271-E53B3F96A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7" name="Line 321">
              <a:extLst>
                <a:ext uri="{FF2B5EF4-FFF2-40B4-BE49-F238E27FC236}">
                  <a16:creationId xmlns:a16="http://schemas.microsoft.com/office/drawing/2014/main" id="{5627A925-2492-40F0-A8C0-E96AC968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8" name="Line 322">
              <a:extLst>
                <a:ext uri="{FF2B5EF4-FFF2-40B4-BE49-F238E27FC236}">
                  <a16:creationId xmlns:a16="http://schemas.microsoft.com/office/drawing/2014/main" id="{E58FACB9-9365-4B61-9C9E-4882EFF3D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29" name="Line 323">
              <a:extLst>
                <a:ext uri="{FF2B5EF4-FFF2-40B4-BE49-F238E27FC236}">
                  <a16:creationId xmlns:a16="http://schemas.microsoft.com/office/drawing/2014/main" id="{ECEDA580-AED1-4326-B0DA-D90F505C9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30" name="Line 324">
              <a:extLst>
                <a:ext uri="{FF2B5EF4-FFF2-40B4-BE49-F238E27FC236}">
                  <a16:creationId xmlns:a16="http://schemas.microsoft.com/office/drawing/2014/main" id="{F3B828EC-8A29-4C6E-852A-B2997FF83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31" name="Text Box 325">
              <a:extLst>
                <a:ext uri="{FF2B5EF4-FFF2-40B4-BE49-F238E27FC236}">
                  <a16:creationId xmlns:a16="http://schemas.microsoft.com/office/drawing/2014/main" id="{5E61E25A-5638-439E-BBB4-7E6071A4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66632" name="Text Box 326">
              <a:extLst>
                <a:ext uri="{FF2B5EF4-FFF2-40B4-BE49-F238E27FC236}">
                  <a16:creationId xmlns:a16="http://schemas.microsoft.com/office/drawing/2014/main" id="{318064A4-A5AF-4CC0-8387-C293E848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6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67239" name="Group 327">
            <a:extLst>
              <a:ext uri="{FF2B5EF4-FFF2-40B4-BE49-F238E27FC236}">
                <a16:creationId xmlns:a16="http://schemas.microsoft.com/office/drawing/2014/main" id="{A7DE3461-FDCB-499A-A19B-0324EC99B1F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157788"/>
            <a:ext cx="4105275" cy="422275"/>
            <a:chOff x="1383" y="2704"/>
            <a:chExt cx="2586" cy="266"/>
          </a:xfrm>
        </p:grpSpPr>
        <p:sp>
          <p:nvSpPr>
            <p:cNvPr id="66600" name="Rectangle 328">
              <a:extLst>
                <a:ext uri="{FF2B5EF4-FFF2-40B4-BE49-F238E27FC236}">
                  <a16:creationId xmlns:a16="http://schemas.microsoft.com/office/drawing/2014/main" id="{8972BDC6-D7A8-4A38-B50A-C628003D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6601" name="Rectangle 329">
              <a:extLst>
                <a:ext uri="{FF2B5EF4-FFF2-40B4-BE49-F238E27FC236}">
                  <a16:creationId xmlns:a16="http://schemas.microsoft.com/office/drawing/2014/main" id="{F170E9D0-249D-4375-8219-C81133D36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602" name="Rectangle 330">
              <a:extLst>
                <a:ext uri="{FF2B5EF4-FFF2-40B4-BE49-F238E27FC236}">
                  <a16:creationId xmlns:a16="http://schemas.microsoft.com/office/drawing/2014/main" id="{93136465-3994-4574-A09D-365C325A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6603" name="Line 331">
              <a:extLst>
                <a:ext uri="{FF2B5EF4-FFF2-40B4-BE49-F238E27FC236}">
                  <a16:creationId xmlns:a16="http://schemas.microsoft.com/office/drawing/2014/main" id="{D62CDDCF-BA67-4608-B22D-2884A48A8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4" name="Line 332">
              <a:extLst>
                <a:ext uri="{FF2B5EF4-FFF2-40B4-BE49-F238E27FC236}">
                  <a16:creationId xmlns:a16="http://schemas.microsoft.com/office/drawing/2014/main" id="{3A6B3556-3EFA-4BB9-9CF7-D807810F5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5" name="Line 333">
              <a:extLst>
                <a:ext uri="{FF2B5EF4-FFF2-40B4-BE49-F238E27FC236}">
                  <a16:creationId xmlns:a16="http://schemas.microsoft.com/office/drawing/2014/main" id="{3F3EBFED-7345-4046-BC93-39E4C2828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6" name="Line 334">
              <a:extLst>
                <a:ext uri="{FF2B5EF4-FFF2-40B4-BE49-F238E27FC236}">
                  <a16:creationId xmlns:a16="http://schemas.microsoft.com/office/drawing/2014/main" id="{41B768F4-E057-45BA-A23E-ABBA610F8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7" name="Line 335">
              <a:extLst>
                <a:ext uri="{FF2B5EF4-FFF2-40B4-BE49-F238E27FC236}">
                  <a16:creationId xmlns:a16="http://schemas.microsoft.com/office/drawing/2014/main" id="{A41AF970-30EB-4060-9F0C-04DE6E5DC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8" name="Line 336">
              <a:extLst>
                <a:ext uri="{FF2B5EF4-FFF2-40B4-BE49-F238E27FC236}">
                  <a16:creationId xmlns:a16="http://schemas.microsoft.com/office/drawing/2014/main" id="{F6A6FA3D-D2D2-4D61-ACCB-102EEB509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609" name="Text Box 337">
              <a:extLst>
                <a:ext uri="{FF2B5EF4-FFF2-40B4-BE49-F238E27FC236}">
                  <a16:creationId xmlns:a16="http://schemas.microsoft.com/office/drawing/2014/main" id="{234524B0-B783-47CC-A565-6A88521E1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sp>
        <p:nvSpPr>
          <p:cNvPr id="167250" name="Rectangle 338">
            <a:extLst>
              <a:ext uri="{FF2B5EF4-FFF2-40B4-BE49-F238E27FC236}">
                <a16:creationId xmlns:a16="http://schemas.microsoft.com/office/drawing/2014/main" id="{9F44C4EA-E43D-40E6-B411-06B2D672B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13100"/>
            <a:ext cx="8316912" cy="4318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251" name="Rectangle 339">
            <a:extLst>
              <a:ext uri="{FF2B5EF4-FFF2-40B4-BE49-F238E27FC236}">
                <a16:creationId xmlns:a16="http://schemas.microsoft.com/office/drawing/2014/main" id="{159E0999-1501-4550-8245-7033E16F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565400"/>
            <a:ext cx="3276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</a:t>
            </a:r>
          </a:p>
        </p:txBody>
      </p:sp>
      <p:sp>
        <p:nvSpPr>
          <p:cNvPr id="167252" name="Freeform 340">
            <a:extLst>
              <a:ext uri="{FF2B5EF4-FFF2-40B4-BE49-F238E27FC236}">
                <a16:creationId xmlns:a16="http://schemas.microsoft.com/office/drawing/2014/main" id="{64523BE8-93B5-418A-B1D4-F5EFC332B04F}"/>
              </a:ext>
            </a:extLst>
          </p:cNvPr>
          <p:cNvSpPr>
            <a:spLocks/>
          </p:cNvSpPr>
          <p:nvPr/>
        </p:nvSpPr>
        <p:spPr bwMode="auto">
          <a:xfrm>
            <a:off x="4200525" y="3502025"/>
            <a:ext cx="371475" cy="1655763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3" name="Freeform 341">
            <a:extLst>
              <a:ext uri="{FF2B5EF4-FFF2-40B4-BE49-F238E27FC236}">
                <a16:creationId xmlns:a16="http://schemas.microsoft.com/office/drawing/2014/main" id="{0A414BCC-EBA9-436A-8F2D-E37D55BD352B}"/>
              </a:ext>
            </a:extLst>
          </p:cNvPr>
          <p:cNvSpPr>
            <a:spLocks/>
          </p:cNvSpPr>
          <p:nvPr/>
        </p:nvSpPr>
        <p:spPr bwMode="auto">
          <a:xfrm flipH="1">
            <a:off x="6011863" y="3502025"/>
            <a:ext cx="288925" cy="1655763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4" name="Line 342">
            <a:extLst>
              <a:ext uri="{FF2B5EF4-FFF2-40B4-BE49-F238E27FC236}">
                <a16:creationId xmlns:a16="http://schemas.microsoft.com/office/drawing/2014/main" id="{56E8EB10-BB08-4B71-83AB-6522DA198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02025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5" name="Oval 343">
            <a:extLst>
              <a:ext uri="{FF2B5EF4-FFF2-40B4-BE49-F238E27FC236}">
                <a16:creationId xmlns:a16="http://schemas.microsoft.com/office/drawing/2014/main" id="{CA407C56-B1DE-4357-A4E3-52C55621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13325"/>
            <a:ext cx="2303462" cy="792163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256" name="Freeform 344">
            <a:extLst>
              <a:ext uri="{FF2B5EF4-FFF2-40B4-BE49-F238E27FC236}">
                <a16:creationId xmlns:a16="http://schemas.microsoft.com/office/drawing/2014/main" id="{EFF8DFD9-25BE-406D-862D-43D271EDC023}"/>
              </a:ext>
            </a:extLst>
          </p:cNvPr>
          <p:cNvSpPr>
            <a:spLocks/>
          </p:cNvSpPr>
          <p:nvPr/>
        </p:nvSpPr>
        <p:spPr bwMode="auto">
          <a:xfrm>
            <a:off x="6575425" y="4294188"/>
            <a:ext cx="2568575" cy="1079500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7" name="Freeform 345">
            <a:extLst>
              <a:ext uri="{FF2B5EF4-FFF2-40B4-BE49-F238E27FC236}">
                <a16:creationId xmlns:a16="http://schemas.microsoft.com/office/drawing/2014/main" id="{457C0008-70A1-4178-BA22-9EAA9CDE3CDE}"/>
              </a:ext>
            </a:extLst>
          </p:cNvPr>
          <p:cNvSpPr>
            <a:spLocks/>
          </p:cNvSpPr>
          <p:nvPr/>
        </p:nvSpPr>
        <p:spPr bwMode="auto">
          <a:xfrm>
            <a:off x="6540500" y="3933825"/>
            <a:ext cx="2568575" cy="1439863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8" name="Freeform 346">
            <a:extLst>
              <a:ext uri="{FF2B5EF4-FFF2-40B4-BE49-F238E27FC236}">
                <a16:creationId xmlns:a16="http://schemas.microsoft.com/office/drawing/2014/main" id="{81ACE57F-833E-43B1-9EFC-50FDB94EA312}"/>
              </a:ext>
            </a:extLst>
          </p:cNvPr>
          <p:cNvSpPr>
            <a:spLocks/>
          </p:cNvSpPr>
          <p:nvPr/>
        </p:nvSpPr>
        <p:spPr bwMode="auto">
          <a:xfrm>
            <a:off x="6588125" y="3213100"/>
            <a:ext cx="2568575" cy="2160588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9" name="Oval 347">
            <a:extLst>
              <a:ext uri="{FF2B5EF4-FFF2-40B4-BE49-F238E27FC236}">
                <a16:creationId xmlns:a16="http://schemas.microsoft.com/office/drawing/2014/main" id="{38826943-6B2B-4BE7-B33D-4024F614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782888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260" name="Oval 348">
            <a:extLst>
              <a:ext uri="{FF2B5EF4-FFF2-40B4-BE49-F238E27FC236}">
                <a16:creationId xmlns:a16="http://schemas.microsoft.com/office/drawing/2014/main" id="{4B27D644-43CD-44F4-933C-5BBEE129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02025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261" name="Oval 349">
            <a:extLst>
              <a:ext uri="{FF2B5EF4-FFF2-40B4-BE49-F238E27FC236}">
                <a16:creationId xmlns:a16="http://schemas.microsoft.com/office/drawing/2014/main" id="{6CEAEE60-4FBA-4DD2-86A4-5D97237D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90950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7263" name="Rectangle 351">
            <a:extLst>
              <a:ext uri="{FF2B5EF4-FFF2-40B4-BE49-F238E27FC236}">
                <a16:creationId xmlns:a16="http://schemas.microsoft.com/office/drawing/2014/main" id="{11371724-0238-4FA8-A0F6-1CD2F690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5589588"/>
            <a:ext cx="44640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Cualquiera de los procesos puede terminar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7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7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7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4" grpId="1"/>
      <p:bldP spid="167150" grpId="0"/>
      <p:bldP spid="167251" grpId="0"/>
      <p:bldP spid="1672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1">
            <a:extLst>
              <a:ext uri="{FF2B5EF4-FFF2-40B4-BE49-F238E27FC236}">
                <a16:creationId xmlns:a16="http://schemas.microsoft.com/office/drawing/2014/main" id="{A314A56F-BFAB-4CE5-8CAA-34D1AA938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Ejemplo del algoritmo del banquero</a:t>
            </a:r>
          </a:p>
        </p:txBody>
      </p: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620C2DA6-E369-4C62-A604-7B8F3B84E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Después de terminar P2, tenemos W=(6,2,3)</a:t>
            </a:r>
          </a:p>
          <a:p>
            <a:pPr lvl="1"/>
            <a:r>
              <a:rPr lang="en-US" altLang="es-MX"/>
              <a:t>Lo que permite que otros procesos terminen.</a:t>
            </a:r>
          </a:p>
          <a:p>
            <a:pPr lvl="1"/>
            <a:r>
              <a:rPr lang="en-US" altLang="es-MX"/>
              <a:t>Por lo tanto la solicitud es otorgada</a:t>
            </a:r>
          </a:p>
          <a:p>
            <a:endParaRPr lang="en-US" altLang="es-MX"/>
          </a:p>
          <a:p>
            <a:r>
              <a:rPr lang="en-US" altLang="es-MX"/>
              <a:t>Este estado es seguro con la secuencia {P2,P1,P3,P4}.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C6FF1-197E-470B-AE38-82637F5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BB7177-897E-4BE2-8780-7B3FD216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A547A-8F74-49E7-88A6-19553193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32</a:t>
            </a:fld>
            <a:endParaRPr lang="es-ES" altLang="es-MX"/>
          </a:p>
        </p:txBody>
      </p:sp>
      <p:sp>
        <p:nvSpPr>
          <p:cNvPr id="68615" name="Rectangle 9">
            <a:extLst>
              <a:ext uri="{FF2B5EF4-FFF2-40B4-BE49-F238E27FC236}">
                <a16:creationId xmlns:a16="http://schemas.microsoft.com/office/drawing/2014/main" id="{B99E6163-AC09-47DB-91AE-0E624D97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886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81B88F7D-7891-48A0-89C3-89A4BB3D4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El algoritmo del banquero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68995-DA6D-410C-A8C2-8839DD7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3581ED-6BA5-40B5-B503-0630925A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0692DB-894C-445D-9E49-96FF7656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D5BD-F0A4-49AF-86BE-1588942032F4}" type="slidenum">
              <a:rPr lang="es-ES" altLang="es-MX" smtClean="0"/>
              <a:pPr>
                <a:defRPr/>
              </a:pPr>
              <a:t>33</a:t>
            </a:fld>
            <a:endParaRPr lang="es-ES" altLang="es-MX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0A1AD68C-4664-4B83-B133-32DA693B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78867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P1 está solicitando Q=(1,0,1), ¿Debe otorgarse la solicitud?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58D713CF-649A-47FA-96D3-52C804615235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757363"/>
            <a:ext cx="3740150" cy="735012"/>
            <a:chOff x="2057" y="855"/>
            <a:chExt cx="2819" cy="703"/>
          </a:xfrm>
        </p:grpSpPr>
        <p:sp>
          <p:nvSpPr>
            <p:cNvPr id="70830" name="Rectangle 5">
              <a:extLst>
                <a:ext uri="{FF2B5EF4-FFF2-40B4-BE49-F238E27FC236}">
                  <a16:creationId xmlns:a16="http://schemas.microsoft.com/office/drawing/2014/main" id="{2973A78E-30E3-49CE-90EF-A2BC3B26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0831" name="Rectangle 6">
              <a:extLst>
                <a:ext uri="{FF2B5EF4-FFF2-40B4-BE49-F238E27FC236}">
                  <a16:creationId xmlns:a16="http://schemas.microsoft.com/office/drawing/2014/main" id="{67AB5C46-4D94-45F3-9B0F-B84EFF67B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832" name="Rectangle 7">
              <a:extLst>
                <a:ext uri="{FF2B5EF4-FFF2-40B4-BE49-F238E27FC236}">
                  <a16:creationId xmlns:a16="http://schemas.microsoft.com/office/drawing/2014/main" id="{86FE57A4-D905-4938-AF90-E908DFCD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0833" name="Line 8">
              <a:extLst>
                <a:ext uri="{FF2B5EF4-FFF2-40B4-BE49-F238E27FC236}">
                  <a16:creationId xmlns:a16="http://schemas.microsoft.com/office/drawing/2014/main" id="{FA0453EA-6314-4598-ACE1-FBBB506FF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4" name="Line 9">
              <a:extLst>
                <a:ext uri="{FF2B5EF4-FFF2-40B4-BE49-F238E27FC236}">
                  <a16:creationId xmlns:a16="http://schemas.microsoft.com/office/drawing/2014/main" id="{0DCFB9F0-3494-4AB7-ABD4-9ADDC152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5" name="Line 10">
              <a:extLst>
                <a:ext uri="{FF2B5EF4-FFF2-40B4-BE49-F238E27FC236}">
                  <a16:creationId xmlns:a16="http://schemas.microsoft.com/office/drawing/2014/main" id="{65BCDE2F-7719-4123-BAFB-32828870C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6" name="Line 11">
              <a:extLst>
                <a:ext uri="{FF2B5EF4-FFF2-40B4-BE49-F238E27FC236}">
                  <a16:creationId xmlns:a16="http://schemas.microsoft.com/office/drawing/2014/main" id="{0F5C00A8-013E-4218-A79F-9D9DD81C9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7" name="Line 12">
              <a:extLst>
                <a:ext uri="{FF2B5EF4-FFF2-40B4-BE49-F238E27FC236}">
                  <a16:creationId xmlns:a16="http://schemas.microsoft.com/office/drawing/2014/main" id="{09AF5E04-9C21-4BBB-9AE1-7A321475E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8" name="Line 13">
              <a:extLst>
                <a:ext uri="{FF2B5EF4-FFF2-40B4-BE49-F238E27FC236}">
                  <a16:creationId xmlns:a16="http://schemas.microsoft.com/office/drawing/2014/main" id="{6915B9A5-91CD-4B2C-BE57-DEC2A503B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39" name="Text Box 14">
              <a:extLst>
                <a:ext uri="{FF2B5EF4-FFF2-40B4-BE49-F238E27FC236}">
                  <a16:creationId xmlns:a16="http://schemas.microsoft.com/office/drawing/2014/main" id="{834406DB-963D-450F-B00E-E0E36B6D5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iniciales</a:t>
              </a:r>
            </a:p>
          </p:txBody>
        </p:sp>
        <p:sp>
          <p:nvSpPr>
            <p:cNvPr id="70840" name="Text Box 15">
              <a:extLst>
                <a:ext uri="{FF2B5EF4-FFF2-40B4-BE49-F238E27FC236}">
                  <a16:creationId xmlns:a16="http://schemas.microsoft.com/office/drawing/2014/main" id="{68696345-CDA6-4337-BCC0-A771482A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R1     R2     R3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D6FACF7D-6F60-4E8B-BA22-FD243E37796B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2787650"/>
            <a:ext cx="3030538" cy="1504950"/>
            <a:chOff x="94" y="1620"/>
            <a:chExt cx="1909" cy="948"/>
          </a:xfrm>
        </p:grpSpPr>
        <p:sp>
          <p:nvSpPr>
            <p:cNvPr id="70806" name="Rectangle 17">
              <a:extLst>
                <a:ext uri="{FF2B5EF4-FFF2-40B4-BE49-F238E27FC236}">
                  <a16:creationId xmlns:a16="http://schemas.microsoft.com/office/drawing/2014/main" id="{A26B1802-FD06-4871-A4E0-24B7205B0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807" name="Rectangle 18">
              <a:extLst>
                <a:ext uri="{FF2B5EF4-FFF2-40B4-BE49-F238E27FC236}">
                  <a16:creationId xmlns:a16="http://schemas.microsoft.com/office/drawing/2014/main" id="{31AA970F-28F8-45C2-9AC8-B333CA4F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808" name="Rectangle 19">
              <a:extLst>
                <a:ext uri="{FF2B5EF4-FFF2-40B4-BE49-F238E27FC236}">
                  <a16:creationId xmlns:a16="http://schemas.microsoft.com/office/drawing/2014/main" id="{F9420AAF-3635-44F3-B128-BBE58D8D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0809" name="Rectangle 20">
              <a:extLst>
                <a:ext uri="{FF2B5EF4-FFF2-40B4-BE49-F238E27FC236}">
                  <a16:creationId xmlns:a16="http://schemas.microsoft.com/office/drawing/2014/main" id="{5EDD48E4-A9B7-4A4D-8719-02DF10A1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0810" name="Rectangle 21">
              <a:extLst>
                <a:ext uri="{FF2B5EF4-FFF2-40B4-BE49-F238E27FC236}">
                  <a16:creationId xmlns:a16="http://schemas.microsoft.com/office/drawing/2014/main" id="{13CCCC68-446D-44FD-9D38-6D642C4B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811" name="Rectangle 22">
              <a:extLst>
                <a:ext uri="{FF2B5EF4-FFF2-40B4-BE49-F238E27FC236}">
                  <a16:creationId xmlns:a16="http://schemas.microsoft.com/office/drawing/2014/main" id="{B35CFDA2-2AD6-4D99-8597-75CD67BD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812" name="Rectangle 23">
              <a:extLst>
                <a:ext uri="{FF2B5EF4-FFF2-40B4-BE49-F238E27FC236}">
                  <a16:creationId xmlns:a16="http://schemas.microsoft.com/office/drawing/2014/main" id="{7D6B9D4B-012B-4AE3-8E7E-16D63965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813" name="Rectangle 24">
              <a:extLst>
                <a:ext uri="{FF2B5EF4-FFF2-40B4-BE49-F238E27FC236}">
                  <a16:creationId xmlns:a16="http://schemas.microsoft.com/office/drawing/2014/main" id="{129A2CB6-5EE0-44C6-8FEA-EFF3CD6C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814" name="Rectangle 25">
              <a:extLst>
                <a:ext uri="{FF2B5EF4-FFF2-40B4-BE49-F238E27FC236}">
                  <a16:creationId xmlns:a16="http://schemas.microsoft.com/office/drawing/2014/main" id="{045AE7D4-2355-4AC2-A8F0-3F63A0320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0815" name="Rectangle 26">
              <a:extLst>
                <a:ext uri="{FF2B5EF4-FFF2-40B4-BE49-F238E27FC236}">
                  <a16:creationId xmlns:a16="http://schemas.microsoft.com/office/drawing/2014/main" id="{3BCE80A2-B814-4B24-B3DD-5A89C49C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816" name="Rectangle 27">
              <a:extLst>
                <a:ext uri="{FF2B5EF4-FFF2-40B4-BE49-F238E27FC236}">
                  <a16:creationId xmlns:a16="http://schemas.microsoft.com/office/drawing/2014/main" id="{E11234C7-32B6-42CD-9EAA-892878C7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817" name="Rectangle 28">
              <a:extLst>
                <a:ext uri="{FF2B5EF4-FFF2-40B4-BE49-F238E27FC236}">
                  <a16:creationId xmlns:a16="http://schemas.microsoft.com/office/drawing/2014/main" id="{963DA948-8AF0-47C9-BEA9-BD95DF7B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818" name="Line 29">
              <a:extLst>
                <a:ext uri="{FF2B5EF4-FFF2-40B4-BE49-F238E27FC236}">
                  <a16:creationId xmlns:a16="http://schemas.microsoft.com/office/drawing/2014/main" id="{3DDFF5A4-1481-4430-94A7-5F7B2668B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19" name="Line 30">
              <a:extLst>
                <a:ext uri="{FF2B5EF4-FFF2-40B4-BE49-F238E27FC236}">
                  <a16:creationId xmlns:a16="http://schemas.microsoft.com/office/drawing/2014/main" id="{1C1F6343-7A1C-4944-9523-52ECAC8C5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0" name="Line 31">
              <a:extLst>
                <a:ext uri="{FF2B5EF4-FFF2-40B4-BE49-F238E27FC236}">
                  <a16:creationId xmlns:a16="http://schemas.microsoft.com/office/drawing/2014/main" id="{D3B9CE13-CF56-4927-9C74-B713CA80A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1" name="Line 32">
              <a:extLst>
                <a:ext uri="{FF2B5EF4-FFF2-40B4-BE49-F238E27FC236}">
                  <a16:creationId xmlns:a16="http://schemas.microsoft.com/office/drawing/2014/main" id="{1A39BB5A-6B34-4F86-92AF-420ED3BD0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2" name="Line 33">
              <a:extLst>
                <a:ext uri="{FF2B5EF4-FFF2-40B4-BE49-F238E27FC236}">
                  <a16:creationId xmlns:a16="http://schemas.microsoft.com/office/drawing/2014/main" id="{5CAA819C-1F09-4986-879D-8C55EC56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3" name="Line 34">
              <a:extLst>
                <a:ext uri="{FF2B5EF4-FFF2-40B4-BE49-F238E27FC236}">
                  <a16:creationId xmlns:a16="http://schemas.microsoft.com/office/drawing/2014/main" id="{EABC11F7-0D62-4152-BF29-79DE0FC73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4" name="Line 35">
              <a:extLst>
                <a:ext uri="{FF2B5EF4-FFF2-40B4-BE49-F238E27FC236}">
                  <a16:creationId xmlns:a16="http://schemas.microsoft.com/office/drawing/2014/main" id="{7335CFB5-A4D4-4605-9953-97C4323F6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5" name="Line 36">
              <a:extLst>
                <a:ext uri="{FF2B5EF4-FFF2-40B4-BE49-F238E27FC236}">
                  <a16:creationId xmlns:a16="http://schemas.microsoft.com/office/drawing/2014/main" id="{DFFF0027-B343-47EC-B3E8-504401ECF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6" name="Line 37">
              <a:extLst>
                <a:ext uri="{FF2B5EF4-FFF2-40B4-BE49-F238E27FC236}">
                  <a16:creationId xmlns:a16="http://schemas.microsoft.com/office/drawing/2014/main" id="{0318E812-C047-4F19-A0A0-1990A77C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27" name="Text Box 38">
              <a:extLst>
                <a:ext uri="{FF2B5EF4-FFF2-40B4-BE49-F238E27FC236}">
                  <a16:creationId xmlns:a16="http://schemas.microsoft.com/office/drawing/2014/main" id="{804740E0-0684-4531-A12C-CCC4DC95F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Máximo</a:t>
              </a:r>
            </a:p>
          </p:txBody>
        </p:sp>
        <p:sp>
          <p:nvSpPr>
            <p:cNvPr id="70828" name="Text Box 39">
              <a:extLst>
                <a:ext uri="{FF2B5EF4-FFF2-40B4-BE49-F238E27FC236}">
                  <a16:creationId xmlns:a16="http://schemas.microsoft.com/office/drawing/2014/main" id="{9D536481-D962-48D4-8D18-2BBFD0AF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R1     R2     R3</a:t>
              </a:r>
            </a:p>
          </p:txBody>
        </p:sp>
        <p:sp>
          <p:nvSpPr>
            <p:cNvPr id="70829" name="Text Box 40">
              <a:extLst>
                <a:ext uri="{FF2B5EF4-FFF2-40B4-BE49-F238E27FC236}">
                  <a16:creationId xmlns:a16="http://schemas.microsoft.com/office/drawing/2014/main" id="{81103854-8CB4-4C39-8CC7-8F81340F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72073" name="Group 41">
            <a:extLst>
              <a:ext uri="{FF2B5EF4-FFF2-40B4-BE49-F238E27FC236}">
                <a16:creationId xmlns:a16="http://schemas.microsoft.com/office/drawing/2014/main" id="{F7FC5B0F-D6EE-484D-8AED-91657E80134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97200"/>
            <a:ext cx="3022600" cy="1295400"/>
            <a:chOff x="2608" y="1694"/>
            <a:chExt cx="2268" cy="1378"/>
          </a:xfrm>
        </p:grpSpPr>
        <p:sp>
          <p:nvSpPr>
            <p:cNvPr id="70783" name="Rectangle 42">
              <a:extLst>
                <a:ext uri="{FF2B5EF4-FFF2-40B4-BE49-F238E27FC236}">
                  <a16:creationId xmlns:a16="http://schemas.microsoft.com/office/drawing/2014/main" id="{C27D9024-D9E9-49F2-9955-27E870F8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84" name="Rectangle 43">
              <a:extLst>
                <a:ext uri="{FF2B5EF4-FFF2-40B4-BE49-F238E27FC236}">
                  <a16:creationId xmlns:a16="http://schemas.microsoft.com/office/drawing/2014/main" id="{A5635F83-F2DA-4095-A987-AE4C9094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85" name="Rectangle 44">
              <a:extLst>
                <a:ext uri="{FF2B5EF4-FFF2-40B4-BE49-F238E27FC236}">
                  <a16:creationId xmlns:a16="http://schemas.microsoft.com/office/drawing/2014/main" id="{B5B1515E-F20D-42B9-B448-A99DAE44E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86" name="Rectangle 45">
              <a:extLst>
                <a:ext uri="{FF2B5EF4-FFF2-40B4-BE49-F238E27FC236}">
                  <a16:creationId xmlns:a16="http://schemas.microsoft.com/office/drawing/2014/main" id="{BFFB8625-2FAE-4656-92B2-E650EE80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87" name="Rectangle 46">
              <a:extLst>
                <a:ext uri="{FF2B5EF4-FFF2-40B4-BE49-F238E27FC236}">
                  <a16:creationId xmlns:a16="http://schemas.microsoft.com/office/drawing/2014/main" id="{6D97AD82-BC9D-4E96-9AF4-81159D8B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88" name="Rectangle 47">
              <a:extLst>
                <a:ext uri="{FF2B5EF4-FFF2-40B4-BE49-F238E27FC236}">
                  <a16:creationId xmlns:a16="http://schemas.microsoft.com/office/drawing/2014/main" id="{584848F0-D00B-4C29-B2FA-42D163AE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89" name="Rectangle 48">
              <a:extLst>
                <a:ext uri="{FF2B5EF4-FFF2-40B4-BE49-F238E27FC236}">
                  <a16:creationId xmlns:a16="http://schemas.microsoft.com/office/drawing/2014/main" id="{611C5823-462A-4E8D-8198-CFC9FC33E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90" name="Rectangle 49">
              <a:extLst>
                <a:ext uri="{FF2B5EF4-FFF2-40B4-BE49-F238E27FC236}">
                  <a16:creationId xmlns:a16="http://schemas.microsoft.com/office/drawing/2014/main" id="{07CD882A-26C1-4F53-8F57-3EEC6602C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91" name="Rectangle 50">
              <a:extLst>
                <a:ext uri="{FF2B5EF4-FFF2-40B4-BE49-F238E27FC236}">
                  <a16:creationId xmlns:a16="http://schemas.microsoft.com/office/drawing/2014/main" id="{6BBA907D-F251-4444-9376-28322E4F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0792" name="Rectangle 51">
              <a:extLst>
                <a:ext uri="{FF2B5EF4-FFF2-40B4-BE49-F238E27FC236}">
                  <a16:creationId xmlns:a16="http://schemas.microsoft.com/office/drawing/2014/main" id="{EFA1C3BA-5342-40F1-826A-5B28CD73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93" name="Rectangle 52">
              <a:extLst>
                <a:ext uri="{FF2B5EF4-FFF2-40B4-BE49-F238E27FC236}">
                  <a16:creationId xmlns:a16="http://schemas.microsoft.com/office/drawing/2014/main" id="{91476845-3376-42CA-873D-589E2890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94" name="Rectangle 53">
              <a:extLst>
                <a:ext uri="{FF2B5EF4-FFF2-40B4-BE49-F238E27FC236}">
                  <a16:creationId xmlns:a16="http://schemas.microsoft.com/office/drawing/2014/main" id="{B01ECC20-B739-4D53-8AC7-6E3F335B3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95" name="Line 54">
              <a:extLst>
                <a:ext uri="{FF2B5EF4-FFF2-40B4-BE49-F238E27FC236}">
                  <a16:creationId xmlns:a16="http://schemas.microsoft.com/office/drawing/2014/main" id="{BEB86BA3-D51E-4FF4-AF9C-9A63F0452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96" name="Line 55">
              <a:extLst>
                <a:ext uri="{FF2B5EF4-FFF2-40B4-BE49-F238E27FC236}">
                  <a16:creationId xmlns:a16="http://schemas.microsoft.com/office/drawing/2014/main" id="{08114EAB-35A1-4EFD-9CD9-EA45663F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97" name="Line 56">
              <a:extLst>
                <a:ext uri="{FF2B5EF4-FFF2-40B4-BE49-F238E27FC236}">
                  <a16:creationId xmlns:a16="http://schemas.microsoft.com/office/drawing/2014/main" id="{C3B8B831-618E-47D7-A5BF-E6D8C1C55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98" name="Line 57">
              <a:extLst>
                <a:ext uri="{FF2B5EF4-FFF2-40B4-BE49-F238E27FC236}">
                  <a16:creationId xmlns:a16="http://schemas.microsoft.com/office/drawing/2014/main" id="{7F9E4D47-6595-4B0A-8E37-D30A117E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99" name="Line 58">
              <a:extLst>
                <a:ext uri="{FF2B5EF4-FFF2-40B4-BE49-F238E27FC236}">
                  <a16:creationId xmlns:a16="http://schemas.microsoft.com/office/drawing/2014/main" id="{69E407A9-D083-4308-842E-C114901D8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00" name="Line 59">
              <a:extLst>
                <a:ext uri="{FF2B5EF4-FFF2-40B4-BE49-F238E27FC236}">
                  <a16:creationId xmlns:a16="http://schemas.microsoft.com/office/drawing/2014/main" id="{3D3D107B-24BA-4D73-9E86-CFB994284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01" name="Line 60">
              <a:extLst>
                <a:ext uri="{FF2B5EF4-FFF2-40B4-BE49-F238E27FC236}">
                  <a16:creationId xmlns:a16="http://schemas.microsoft.com/office/drawing/2014/main" id="{6BB3C880-E089-492C-BB56-F38F90E0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02" name="Line 61">
              <a:extLst>
                <a:ext uri="{FF2B5EF4-FFF2-40B4-BE49-F238E27FC236}">
                  <a16:creationId xmlns:a16="http://schemas.microsoft.com/office/drawing/2014/main" id="{7A714153-197A-4371-A635-30DBA9CFE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03" name="Line 62">
              <a:extLst>
                <a:ext uri="{FF2B5EF4-FFF2-40B4-BE49-F238E27FC236}">
                  <a16:creationId xmlns:a16="http://schemas.microsoft.com/office/drawing/2014/main" id="{C29169C2-F9C8-45D9-94E6-AD8CB9B1C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804" name="Text Box 63">
              <a:extLst>
                <a:ext uri="{FF2B5EF4-FFF2-40B4-BE49-F238E27FC236}">
                  <a16:creationId xmlns:a16="http://schemas.microsoft.com/office/drawing/2014/main" id="{B4402804-F3EB-4691-AA8E-FC3F0FC26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70805" name="Text Box 64">
              <a:extLst>
                <a:ext uri="{FF2B5EF4-FFF2-40B4-BE49-F238E27FC236}">
                  <a16:creationId xmlns:a16="http://schemas.microsoft.com/office/drawing/2014/main" id="{8C79A380-31C1-43F6-8FF1-9A6C10E7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7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72097" name="Group 65">
            <a:extLst>
              <a:ext uri="{FF2B5EF4-FFF2-40B4-BE49-F238E27FC236}">
                <a16:creationId xmlns:a16="http://schemas.microsoft.com/office/drawing/2014/main" id="{F9F66108-E1E8-4DC9-87D4-64A2830C7AB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238750"/>
            <a:ext cx="4105275" cy="422275"/>
            <a:chOff x="1383" y="3164"/>
            <a:chExt cx="2586" cy="266"/>
          </a:xfrm>
        </p:grpSpPr>
        <p:sp>
          <p:nvSpPr>
            <p:cNvPr id="70773" name="Rectangle 66">
              <a:extLst>
                <a:ext uri="{FF2B5EF4-FFF2-40B4-BE49-F238E27FC236}">
                  <a16:creationId xmlns:a16="http://schemas.microsoft.com/office/drawing/2014/main" id="{DB284A10-29CC-4D94-A6BA-9A2A5C49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74" name="Rectangle 67">
              <a:extLst>
                <a:ext uri="{FF2B5EF4-FFF2-40B4-BE49-F238E27FC236}">
                  <a16:creationId xmlns:a16="http://schemas.microsoft.com/office/drawing/2014/main" id="{3DC197AC-6FF8-4FB2-9CFB-0B7A6B07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75" name="Rectangle 68">
              <a:extLst>
                <a:ext uri="{FF2B5EF4-FFF2-40B4-BE49-F238E27FC236}">
                  <a16:creationId xmlns:a16="http://schemas.microsoft.com/office/drawing/2014/main" id="{D28843FB-7D03-4ED4-BF71-A35ED4A0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76" name="Line 69">
              <a:extLst>
                <a:ext uri="{FF2B5EF4-FFF2-40B4-BE49-F238E27FC236}">
                  <a16:creationId xmlns:a16="http://schemas.microsoft.com/office/drawing/2014/main" id="{A3577C2E-4BB7-4086-9EF8-95062791D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77" name="Line 70">
              <a:extLst>
                <a:ext uri="{FF2B5EF4-FFF2-40B4-BE49-F238E27FC236}">
                  <a16:creationId xmlns:a16="http://schemas.microsoft.com/office/drawing/2014/main" id="{BE0D78EA-1BA1-46C4-A3E8-B7384278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78" name="Line 71">
              <a:extLst>
                <a:ext uri="{FF2B5EF4-FFF2-40B4-BE49-F238E27FC236}">
                  <a16:creationId xmlns:a16="http://schemas.microsoft.com/office/drawing/2014/main" id="{F290BBA3-2595-4D9B-A51D-AAE91C7B3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79" name="Line 72">
              <a:extLst>
                <a:ext uri="{FF2B5EF4-FFF2-40B4-BE49-F238E27FC236}">
                  <a16:creationId xmlns:a16="http://schemas.microsoft.com/office/drawing/2014/main" id="{C7FA890E-D990-4E0F-A7F8-1E60B2CDE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80" name="Line 73">
              <a:extLst>
                <a:ext uri="{FF2B5EF4-FFF2-40B4-BE49-F238E27FC236}">
                  <a16:creationId xmlns:a16="http://schemas.microsoft.com/office/drawing/2014/main" id="{583349FB-B721-4E67-BD45-C285B33C4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81" name="Line 74">
              <a:extLst>
                <a:ext uri="{FF2B5EF4-FFF2-40B4-BE49-F238E27FC236}">
                  <a16:creationId xmlns:a16="http://schemas.microsoft.com/office/drawing/2014/main" id="{32D171DA-499B-4CB5-8FDE-571669CF3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82" name="Text Box 75">
              <a:extLst>
                <a:ext uri="{FF2B5EF4-FFF2-40B4-BE49-F238E27FC236}">
                  <a16:creationId xmlns:a16="http://schemas.microsoft.com/office/drawing/2014/main" id="{43BE2BF0-329F-4F9D-9D4B-B96CD07D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72108" name="Group 76">
            <a:extLst>
              <a:ext uri="{FF2B5EF4-FFF2-40B4-BE49-F238E27FC236}">
                <a16:creationId xmlns:a16="http://schemas.microsoft.com/office/drawing/2014/main" id="{CA7D2A20-7276-46C8-944C-6A4D1B558E1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97200"/>
            <a:ext cx="3024188" cy="1295400"/>
            <a:chOff x="2608" y="1694"/>
            <a:chExt cx="2268" cy="1378"/>
          </a:xfrm>
        </p:grpSpPr>
        <p:sp>
          <p:nvSpPr>
            <p:cNvPr id="70750" name="Rectangle 77">
              <a:extLst>
                <a:ext uri="{FF2B5EF4-FFF2-40B4-BE49-F238E27FC236}">
                  <a16:creationId xmlns:a16="http://schemas.microsoft.com/office/drawing/2014/main" id="{61C9ABD1-F076-4AAC-9FFF-83463C053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51" name="Rectangle 78">
              <a:extLst>
                <a:ext uri="{FF2B5EF4-FFF2-40B4-BE49-F238E27FC236}">
                  <a16:creationId xmlns:a16="http://schemas.microsoft.com/office/drawing/2014/main" id="{84F39F80-94DD-4CE2-8BDB-E13B2DBE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52" name="Rectangle 79">
              <a:extLst>
                <a:ext uri="{FF2B5EF4-FFF2-40B4-BE49-F238E27FC236}">
                  <a16:creationId xmlns:a16="http://schemas.microsoft.com/office/drawing/2014/main" id="{AC445647-517C-442A-A9E0-832C392A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53" name="Rectangle 80">
              <a:extLst>
                <a:ext uri="{FF2B5EF4-FFF2-40B4-BE49-F238E27FC236}">
                  <a16:creationId xmlns:a16="http://schemas.microsoft.com/office/drawing/2014/main" id="{D5010745-9317-4DA2-A4AE-02B05DE3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54" name="Rectangle 81">
              <a:extLst>
                <a:ext uri="{FF2B5EF4-FFF2-40B4-BE49-F238E27FC236}">
                  <a16:creationId xmlns:a16="http://schemas.microsoft.com/office/drawing/2014/main" id="{B9C6E487-AD39-409B-8D32-BED58444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55" name="Rectangle 82">
              <a:extLst>
                <a:ext uri="{FF2B5EF4-FFF2-40B4-BE49-F238E27FC236}">
                  <a16:creationId xmlns:a16="http://schemas.microsoft.com/office/drawing/2014/main" id="{4E145B32-04B8-464A-A844-AB2A37A8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56" name="Rectangle 83">
              <a:extLst>
                <a:ext uri="{FF2B5EF4-FFF2-40B4-BE49-F238E27FC236}">
                  <a16:creationId xmlns:a16="http://schemas.microsoft.com/office/drawing/2014/main" id="{855E5BB4-D0E7-4BA8-AD13-35DC8686E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57" name="Rectangle 84">
              <a:extLst>
                <a:ext uri="{FF2B5EF4-FFF2-40B4-BE49-F238E27FC236}">
                  <a16:creationId xmlns:a16="http://schemas.microsoft.com/office/drawing/2014/main" id="{F3A39A69-0218-41E3-8C81-DC33355B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58" name="Rectangle 85">
              <a:extLst>
                <a:ext uri="{FF2B5EF4-FFF2-40B4-BE49-F238E27FC236}">
                  <a16:creationId xmlns:a16="http://schemas.microsoft.com/office/drawing/2014/main" id="{8744B9D8-39BA-4D87-B157-CF0ADA0F9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0759" name="Rectangle 86">
              <a:extLst>
                <a:ext uri="{FF2B5EF4-FFF2-40B4-BE49-F238E27FC236}">
                  <a16:creationId xmlns:a16="http://schemas.microsoft.com/office/drawing/2014/main" id="{D39181B3-CC42-4B57-82CC-3B3CE5CC9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60" name="Rectangle 87">
              <a:extLst>
                <a:ext uri="{FF2B5EF4-FFF2-40B4-BE49-F238E27FC236}">
                  <a16:creationId xmlns:a16="http://schemas.microsoft.com/office/drawing/2014/main" id="{3C514C8F-04A5-44D6-8F3B-B5F9D2AA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61" name="Rectangle 88">
              <a:extLst>
                <a:ext uri="{FF2B5EF4-FFF2-40B4-BE49-F238E27FC236}">
                  <a16:creationId xmlns:a16="http://schemas.microsoft.com/office/drawing/2014/main" id="{6FFF3208-75BC-40C9-A418-CF2F4D0D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62" name="Line 89">
              <a:extLst>
                <a:ext uri="{FF2B5EF4-FFF2-40B4-BE49-F238E27FC236}">
                  <a16:creationId xmlns:a16="http://schemas.microsoft.com/office/drawing/2014/main" id="{8DA72B97-C221-4A79-BC12-959D7B930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3" name="Line 90">
              <a:extLst>
                <a:ext uri="{FF2B5EF4-FFF2-40B4-BE49-F238E27FC236}">
                  <a16:creationId xmlns:a16="http://schemas.microsoft.com/office/drawing/2014/main" id="{86D98F48-19FE-4392-B081-D8936D33C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4" name="Line 91">
              <a:extLst>
                <a:ext uri="{FF2B5EF4-FFF2-40B4-BE49-F238E27FC236}">
                  <a16:creationId xmlns:a16="http://schemas.microsoft.com/office/drawing/2014/main" id="{59F89719-2797-44CC-BB7D-43F05863B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5" name="Line 92">
              <a:extLst>
                <a:ext uri="{FF2B5EF4-FFF2-40B4-BE49-F238E27FC236}">
                  <a16:creationId xmlns:a16="http://schemas.microsoft.com/office/drawing/2014/main" id="{865BD7B8-8370-4579-B925-423363A20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6" name="Line 93">
              <a:extLst>
                <a:ext uri="{FF2B5EF4-FFF2-40B4-BE49-F238E27FC236}">
                  <a16:creationId xmlns:a16="http://schemas.microsoft.com/office/drawing/2014/main" id="{CC389A0B-4A09-4F96-A772-10D66C9C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7" name="Line 94">
              <a:extLst>
                <a:ext uri="{FF2B5EF4-FFF2-40B4-BE49-F238E27FC236}">
                  <a16:creationId xmlns:a16="http://schemas.microsoft.com/office/drawing/2014/main" id="{FEE0AE87-8243-44C1-A4E6-255AC59AC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8" name="Line 95">
              <a:extLst>
                <a:ext uri="{FF2B5EF4-FFF2-40B4-BE49-F238E27FC236}">
                  <a16:creationId xmlns:a16="http://schemas.microsoft.com/office/drawing/2014/main" id="{BFB05E7B-0698-4439-B0CF-53624ED4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69" name="Line 96">
              <a:extLst>
                <a:ext uri="{FF2B5EF4-FFF2-40B4-BE49-F238E27FC236}">
                  <a16:creationId xmlns:a16="http://schemas.microsoft.com/office/drawing/2014/main" id="{8AD70EC7-DC71-4510-AE71-EBFB7A629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70" name="Line 97">
              <a:extLst>
                <a:ext uri="{FF2B5EF4-FFF2-40B4-BE49-F238E27FC236}">
                  <a16:creationId xmlns:a16="http://schemas.microsoft.com/office/drawing/2014/main" id="{FCFBE609-6C28-40D2-961D-1C3F71EEA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71" name="Text Box 98">
              <a:extLst>
                <a:ext uri="{FF2B5EF4-FFF2-40B4-BE49-F238E27FC236}">
                  <a16:creationId xmlns:a16="http://schemas.microsoft.com/office/drawing/2014/main" id="{6361A8E6-F4C4-454F-8778-48A52E0DC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En uso</a:t>
              </a:r>
            </a:p>
          </p:txBody>
        </p:sp>
        <p:sp>
          <p:nvSpPr>
            <p:cNvPr id="70772" name="Text Box 99">
              <a:extLst>
                <a:ext uri="{FF2B5EF4-FFF2-40B4-BE49-F238E27FC236}">
                  <a16:creationId xmlns:a16="http://schemas.microsoft.com/office/drawing/2014/main" id="{126C45CD-2D7E-4CA1-878D-6D9F21FB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6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172132" name="Group 100">
            <a:extLst>
              <a:ext uri="{FF2B5EF4-FFF2-40B4-BE49-F238E27FC236}">
                <a16:creationId xmlns:a16="http://schemas.microsoft.com/office/drawing/2014/main" id="{3D4993F1-3678-4DE6-9FB2-490E0EF5602F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238750"/>
            <a:ext cx="4105275" cy="422275"/>
            <a:chOff x="1383" y="2704"/>
            <a:chExt cx="2586" cy="266"/>
          </a:xfrm>
        </p:grpSpPr>
        <p:sp>
          <p:nvSpPr>
            <p:cNvPr id="70740" name="Rectangle 101">
              <a:extLst>
                <a:ext uri="{FF2B5EF4-FFF2-40B4-BE49-F238E27FC236}">
                  <a16:creationId xmlns:a16="http://schemas.microsoft.com/office/drawing/2014/main" id="{107A57B3-81BE-4364-88F4-8507B849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41" name="Rectangle 102">
              <a:extLst>
                <a:ext uri="{FF2B5EF4-FFF2-40B4-BE49-F238E27FC236}">
                  <a16:creationId xmlns:a16="http://schemas.microsoft.com/office/drawing/2014/main" id="{8F72F2D2-663B-47BA-9E96-FEE117B5F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42" name="Rectangle 103">
              <a:extLst>
                <a:ext uri="{FF2B5EF4-FFF2-40B4-BE49-F238E27FC236}">
                  <a16:creationId xmlns:a16="http://schemas.microsoft.com/office/drawing/2014/main" id="{652FF583-C0E9-42A3-92FC-53CA3756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43" name="Line 104">
              <a:extLst>
                <a:ext uri="{FF2B5EF4-FFF2-40B4-BE49-F238E27FC236}">
                  <a16:creationId xmlns:a16="http://schemas.microsoft.com/office/drawing/2014/main" id="{DCB7706D-A71C-4827-AE9D-AED4C2D39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4" name="Line 105">
              <a:extLst>
                <a:ext uri="{FF2B5EF4-FFF2-40B4-BE49-F238E27FC236}">
                  <a16:creationId xmlns:a16="http://schemas.microsoft.com/office/drawing/2014/main" id="{574661DF-AA04-4C3F-AD8D-5EF9A9ADD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5" name="Line 106">
              <a:extLst>
                <a:ext uri="{FF2B5EF4-FFF2-40B4-BE49-F238E27FC236}">
                  <a16:creationId xmlns:a16="http://schemas.microsoft.com/office/drawing/2014/main" id="{5FDDD36A-EF6D-4CAC-9F33-69944DFE8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6" name="Line 107">
              <a:extLst>
                <a:ext uri="{FF2B5EF4-FFF2-40B4-BE49-F238E27FC236}">
                  <a16:creationId xmlns:a16="http://schemas.microsoft.com/office/drawing/2014/main" id="{92460CFF-647A-4EF7-B6BB-D27E4D4F4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7" name="Line 108">
              <a:extLst>
                <a:ext uri="{FF2B5EF4-FFF2-40B4-BE49-F238E27FC236}">
                  <a16:creationId xmlns:a16="http://schemas.microsoft.com/office/drawing/2014/main" id="{E880BB19-5DA0-46C4-9A94-2A33EBBF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8" name="Line 109">
              <a:extLst>
                <a:ext uri="{FF2B5EF4-FFF2-40B4-BE49-F238E27FC236}">
                  <a16:creationId xmlns:a16="http://schemas.microsoft.com/office/drawing/2014/main" id="{8D90EB7F-ADEB-42F0-BA6F-AAA8E3DF9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49" name="Text Box 110">
              <a:extLst>
                <a:ext uri="{FF2B5EF4-FFF2-40B4-BE49-F238E27FC236}">
                  <a16:creationId xmlns:a16="http://schemas.microsoft.com/office/drawing/2014/main" id="{2CED6D4E-7B75-4514-BAE9-092F3742B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72143" name="Group 111">
            <a:extLst>
              <a:ext uri="{FF2B5EF4-FFF2-40B4-BE49-F238E27FC236}">
                <a16:creationId xmlns:a16="http://schemas.microsoft.com/office/drawing/2014/main" id="{0782B3D9-9DCA-4662-9AFC-8987122C00C7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2513013"/>
            <a:ext cx="2203450" cy="1779587"/>
            <a:chOff x="4168" y="1447"/>
            <a:chExt cx="1388" cy="1121"/>
          </a:xfrm>
        </p:grpSpPr>
        <p:sp>
          <p:nvSpPr>
            <p:cNvPr id="70717" name="Rectangle 112">
              <a:extLst>
                <a:ext uri="{FF2B5EF4-FFF2-40B4-BE49-F238E27FC236}">
                  <a16:creationId xmlns:a16="http://schemas.microsoft.com/office/drawing/2014/main" id="{2943C5EF-45C0-4CE4-9DDF-47394980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18" name="Rectangle 113">
              <a:extLst>
                <a:ext uri="{FF2B5EF4-FFF2-40B4-BE49-F238E27FC236}">
                  <a16:creationId xmlns:a16="http://schemas.microsoft.com/office/drawing/2014/main" id="{8C9BC2BD-E6E6-41D2-BECB-AD34A7B2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19" name="Rectangle 114">
              <a:extLst>
                <a:ext uri="{FF2B5EF4-FFF2-40B4-BE49-F238E27FC236}">
                  <a16:creationId xmlns:a16="http://schemas.microsoft.com/office/drawing/2014/main" id="{28EA224C-4F7C-45C9-B1CB-3996F82B3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0720" name="Rectangle 115">
              <a:extLst>
                <a:ext uri="{FF2B5EF4-FFF2-40B4-BE49-F238E27FC236}">
                  <a16:creationId xmlns:a16="http://schemas.microsoft.com/office/drawing/2014/main" id="{A8EC9F9B-BECC-4603-9D0F-C5D8AE95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721" name="Rectangle 116">
              <a:extLst>
                <a:ext uri="{FF2B5EF4-FFF2-40B4-BE49-F238E27FC236}">
                  <a16:creationId xmlns:a16="http://schemas.microsoft.com/office/drawing/2014/main" id="{5E246B0C-9974-4BC1-B1BA-85D5610E2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22" name="Rectangle 117">
              <a:extLst>
                <a:ext uri="{FF2B5EF4-FFF2-40B4-BE49-F238E27FC236}">
                  <a16:creationId xmlns:a16="http://schemas.microsoft.com/office/drawing/2014/main" id="{689B9002-F5A2-45A9-96B9-A0CA2436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23" name="Rectangle 118">
              <a:extLst>
                <a:ext uri="{FF2B5EF4-FFF2-40B4-BE49-F238E27FC236}">
                  <a16:creationId xmlns:a16="http://schemas.microsoft.com/office/drawing/2014/main" id="{E8C83CB8-9BA3-418C-A0CF-9332E78B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24" name="Rectangle 119">
              <a:extLst>
                <a:ext uri="{FF2B5EF4-FFF2-40B4-BE49-F238E27FC236}">
                  <a16:creationId xmlns:a16="http://schemas.microsoft.com/office/drawing/2014/main" id="{FE53A363-65EA-4DFE-B956-6D05AE2F8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25" name="Rectangle 120">
              <a:extLst>
                <a:ext uri="{FF2B5EF4-FFF2-40B4-BE49-F238E27FC236}">
                  <a16:creationId xmlns:a16="http://schemas.microsoft.com/office/drawing/2014/main" id="{A4B03EED-438A-4798-8778-83BAC9441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26" name="Rectangle 121">
              <a:extLst>
                <a:ext uri="{FF2B5EF4-FFF2-40B4-BE49-F238E27FC236}">
                  <a16:creationId xmlns:a16="http://schemas.microsoft.com/office/drawing/2014/main" id="{76D96E69-0444-4F17-B87D-5CD8B9B9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27" name="Rectangle 122">
              <a:extLst>
                <a:ext uri="{FF2B5EF4-FFF2-40B4-BE49-F238E27FC236}">
                  <a16:creationId xmlns:a16="http://schemas.microsoft.com/office/drawing/2014/main" id="{FCE92034-3680-4A08-8811-02F8452D5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28" name="Rectangle 123">
              <a:extLst>
                <a:ext uri="{FF2B5EF4-FFF2-40B4-BE49-F238E27FC236}">
                  <a16:creationId xmlns:a16="http://schemas.microsoft.com/office/drawing/2014/main" id="{2EE05393-0DC4-4770-8FA6-09D540A9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729" name="Line 124">
              <a:extLst>
                <a:ext uri="{FF2B5EF4-FFF2-40B4-BE49-F238E27FC236}">
                  <a16:creationId xmlns:a16="http://schemas.microsoft.com/office/drawing/2014/main" id="{6E5C123B-963A-45AC-B974-8D728EE8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0" name="Line 125">
              <a:extLst>
                <a:ext uri="{FF2B5EF4-FFF2-40B4-BE49-F238E27FC236}">
                  <a16:creationId xmlns:a16="http://schemas.microsoft.com/office/drawing/2014/main" id="{191924CE-0075-4FA3-A5FF-73202FEA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1" name="Line 126">
              <a:extLst>
                <a:ext uri="{FF2B5EF4-FFF2-40B4-BE49-F238E27FC236}">
                  <a16:creationId xmlns:a16="http://schemas.microsoft.com/office/drawing/2014/main" id="{21DFA4B1-617D-4F97-B34D-FA945D94B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2" name="Line 127">
              <a:extLst>
                <a:ext uri="{FF2B5EF4-FFF2-40B4-BE49-F238E27FC236}">
                  <a16:creationId xmlns:a16="http://schemas.microsoft.com/office/drawing/2014/main" id="{3A44DF23-0EDD-4D4A-A8B4-6B298797E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3" name="Line 128">
              <a:extLst>
                <a:ext uri="{FF2B5EF4-FFF2-40B4-BE49-F238E27FC236}">
                  <a16:creationId xmlns:a16="http://schemas.microsoft.com/office/drawing/2014/main" id="{D694CC04-5F2B-45CD-BCD0-80E5AD67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4" name="Line 129">
              <a:extLst>
                <a:ext uri="{FF2B5EF4-FFF2-40B4-BE49-F238E27FC236}">
                  <a16:creationId xmlns:a16="http://schemas.microsoft.com/office/drawing/2014/main" id="{88954F0E-0C52-47D9-BECE-33D379F1B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5" name="Line 130">
              <a:extLst>
                <a:ext uri="{FF2B5EF4-FFF2-40B4-BE49-F238E27FC236}">
                  <a16:creationId xmlns:a16="http://schemas.microsoft.com/office/drawing/2014/main" id="{B81D203D-FFC1-402C-827E-AE8B244D8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6" name="Line 131">
              <a:extLst>
                <a:ext uri="{FF2B5EF4-FFF2-40B4-BE49-F238E27FC236}">
                  <a16:creationId xmlns:a16="http://schemas.microsoft.com/office/drawing/2014/main" id="{7ED9AA2E-8492-4736-A369-3150302DF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7" name="Line 132">
              <a:extLst>
                <a:ext uri="{FF2B5EF4-FFF2-40B4-BE49-F238E27FC236}">
                  <a16:creationId xmlns:a16="http://schemas.microsoft.com/office/drawing/2014/main" id="{DB4CBB78-7E10-4641-A16A-EDAA558C8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38" name="Text Box 133">
              <a:extLst>
                <a:ext uri="{FF2B5EF4-FFF2-40B4-BE49-F238E27FC236}">
                  <a16:creationId xmlns:a16="http://schemas.microsoft.com/office/drawing/2014/main" id="{BB6C2D37-9738-4589-8565-0E55B056E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70739" name="Text Box 134">
              <a:extLst>
                <a:ext uri="{FF2B5EF4-FFF2-40B4-BE49-F238E27FC236}">
                  <a16:creationId xmlns:a16="http://schemas.microsoft.com/office/drawing/2014/main" id="{E66AD7B3-1F0A-454F-B536-7C5DD4B6A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Necesarios</a:t>
              </a:r>
            </a:p>
          </p:txBody>
        </p:sp>
      </p:grpSp>
      <p:grpSp>
        <p:nvGrpSpPr>
          <p:cNvPr id="172221" name="Group 189">
            <a:extLst>
              <a:ext uri="{FF2B5EF4-FFF2-40B4-BE49-F238E27FC236}">
                <a16:creationId xmlns:a16="http://schemas.microsoft.com/office/drawing/2014/main" id="{C1CE61A0-EE70-4E26-BD11-EA749FE3221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238750"/>
            <a:ext cx="4105275" cy="422275"/>
            <a:chOff x="1383" y="2704"/>
            <a:chExt cx="2586" cy="266"/>
          </a:xfrm>
        </p:grpSpPr>
        <p:sp>
          <p:nvSpPr>
            <p:cNvPr id="70707" name="Rectangle 190">
              <a:extLst>
                <a:ext uri="{FF2B5EF4-FFF2-40B4-BE49-F238E27FC236}">
                  <a16:creationId xmlns:a16="http://schemas.microsoft.com/office/drawing/2014/main" id="{37B074D7-84A4-47BE-A207-8663A4E8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08" name="Rectangle 191">
              <a:extLst>
                <a:ext uri="{FF2B5EF4-FFF2-40B4-BE49-F238E27FC236}">
                  <a16:creationId xmlns:a16="http://schemas.microsoft.com/office/drawing/2014/main" id="{F29D3EEE-315B-4BA0-B028-9E7C8CFDA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709" name="Rectangle 192">
              <a:extLst>
                <a:ext uri="{FF2B5EF4-FFF2-40B4-BE49-F238E27FC236}">
                  <a16:creationId xmlns:a16="http://schemas.microsoft.com/office/drawing/2014/main" id="{5F43AD7D-925C-4F2C-88DE-6A1666DB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710" name="Line 193">
              <a:extLst>
                <a:ext uri="{FF2B5EF4-FFF2-40B4-BE49-F238E27FC236}">
                  <a16:creationId xmlns:a16="http://schemas.microsoft.com/office/drawing/2014/main" id="{F8FD0F87-9B94-4892-BC1E-94BEA8B3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1" name="Line 194">
              <a:extLst>
                <a:ext uri="{FF2B5EF4-FFF2-40B4-BE49-F238E27FC236}">
                  <a16:creationId xmlns:a16="http://schemas.microsoft.com/office/drawing/2014/main" id="{33FDD7F8-6608-4BF3-AD2C-D6E0636B5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2" name="Line 195">
              <a:extLst>
                <a:ext uri="{FF2B5EF4-FFF2-40B4-BE49-F238E27FC236}">
                  <a16:creationId xmlns:a16="http://schemas.microsoft.com/office/drawing/2014/main" id="{8CEA2F59-B304-4A65-8A22-ACA83A00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3" name="Line 196">
              <a:extLst>
                <a:ext uri="{FF2B5EF4-FFF2-40B4-BE49-F238E27FC236}">
                  <a16:creationId xmlns:a16="http://schemas.microsoft.com/office/drawing/2014/main" id="{4FA46B41-1D53-40E5-BA18-555FFEF26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4" name="Line 197">
              <a:extLst>
                <a:ext uri="{FF2B5EF4-FFF2-40B4-BE49-F238E27FC236}">
                  <a16:creationId xmlns:a16="http://schemas.microsoft.com/office/drawing/2014/main" id="{6F6AE49C-2454-4814-8585-357E77D6C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5" name="Line 198">
              <a:extLst>
                <a:ext uri="{FF2B5EF4-FFF2-40B4-BE49-F238E27FC236}">
                  <a16:creationId xmlns:a16="http://schemas.microsoft.com/office/drawing/2014/main" id="{18294D96-8DC5-484F-B1BF-5BE8C3604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16" name="Text Box 199">
              <a:extLst>
                <a:ext uri="{FF2B5EF4-FFF2-40B4-BE49-F238E27FC236}">
                  <a16:creationId xmlns:a16="http://schemas.microsoft.com/office/drawing/2014/main" id="{D975CB21-735A-43FC-BDEF-B13B7336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Recursos disponibles</a:t>
              </a:r>
            </a:p>
          </p:txBody>
        </p:sp>
      </p:grpSp>
      <p:grpSp>
        <p:nvGrpSpPr>
          <p:cNvPr id="172305" name="Group 273">
            <a:extLst>
              <a:ext uri="{FF2B5EF4-FFF2-40B4-BE49-F238E27FC236}">
                <a16:creationId xmlns:a16="http://schemas.microsoft.com/office/drawing/2014/main" id="{EC9D739A-FF1F-4EF4-9C15-128FC8061421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2513013"/>
            <a:ext cx="2203450" cy="1779587"/>
            <a:chOff x="4168" y="1447"/>
            <a:chExt cx="1388" cy="1121"/>
          </a:xfrm>
        </p:grpSpPr>
        <p:sp>
          <p:nvSpPr>
            <p:cNvPr id="70684" name="Rectangle 274">
              <a:extLst>
                <a:ext uri="{FF2B5EF4-FFF2-40B4-BE49-F238E27FC236}">
                  <a16:creationId xmlns:a16="http://schemas.microsoft.com/office/drawing/2014/main" id="{E6D1E7DF-8ACE-40E7-BADC-0E3A3FCB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685" name="Rectangle 275">
              <a:extLst>
                <a:ext uri="{FF2B5EF4-FFF2-40B4-BE49-F238E27FC236}">
                  <a16:creationId xmlns:a16="http://schemas.microsoft.com/office/drawing/2014/main" id="{113DEBE9-F651-4E22-A87D-623A57121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686" name="Rectangle 276">
              <a:extLst>
                <a:ext uri="{FF2B5EF4-FFF2-40B4-BE49-F238E27FC236}">
                  <a16:creationId xmlns:a16="http://schemas.microsoft.com/office/drawing/2014/main" id="{829644D1-AC6B-445E-B05A-26C33CEE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0687" name="Rectangle 277">
              <a:extLst>
                <a:ext uri="{FF2B5EF4-FFF2-40B4-BE49-F238E27FC236}">
                  <a16:creationId xmlns:a16="http://schemas.microsoft.com/office/drawing/2014/main" id="{DA459C64-9193-4B8C-B701-E2CFC068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688" name="Rectangle 278">
              <a:extLst>
                <a:ext uri="{FF2B5EF4-FFF2-40B4-BE49-F238E27FC236}">
                  <a16:creationId xmlns:a16="http://schemas.microsoft.com/office/drawing/2014/main" id="{1AD6FD73-0BC7-4286-A8B0-00E7CB8F7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689" name="Rectangle 279">
              <a:extLst>
                <a:ext uri="{FF2B5EF4-FFF2-40B4-BE49-F238E27FC236}">
                  <a16:creationId xmlns:a16="http://schemas.microsoft.com/office/drawing/2014/main" id="{734E5A26-BBE2-4A39-94AF-82BB720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690" name="Rectangle 280">
              <a:extLst>
                <a:ext uri="{FF2B5EF4-FFF2-40B4-BE49-F238E27FC236}">
                  <a16:creationId xmlns:a16="http://schemas.microsoft.com/office/drawing/2014/main" id="{0209EA3C-441B-4E50-ACCC-68F861B1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691" name="Rectangle 281">
              <a:extLst>
                <a:ext uri="{FF2B5EF4-FFF2-40B4-BE49-F238E27FC236}">
                  <a16:creationId xmlns:a16="http://schemas.microsoft.com/office/drawing/2014/main" id="{7822F99B-1F70-4E1E-BE42-C7C94E88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0692" name="Rectangle 282">
              <a:extLst>
                <a:ext uri="{FF2B5EF4-FFF2-40B4-BE49-F238E27FC236}">
                  <a16:creationId xmlns:a16="http://schemas.microsoft.com/office/drawing/2014/main" id="{4848F4AF-AE17-4F5C-B17C-CD7053B1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693" name="Rectangle 283">
              <a:extLst>
                <a:ext uri="{FF2B5EF4-FFF2-40B4-BE49-F238E27FC236}">
                  <a16:creationId xmlns:a16="http://schemas.microsoft.com/office/drawing/2014/main" id="{B52739AC-EE3C-49D6-9343-8EFAFA61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694" name="Rectangle 284">
              <a:extLst>
                <a:ext uri="{FF2B5EF4-FFF2-40B4-BE49-F238E27FC236}">
                  <a16:creationId xmlns:a16="http://schemas.microsoft.com/office/drawing/2014/main" id="{852C8585-CA9A-4ED1-B573-E91E973F8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695" name="Rectangle 285">
              <a:extLst>
                <a:ext uri="{FF2B5EF4-FFF2-40B4-BE49-F238E27FC236}">
                  <a16:creationId xmlns:a16="http://schemas.microsoft.com/office/drawing/2014/main" id="{6ACCE2FD-13F2-4B8E-ACFB-71BB5A02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696" name="Line 286">
              <a:extLst>
                <a:ext uri="{FF2B5EF4-FFF2-40B4-BE49-F238E27FC236}">
                  <a16:creationId xmlns:a16="http://schemas.microsoft.com/office/drawing/2014/main" id="{E03BF07E-088A-471F-A074-6C325C880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697" name="Line 287">
              <a:extLst>
                <a:ext uri="{FF2B5EF4-FFF2-40B4-BE49-F238E27FC236}">
                  <a16:creationId xmlns:a16="http://schemas.microsoft.com/office/drawing/2014/main" id="{11F3EE1B-DD18-4722-9A67-1A68A472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698" name="Line 288">
              <a:extLst>
                <a:ext uri="{FF2B5EF4-FFF2-40B4-BE49-F238E27FC236}">
                  <a16:creationId xmlns:a16="http://schemas.microsoft.com/office/drawing/2014/main" id="{18994349-7CC4-4BE3-BE32-8C5DA4111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699" name="Line 289">
              <a:extLst>
                <a:ext uri="{FF2B5EF4-FFF2-40B4-BE49-F238E27FC236}">
                  <a16:creationId xmlns:a16="http://schemas.microsoft.com/office/drawing/2014/main" id="{AC44F66E-4B26-404E-BB1D-3023484D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0" name="Line 290">
              <a:extLst>
                <a:ext uri="{FF2B5EF4-FFF2-40B4-BE49-F238E27FC236}">
                  <a16:creationId xmlns:a16="http://schemas.microsoft.com/office/drawing/2014/main" id="{AE36E4E6-5D81-47EB-A07E-8B3F094F3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1" name="Line 291">
              <a:extLst>
                <a:ext uri="{FF2B5EF4-FFF2-40B4-BE49-F238E27FC236}">
                  <a16:creationId xmlns:a16="http://schemas.microsoft.com/office/drawing/2014/main" id="{CE08C0B3-30F0-4230-B8F1-CD78FF9B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2" name="Line 292">
              <a:extLst>
                <a:ext uri="{FF2B5EF4-FFF2-40B4-BE49-F238E27FC236}">
                  <a16:creationId xmlns:a16="http://schemas.microsoft.com/office/drawing/2014/main" id="{441C48B6-97F6-46CF-823A-2BFDDB959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3" name="Line 293">
              <a:extLst>
                <a:ext uri="{FF2B5EF4-FFF2-40B4-BE49-F238E27FC236}">
                  <a16:creationId xmlns:a16="http://schemas.microsoft.com/office/drawing/2014/main" id="{8F65A8B4-76E6-43C7-B3FA-2D3933C2E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4" name="Line 294">
              <a:extLst>
                <a:ext uri="{FF2B5EF4-FFF2-40B4-BE49-F238E27FC236}">
                  <a16:creationId xmlns:a16="http://schemas.microsoft.com/office/drawing/2014/main" id="{1D578FD3-173E-4A83-94D3-0D6B4878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705" name="Text Box 295">
              <a:extLst>
                <a:ext uri="{FF2B5EF4-FFF2-40B4-BE49-F238E27FC236}">
                  <a16:creationId xmlns:a16="http://schemas.microsoft.com/office/drawing/2014/main" id="{D600BC08-838D-4A27-8FB9-0FC7AA350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700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70706" name="Text Box 296">
              <a:extLst>
                <a:ext uri="{FF2B5EF4-FFF2-40B4-BE49-F238E27FC236}">
                  <a16:creationId xmlns:a16="http://schemas.microsoft.com/office/drawing/2014/main" id="{D57FE1C1-11C6-4DA7-A312-4507BB3F4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Necesarios</a:t>
              </a:r>
            </a:p>
          </p:txBody>
        </p:sp>
      </p:grpSp>
      <p:sp>
        <p:nvSpPr>
          <p:cNvPr id="172329" name="Freeform 297">
            <a:extLst>
              <a:ext uri="{FF2B5EF4-FFF2-40B4-BE49-F238E27FC236}">
                <a16:creationId xmlns:a16="http://schemas.microsoft.com/office/drawing/2014/main" id="{562B22D2-5D06-4BB2-AB20-47C89CBE8886}"/>
              </a:ext>
            </a:extLst>
          </p:cNvPr>
          <p:cNvSpPr>
            <a:spLocks/>
          </p:cNvSpPr>
          <p:nvPr/>
        </p:nvSpPr>
        <p:spPr bwMode="auto">
          <a:xfrm>
            <a:off x="4200525" y="3284538"/>
            <a:ext cx="371475" cy="1944687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0" name="Freeform 298">
            <a:extLst>
              <a:ext uri="{FF2B5EF4-FFF2-40B4-BE49-F238E27FC236}">
                <a16:creationId xmlns:a16="http://schemas.microsoft.com/office/drawing/2014/main" id="{29B9B69D-6293-4779-9836-5E8644487D4C}"/>
              </a:ext>
            </a:extLst>
          </p:cNvPr>
          <p:cNvSpPr>
            <a:spLocks/>
          </p:cNvSpPr>
          <p:nvPr/>
        </p:nvSpPr>
        <p:spPr bwMode="auto">
          <a:xfrm flipH="1">
            <a:off x="6011863" y="3213100"/>
            <a:ext cx="288925" cy="2016125"/>
          </a:xfrm>
          <a:custGeom>
            <a:avLst/>
            <a:gdLst>
              <a:gd name="T0" fmla="*/ 2147483646 w 234"/>
              <a:gd name="T1" fmla="*/ 2147483646 h 1043"/>
              <a:gd name="T2" fmla="*/ 2147483646 w 234"/>
              <a:gd name="T3" fmla="*/ 2147483646 h 1043"/>
              <a:gd name="T4" fmla="*/ 2147483646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1" name="Rectangle 299">
            <a:extLst>
              <a:ext uri="{FF2B5EF4-FFF2-40B4-BE49-F238E27FC236}">
                <a16:creationId xmlns:a16="http://schemas.microsoft.com/office/drawing/2014/main" id="{107F7C31-B4A9-4ED7-BD50-76C86E3D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5732463"/>
            <a:ext cx="3349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Ningún proceso puede terminar</a:t>
            </a:r>
          </a:p>
        </p:txBody>
      </p:sp>
      <p:sp>
        <p:nvSpPr>
          <p:cNvPr id="172332" name="Oval 300">
            <a:extLst>
              <a:ext uri="{FF2B5EF4-FFF2-40B4-BE49-F238E27FC236}">
                <a16:creationId xmlns:a16="http://schemas.microsoft.com/office/drawing/2014/main" id="{C8F6D2B3-38B3-45B4-A45F-E2BD05EA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157788"/>
            <a:ext cx="2016125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72333" name="Freeform 301">
            <a:extLst>
              <a:ext uri="{FF2B5EF4-FFF2-40B4-BE49-F238E27FC236}">
                <a16:creationId xmlns:a16="http://schemas.microsoft.com/office/drawing/2014/main" id="{34EAC44A-8F6A-4263-8DB1-C27BFA2EF08A}"/>
              </a:ext>
            </a:extLst>
          </p:cNvPr>
          <p:cNvSpPr>
            <a:spLocks/>
          </p:cNvSpPr>
          <p:nvPr/>
        </p:nvSpPr>
        <p:spPr bwMode="auto">
          <a:xfrm>
            <a:off x="6372225" y="4292600"/>
            <a:ext cx="2579688" cy="1223963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4" name="Freeform 302">
            <a:extLst>
              <a:ext uri="{FF2B5EF4-FFF2-40B4-BE49-F238E27FC236}">
                <a16:creationId xmlns:a16="http://schemas.microsoft.com/office/drawing/2014/main" id="{CADE6E7F-65B5-4C26-92EE-D8128835A9E4}"/>
              </a:ext>
            </a:extLst>
          </p:cNvPr>
          <p:cNvSpPr>
            <a:spLocks/>
          </p:cNvSpPr>
          <p:nvPr/>
        </p:nvSpPr>
        <p:spPr bwMode="auto">
          <a:xfrm>
            <a:off x="6372225" y="3932238"/>
            <a:ext cx="2592388" cy="15843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5" name="Freeform 303">
            <a:extLst>
              <a:ext uri="{FF2B5EF4-FFF2-40B4-BE49-F238E27FC236}">
                <a16:creationId xmlns:a16="http://schemas.microsoft.com/office/drawing/2014/main" id="{988F8089-3E5A-4E19-99E0-875BDA452557}"/>
              </a:ext>
            </a:extLst>
          </p:cNvPr>
          <p:cNvSpPr>
            <a:spLocks/>
          </p:cNvSpPr>
          <p:nvPr/>
        </p:nvSpPr>
        <p:spPr bwMode="auto">
          <a:xfrm>
            <a:off x="6372225" y="3644900"/>
            <a:ext cx="2663825" cy="1871663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6" name="Freeform 304">
            <a:extLst>
              <a:ext uri="{FF2B5EF4-FFF2-40B4-BE49-F238E27FC236}">
                <a16:creationId xmlns:a16="http://schemas.microsoft.com/office/drawing/2014/main" id="{A0D32B6C-DAAD-490C-97BD-8BA9786061BC}"/>
              </a:ext>
            </a:extLst>
          </p:cNvPr>
          <p:cNvSpPr>
            <a:spLocks/>
          </p:cNvSpPr>
          <p:nvPr/>
        </p:nvSpPr>
        <p:spPr bwMode="auto">
          <a:xfrm>
            <a:off x="6372225" y="3284538"/>
            <a:ext cx="2736850" cy="22320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7" name="Oval 305">
            <a:extLst>
              <a:ext uri="{FF2B5EF4-FFF2-40B4-BE49-F238E27FC236}">
                <a16:creationId xmlns:a16="http://schemas.microsoft.com/office/drawing/2014/main" id="{06C22FB5-BD7E-42E0-A8B2-7FDCE284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9241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72338" name="Oval 306">
            <a:extLst>
              <a:ext uri="{FF2B5EF4-FFF2-40B4-BE49-F238E27FC236}">
                <a16:creationId xmlns:a16="http://schemas.microsoft.com/office/drawing/2014/main" id="{347C3775-CD44-4665-9C9A-1C80EEE0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282950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72339" name="Oval 307">
            <a:extLst>
              <a:ext uri="{FF2B5EF4-FFF2-40B4-BE49-F238E27FC236}">
                <a16:creationId xmlns:a16="http://schemas.microsoft.com/office/drawing/2014/main" id="{BF033F7E-0228-4934-96CC-73997922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5718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72340" name="Oval 308">
            <a:extLst>
              <a:ext uri="{FF2B5EF4-FFF2-40B4-BE49-F238E27FC236}">
                <a16:creationId xmlns:a16="http://schemas.microsoft.com/office/drawing/2014/main" id="{0EAD803E-77E5-458B-989B-24CFA29E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932238"/>
            <a:ext cx="2089150" cy="4333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2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4" grpId="1"/>
      <p:bldP spid="1723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>
            <a:extLst>
              <a:ext uri="{FF2B5EF4-FFF2-40B4-BE49-F238E27FC236}">
                <a16:creationId xmlns:a16="http://schemas.microsoft.com/office/drawing/2014/main" id="{C8CE7FB5-4C30-4EAA-8688-E99C78C2D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Ejemplo del algoritmo del banquero</a:t>
            </a:r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FEF79F64-3577-4992-ADFC-4FDE85C21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Por lo tanto, si de su estado inicial, P1 solicita Q=(1,0,1).</a:t>
            </a:r>
          </a:p>
          <a:p>
            <a:r>
              <a:rPr lang="en-US" altLang="es-MX"/>
              <a:t>El estado resultante un estado NO seguro </a:t>
            </a:r>
          </a:p>
          <a:p>
            <a:pPr lvl="1"/>
            <a:r>
              <a:rPr lang="en-US" altLang="es-MX"/>
              <a:t>Cualquier proceso para terminar necesitará una unidad adicional de R1. Solicitud negada: P1 se bloquea</a:t>
            </a:r>
          </a:p>
          <a:p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601BDF-67BC-4231-8ABD-E0E8EE7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D6D971-14F9-43D7-88FB-52852EF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95A1C-6CC9-452E-AB09-F93DD357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>
            <a:extLst>
              <a:ext uri="{FF2B5EF4-FFF2-40B4-BE49-F238E27FC236}">
                <a16:creationId xmlns:a16="http://schemas.microsoft.com/office/drawing/2014/main" id="{F97B77FC-444C-4AC1-AD6E-0DCC5573F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Evitar el interbloqueo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7AE1D1F-430B-4891-9795-0076407A5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No iniciar un proceso si sus demandas pueden llevar a un interbloqueo</a:t>
            </a:r>
          </a:p>
          <a:p>
            <a:r>
              <a:rPr lang="es-MX" altLang="es-MX"/>
              <a:t>No conceder una solicitud de incrementar los recursos de un proceso si esta asignación puede llevar a un interbloqueo</a:t>
            </a:r>
          </a:p>
          <a:p>
            <a:r>
              <a:rPr lang="es-MX" altLang="es-MX"/>
              <a:t>No es necesario expulsar y hacer retroceder procesos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5AEDF3-A952-4860-B99D-2F78059E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E775CD-2D28-40BF-BDA3-A5CCE690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5AF624-2B14-4E8A-8E7E-9645BCD9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35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>
            <a:extLst>
              <a:ext uri="{FF2B5EF4-FFF2-40B4-BE49-F238E27FC236}">
                <a16:creationId xmlns:a16="http://schemas.microsoft.com/office/drawing/2014/main" id="{8BD0EC78-6A4C-4503-88AF-BEF2E4365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Evitar el interbloqueo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2783F53-F003-490D-B2B1-BA359466C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Presentar la máxima demanda de recursos por anticipado</a:t>
            </a:r>
          </a:p>
          <a:p>
            <a:r>
              <a:rPr lang="es-MX" altLang="es-MX"/>
              <a:t>Los procesos bajo consideración deben ser independientes; no requisitos de sincronización</a:t>
            </a:r>
          </a:p>
          <a:p>
            <a:r>
              <a:rPr lang="es-MX" altLang="es-MX"/>
              <a:t>Debe haber un número fijo de recursos para asignar</a:t>
            </a:r>
          </a:p>
          <a:p>
            <a:r>
              <a:rPr lang="es-MX" altLang="es-MX"/>
              <a:t>Los procesos no deben salir mientras retienen recursos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F51A2A-5457-4BBE-B47D-21206C1B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C33A36-ED3E-4FF4-804F-EAF1084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3C821-AF16-4550-A23C-96619B3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36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>
            <a:extLst>
              <a:ext uri="{FF2B5EF4-FFF2-40B4-BE49-F238E27FC236}">
                <a16:creationId xmlns:a16="http://schemas.microsoft.com/office/drawing/2014/main" id="{EF23AE8D-8FA1-43CE-88B2-6B405CC95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Estrategias una vez detectado el interbloqueo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09670BE-9E74-41DB-9A47-7B3582C0E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Abortar todos los procesos interbloqueados</a:t>
            </a:r>
          </a:p>
          <a:p>
            <a:r>
              <a:rPr lang="es-MX" altLang="es-MX"/>
              <a:t>Respaldar cada proceso interbloqueado a algún punto de chequéo previamente definido, y reiniciar todos los procesos</a:t>
            </a:r>
          </a:p>
          <a:p>
            <a:pPr lvl="1"/>
            <a:r>
              <a:rPr lang="es-MX" altLang="es-MX"/>
              <a:t>puede ocurrir el interbloqueo original</a:t>
            </a:r>
          </a:p>
          <a:p>
            <a:r>
              <a:rPr lang="es-MX" altLang="es-MX"/>
              <a:t>Sucesivamente abortar procesos interbloqueados hasta que el interbloqueo ya no exista</a:t>
            </a:r>
          </a:p>
          <a:p>
            <a:r>
              <a:rPr lang="es-MX" altLang="es-MX"/>
              <a:t>Sucesivamente quitar recursos hasta que el interbloqueo ya no exista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A740AE-36AC-41DC-A582-041BA9B4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0F856C-82FD-43CF-88CC-AFD3D4D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E92C-CF96-4F9B-A60C-6B42F84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37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id="{910D7763-0CBE-4122-AE62-255E0E9FB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Criterios de selección para procesos interbloqueados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974CDA04-4163-4F32-BBF6-300081A1A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Menos cantidad de tiempo del procesador consumida</a:t>
            </a:r>
          </a:p>
          <a:p>
            <a:r>
              <a:rPr lang="es-MX" altLang="es-MX"/>
              <a:t>Menos número de lineas de salida producidas</a:t>
            </a:r>
          </a:p>
          <a:p>
            <a:r>
              <a:rPr lang="es-MX" altLang="es-MX"/>
              <a:t>Más tiempo restante estimado</a:t>
            </a:r>
          </a:p>
          <a:p>
            <a:r>
              <a:rPr lang="es-MX" altLang="es-MX"/>
              <a:t>Menos recursos asignados en total</a:t>
            </a:r>
          </a:p>
          <a:p>
            <a:r>
              <a:rPr lang="es-MX" altLang="es-MX"/>
              <a:t>Menor prioridad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64587A-82D3-43FB-889D-62596638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BB1CFD-AAB5-4ACC-A8D8-9732F76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EFE9A-AD47-4C99-A3CD-189B4984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38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5">
            <a:extLst>
              <a:ext uri="{FF2B5EF4-FFF2-40B4-BE49-F238E27FC236}">
                <a16:creationId xmlns:a16="http://schemas.microsoft.com/office/drawing/2014/main" id="{5BA5418C-AB73-40D4-AD3B-348A8E889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B292EE-5494-408C-AA1F-85CF6C9E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DE5690-52E1-49B8-A141-61412F14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4BB748-C6DE-4F37-BD7C-DBEB7303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39</a:t>
            </a:fld>
            <a:endParaRPr lang="es-ES" altLang="es-MX"/>
          </a:p>
        </p:txBody>
      </p:sp>
      <p:pic>
        <p:nvPicPr>
          <p:cNvPr id="82950" name="Picture 48" descr="Dining_philosophers">
            <a:extLst>
              <a:ext uri="{FF2B5EF4-FFF2-40B4-BE49-F238E27FC236}">
                <a16:creationId xmlns:a16="http://schemas.microsoft.com/office/drawing/2014/main" id="{443E2A07-C55E-4FC3-A636-E490BC52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957388"/>
            <a:ext cx="4010025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605F544-9817-4B64-A065-ABD1FE6FE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Recursos reusables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98704BE-B3F3-477A-9BCE-9AFAEDE70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Usados por un proceso en el momento y no se agota por ese uso</a:t>
            </a:r>
          </a:p>
          <a:p>
            <a:r>
              <a:rPr lang="es-MX" altLang="es-MX"/>
              <a:t>Los procesos obtienen recursos que después liberan para reuso por otros procesos</a:t>
            </a:r>
          </a:p>
          <a:p>
            <a:pPr lvl="1"/>
            <a:r>
              <a:rPr lang="es-MX" altLang="es-MX"/>
              <a:t>tiempo del procesador, canales de E/S, memoria principal y secundaria, archivos, bases de datos, y semáforos</a:t>
            </a:r>
          </a:p>
          <a:p>
            <a:r>
              <a:rPr lang="es-MX" altLang="es-MX"/>
              <a:t>El interbloqueo ocurre si cada proceso retiene un recurso y solicita otro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BDCE4A-C1EB-4BFC-9D66-C9A7FE98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25177-5A5B-41C0-862D-B2A741BD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1798C-2C48-4EBD-9831-165037D4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E3E3F7E-6B68-4674-BB06-5F81DFD18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C971F72-5EAD-42AA-A48B-092190E4A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Érase una vez cinco filósofos que vivían juntos.</a:t>
            </a:r>
          </a:p>
          <a:p>
            <a:r>
              <a:rPr lang="es-MX" altLang="es-MX"/>
              <a:t>La vida de cada filósofo consistía principalmente en pensar y comer.</a:t>
            </a:r>
          </a:p>
          <a:p>
            <a:r>
              <a:rPr lang="es-MX" altLang="es-MX"/>
              <a:t>Tras años de pensar, todos los filósofos se habían puesto de acuerdo en que la única comida que contribuía a sus esfuerzos pensantes eran los espaguetis.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0479D1-59F2-41BE-8CC9-7A6DB151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862473-377A-451C-B33B-0693788F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1767CB-FEDA-4E6C-8FD2-F36FCF39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40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>
            <a:extLst>
              <a:ext uri="{FF2B5EF4-FFF2-40B4-BE49-F238E27FC236}">
                <a16:creationId xmlns:a16="http://schemas.microsoft.com/office/drawing/2014/main" id="{21F603CA-9C68-4D4A-9647-ED2EC3FB0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F9F71FE9-19B3-49EC-B403-4AEC2A5A6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Los preparativos de la comida eran simples.</a:t>
            </a:r>
          </a:p>
          <a:p>
            <a:pPr lvl="1"/>
            <a:r>
              <a:rPr lang="es-MX" altLang="es-MX"/>
              <a:t>Una mesa redonda en la que había una fuente de espaguetis.</a:t>
            </a:r>
          </a:p>
          <a:p>
            <a:pPr lvl="1"/>
            <a:r>
              <a:rPr lang="es-MX" altLang="es-MX"/>
              <a:t>Cinco platos, uno para cada filósofo.</a:t>
            </a:r>
          </a:p>
          <a:p>
            <a:pPr lvl="1"/>
            <a:r>
              <a:rPr lang="es-MX" altLang="es-MX"/>
              <a:t>Cinco tenedores.</a:t>
            </a:r>
          </a:p>
          <a:p>
            <a:pPr lvl="1"/>
            <a:r>
              <a:rPr lang="es-MX" altLang="es-MX"/>
              <a:t>Un filósofo que quiera comer</a:t>
            </a:r>
          </a:p>
          <a:p>
            <a:pPr lvl="2"/>
            <a:r>
              <a:rPr lang="es-MX" altLang="es-MX"/>
              <a:t>irá a su lugar asignado en la mesa,</a:t>
            </a:r>
          </a:p>
          <a:p>
            <a:pPr lvl="2"/>
            <a:r>
              <a:rPr lang="es-MX" altLang="es-MX"/>
              <a:t>usando los dos tenedores de cada lado del plato, tomará los espaguetis y los comerá.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ACF88-4B90-41AB-A0A5-BFEA56D8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ABD900-1D28-498D-99DB-13A1F62B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30779E-50F1-4C8C-98B8-B0AAAE2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41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25ADFEC6-1C28-4B0C-B110-9F6A26526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A1EAF25F-A4A0-4837-ACAD-1F8219157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El problema es el siguiente.</a:t>
            </a:r>
          </a:p>
          <a:p>
            <a:pPr lvl="1"/>
            <a:r>
              <a:rPr lang="es-MX" altLang="es-MX"/>
              <a:t>Inventar un ritual (algoritmo) que permita comer a los filósofos.</a:t>
            </a:r>
          </a:p>
          <a:p>
            <a:pPr lvl="1"/>
            <a:r>
              <a:rPr lang="es-MX" altLang="es-MX"/>
              <a:t>El algoritmo debe satisfacer la exclusión mutua</a:t>
            </a:r>
          </a:p>
          <a:p>
            <a:pPr lvl="2"/>
            <a:r>
              <a:rPr lang="es-MX" altLang="es-MX"/>
              <a:t>dos filósofos no pueden emplear el mismo tenedor a la vez.</a:t>
            </a:r>
          </a:p>
          <a:p>
            <a:pPr lvl="1"/>
            <a:r>
              <a:rPr lang="es-MX" altLang="es-MX"/>
              <a:t>Además deberá evitar el interbloqueo.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CF053A-5A5B-4888-8653-1BEAF61C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AAEEE7-AE92-4F93-8857-F50580B3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9F305F-449A-4A35-8DC0-F46AC75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42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>
            <a:extLst>
              <a:ext uri="{FF2B5EF4-FFF2-40B4-BE49-F238E27FC236}">
                <a16:creationId xmlns:a16="http://schemas.microsoft.com/office/drawing/2014/main" id="{C227AF82-15D9-4F54-A935-D8890C3D0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8E9824-93B6-403D-AACC-EC316CA7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8162A5-C3E0-4ED0-9EC1-44B72AE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17CB83-F045-4830-A9E3-5B241533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43</a:t>
            </a:fld>
            <a:endParaRPr lang="es-ES" altLang="es-MX"/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19582242-AFE3-4DFB-8A52-1BC6BD874B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089150"/>
            <a:ext cx="6375400" cy="3906838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Semaphore</a:t>
            </a:r>
            <a:r>
              <a:rPr lang="es-MX" altLang="es-MX" sz="1400">
                <a:latin typeface="Courier New" panose="02070309020205020404" pitchFamily="49" charset="0"/>
              </a:rPr>
              <a:t> tenedor[5]={1,1,1,1,1};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int </a:t>
            </a:r>
            <a:r>
              <a:rPr lang="es-MX" altLang="es-MX" sz="1400">
                <a:latin typeface="Courier New" panose="02070309020205020404" pitchFamily="49" charset="0"/>
              </a:rPr>
              <a:t>i;</a:t>
            </a:r>
          </a:p>
          <a:p>
            <a:pPr>
              <a:spcBef>
                <a:spcPct val="0"/>
              </a:spcBef>
              <a:buFontTx/>
              <a:buNone/>
            </a:pPr>
            <a:endParaRPr lang="es-MX" altLang="es-MX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filósofo(int i){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while(forever) {</a:t>
            </a:r>
            <a:endParaRPr lang="es-MX" altLang="es-MX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pensar();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</a:t>
            </a:r>
            <a:r>
              <a:rPr lang="es-MX" altLang="es-MX" sz="1400">
                <a:solidFill>
                  <a:srgbClr val="FF0000"/>
                </a:solidFill>
                <a:latin typeface="Courier New" panose="02070309020205020404" pitchFamily="49" charset="0"/>
              </a:rPr>
              <a:t>wait(tenedor[i]);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</a:t>
            </a:r>
            <a:r>
              <a:rPr lang="es-MX" altLang="es-MX" sz="1400">
                <a:solidFill>
                  <a:srgbClr val="0000FF"/>
                </a:solidFill>
                <a:latin typeface="Courier New" panose="02070309020205020404" pitchFamily="49" charset="0"/>
              </a:rPr>
              <a:t>wait(tenedor[i+1 </a:t>
            </a:r>
            <a:r>
              <a:rPr lang="es-MX" altLang="es-MX" sz="1400" b="1">
                <a:solidFill>
                  <a:srgbClr val="0000FF"/>
                </a:solidFill>
                <a:latin typeface="Courier New" panose="02070309020205020404" pitchFamily="49" charset="0"/>
              </a:rPr>
              <a:t>mod</a:t>
            </a:r>
            <a:r>
              <a:rPr lang="es-MX" altLang="es-MX" sz="1400">
                <a:solidFill>
                  <a:srgbClr val="0000FF"/>
                </a:solidFill>
                <a:latin typeface="Courier New" panose="02070309020205020404" pitchFamily="49" charset="0"/>
              </a:rPr>
              <a:t> 5]);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comer();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</a:t>
            </a:r>
            <a:r>
              <a:rPr lang="es-MX" altLang="es-MX" sz="1400">
                <a:solidFill>
                  <a:srgbClr val="0000FF"/>
                </a:solidFill>
                <a:latin typeface="Courier New" panose="02070309020205020404" pitchFamily="49" charset="0"/>
              </a:rPr>
              <a:t>signal(tenedor[i+1 </a:t>
            </a:r>
            <a:r>
              <a:rPr lang="es-MX" altLang="es-MX" sz="1400" b="1">
                <a:solidFill>
                  <a:srgbClr val="0000FF"/>
                </a:solidFill>
                <a:latin typeface="Courier New" panose="02070309020205020404" pitchFamily="49" charset="0"/>
              </a:rPr>
              <a:t>mod</a:t>
            </a:r>
            <a:r>
              <a:rPr lang="es-MX" altLang="es-MX" sz="1400">
                <a:solidFill>
                  <a:srgbClr val="0000FF"/>
                </a:solidFill>
                <a:latin typeface="Courier New" panose="02070309020205020404" pitchFamily="49" charset="0"/>
              </a:rPr>
              <a:t> 5]);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    </a:t>
            </a:r>
            <a:r>
              <a:rPr lang="es-MX" altLang="es-MX" sz="1400">
                <a:solidFill>
                  <a:srgbClr val="FF0000"/>
                </a:solidFill>
                <a:latin typeface="Courier New" panose="02070309020205020404" pitchFamily="49" charset="0"/>
              </a:rPr>
              <a:t>signal(tenedor[i]);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</a:t>
            </a:r>
            <a:r>
              <a:rPr lang="es-MX" altLang="es-MX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cobegin {</a:t>
            </a:r>
            <a:endParaRPr lang="es-MX" altLang="es-MX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filósofo(0);filósofo(1);filósofo(2);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  filósofo(3);filósofo(4);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Courier New" panose="02070309020205020404" pitchFamily="49" charset="0"/>
              </a:rPr>
              <a:t>  </a:t>
            </a:r>
            <a:r>
              <a:rPr lang="es-MX" altLang="es-MX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}</a:t>
            </a:r>
            <a:endParaRPr lang="es-MX" altLang="es-MX" sz="1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C20B9AA-246B-448C-9FE2-D403FAD26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237C8C8-34DF-4C63-9059-A818CF089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¿Qué sucede?</a:t>
            </a:r>
          </a:p>
          <a:p>
            <a:pPr lvl="1"/>
            <a:r>
              <a:rPr lang="es-MX" altLang="es-MX"/>
              <a:t>Si todos los filósofos están hambrientos al mismo tiempo.</a:t>
            </a:r>
          </a:p>
          <a:p>
            <a:pPr lvl="1"/>
            <a:r>
              <a:rPr lang="es-MX" altLang="es-MX"/>
              <a:t>Todos se sientan.</a:t>
            </a:r>
          </a:p>
          <a:p>
            <a:pPr lvl="1"/>
            <a:r>
              <a:rPr lang="es-MX" altLang="es-MX"/>
              <a:t>Todos toman el tenedor de su izquierda.</a:t>
            </a:r>
          </a:p>
          <a:p>
            <a:pPr lvl="1"/>
            <a:r>
              <a:rPr lang="es-MX" altLang="es-MX"/>
              <a:t>Todos intentan tomar el otro tenedor.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7151DE-D5B0-4E33-A5AD-225BFA54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28DDC0-30B7-41F8-AA1C-C899765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2D347-5A50-4BF3-867A-43B08C5A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3">
            <a:extLst>
              <a:ext uri="{FF2B5EF4-FFF2-40B4-BE49-F238E27FC236}">
                <a16:creationId xmlns:a16="http://schemas.microsoft.com/office/drawing/2014/main" id="{48C3EFA4-E80C-4BCF-8404-C0C52CE4F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74FE68-7D0B-4E31-9027-8794E80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0531AC-81F7-4F24-9EF8-47E2A06F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B88ECF-26E7-4EC1-B991-DA46D516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45</a:t>
            </a:fld>
            <a:endParaRPr lang="es-ES" altLang="es-MX"/>
          </a:p>
        </p:txBody>
      </p:sp>
      <p:pic>
        <p:nvPicPr>
          <p:cNvPr id="95238" name="Picture 44" descr="Dining_philosophers">
            <a:extLst>
              <a:ext uri="{FF2B5EF4-FFF2-40B4-BE49-F238E27FC236}">
                <a16:creationId xmlns:a16="http://schemas.microsoft.com/office/drawing/2014/main" id="{A5837F41-F3CB-479F-86C0-432A4813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17688"/>
            <a:ext cx="4176713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B475605A-0B52-492C-9506-142782469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46968863-8C1A-4D03-81ED-D15B8675F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Para superar el riesgo de interbloqueo se podría.</a:t>
            </a:r>
          </a:p>
          <a:p>
            <a:pPr lvl="1"/>
            <a:r>
              <a:rPr lang="es-MX" altLang="es-MX"/>
              <a:t>Incorporar cinco tenedores adicionales.</a:t>
            </a:r>
          </a:p>
          <a:p>
            <a:pPr lvl="1"/>
            <a:r>
              <a:rPr lang="es-MX" altLang="es-MX"/>
              <a:t>Enseñar a los filósofos a comer espaguetis con un tenedor.</a:t>
            </a:r>
          </a:p>
          <a:p>
            <a:pPr lvl="1"/>
            <a:r>
              <a:rPr lang="es-MX" altLang="es-MX"/>
              <a:t>Se podría considerar incorporar un sirviente que permita pasar sólo a cuatro filósofos a la vez al comedor.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7BCCEA-D1FB-4045-BA48-765FF9CD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9842-5AC5-4522-B109-E7C007C1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CFC97-2EA0-4C5C-85EC-9A733A77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46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9">
            <a:extLst>
              <a:ext uri="{FF2B5EF4-FFF2-40B4-BE49-F238E27FC236}">
                <a16:creationId xmlns:a16="http://schemas.microsoft.com/office/drawing/2014/main" id="{F931C57C-C5A8-4932-9D09-E8349EE78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El problema de la cena de los filósofos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E5059-2898-489B-8AB9-EC51852A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6FDBF-DA88-42CD-B211-145E0991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13E23-B960-4DAA-B0C4-FEE828FB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90004-43E5-481D-9DC7-F8B5936379DA}" type="slidenum">
              <a:rPr lang="es-ES" altLang="es-MX" smtClean="0"/>
              <a:pPr>
                <a:defRPr/>
              </a:pPr>
              <a:t>47</a:t>
            </a:fld>
            <a:endParaRPr lang="es-ES" altLang="es-MX"/>
          </a:p>
        </p:txBody>
      </p:sp>
      <p:sp>
        <p:nvSpPr>
          <p:cNvPr id="94213" name="Rectangle 1026">
            <a:extLst>
              <a:ext uri="{FF2B5EF4-FFF2-40B4-BE49-F238E27FC236}">
                <a16:creationId xmlns:a16="http://schemas.microsoft.com/office/drawing/2014/main" id="{B2EE338F-60B0-4CD6-B32B-987369F399D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67049" y="1895475"/>
            <a:ext cx="4321175" cy="4392613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 err="1">
                <a:latin typeface="Courier New" panose="02070309020205020404" pitchFamily="49" charset="0"/>
              </a:rPr>
              <a:t>Semaphore</a:t>
            </a:r>
            <a:r>
              <a:rPr lang="es-MX" altLang="es-MX" sz="1400" dirty="0">
                <a:latin typeface="Courier New" panose="02070309020205020404" pitchFamily="49" charset="0"/>
              </a:rPr>
              <a:t> tenedor[5]={1,1,1,1,1};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 err="1">
                <a:latin typeface="Courier New" panose="02070309020205020404" pitchFamily="49" charset="0"/>
              </a:rPr>
              <a:t>Semaphore</a:t>
            </a:r>
            <a:r>
              <a:rPr lang="es-MX" altLang="es-MX" sz="1400" dirty="0">
                <a:latin typeface="Courier New" panose="02070309020205020404" pitchFamily="49" charset="0"/>
              </a:rPr>
              <a:t> habitación=4;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s-MX" altLang="es-MX" sz="1400" dirty="0">
              <a:latin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>
                <a:latin typeface="Courier New" panose="02070309020205020404" pitchFamily="49" charset="0"/>
              </a:rPr>
              <a:t>filósofo(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int</a:t>
            </a:r>
            <a:r>
              <a:rPr lang="es-MX" altLang="es-MX" sz="1400" b="1" dirty="0">
                <a:latin typeface="Courier New" panose="02070309020205020404" pitchFamily="49" charset="0"/>
              </a:rPr>
              <a:t> 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>
                <a:latin typeface="Courier New" panose="02070309020205020404" pitchFamily="49" charset="0"/>
              </a:rPr>
              <a:t>{</a:t>
            </a:r>
            <a:endParaRPr lang="es-MX" altLang="es-MX" sz="1400" dirty="0">
              <a:latin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</a:t>
            </a:r>
            <a:r>
              <a:rPr lang="es-MX" altLang="es-MX" sz="1400" b="1" dirty="0">
                <a:latin typeface="Courier New" panose="02070309020205020404" pitchFamily="49" charset="0"/>
              </a:rPr>
              <a:t> 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while</a:t>
            </a:r>
            <a:r>
              <a:rPr lang="es-MX" altLang="es-MX" sz="1400" b="1" dirty="0">
                <a:latin typeface="Courier New" panose="02070309020205020404" pitchFamily="49" charset="0"/>
              </a:rPr>
              <a:t>(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forever</a:t>
            </a:r>
            <a:r>
              <a:rPr lang="es-MX" altLang="es-MX" sz="1400" b="1" dirty="0">
                <a:latin typeface="Courier New" panose="02070309020205020404" pitchFamily="49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pensar();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009900"/>
                </a:solidFill>
                <a:latin typeface="Courier New" panose="02070309020205020404" pitchFamily="49" charset="0"/>
              </a:rPr>
              <a:t>wait</a:t>
            </a:r>
            <a:r>
              <a:rPr lang="es-MX" altLang="es-MX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(habitación);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</a:t>
            </a:r>
            <a:r>
              <a:rPr lang="es-MX" altLang="es-MX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(tenedor[i]);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</a:t>
            </a:r>
            <a:r>
              <a:rPr lang="es-MX" altLang="es-MX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(tenedor[i+1 mod 5]);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comer();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</a:t>
            </a:r>
            <a:r>
              <a:rPr lang="es-MX" altLang="es-MX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(tenedor[i+1 mod 5]);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signal</a:t>
            </a:r>
            <a:r>
              <a:rPr lang="es-MX" altLang="es-MX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(tenedor[i]);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</a:t>
            </a:r>
            <a:r>
              <a:rPr lang="es-MX" altLang="es-MX" sz="14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signal</a:t>
            </a:r>
            <a:r>
              <a:rPr lang="es-MX" altLang="es-MX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(habitación);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</a:t>
            </a:r>
            <a:r>
              <a:rPr lang="es-MX" altLang="es-MX" sz="1400" b="1" dirty="0">
                <a:latin typeface="Courier New" panose="02070309020205020404" pitchFamily="49" charset="0"/>
              </a:rPr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>
                <a:latin typeface="Courier New" panose="02070309020205020404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 err="1">
                <a:latin typeface="Courier New" panose="02070309020205020404" pitchFamily="49" charset="0"/>
              </a:rPr>
              <a:t>main</a:t>
            </a:r>
            <a:r>
              <a:rPr lang="es-MX" altLang="es-MX" sz="1400" b="1" dirty="0">
                <a:latin typeface="Courier New" panose="02070309020205020404" pitchFamily="49" charset="0"/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>
                <a:latin typeface="Courier New" panose="02070309020205020404" pitchFamily="49" charset="0"/>
              </a:rPr>
              <a:t>    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cobegin</a:t>
            </a:r>
            <a:r>
              <a:rPr lang="es-MX" altLang="es-MX" sz="1400" b="1" dirty="0">
                <a:latin typeface="Courier New" panose="02070309020205020404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       filósofo(0);filósofo(1);filósofo(2);filósofo(3);filósofo(4);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dirty="0">
                <a:latin typeface="Courier New" panose="02070309020205020404" pitchFamily="49" charset="0"/>
              </a:rPr>
              <a:t> </a:t>
            </a:r>
            <a:r>
              <a:rPr lang="es-MX" altLang="es-MX" sz="1400" b="1" dirty="0">
                <a:latin typeface="Courier New" panose="02070309020205020404" pitchFamily="49" charset="0"/>
              </a:rPr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MX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>
            <a:extLst>
              <a:ext uri="{FF2B5EF4-FFF2-40B4-BE49-F238E27FC236}">
                <a16:creationId xmlns:a16="http://schemas.microsoft.com/office/drawing/2014/main" id="{FBA4EFB6-7FC1-405A-A17D-DDAAD9671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interbloqueo</a:t>
            </a:r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1E954D82-540A-4AC9-808A-8602C1416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911350"/>
            <a:ext cx="8229600" cy="15414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altLang="es-MX"/>
              <a:t>El espacio disponible para asignar son 200 K, y ocurre la siguiente secuencia de eventos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altLang="es-MX"/>
              <a:t>El interbloqueo ocurre si ambos procesos llegan a su segunda solicutud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62021F-A8F7-4B0B-8740-9051CFC9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1D73D0-E794-4059-80FE-31973224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1631E2-4D3B-49C1-A334-4DF6EC3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5</a:t>
            </a:fld>
            <a:endParaRPr lang="es-ES" altLang="es-MX"/>
          </a:p>
        </p:txBody>
      </p:sp>
      <p:sp>
        <p:nvSpPr>
          <p:cNvPr id="16391" name="Rectangle 4">
            <a:extLst>
              <a:ext uri="{FF2B5EF4-FFF2-40B4-BE49-F238E27FC236}">
                <a16:creationId xmlns:a16="http://schemas.microsoft.com/office/drawing/2014/main" id="{FAC729D6-B1B1-4167-BBD3-CC855F80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143375"/>
            <a:ext cx="24384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131DF4E3-FB14-4094-BEDC-94B535EA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219575"/>
            <a:ext cx="369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A3537E79-17EC-4F1A-A319-CFFC264C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752975"/>
            <a:ext cx="153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Solicita 80K bytes;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EDC28933-7562-4F9F-950E-F7811850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5210175"/>
            <a:ext cx="153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rgbClr val="FF0000"/>
                </a:solidFill>
                <a:latin typeface="Arial" panose="020B0604020202020204" pitchFamily="34" charset="0"/>
              </a:rPr>
              <a:t>Solicita 60K bytes;</a:t>
            </a:r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48D204DE-E81A-4F4C-A217-D4AF5EA1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143375"/>
            <a:ext cx="24384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054C9FFF-258A-4B4C-AA6D-D7614FEF5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4219575"/>
            <a:ext cx="369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35FFEADE-C0E2-46AC-B7D9-7E3A4F24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4752975"/>
            <a:ext cx="153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Solicita 70K bytes;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08864730-519D-4BE0-81A7-DA5F9E14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5210175"/>
            <a:ext cx="153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rgbClr val="FF0000"/>
                </a:solidFill>
                <a:latin typeface="Arial" panose="020B0604020202020204" pitchFamily="34" charset="0"/>
              </a:rPr>
              <a:t>Solicita 80K bytes;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CE15ADCD-1560-4823-B489-DE8406C5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34956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Arial" panose="020B0604020202020204" pitchFamily="34" charset="0"/>
              </a:rPr>
              <a:t>200</a:t>
            </a:r>
            <a:endParaRPr lang="en-US" altLang="es-MX" sz="1800" b="1">
              <a:latin typeface="Arial" panose="020B0604020202020204" pitchFamily="34" charset="0"/>
            </a:endParaRPr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E9CBDC68-48D2-4DD8-BB69-7F2C8C44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34956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Arial" panose="020B0604020202020204" pitchFamily="34" charset="0"/>
              </a:rPr>
              <a:t>120</a:t>
            </a:r>
            <a:endParaRPr lang="en-US" altLang="es-MX" sz="1800" b="1">
              <a:latin typeface="Arial" panose="020B0604020202020204" pitchFamily="34" charset="0"/>
            </a:endParaRPr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19260CCD-24EB-40A5-8F33-86483EC3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34956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Arial" panose="020B0604020202020204" pitchFamily="34" charset="0"/>
              </a:rPr>
              <a:t>50</a:t>
            </a:r>
            <a:endParaRPr lang="en-US" altLang="es-MX" sz="1800" b="1">
              <a:latin typeface="Arial" panose="020B0604020202020204" pitchFamily="34" charset="0"/>
            </a:endParaRP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6E6E9DCB-23AA-4434-8761-B978B69D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870575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  <a:latin typeface="Arial" panose="020B0604020202020204" pitchFamily="34" charset="0"/>
              </a:rPr>
              <a:t>Solicitud negada!!!</a:t>
            </a: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403" name="Text Box 32">
            <a:extLst>
              <a:ext uri="{FF2B5EF4-FFF2-40B4-BE49-F238E27FC236}">
                <a16:creationId xmlns:a16="http://schemas.microsoft.com/office/drawing/2014/main" id="{FCEE277A-C005-48EB-BD8A-EDA9C587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514725"/>
            <a:ext cx="252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Arial" panose="020B0604020202020204" pitchFamily="34" charset="0"/>
              </a:rPr>
              <a:t>Memoria disponible =</a:t>
            </a:r>
            <a:endParaRPr lang="en-US" altLang="es-MX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69" grpId="0"/>
      <p:bldP spid="15374" grpId="0"/>
      <p:bldP spid="15375" grpId="0"/>
      <p:bldP spid="15388" grpId="0"/>
      <p:bldP spid="15389" grpId="0"/>
      <p:bldP spid="15390" grpId="0"/>
      <p:bldP spid="153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441AE17B-3653-4210-B7AE-640A51D61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Recursos consumibles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F135B48-4BB7-4F0E-9422-6AFBC20F3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Creados (producidos) y destruidos (consumidos) por un proceso</a:t>
            </a:r>
          </a:p>
          <a:p>
            <a:pPr lvl="1"/>
            <a:r>
              <a:rPr lang="es-MX" altLang="es-MX"/>
              <a:t>Interrupciones, señales, mensajes e información en buffers de E/S</a:t>
            </a:r>
          </a:p>
          <a:p>
            <a:r>
              <a:rPr lang="es-MX" altLang="es-MX"/>
              <a:t>El interbloqueo puede ocurrir si la recepción de un mensaje es bloqueante</a:t>
            </a:r>
          </a:p>
          <a:p>
            <a:r>
              <a:rPr lang="es-MX" altLang="es-MX"/>
              <a:t>Puede llevar una rara combinación de eventos que causen el interbloqueo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480E0F-1070-47F2-9E8F-35B4172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0980A-4AD3-455F-A942-72A07B19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DB4A2A-CB39-4789-8650-66A91AA7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6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>
            <a:extLst>
              <a:ext uri="{FF2B5EF4-FFF2-40B4-BE49-F238E27FC236}">
                <a16:creationId xmlns:a16="http://schemas.microsoft.com/office/drawing/2014/main" id="{14A8DFA8-BFE8-4334-8594-4E1AEF464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de interbloqueo</a:t>
            </a:r>
          </a:p>
        </p:txBody>
      </p:sp>
      <p:sp>
        <p:nvSpPr>
          <p:cNvPr id="20483" name="Rectangle 17">
            <a:extLst>
              <a:ext uri="{FF2B5EF4-FFF2-40B4-BE49-F238E27FC236}">
                <a16:creationId xmlns:a16="http://schemas.microsoft.com/office/drawing/2014/main" id="{0CB2FDA1-7A15-4C27-B9AD-59E904D2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El interbloqueo ocurre si un “Receive” es bloqueante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82E6F9-69C0-41E3-A586-4959648D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7C0097-8FC8-47F7-8103-8A4B360C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0F0250-26C5-424C-89F9-082AAC9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7</a:t>
            </a:fld>
            <a:endParaRPr lang="es-ES" altLang="es-MX"/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49DB8F3C-BD04-42FE-8083-4980FE21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2438400" cy="174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E6E1BD53-56CB-4662-B442-0A32DCAB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3371850"/>
            <a:ext cx="369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E86DAB9C-C75A-49B0-B0E2-9F41A788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633788"/>
            <a:ext cx="469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Arial" panose="020B0604020202020204" pitchFamily="34" charset="0"/>
              </a:rPr>
              <a:t>. . .</a:t>
            </a:r>
          </a:p>
        </p:txBody>
      </p:sp>
      <p:sp>
        <p:nvSpPr>
          <p:cNvPr id="20490" name="Rectangle 7">
            <a:extLst>
              <a:ext uri="{FF2B5EF4-FFF2-40B4-BE49-F238E27FC236}">
                <a16:creationId xmlns:a16="http://schemas.microsoft.com/office/drawing/2014/main" id="{AC1251A6-38F2-432A-BFE3-9513FB24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121150"/>
            <a:ext cx="469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Arial" panose="020B0604020202020204" pitchFamily="34" charset="0"/>
              </a:rPr>
              <a:t>. . .</a:t>
            </a:r>
          </a:p>
        </p:txBody>
      </p:sp>
      <p:sp>
        <p:nvSpPr>
          <p:cNvPr id="20491" name="Rectangle 8">
            <a:extLst>
              <a:ext uri="{FF2B5EF4-FFF2-40B4-BE49-F238E27FC236}">
                <a16:creationId xmlns:a16="http://schemas.microsoft.com/office/drawing/2014/main" id="{53A17C27-50F3-4D6D-AEE1-531F20A1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3983038"/>
            <a:ext cx="10112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Recive(P2);</a:t>
            </a:r>
          </a:p>
        </p:txBody>
      </p:sp>
      <p:sp>
        <p:nvSpPr>
          <p:cNvPr id="20492" name="Rectangle 9">
            <a:extLst>
              <a:ext uri="{FF2B5EF4-FFF2-40B4-BE49-F238E27FC236}">
                <a16:creationId xmlns:a16="http://schemas.microsoft.com/office/drawing/2014/main" id="{4F8AAE13-FEA7-4317-B6E5-FA4FBE5E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4505325"/>
            <a:ext cx="895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Send(P2);</a:t>
            </a:r>
          </a:p>
        </p:txBody>
      </p:sp>
      <p:sp>
        <p:nvSpPr>
          <p:cNvPr id="20493" name="Rectangle 10">
            <a:extLst>
              <a:ext uri="{FF2B5EF4-FFF2-40B4-BE49-F238E27FC236}">
                <a16:creationId xmlns:a16="http://schemas.microsoft.com/office/drawing/2014/main" id="{61E1169C-CF95-43DD-8C70-E2ABBBDD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84538"/>
            <a:ext cx="2438400" cy="174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0494" name="Rectangle 11">
            <a:extLst>
              <a:ext uri="{FF2B5EF4-FFF2-40B4-BE49-F238E27FC236}">
                <a16:creationId xmlns:a16="http://schemas.microsoft.com/office/drawing/2014/main" id="{A188ADF5-3DC0-4351-BBFC-0B9D03AB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371850"/>
            <a:ext cx="369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20495" name="Rectangle 12">
            <a:extLst>
              <a:ext uri="{FF2B5EF4-FFF2-40B4-BE49-F238E27FC236}">
                <a16:creationId xmlns:a16="http://schemas.microsoft.com/office/drawing/2014/main" id="{EB897630-5D40-4DA4-8641-F1BB68EE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3633788"/>
            <a:ext cx="469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Arial" panose="020B0604020202020204" pitchFamily="34" charset="0"/>
              </a:rPr>
              <a:t>. . .</a:t>
            </a:r>
          </a:p>
        </p:txBody>
      </p:sp>
      <p:sp>
        <p:nvSpPr>
          <p:cNvPr id="20496" name="Rectangle 13">
            <a:extLst>
              <a:ext uri="{FF2B5EF4-FFF2-40B4-BE49-F238E27FC236}">
                <a16:creationId xmlns:a16="http://schemas.microsoft.com/office/drawing/2014/main" id="{FEEFFE5E-253C-4EE2-BF5D-E3DC5E30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4121150"/>
            <a:ext cx="469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Arial" panose="020B0604020202020204" pitchFamily="34" charset="0"/>
              </a:rPr>
              <a:t>. . .</a:t>
            </a:r>
          </a:p>
        </p:txBody>
      </p:sp>
      <p:sp>
        <p:nvSpPr>
          <p:cNvPr id="20497" name="Rectangle 14">
            <a:extLst>
              <a:ext uri="{FF2B5EF4-FFF2-40B4-BE49-F238E27FC236}">
                <a16:creationId xmlns:a16="http://schemas.microsoft.com/office/drawing/2014/main" id="{46E5F8CD-C189-4584-A025-95F04762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3983038"/>
            <a:ext cx="10953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Receive(P1);</a:t>
            </a:r>
          </a:p>
        </p:txBody>
      </p:sp>
      <p:sp>
        <p:nvSpPr>
          <p:cNvPr id="20498" name="Rectangle 15">
            <a:extLst>
              <a:ext uri="{FF2B5EF4-FFF2-40B4-BE49-F238E27FC236}">
                <a16:creationId xmlns:a16="http://schemas.microsoft.com/office/drawing/2014/main" id="{82DFA36E-27E9-4867-8666-FAA749FF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4505325"/>
            <a:ext cx="895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Send(P1);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9124274E-C7B5-402C-92A4-32A939184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Condiciones para el interbloqueo</a:t>
            </a:r>
            <a:br>
              <a:rPr lang="es-MX" altLang="es-MX"/>
            </a:br>
            <a:r>
              <a:rPr lang="es-MX" altLang="es-MX"/>
              <a:t>(Necesarias)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E1C16BA4-5A16-4F59-AE49-8C94F01C5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Exclusion mutua</a:t>
            </a:r>
          </a:p>
          <a:p>
            <a:pPr lvl="1"/>
            <a:r>
              <a:rPr lang="es-MX" altLang="es-MX"/>
              <a:t>solo un proceso puede usar un recurso a la vez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887D54-1899-471E-B401-63D45C34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D416CD-5584-48EC-B154-40928583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7F243F-AA78-4F53-9C9B-8C640A30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8</a:t>
            </a:fld>
            <a:endParaRPr lang="es-ES" altLang="es-MX"/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6809C5EB-EFB6-42A7-A0E2-73E3B4851B97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644900"/>
            <a:ext cx="1439863" cy="1295400"/>
            <a:chOff x="2245" y="1888"/>
            <a:chExt cx="907" cy="816"/>
          </a:xfrm>
        </p:grpSpPr>
        <p:sp>
          <p:nvSpPr>
            <p:cNvPr id="22557" name="Rectangle 9">
              <a:extLst>
                <a:ext uri="{FF2B5EF4-FFF2-40B4-BE49-F238E27FC236}">
                  <a16:creationId xmlns:a16="http://schemas.microsoft.com/office/drawing/2014/main" id="{AB770FCA-70F1-4B32-BC7F-E0366968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2558" name="Rectangle 10">
              <a:extLst>
                <a:ext uri="{FF2B5EF4-FFF2-40B4-BE49-F238E27FC236}">
                  <a16:creationId xmlns:a16="http://schemas.microsoft.com/office/drawing/2014/main" id="{0775F240-DFD6-4981-A116-5D7006608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2559" name="Rectangle 11">
              <a:extLst>
                <a:ext uri="{FF2B5EF4-FFF2-40B4-BE49-F238E27FC236}">
                  <a16:creationId xmlns:a16="http://schemas.microsoft.com/office/drawing/2014/main" id="{CBFE4479-C226-4750-B226-59FCE6E5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2560" name="Rectangle 12">
              <a:extLst>
                <a:ext uri="{FF2B5EF4-FFF2-40B4-BE49-F238E27FC236}">
                  <a16:creationId xmlns:a16="http://schemas.microsoft.com/office/drawing/2014/main" id="{1BF7387A-998B-41F9-87B4-2CC713E65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22536" name="Line 13">
            <a:extLst>
              <a:ext uri="{FF2B5EF4-FFF2-40B4-BE49-F238E27FC236}">
                <a16:creationId xmlns:a16="http://schemas.microsoft.com/office/drawing/2014/main" id="{176A2A3E-4F3C-412D-80E3-850477900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2565400"/>
            <a:ext cx="1587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37" name="Line 14">
            <a:extLst>
              <a:ext uri="{FF2B5EF4-FFF2-40B4-BE49-F238E27FC236}">
                <a16:creationId xmlns:a16="http://schemas.microsoft.com/office/drawing/2014/main" id="{530A9418-F0B5-4743-88DE-6427EFFD2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492375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38" name="Line 15">
            <a:extLst>
              <a:ext uri="{FF2B5EF4-FFF2-40B4-BE49-F238E27FC236}">
                <a16:creationId xmlns:a16="http://schemas.microsoft.com/office/drawing/2014/main" id="{8BF256EC-6E1A-4145-8D74-38D329792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4941888"/>
            <a:ext cx="158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39" name="Line 16">
            <a:extLst>
              <a:ext uri="{FF2B5EF4-FFF2-40B4-BE49-F238E27FC236}">
                <a16:creationId xmlns:a16="http://schemas.microsoft.com/office/drawing/2014/main" id="{071103D9-F4FE-46D3-917C-750BBB9E7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941888"/>
            <a:ext cx="0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0" name="Line 17">
            <a:extLst>
              <a:ext uri="{FF2B5EF4-FFF2-40B4-BE49-F238E27FC236}">
                <a16:creationId xmlns:a16="http://schemas.microsoft.com/office/drawing/2014/main" id="{FF6AC1A2-6C7B-490A-B8F7-8D0D706B6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36449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1" name="Line 18">
            <a:extLst>
              <a:ext uri="{FF2B5EF4-FFF2-40B4-BE49-F238E27FC236}">
                <a16:creationId xmlns:a16="http://schemas.microsoft.com/office/drawing/2014/main" id="{037B3DE9-7539-4A74-A674-D2413C0A2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49403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2" name="Line 19">
            <a:extLst>
              <a:ext uri="{FF2B5EF4-FFF2-40B4-BE49-F238E27FC236}">
                <a16:creationId xmlns:a16="http://schemas.microsoft.com/office/drawing/2014/main" id="{38169304-F61A-4951-89BC-09953A6C4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36449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3" name="Line 20">
            <a:extLst>
              <a:ext uri="{FF2B5EF4-FFF2-40B4-BE49-F238E27FC236}">
                <a16:creationId xmlns:a16="http://schemas.microsoft.com/office/drawing/2014/main" id="{36106A55-2465-4328-9ADC-B6C505DF9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49403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4" name="Line 21">
            <a:extLst>
              <a:ext uri="{FF2B5EF4-FFF2-40B4-BE49-F238E27FC236}">
                <a16:creationId xmlns:a16="http://schemas.microsoft.com/office/drawing/2014/main" id="{9933BFC5-6A44-4139-B45C-EA75B2478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429260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5" name="Line 22">
            <a:extLst>
              <a:ext uri="{FF2B5EF4-FFF2-40B4-BE49-F238E27FC236}">
                <a16:creationId xmlns:a16="http://schemas.microsoft.com/office/drawing/2014/main" id="{718AD9F9-F69B-4A4C-971A-B801D338C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429260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6" name="Line 23">
            <a:extLst>
              <a:ext uri="{FF2B5EF4-FFF2-40B4-BE49-F238E27FC236}">
                <a16:creationId xmlns:a16="http://schemas.microsoft.com/office/drawing/2014/main" id="{758E5E8F-DA27-4E4C-B2AA-52A2B80AB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3" y="4940300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7" name="Line 24">
            <a:extLst>
              <a:ext uri="{FF2B5EF4-FFF2-40B4-BE49-F238E27FC236}">
                <a16:creationId xmlns:a16="http://schemas.microsoft.com/office/drawing/2014/main" id="{17913FA2-5C03-4AF8-89C2-85AB22465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2492375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1" name="Oval 37">
            <a:extLst>
              <a:ext uri="{FF2B5EF4-FFF2-40B4-BE49-F238E27FC236}">
                <a16:creationId xmlns:a16="http://schemas.microsoft.com/office/drawing/2014/main" id="{49BAE6C5-5DD9-46DF-920A-05102995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92600"/>
            <a:ext cx="7921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1B68233D-3736-4972-A7C5-A1929D0A9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4868863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FE971B7A-C7BE-45D3-9FBA-E44A3365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229225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  <a:latin typeface="Arial" panose="020B0604020202020204" pitchFamily="34" charset="0"/>
              </a:rPr>
              <a:t>Solo puede ser estar un coche a la vez</a:t>
            </a:r>
            <a:endParaRPr lang="en-US" altLang="es-MX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C624654F-F4F3-4F20-8CCF-593E4244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643313"/>
            <a:ext cx="720725" cy="6492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6E9581DA-498A-4AA6-B49D-82F36BED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365625"/>
            <a:ext cx="720725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1546" name="Oval 42">
            <a:extLst>
              <a:ext uri="{FF2B5EF4-FFF2-40B4-BE49-F238E27FC236}">
                <a16:creationId xmlns:a16="http://schemas.microsoft.com/office/drawing/2014/main" id="{12AB3AFA-8D97-4698-BF05-DBC251C4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44900"/>
            <a:ext cx="7207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1548" name="Freeform 44">
            <a:extLst>
              <a:ext uri="{FF2B5EF4-FFF2-40B4-BE49-F238E27FC236}">
                <a16:creationId xmlns:a16="http://schemas.microsoft.com/office/drawing/2014/main" id="{E0574210-CB96-4BA5-A45F-5DBC043D3768}"/>
              </a:ext>
            </a:extLst>
          </p:cNvPr>
          <p:cNvSpPr>
            <a:spLocks/>
          </p:cNvSpPr>
          <p:nvPr/>
        </p:nvSpPr>
        <p:spPr bwMode="auto">
          <a:xfrm>
            <a:off x="3540125" y="4941888"/>
            <a:ext cx="2400300" cy="647700"/>
          </a:xfrm>
          <a:custGeom>
            <a:avLst/>
            <a:gdLst>
              <a:gd name="T0" fmla="*/ 2147483646 w 1512"/>
              <a:gd name="T1" fmla="*/ 2147483646 h 408"/>
              <a:gd name="T2" fmla="*/ 2147483646 w 1512"/>
              <a:gd name="T3" fmla="*/ 2147483646 h 408"/>
              <a:gd name="T4" fmla="*/ 2147483646 w 1512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2" h="408">
                <a:moveTo>
                  <a:pt x="1512" y="408"/>
                </a:moveTo>
                <a:cubicBezTo>
                  <a:pt x="998" y="396"/>
                  <a:pt x="484" y="385"/>
                  <a:pt x="242" y="317"/>
                </a:cubicBezTo>
                <a:cubicBezTo>
                  <a:pt x="0" y="249"/>
                  <a:pt x="30" y="124"/>
                  <a:pt x="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9" name="Freeform 45">
            <a:extLst>
              <a:ext uri="{FF2B5EF4-FFF2-40B4-BE49-F238E27FC236}">
                <a16:creationId xmlns:a16="http://schemas.microsoft.com/office/drawing/2014/main" id="{86C27B3B-3C07-4087-9FF2-250A373F27C5}"/>
              </a:ext>
            </a:extLst>
          </p:cNvPr>
          <p:cNvSpPr>
            <a:spLocks/>
          </p:cNvSpPr>
          <p:nvPr/>
        </p:nvSpPr>
        <p:spPr bwMode="auto">
          <a:xfrm>
            <a:off x="4859338" y="3860800"/>
            <a:ext cx="1184275" cy="1608138"/>
          </a:xfrm>
          <a:custGeom>
            <a:avLst/>
            <a:gdLst>
              <a:gd name="T0" fmla="*/ 2147483646 w 746"/>
              <a:gd name="T1" fmla="*/ 2147483646 h 1013"/>
              <a:gd name="T2" fmla="*/ 2147483646 w 746"/>
              <a:gd name="T3" fmla="*/ 2147483646 h 1013"/>
              <a:gd name="T4" fmla="*/ 2147483646 w 746"/>
              <a:gd name="T5" fmla="*/ 2147483646 h 1013"/>
              <a:gd name="T6" fmla="*/ 0 w 746"/>
              <a:gd name="T7" fmla="*/ 0 h 10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6" h="1013">
                <a:moveTo>
                  <a:pt x="746" y="1013"/>
                </a:moveTo>
                <a:cubicBezTo>
                  <a:pt x="737" y="991"/>
                  <a:pt x="736" y="1013"/>
                  <a:pt x="685" y="881"/>
                </a:cubicBezTo>
                <a:cubicBezTo>
                  <a:pt x="634" y="749"/>
                  <a:pt x="554" y="367"/>
                  <a:pt x="440" y="220"/>
                </a:cubicBezTo>
                <a:cubicBezTo>
                  <a:pt x="326" y="74"/>
                  <a:pt x="163" y="37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50" name="Freeform 46">
            <a:extLst>
              <a:ext uri="{FF2B5EF4-FFF2-40B4-BE49-F238E27FC236}">
                <a16:creationId xmlns:a16="http://schemas.microsoft.com/office/drawing/2014/main" id="{850EE6EE-50E1-4C2B-9B76-ED2E4B45B277}"/>
              </a:ext>
            </a:extLst>
          </p:cNvPr>
          <p:cNvSpPr>
            <a:spLocks/>
          </p:cNvSpPr>
          <p:nvPr/>
        </p:nvSpPr>
        <p:spPr bwMode="auto">
          <a:xfrm>
            <a:off x="3995738" y="2781300"/>
            <a:ext cx="2020887" cy="2963863"/>
          </a:xfrm>
          <a:custGeom>
            <a:avLst/>
            <a:gdLst>
              <a:gd name="T0" fmla="*/ 2147483646 w 1273"/>
              <a:gd name="T1" fmla="*/ 2147483646 h 1867"/>
              <a:gd name="T2" fmla="*/ 2147483646 w 1273"/>
              <a:gd name="T3" fmla="*/ 2147483646 h 1867"/>
              <a:gd name="T4" fmla="*/ 2147483646 w 1273"/>
              <a:gd name="T5" fmla="*/ 2147483646 h 1867"/>
              <a:gd name="T6" fmla="*/ 0 w 1273"/>
              <a:gd name="T7" fmla="*/ 2147483646 h 1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3" h="1867">
                <a:moveTo>
                  <a:pt x="1261" y="1741"/>
                </a:moveTo>
                <a:cubicBezTo>
                  <a:pt x="1252" y="1719"/>
                  <a:pt x="1273" y="1867"/>
                  <a:pt x="1198" y="1607"/>
                </a:cubicBezTo>
                <a:cubicBezTo>
                  <a:pt x="1123" y="1347"/>
                  <a:pt x="1013" y="356"/>
                  <a:pt x="813" y="178"/>
                </a:cubicBezTo>
                <a:cubicBezTo>
                  <a:pt x="613" y="0"/>
                  <a:pt x="307" y="268"/>
                  <a:pt x="0" y="53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B1C09B0-9CE6-4199-A3B2-AE612B6B5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Condiciones para el interbloqueo</a:t>
            </a:r>
            <a:br>
              <a:rPr lang="es-MX" altLang="es-MX"/>
            </a:br>
            <a:r>
              <a:rPr lang="es-MX" altLang="es-MX"/>
              <a:t>(Necesarias)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864056-54CD-49E5-B3A2-43028F0C3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Retención y espera</a:t>
            </a:r>
          </a:p>
          <a:p>
            <a:pPr lvl="1"/>
            <a:r>
              <a:rPr lang="es-MX" altLang="es-MX"/>
              <a:t>un proceso puede retener recursos asignados mientras espera la asignación de otros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20993-4FB0-47AE-A306-CA26199A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DE7F-B3F3-489A-8641-3D3FA011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85327B-C4B5-41AA-A763-88503B2F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6D46C-56B5-4148-A1AF-67ECDF1BD675}" type="slidenum">
              <a:rPr lang="es-ES" altLang="es-MX" smtClean="0"/>
              <a:pPr>
                <a:defRPr/>
              </a:pPr>
              <a:t>9</a:t>
            </a:fld>
            <a:endParaRPr lang="es-ES" altLang="es-MX"/>
          </a:p>
        </p:txBody>
      </p:sp>
      <p:grpSp>
        <p:nvGrpSpPr>
          <p:cNvPr id="157700" name="Group 4">
            <a:extLst>
              <a:ext uri="{FF2B5EF4-FFF2-40B4-BE49-F238E27FC236}">
                <a16:creationId xmlns:a16="http://schemas.microsoft.com/office/drawing/2014/main" id="{C799C3BD-2D7F-470A-8113-3B447F0C3318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004394"/>
            <a:ext cx="1439863" cy="1295400"/>
            <a:chOff x="2245" y="1888"/>
            <a:chExt cx="907" cy="816"/>
          </a:xfrm>
        </p:grpSpPr>
        <p:sp>
          <p:nvSpPr>
            <p:cNvPr id="24604" name="Rectangle 5">
              <a:extLst>
                <a:ext uri="{FF2B5EF4-FFF2-40B4-BE49-F238E27FC236}">
                  <a16:creationId xmlns:a16="http://schemas.microsoft.com/office/drawing/2014/main" id="{3993FBAC-6791-4A51-9DAD-065D93F3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1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4605" name="Rectangle 6">
              <a:extLst>
                <a:ext uri="{FF2B5EF4-FFF2-40B4-BE49-F238E27FC236}">
                  <a16:creationId xmlns:a16="http://schemas.microsoft.com/office/drawing/2014/main" id="{31ADA4FF-51DA-4FE8-A968-0784BF6E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3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4606" name="Rectangle 7">
              <a:extLst>
                <a:ext uri="{FF2B5EF4-FFF2-40B4-BE49-F238E27FC236}">
                  <a16:creationId xmlns:a16="http://schemas.microsoft.com/office/drawing/2014/main" id="{CD6CC08F-01A3-45F1-9F7F-39D12ADE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2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  <p:sp>
          <p:nvSpPr>
            <p:cNvPr id="24607" name="Rectangle 8">
              <a:extLst>
                <a:ext uri="{FF2B5EF4-FFF2-40B4-BE49-F238E27FC236}">
                  <a16:creationId xmlns:a16="http://schemas.microsoft.com/office/drawing/2014/main" id="{7EC1A66B-6C49-48AC-95BD-A526DFFD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Secc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Crítica 4</a:t>
              </a:r>
              <a:endParaRPr lang="en-US" altLang="es-MX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24584" name="Line 9">
            <a:extLst>
              <a:ext uri="{FF2B5EF4-FFF2-40B4-BE49-F238E27FC236}">
                <a16:creationId xmlns:a16="http://schemas.microsoft.com/office/drawing/2014/main" id="{9C21290B-B250-4F41-8133-296E56AA8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2996331"/>
            <a:ext cx="1587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E9D392BC-978B-4ABF-926D-AEA17F0F1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996331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5AD99258-76FB-4463-8136-9770BEEF6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5301381"/>
            <a:ext cx="1587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434F4DF1-DC28-4CC0-8CF7-C5D4C80D1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301381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1D1FFD41-7E05-4B4D-AF18-C8EB4DF0A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400439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14DF3E01-0C20-4817-96CE-553A55085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529979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33A73A53-7853-4603-A9C4-078155141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400439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5E70E0A7-B0D9-4ABA-933B-FAC7E02C7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529979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A6CBD58E-B010-4E8B-AC29-18169781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4652094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D3B9406F-0504-49B5-B0C2-62F7C40CA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4652094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ADF1A46C-1B90-4DDD-ADE0-A910112C0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3" y="5299794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95" name="Line 20">
            <a:extLst>
              <a:ext uri="{FF2B5EF4-FFF2-40B4-BE49-F238E27FC236}">
                <a16:creationId xmlns:a16="http://schemas.microsoft.com/office/drawing/2014/main" id="{6131D2FD-88DC-4802-AF66-B71DACBEB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067769"/>
            <a:ext cx="1587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7717" name="Group 21">
            <a:extLst>
              <a:ext uri="{FF2B5EF4-FFF2-40B4-BE49-F238E27FC236}">
                <a16:creationId xmlns:a16="http://schemas.microsoft.com/office/drawing/2014/main" id="{F9C77643-A4C8-4E96-80D5-47334172B77B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588719"/>
            <a:ext cx="360362" cy="647700"/>
            <a:chOff x="3606" y="3113"/>
            <a:chExt cx="227" cy="408"/>
          </a:xfrm>
        </p:grpSpPr>
        <p:sp>
          <p:nvSpPr>
            <p:cNvPr id="24602" name="Rectangle 22">
              <a:extLst>
                <a:ext uri="{FF2B5EF4-FFF2-40B4-BE49-F238E27FC236}">
                  <a16:creationId xmlns:a16="http://schemas.microsoft.com/office/drawing/2014/main" id="{EC83E238-808D-4835-99B4-9A9734BA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4603" name="Rectangle 23">
              <a:extLst>
                <a:ext uri="{FF2B5EF4-FFF2-40B4-BE49-F238E27FC236}">
                  <a16:creationId xmlns:a16="http://schemas.microsoft.com/office/drawing/2014/main" id="{B46C0828-AE15-475B-84BD-4052C66E0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7723" name="Group 27">
            <a:extLst>
              <a:ext uri="{FF2B5EF4-FFF2-40B4-BE49-F238E27FC236}">
                <a16:creationId xmlns:a16="http://schemas.microsoft.com/office/drawing/2014/main" id="{94D3C036-3044-404A-AD05-C76AE1C6C1E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55531" y="4005188"/>
            <a:ext cx="360363" cy="647700"/>
            <a:chOff x="3606" y="3113"/>
            <a:chExt cx="227" cy="408"/>
          </a:xfrm>
        </p:grpSpPr>
        <p:sp>
          <p:nvSpPr>
            <p:cNvPr id="24600" name="Rectangle 28">
              <a:extLst>
                <a:ext uri="{FF2B5EF4-FFF2-40B4-BE49-F238E27FC236}">
                  <a16:creationId xmlns:a16="http://schemas.microsoft.com/office/drawing/2014/main" id="{814DD7E7-E9BD-4960-B341-B69D765C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4601" name="Rectangle 29">
              <a:extLst>
                <a:ext uri="{FF2B5EF4-FFF2-40B4-BE49-F238E27FC236}">
                  <a16:creationId xmlns:a16="http://schemas.microsoft.com/office/drawing/2014/main" id="{649B3F06-DF5B-4190-B466-BAD3A833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</p:grpSp>
      <p:sp>
        <p:nvSpPr>
          <p:cNvPr id="157729" name="AutoShape 33">
            <a:extLst>
              <a:ext uri="{FF2B5EF4-FFF2-40B4-BE49-F238E27FC236}">
                <a16:creationId xmlns:a16="http://schemas.microsoft.com/office/drawing/2014/main" id="{01C93EBD-C45F-4AFF-903B-10B912A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04394"/>
            <a:ext cx="1296987" cy="7905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</a:rPr>
              <a:t>Retiene la secc crítica 1</a:t>
            </a:r>
            <a:endParaRPr lang="en-US" altLang="es-MX" sz="1400" b="1">
              <a:latin typeface="Arial" panose="020B0604020202020204" pitchFamily="34" charset="0"/>
            </a:endParaRPr>
          </a:p>
        </p:txBody>
      </p:sp>
      <p:sp>
        <p:nvSpPr>
          <p:cNvPr id="157730" name="AutoShape 34">
            <a:extLst>
              <a:ext uri="{FF2B5EF4-FFF2-40B4-BE49-F238E27FC236}">
                <a16:creationId xmlns:a16="http://schemas.microsoft.com/office/drawing/2014/main" id="{6E4B8C44-B285-4FAF-9E0A-53977B78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83669"/>
            <a:ext cx="1223962" cy="720725"/>
          </a:xfrm>
          <a:prstGeom prst="wedgeRectCallout">
            <a:avLst>
              <a:gd name="adj1" fmla="val 71532"/>
              <a:gd name="adj2" fmla="val 122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</a:rPr>
              <a:t>Espera la secc crítica 2</a:t>
            </a:r>
            <a:endParaRPr lang="en-US" altLang="es-MX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9861E-6 L -0.00399 -0.131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8585E-6 L -0.20087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9" grpId="0" animBg="1"/>
      <p:bldP spid="157730" grpId="0" animBg="1"/>
    </p:bldLst>
  </p:timing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46296331</TotalTime>
  <Pages>22</Pages>
  <Words>2919</Words>
  <Application>Microsoft Office PowerPoint</Application>
  <PresentationFormat>Presentación en pantalla (4:3)</PresentationFormat>
  <Paragraphs>773</Paragraphs>
  <Slides>47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Calibri</vt:lpstr>
      <vt:lpstr>Courier New</vt:lpstr>
      <vt:lpstr>Symbol</vt:lpstr>
      <vt:lpstr>Times New Roman</vt:lpstr>
      <vt:lpstr>ITESO 2019b</vt:lpstr>
      <vt:lpstr>Concurrencia: Interbloqueo e Inanición</vt:lpstr>
      <vt:lpstr>Interbloqueo</vt:lpstr>
      <vt:lpstr>Ejemplo de interbloqueo</vt:lpstr>
      <vt:lpstr>Recursos reusables</vt:lpstr>
      <vt:lpstr>Ejemplo de interbloqueo</vt:lpstr>
      <vt:lpstr>Recursos consumibles</vt:lpstr>
      <vt:lpstr>Ejemplo de interbloqueo</vt:lpstr>
      <vt:lpstr>Condiciones para el interbloqueo (Necesarias)</vt:lpstr>
      <vt:lpstr>Condiciones para el interbloqueo (Necesarias)</vt:lpstr>
      <vt:lpstr>Condiciones para el interbloqueo  (Necesarias)</vt:lpstr>
      <vt:lpstr>Condiciones para el interbloqueo</vt:lpstr>
      <vt:lpstr>Espera circular</vt:lpstr>
      <vt:lpstr>Ejemplo de interbloqueo Espera circular</vt:lpstr>
      <vt:lpstr>Prevención del interbloqueo</vt:lpstr>
      <vt:lpstr>Prevención del interbloqueo</vt:lpstr>
      <vt:lpstr>Prevención del interbloqueo</vt:lpstr>
      <vt:lpstr>Ejemplo de interbloqueo  No Expropiación</vt:lpstr>
      <vt:lpstr>Prevención del interbloqueo</vt:lpstr>
      <vt:lpstr>Ejemplo de prevención de interbloqueo ordenamiento líneal de los recursos</vt:lpstr>
      <vt:lpstr>Detección del interbloqueo</vt:lpstr>
      <vt:lpstr>Tipos de recursos</vt:lpstr>
      <vt:lpstr>Negación de iniciación de procesos</vt:lpstr>
      <vt:lpstr>Negación de iniciación de procesos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Ejemplo del algoritmo del banquero</vt:lpstr>
      <vt:lpstr>El algoritmo del banquero</vt:lpstr>
      <vt:lpstr>Ejemplo del algoritmo del banquero</vt:lpstr>
      <vt:lpstr>Evitar el interbloqueo</vt:lpstr>
      <vt:lpstr>Evitar el interbloqueo</vt:lpstr>
      <vt:lpstr>Estrategias una vez detectado el interbloqueo</vt:lpstr>
      <vt:lpstr>Criterios de selección para procesos interbloqueados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Deadlock and Starvation</dc:title>
  <dc:subject/>
  <dc:creator>Patricia Roy</dc:creator>
  <cp:keywords/>
  <dc:description/>
  <cp:lastModifiedBy>José Luis Elvira</cp:lastModifiedBy>
  <cp:revision>84</cp:revision>
  <cp:lastPrinted>2001-03-05T15:43:12Z</cp:lastPrinted>
  <dcterms:created xsi:type="dcterms:W3CDTF">1996-09-19T11:44:06Z</dcterms:created>
  <dcterms:modified xsi:type="dcterms:W3CDTF">2018-12-19T17:35:18Z</dcterms:modified>
</cp:coreProperties>
</file>