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1" r:id="rId1"/>
  </p:sldMasterIdLst>
  <p:notesMasterIdLst>
    <p:notesMasterId r:id="rId70"/>
  </p:notesMasterIdLst>
  <p:handoutMasterIdLst>
    <p:handoutMasterId r:id="rId71"/>
  </p:handoutMasterIdLst>
  <p:sldIdLst>
    <p:sldId id="367" r:id="rId2"/>
    <p:sldId id="284" r:id="rId3"/>
    <p:sldId id="286" r:id="rId4"/>
    <p:sldId id="384" r:id="rId5"/>
    <p:sldId id="376" r:id="rId6"/>
    <p:sldId id="377" r:id="rId7"/>
    <p:sldId id="287" r:id="rId8"/>
    <p:sldId id="368" r:id="rId9"/>
    <p:sldId id="378" r:id="rId10"/>
    <p:sldId id="285" r:id="rId11"/>
    <p:sldId id="288" r:id="rId12"/>
    <p:sldId id="289" r:id="rId13"/>
    <p:sldId id="374" r:id="rId14"/>
    <p:sldId id="290" r:id="rId15"/>
    <p:sldId id="375" r:id="rId16"/>
    <p:sldId id="291" r:id="rId17"/>
    <p:sldId id="292" r:id="rId18"/>
    <p:sldId id="379" r:id="rId19"/>
    <p:sldId id="355" r:id="rId20"/>
    <p:sldId id="369" r:id="rId21"/>
    <p:sldId id="293" r:id="rId22"/>
    <p:sldId id="294" r:id="rId23"/>
    <p:sldId id="370" r:id="rId24"/>
    <p:sldId id="295" r:id="rId25"/>
    <p:sldId id="356" r:id="rId26"/>
    <p:sldId id="362" r:id="rId27"/>
    <p:sldId id="296" r:id="rId28"/>
    <p:sldId id="357" r:id="rId29"/>
    <p:sldId id="297" r:id="rId30"/>
    <p:sldId id="380" r:id="rId31"/>
    <p:sldId id="358" r:id="rId32"/>
    <p:sldId id="298" r:id="rId33"/>
    <p:sldId id="359" r:id="rId34"/>
    <p:sldId id="360" r:id="rId35"/>
    <p:sldId id="361" r:id="rId36"/>
    <p:sldId id="299" r:id="rId37"/>
    <p:sldId id="300" r:id="rId38"/>
    <p:sldId id="302" r:id="rId39"/>
    <p:sldId id="371" r:id="rId40"/>
    <p:sldId id="303" r:id="rId41"/>
    <p:sldId id="304" r:id="rId42"/>
    <p:sldId id="305" r:id="rId43"/>
    <p:sldId id="382" r:id="rId44"/>
    <p:sldId id="307" r:id="rId45"/>
    <p:sldId id="306" r:id="rId46"/>
    <p:sldId id="364" r:id="rId47"/>
    <p:sldId id="308" r:id="rId48"/>
    <p:sldId id="309" r:id="rId49"/>
    <p:sldId id="310" r:id="rId50"/>
    <p:sldId id="363" r:id="rId51"/>
    <p:sldId id="312" r:id="rId52"/>
    <p:sldId id="381" r:id="rId53"/>
    <p:sldId id="313" r:id="rId54"/>
    <p:sldId id="314" r:id="rId55"/>
    <p:sldId id="315" r:id="rId56"/>
    <p:sldId id="372" r:id="rId57"/>
    <p:sldId id="373" r:id="rId58"/>
    <p:sldId id="316" r:id="rId59"/>
    <p:sldId id="366" r:id="rId60"/>
    <p:sldId id="317" r:id="rId61"/>
    <p:sldId id="318" r:id="rId62"/>
    <p:sldId id="383" r:id="rId63"/>
    <p:sldId id="353" r:id="rId64"/>
    <p:sldId id="320" r:id="rId65"/>
    <p:sldId id="321" r:id="rId66"/>
    <p:sldId id="322" r:id="rId67"/>
    <p:sldId id="365" r:id="rId68"/>
    <p:sldId id="324"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8000"/>
    <a:srgbClr val="99CCFF"/>
    <a:srgbClr val="99FF66"/>
    <a:srgbClr val="66CCFF"/>
    <a:srgbClr val="FF99CC"/>
    <a:srgbClr val="99FF99"/>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57" autoAdjust="0"/>
    <p:restoredTop sz="86372" autoAdjust="0"/>
  </p:normalViewPr>
  <p:slideViewPr>
    <p:cSldViewPr snapToGrid="0">
      <p:cViewPr varScale="1">
        <p:scale>
          <a:sx n="51" d="100"/>
          <a:sy n="51" d="100"/>
        </p:scale>
        <p:origin x="1104" y="78"/>
      </p:cViewPr>
      <p:guideLst>
        <p:guide orient="horz" pos="2160"/>
        <p:guide pos="2880"/>
      </p:guideLst>
    </p:cSldViewPr>
  </p:slideViewPr>
  <p:outlineViewPr>
    <p:cViewPr>
      <p:scale>
        <a:sx n="33" d="100"/>
        <a:sy n="33" d="100"/>
      </p:scale>
      <p:origin x="0" y="40584"/>
    </p:cViewPr>
    <p:sldLst>
      <p:sld r:id="rId1" collapse="1"/>
    </p:sldLst>
  </p:outlineViewPr>
  <p:notesTextViewPr>
    <p:cViewPr>
      <p:scale>
        <a:sx n="100" d="100"/>
        <a:sy n="100" d="100"/>
      </p:scale>
      <p:origin x="0" y="0"/>
    </p:cViewPr>
  </p:notesTextViewPr>
  <p:sorterViewPr>
    <p:cViewPr>
      <p:scale>
        <a:sx n="66" d="100"/>
        <a:sy n="66" d="100"/>
      </p:scale>
      <p:origin x="0" y="75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4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VIRA VALENZUELA, JOSE LUIS" userId="e19aec6b-46d0-4f6b-8f07-8e7d115ec735" providerId="ADAL" clId="{BEA259FE-5A99-42E6-BF90-83CED2B5318B}"/>
    <pc:docChg chg="custSel modSld">
      <pc:chgData name="ELVIRA VALENZUELA, JOSE LUIS" userId="e19aec6b-46d0-4f6b-8f07-8e7d115ec735" providerId="ADAL" clId="{BEA259FE-5A99-42E6-BF90-83CED2B5318B}" dt="2018-12-19T17:36:06.536" v="0" actId="27636"/>
      <pc:docMkLst>
        <pc:docMk/>
      </pc:docMkLst>
      <pc:sldChg chg="modSp">
        <pc:chgData name="ELVIRA VALENZUELA, JOSE LUIS" userId="e19aec6b-46d0-4f6b-8f07-8e7d115ec735" providerId="ADAL" clId="{BEA259FE-5A99-42E6-BF90-83CED2B5318B}" dt="2018-12-19T17:36:06.536" v="0" actId="27636"/>
        <pc:sldMkLst>
          <pc:docMk/>
          <pc:sldMk cId="0" sldId="291"/>
        </pc:sldMkLst>
        <pc:spChg chg="mod">
          <ac:chgData name="ELVIRA VALENZUELA, JOSE LUIS" userId="e19aec6b-46d0-4f6b-8f07-8e7d115ec735" providerId="ADAL" clId="{BEA259FE-5A99-42E6-BF90-83CED2B5318B}" dt="2018-12-19T17:36:06.536" v="0" actId="27636"/>
          <ac:spMkLst>
            <pc:docMk/>
            <pc:sldMk cId="0" sldId="291"/>
            <ac:spMk id="66565" creationId="{9CFA23B9-3DDA-434F-9CF0-CDA71B8D1E3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EFCEEC8F-6299-4304-90CC-CA68EB19B83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fontAlgn="auto" hangingPunct="0">
              <a:spcBef>
                <a:spcPts val="0"/>
              </a:spcBef>
              <a:spcAft>
                <a:spcPts val="0"/>
              </a:spcAft>
              <a:defRPr sz="1200">
                <a:latin typeface="Times New Roman" pitchFamily="18" charset="0"/>
              </a:defRPr>
            </a:lvl1pPr>
          </a:lstStyle>
          <a:p>
            <a:pPr>
              <a:defRPr/>
            </a:pPr>
            <a:endParaRPr lang="es-ES"/>
          </a:p>
        </p:txBody>
      </p:sp>
      <p:sp>
        <p:nvSpPr>
          <p:cNvPr id="136195" name="Rectangle 3">
            <a:extLst>
              <a:ext uri="{FF2B5EF4-FFF2-40B4-BE49-F238E27FC236}">
                <a16:creationId xmlns:a16="http://schemas.microsoft.com/office/drawing/2014/main" id="{F9F27667-4323-4E4B-B67F-462524DEC961}"/>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200">
                <a:latin typeface="Times New Roman" pitchFamily="18" charset="0"/>
              </a:defRPr>
            </a:lvl1pPr>
          </a:lstStyle>
          <a:p>
            <a:pPr>
              <a:defRPr/>
            </a:pPr>
            <a:endParaRPr lang="es-ES"/>
          </a:p>
        </p:txBody>
      </p:sp>
      <p:sp>
        <p:nvSpPr>
          <p:cNvPr id="136196" name="Rectangle 4">
            <a:extLst>
              <a:ext uri="{FF2B5EF4-FFF2-40B4-BE49-F238E27FC236}">
                <a16:creationId xmlns:a16="http://schemas.microsoft.com/office/drawing/2014/main" id="{782B649C-A5FC-4FEB-BA0D-0E7243F9D285}"/>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fontAlgn="auto" hangingPunct="0">
              <a:spcBef>
                <a:spcPts val="0"/>
              </a:spcBef>
              <a:spcAft>
                <a:spcPts val="0"/>
              </a:spcAft>
              <a:defRPr sz="1200">
                <a:latin typeface="Times New Roman" pitchFamily="18" charset="0"/>
              </a:defRPr>
            </a:lvl1pPr>
          </a:lstStyle>
          <a:p>
            <a:pPr>
              <a:defRPr/>
            </a:pPr>
            <a:endParaRPr lang="es-ES"/>
          </a:p>
        </p:txBody>
      </p:sp>
      <p:sp>
        <p:nvSpPr>
          <p:cNvPr id="136197" name="Rectangle 5">
            <a:extLst>
              <a:ext uri="{FF2B5EF4-FFF2-40B4-BE49-F238E27FC236}">
                <a16:creationId xmlns:a16="http://schemas.microsoft.com/office/drawing/2014/main" id="{8D4A02AF-120E-4E00-8B92-2186505F725F}"/>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fontAlgn="auto" hangingPunct="0">
              <a:spcBef>
                <a:spcPts val="0"/>
              </a:spcBef>
              <a:spcAft>
                <a:spcPts val="0"/>
              </a:spcAft>
              <a:defRPr sz="1200">
                <a:latin typeface="Times New Roman" panose="02020603050405020304" pitchFamily="18" charset="0"/>
              </a:defRPr>
            </a:lvl1pPr>
          </a:lstStyle>
          <a:p>
            <a:pPr>
              <a:defRPr/>
            </a:pPr>
            <a:fld id="{F3AFCD91-49D1-4739-868B-2E5645AD0033}" type="slidenum">
              <a:rPr lang="es-ES" altLang="es-MX"/>
              <a:pPr>
                <a:defRPr/>
              </a:pPr>
              <a:t>‹Nº›</a:t>
            </a:fld>
            <a:endParaRPr lang="es-ES" altLang="es-MX"/>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595582F-01B6-48DE-A768-8A0E1DE6744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eaLnBrk="0" fontAlgn="auto" hangingPunct="0">
              <a:spcBef>
                <a:spcPts val="0"/>
              </a:spcBef>
              <a:spcAft>
                <a:spcPts val="0"/>
              </a:spcAft>
              <a:defRPr sz="1200">
                <a:latin typeface="Times New Roman" pitchFamily="18" charset="0"/>
              </a:defRPr>
            </a:lvl1pPr>
          </a:lstStyle>
          <a:p>
            <a:pPr>
              <a:defRPr/>
            </a:pPr>
            <a:endParaRPr lang="en-US"/>
          </a:p>
        </p:txBody>
      </p:sp>
      <p:sp>
        <p:nvSpPr>
          <p:cNvPr id="6147" name="Rectangle 3">
            <a:extLst>
              <a:ext uri="{FF2B5EF4-FFF2-40B4-BE49-F238E27FC236}">
                <a16:creationId xmlns:a16="http://schemas.microsoft.com/office/drawing/2014/main" id="{0ECB0517-D00B-43A5-97D0-05B35A3A2F3B}"/>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eaLnBrk="0" fontAlgn="auto" hangingPunct="0">
              <a:spcBef>
                <a:spcPts val="0"/>
              </a:spcBef>
              <a:spcAft>
                <a:spcPts val="0"/>
              </a:spcAft>
              <a:defRPr sz="1200">
                <a:latin typeface="Times New Roman" pitchFamily="18" charset="0"/>
              </a:defRPr>
            </a:lvl1pPr>
          </a:lstStyle>
          <a:p>
            <a:pPr>
              <a:defRPr/>
            </a:pPr>
            <a:endParaRPr lang="en-US"/>
          </a:p>
        </p:txBody>
      </p:sp>
      <p:sp>
        <p:nvSpPr>
          <p:cNvPr id="9220" name="Rectangle 4">
            <a:extLst>
              <a:ext uri="{FF2B5EF4-FFF2-40B4-BE49-F238E27FC236}">
                <a16:creationId xmlns:a16="http://schemas.microsoft.com/office/drawing/2014/main" id="{F7E2768E-D4F9-4679-A557-172F67FF7E18}"/>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73DD390C-F62F-4AAE-AAA0-AA60E690125E}"/>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46D2F185-0896-46AB-92FE-EE981C2CAFD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eaLnBrk="0" fontAlgn="auto" hangingPunct="0">
              <a:spcBef>
                <a:spcPts val="0"/>
              </a:spcBef>
              <a:spcAft>
                <a:spcPts val="0"/>
              </a:spcAft>
              <a:defRPr sz="1200">
                <a:latin typeface="Times New Roman" pitchFamily="18" charset="0"/>
              </a:defRPr>
            </a:lvl1pPr>
          </a:lstStyle>
          <a:p>
            <a:pPr>
              <a:defRPr/>
            </a:pPr>
            <a:endParaRPr lang="en-US"/>
          </a:p>
        </p:txBody>
      </p:sp>
      <p:sp>
        <p:nvSpPr>
          <p:cNvPr id="6151" name="Rectangle 7">
            <a:extLst>
              <a:ext uri="{FF2B5EF4-FFF2-40B4-BE49-F238E27FC236}">
                <a16:creationId xmlns:a16="http://schemas.microsoft.com/office/drawing/2014/main" id="{C038563C-7007-49DF-A250-ADEEA57DEBE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eaLnBrk="0" fontAlgn="auto" hangingPunct="0">
              <a:spcBef>
                <a:spcPts val="0"/>
              </a:spcBef>
              <a:spcAft>
                <a:spcPts val="0"/>
              </a:spcAft>
              <a:defRPr sz="1200">
                <a:latin typeface="Times New Roman" panose="02020603050405020304" pitchFamily="18" charset="0"/>
              </a:defRPr>
            </a:lvl1pPr>
          </a:lstStyle>
          <a:p>
            <a:pPr>
              <a:defRPr/>
            </a:pPr>
            <a:fld id="{3CF5B6F6-25D9-4BC5-AF71-78E85987DD1F}" type="slidenum">
              <a:rPr lang="en-US" altLang="es-MX"/>
              <a:pPr>
                <a:defRPr/>
              </a:pPr>
              <a:t>‹Nº›</a:t>
            </a:fld>
            <a:endParaRPr lang="en-US" altLang="es-MX"/>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0CB154F6-9AC1-4016-B19B-7F04D9C6A3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EE82FC3F-A654-480A-812D-D7FBF61B73BD}" type="slidenum">
              <a:rPr lang="en-US" altLang="es-MX" smtClean="0"/>
              <a:pPr fontAlgn="base">
                <a:spcBef>
                  <a:spcPct val="0"/>
                </a:spcBef>
                <a:spcAft>
                  <a:spcPct val="0"/>
                </a:spcAft>
              </a:pPr>
              <a:t>2</a:t>
            </a:fld>
            <a:endParaRPr lang="en-US" altLang="es-MX"/>
          </a:p>
        </p:txBody>
      </p:sp>
      <p:sp>
        <p:nvSpPr>
          <p:cNvPr id="13315" name="Rectangle 2">
            <a:extLst>
              <a:ext uri="{FF2B5EF4-FFF2-40B4-BE49-F238E27FC236}">
                <a16:creationId xmlns:a16="http://schemas.microsoft.com/office/drawing/2014/main" id="{575C7F05-6BDC-4691-89A2-219B027269D1}"/>
              </a:ext>
            </a:extLst>
          </p:cNvPr>
          <p:cNvSpPr>
            <a:spLocks noChangeArrowheads="1" noTextEdit="1"/>
          </p:cNvSpPr>
          <p:nvPr>
            <p:ph type="sldImg"/>
          </p:nvPr>
        </p:nvSpPr>
        <p:spPr>
          <a:ln/>
        </p:spPr>
      </p:sp>
      <p:sp>
        <p:nvSpPr>
          <p:cNvPr id="13316" name="Rectangle 3">
            <a:extLst>
              <a:ext uri="{FF2B5EF4-FFF2-40B4-BE49-F238E27FC236}">
                <a16:creationId xmlns:a16="http://schemas.microsoft.com/office/drawing/2014/main" id="{31879408-BC2E-4622-AEBC-58A8D88C2F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1BD90BB5-E72D-446D-A056-895D11B170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1249779E-26EC-4966-B41C-8091AC05BA6D}" type="slidenum">
              <a:rPr lang="en-US" altLang="es-MX" smtClean="0"/>
              <a:pPr fontAlgn="base">
                <a:spcBef>
                  <a:spcPct val="0"/>
                </a:spcBef>
                <a:spcAft>
                  <a:spcPct val="0"/>
                </a:spcAft>
              </a:pPr>
              <a:t>11</a:t>
            </a:fld>
            <a:endParaRPr lang="en-US" altLang="es-MX"/>
          </a:p>
        </p:txBody>
      </p:sp>
      <p:sp>
        <p:nvSpPr>
          <p:cNvPr id="31747" name="Rectangle 2">
            <a:extLst>
              <a:ext uri="{FF2B5EF4-FFF2-40B4-BE49-F238E27FC236}">
                <a16:creationId xmlns:a16="http://schemas.microsoft.com/office/drawing/2014/main" id="{845C65F5-AF3D-47E0-8949-907A67C04E46}"/>
              </a:ext>
            </a:extLst>
          </p:cNvPr>
          <p:cNvSpPr>
            <a:spLocks noChangeArrowheads="1" noTextEdit="1"/>
          </p:cNvSpPr>
          <p:nvPr>
            <p:ph type="sldImg"/>
          </p:nvPr>
        </p:nvSpPr>
        <p:spPr>
          <a:ln/>
        </p:spPr>
      </p:sp>
      <p:sp>
        <p:nvSpPr>
          <p:cNvPr id="31748" name="Rectangle 3">
            <a:extLst>
              <a:ext uri="{FF2B5EF4-FFF2-40B4-BE49-F238E27FC236}">
                <a16:creationId xmlns:a16="http://schemas.microsoft.com/office/drawing/2014/main" id="{0FACF81F-5343-4257-9A7D-420E573D62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B1776553-7922-4595-9238-20FE9E9D03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DC9DA932-95AC-485D-A6B2-8202CD3AE53B}" type="slidenum">
              <a:rPr lang="en-US" altLang="es-MX" smtClean="0"/>
              <a:pPr fontAlgn="base">
                <a:spcBef>
                  <a:spcPct val="0"/>
                </a:spcBef>
                <a:spcAft>
                  <a:spcPct val="0"/>
                </a:spcAft>
              </a:pPr>
              <a:t>12</a:t>
            </a:fld>
            <a:endParaRPr lang="en-US" altLang="es-MX"/>
          </a:p>
        </p:txBody>
      </p:sp>
      <p:sp>
        <p:nvSpPr>
          <p:cNvPr id="33795" name="Rectangle 2">
            <a:extLst>
              <a:ext uri="{FF2B5EF4-FFF2-40B4-BE49-F238E27FC236}">
                <a16:creationId xmlns:a16="http://schemas.microsoft.com/office/drawing/2014/main" id="{93D99C61-764A-4BF0-8FD2-DF4582DDDC0E}"/>
              </a:ext>
            </a:extLst>
          </p:cNvPr>
          <p:cNvSpPr>
            <a:spLocks noChangeArrowheads="1" noTextEdit="1"/>
          </p:cNvSpPr>
          <p:nvPr>
            <p:ph type="sldImg"/>
          </p:nvPr>
        </p:nvSpPr>
        <p:spPr>
          <a:ln/>
        </p:spPr>
      </p:sp>
      <p:sp>
        <p:nvSpPr>
          <p:cNvPr id="33796" name="Rectangle 3">
            <a:extLst>
              <a:ext uri="{FF2B5EF4-FFF2-40B4-BE49-F238E27FC236}">
                <a16:creationId xmlns:a16="http://schemas.microsoft.com/office/drawing/2014/main" id="{872A78A7-B890-4F8D-AE74-C7485CD03F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8BA63E49-0B7D-49AF-A8EC-5C5C0DAE98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2C98EA76-2F99-40E5-8BA1-62C703598F7D}" type="slidenum">
              <a:rPr lang="en-US" altLang="es-MX" smtClean="0"/>
              <a:pPr fontAlgn="base">
                <a:spcBef>
                  <a:spcPct val="0"/>
                </a:spcBef>
                <a:spcAft>
                  <a:spcPct val="0"/>
                </a:spcAft>
              </a:pPr>
              <a:t>14</a:t>
            </a:fld>
            <a:endParaRPr lang="en-US" altLang="es-MX"/>
          </a:p>
        </p:txBody>
      </p:sp>
      <p:sp>
        <p:nvSpPr>
          <p:cNvPr id="36867" name="Rectangle 2">
            <a:extLst>
              <a:ext uri="{FF2B5EF4-FFF2-40B4-BE49-F238E27FC236}">
                <a16:creationId xmlns:a16="http://schemas.microsoft.com/office/drawing/2014/main" id="{535540D2-6F40-4409-9F1B-3CA31D5F9970}"/>
              </a:ext>
            </a:extLst>
          </p:cNvPr>
          <p:cNvSpPr>
            <a:spLocks noChangeArrowheads="1" noTextEdit="1"/>
          </p:cNvSpPr>
          <p:nvPr>
            <p:ph type="sldImg"/>
          </p:nvPr>
        </p:nvSpPr>
        <p:spPr>
          <a:ln/>
        </p:spPr>
      </p:sp>
      <p:sp>
        <p:nvSpPr>
          <p:cNvPr id="36868" name="Rectangle 3">
            <a:extLst>
              <a:ext uri="{FF2B5EF4-FFF2-40B4-BE49-F238E27FC236}">
                <a16:creationId xmlns:a16="http://schemas.microsoft.com/office/drawing/2014/main" id="{6376AE87-DB47-4D6E-AC04-9ECBEC47EA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33A5FAA-9D5C-4630-9BE8-1A4E138BC8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821EFDB8-456B-4EBB-8F0A-CB7C262D664A}" type="slidenum">
              <a:rPr lang="en-US" altLang="es-MX" smtClean="0"/>
              <a:pPr fontAlgn="base">
                <a:spcBef>
                  <a:spcPct val="0"/>
                </a:spcBef>
                <a:spcAft>
                  <a:spcPct val="0"/>
                </a:spcAft>
              </a:pPr>
              <a:t>16</a:t>
            </a:fld>
            <a:endParaRPr lang="en-US" altLang="es-MX"/>
          </a:p>
        </p:txBody>
      </p:sp>
      <p:sp>
        <p:nvSpPr>
          <p:cNvPr id="39939" name="Rectangle 2">
            <a:extLst>
              <a:ext uri="{FF2B5EF4-FFF2-40B4-BE49-F238E27FC236}">
                <a16:creationId xmlns:a16="http://schemas.microsoft.com/office/drawing/2014/main" id="{416C0B11-2CE5-4568-A910-CC35F7100898}"/>
              </a:ext>
            </a:extLst>
          </p:cNvPr>
          <p:cNvSpPr>
            <a:spLocks noChangeArrowheads="1" noTextEdit="1"/>
          </p:cNvSpPr>
          <p:nvPr>
            <p:ph type="sldImg"/>
          </p:nvPr>
        </p:nvSpPr>
        <p:spPr>
          <a:ln/>
        </p:spPr>
      </p:sp>
      <p:sp>
        <p:nvSpPr>
          <p:cNvPr id="39940" name="Rectangle 3">
            <a:extLst>
              <a:ext uri="{FF2B5EF4-FFF2-40B4-BE49-F238E27FC236}">
                <a16:creationId xmlns:a16="http://schemas.microsoft.com/office/drawing/2014/main" id="{E0A6DB88-41ED-4E91-9F36-1AD2C322B1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C78059DF-E2E0-4F94-8511-443AD93831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97676DBF-3202-4802-98BA-8BCAE6A2A0BE}" type="slidenum">
              <a:rPr lang="en-US" altLang="es-MX" smtClean="0"/>
              <a:pPr fontAlgn="base">
                <a:spcBef>
                  <a:spcPct val="0"/>
                </a:spcBef>
                <a:spcAft>
                  <a:spcPct val="0"/>
                </a:spcAft>
              </a:pPr>
              <a:t>17</a:t>
            </a:fld>
            <a:endParaRPr lang="en-US" altLang="es-MX"/>
          </a:p>
        </p:txBody>
      </p:sp>
      <p:sp>
        <p:nvSpPr>
          <p:cNvPr id="41987" name="Rectangle 2">
            <a:extLst>
              <a:ext uri="{FF2B5EF4-FFF2-40B4-BE49-F238E27FC236}">
                <a16:creationId xmlns:a16="http://schemas.microsoft.com/office/drawing/2014/main" id="{171BC857-D2A6-4271-AF8D-04D95910C70F}"/>
              </a:ext>
            </a:extLst>
          </p:cNvPr>
          <p:cNvSpPr>
            <a:spLocks noChangeArrowheads="1" noTextEdit="1"/>
          </p:cNvSpPr>
          <p:nvPr>
            <p:ph type="sldImg"/>
          </p:nvPr>
        </p:nvSpPr>
        <p:spPr>
          <a:ln/>
        </p:spPr>
      </p:sp>
      <p:sp>
        <p:nvSpPr>
          <p:cNvPr id="41988" name="Rectangle 3">
            <a:extLst>
              <a:ext uri="{FF2B5EF4-FFF2-40B4-BE49-F238E27FC236}">
                <a16:creationId xmlns:a16="http://schemas.microsoft.com/office/drawing/2014/main" id="{1834DEFF-F44D-423D-A791-8AA8997807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FAD5DD3-C471-4BD7-A501-E0E5B4BBBF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5C785CF4-2DA2-41E8-B1C1-EBC8497BEF9E}" type="slidenum">
              <a:rPr lang="en-US" altLang="es-MX" smtClean="0"/>
              <a:pPr fontAlgn="base">
                <a:spcBef>
                  <a:spcPct val="0"/>
                </a:spcBef>
                <a:spcAft>
                  <a:spcPct val="0"/>
                </a:spcAft>
              </a:pPr>
              <a:t>18</a:t>
            </a:fld>
            <a:endParaRPr lang="en-US" altLang="es-MX"/>
          </a:p>
        </p:txBody>
      </p:sp>
      <p:sp>
        <p:nvSpPr>
          <p:cNvPr id="44035" name="Rectangle 2">
            <a:extLst>
              <a:ext uri="{FF2B5EF4-FFF2-40B4-BE49-F238E27FC236}">
                <a16:creationId xmlns:a16="http://schemas.microsoft.com/office/drawing/2014/main" id="{37ABA354-F138-4139-8E3C-703476D39DAE}"/>
              </a:ext>
            </a:extLst>
          </p:cNvPr>
          <p:cNvSpPr>
            <a:spLocks noChangeArrowheads="1" noTextEdit="1"/>
          </p:cNvSpPr>
          <p:nvPr>
            <p:ph type="sldImg"/>
          </p:nvPr>
        </p:nvSpPr>
        <p:spPr>
          <a:ln/>
        </p:spPr>
      </p:sp>
      <p:sp>
        <p:nvSpPr>
          <p:cNvPr id="44036" name="Rectangle 3">
            <a:extLst>
              <a:ext uri="{FF2B5EF4-FFF2-40B4-BE49-F238E27FC236}">
                <a16:creationId xmlns:a16="http://schemas.microsoft.com/office/drawing/2014/main" id="{8323971B-7245-44B7-A554-666252EF02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C4AEF94-A14C-4E9B-905D-688B1622B0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9559C645-88C4-4213-B115-5BEFC8F42AE8}" type="slidenum">
              <a:rPr lang="en-US" altLang="es-MX" smtClean="0"/>
              <a:pPr fontAlgn="base">
                <a:spcBef>
                  <a:spcPct val="0"/>
                </a:spcBef>
                <a:spcAft>
                  <a:spcPct val="0"/>
                </a:spcAft>
              </a:pPr>
              <a:t>19</a:t>
            </a:fld>
            <a:endParaRPr lang="en-US" altLang="es-MX"/>
          </a:p>
        </p:txBody>
      </p:sp>
      <p:sp>
        <p:nvSpPr>
          <p:cNvPr id="46083" name="Rectangle 2">
            <a:extLst>
              <a:ext uri="{FF2B5EF4-FFF2-40B4-BE49-F238E27FC236}">
                <a16:creationId xmlns:a16="http://schemas.microsoft.com/office/drawing/2014/main" id="{D283682D-C5F4-4ECC-B6ED-E137C124F4D3}"/>
              </a:ext>
            </a:extLst>
          </p:cNvPr>
          <p:cNvSpPr>
            <a:spLocks noChangeArrowheads="1" noTextEdit="1"/>
          </p:cNvSpPr>
          <p:nvPr>
            <p:ph type="sldImg"/>
          </p:nvPr>
        </p:nvSpPr>
        <p:spPr>
          <a:ln/>
        </p:spPr>
      </p:sp>
      <p:sp>
        <p:nvSpPr>
          <p:cNvPr id="46084" name="Rectangle 3">
            <a:extLst>
              <a:ext uri="{FF2B5EF4-FFF2-40B4-BE49-F238E27FC236}">
                <a16:creationId xmlns:a16="http://schemas.microsoft.com/office/drawing/2014/main" id="{00FB158B-3878-40B7-B62C-E6A66A8801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3848CD1C-10F4-44E9-8878-AC35FD1E45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C6AD77DB-686C-4FD1-B215-464AC942BF87}" type="slidenum">
              <a:rPr lang="en-US" altLang="es-MX" smtClean="0"/>
              <a:pPr fontAlgn="base">
                <a:spcBef>
                  <a:spcPct val="0"/>
                </a:spcBef>
                <a:spcAft>
                  <a:spcPct val="0"/>
                </a:spcAft>
              </a:pPr>
              <a:t>20</a:t>
            </a:fld>
            <a:endParaRPr lang="en-US" altLang="es-MX"/>
          </a:p>
        </p:txBody>
      </p:sp>
      <p:sp>
        <p:nvSpPr>
          <p:cNvPr id="48131" name="Rectangle 2">
            <a:extLst>
              <a:ext uri="{FF2B5EF4-FFF2-40B4-BE49-F238E27FC236}">
                <a16:creationId xmlns:a16="http://schemas.microsoft.com/office/drawing/2014/main" id="{8BB838BD-2C26-4B73-B819-FC023A807F0E}"/>
              </a:ext>
            </a:extLst>
          </p:cNvPr>
          <p:cNvSpPr>
            <a:spLocks noChangeArrowheads="1" noTextEdit="1"/>
          </p:cNvSpPr>
          <p:nvPr>
            <p:ph type="sldImg"/>
          </p:nvPr>
        </p:nvSpPr>
        <p:spPr>
          <a:ln/>
        </p:spPr>
      </p:sp>
      <p:sp>
        <p:nvSpPr>
          <p:cNvPr id="48132" name="Rectangle 3">
            <a:extLst>
              <a:ext uri="{FF2B5EF4-FFF2-40B4-BE49-F238E27FC236}">
                <a16:creationId xmlns:a16="http://schemas.microsoft.com/office/drawing/2014/main" id="{12B101C2-8351-45F5-8666-5BA1382174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53875FEE-D436-4780-A0DE-E7A81EE97F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BC3B14E4-B63B-45C4-9042-64659AD97F04}" type="slidenum">
              <a:rPr lang="en-US" altLang="es-MX" smtClean="0"/>
              <a:pPr fontAlgn="base">
                <a:spcBef>
                  <a:spcPct val="0"/>
                </a:spcBef>
                <a:spcAft>
                  <a:spcPct val="0"/>
                </a:spcAft>
              </a:pPr>
              <a:t>21</a:t>
            </a:fld>
            <a:endParaRPr lang="en-US" altLang="es-MX"/>
          </a:p>
        </p:txBody>
      </p:sp>
      <p:sp>
        <p:nvSpPr>
          <p:cNvPr id="50179" name="Rectangle 2">
            <a:extLst>
              <a:ext uri="{FF2B5EF4-FFF2-40B4-BE49-F238E27FC236}">
                <a16:creationId xmlns:a16="http://schemas.microsoft.com/office/drawing/2014/main" id="{1D708722-FD7B-4080-82EB-A1D46E60ECF4}"/>
              </a:ext>
            </a:extLst>
          </p:cNvPr>
          <p:cNvSpPr>
            <a:spLocks noChangeArrowheads="1" noTextEdit="1"/>
          </p:cNvSpPr>
          <p:nvPr>
            <p:ph type="sldImg"/>
          </p:nvPr>
        </p:nvSpPr>
        <p:spPr>
          <a:ln/>
        </p:spPr>
      </p:sp>
      <p:sp>
        <p:nvSpPr>
          <p:cNvPr id="50180" name="Rectangle 3">
            <a:extLst>
              <a:ext uri="{FF2B5EF4-FFF2-40B4-BE49-F238E27FC236}">
                <a16:creationId xmlns:a16="http://schemas.microsoft.com/office/drawing/2014/main" id="{2BC9DF97-2E41-4A0B-83EC-A3DD62BBE0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8FCE1BB3-41A5-4D98-8EEB-B1932EB196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94C2E47A-6FF2-42C7-A229-1BA9B72288E9}" type="slidenum">
              <a:rPr lang="en-US" altLang="es-MX" smtClean="0"/>
              <a:pPr fontAlgn="base">
                <a:spcBef>
                  <a:spcPct val="0"/>
                </a:spcBef>
                <a:spcAft>
                  <a:spcPct val="0"/>
                </a:spcAft>
              </a:pPr>
              <a:t>22</a:t>
            </a:fld>
            <a:endParaRPr lang="en-US" altLang="es-MX"/>
          </a:p>
        </p:txBody>
      </p:sp>
      <p:sp>
        <p:nvSpPr>
          <p:cNvPr id="52227" name="Rectangle 2">
            <a:extLst>
              <a:ext uri="{FF2B5EF4-FFF2-40B4-BE49-F238E27FC236}">
                <a16:creationId xmlns:a16="http://schemas.microsoft.com/office/drawing/2014/main" id="{E9CBFD2B-4497-4BA5-85FF-FFF7269FDA17}"/>
              </a:ext>
            </a:extLst>
          </p:cNvPr>
          <p:cNvSpPr>
            <a:spLocks noChangeArrowheads="1" noTextEdit="1"/>
          </p:cNvSpPr>
          <p:nvPr>
            <p:ph type="sldImg"/>
          </p:nvPr>
        </p:nvSpPr>
        <p:spPr>
          <a:ln/>
        </p:spPr>
      </p:sp>
      <p:sp>
        <p:nvSpPr>
          <p:cNvPr id="52228" name="Rectangle 3">
            <a:extLst>
              <a:ext uri="{FF2B5EF4-FFF2-40B4-BE49-F238E27FC236}">
                <a16:creationId xmlns:a16="http://schemas.microsoft.com/office/drawing/2014/main" id="{DBBCAD56-2C4C-40F0-8DA1-8433D53396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E22B93F3-7544-427E-9382-332F9CDDC6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9684856D-8AF4-4A85-AD5D-92D85115EFC6}" type="slidenum">
              <a:rPr lang="en-US" altLang="es-MX" smtClean="0"/>
              <a:pPr fontAlgn="base">
                <a:spcBef>
                  <a:spcPct val="0"/>
                </a:spcBef>
                <a:spcAft>
                  <a:spcPct val="0"/>
                </a:spcAft>
              </a:pPr>
              <a:t>3</a:t>
            </a:fld>
            <a:endParaRPr lang="en-US" altLang="es-MX"/>
          </a:p>
        </p:txBody>
      </p:sp>
      <p:sp>
        <p:nvSpPr>
          <p:cNvPr id="15363" name="Rectangle 2">
            <a:extLst>
              <a:ext uri="{FF2B5EF4-FFF2-40B4-BE49-F238E27FC236}">
                <a16:creationId xmlns:a16="http://schemas.microsoft.com/office/drawing/2014/main" id="{AA3A0258-248B-46F3-B1C7-AE6A74B2EBDF}"/>
              </a:ext>
            </a:extLst>
          </p:cNvPr>
          <p:cNvSpPr>
            <a:spLocks noChangeArrowheads="1" noTextEdit="1"/>
          </p:cNvSpPr>
          <p:nvPr>
            <p:ph type="sldImg"/>
          </p:nvPr>
        </p:nvSpPr>
        <p:spPr>
          <a:ln/>
        </p:spPr>
      </p:sp>
      <p:sp>
        <p:nvSpPr>
          <p:cNvPr id="15364" name="Rectangle 3">
            <a:extLst>
              <a:ext uri="{FF2B5EF4-FFF2-40B4-BE49-F238E27FC236}">
                <a16:creationId xmlns:a16="http://schemas.microsoft.com/office/drawing/2014/main" id="{A16B5CC7-05CA-46D7-8B1E-E9B71D6C36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08EADF61-78FA-4DFD-BFE1-6458A0A73F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1465A75D-AAF1-45FB-B846-31A83DCFCFB4}" type="slidenum">
              <a:rPr lang="en-US" altLang="es-MX" smtClean="0"/>
              <a:pPr fontAlgn="base">
                <a:spcBef>
                  <a:spcPct val="0"/>
                </a:spcBef>
                <a:spcAft>
                  <a:spcPct val="0"/>
                </a:spcAft>
              </a:pPr>
              <a:t>23</a:t>
            </a:fld>
            <a:endParaRPr lang="en-US" altLang="es-MX"/>
          </a:p>
        </p:txBody>
      </p:sp>
      <p:sp>
        <p:nvSpPr>
          <p:cNvPr id="54275" name="Rectangle 2">
            <a:extLst>
              <a:ext uri="{FF2B5EF4-FFF2-40B4-BE49-F238E27FC236}">
                <a16:creationId xmlns:a16="http://schemas.microsoft.com/office/drawing/2014/main" id="{D6150DF5-B832-4F20-B0AC-4F34826CEAD3}"/>
              </a:ext>
            </a:extLst>
          </p:cNvPr>
          <p:cNvSpPr>
            <a:spLocks noChangeArrowheads="1" noTextEdit="1"/>
          </p:cNvSpPr>
          <p:nvPr>
            <p:ph type="sldImg"/>
          </p:nvPr>
        </p:nvSpPr>
        <p:spPr>
          <a:ln/>
        </p:spPr>
      </p:sp>
      <p:sp>
        <p:nvSpPr>
          <p:cNvPr id="54276" name="Rectangle 3">
            <a:extLst>
              <a:ext uri="{FF2B5EF4-FFF2-40B4-BE49-F238E27FC236}">
                <a16:creationId xmlns:a16="http://schemas.microsoft.com/office/drawing/2014/main" id="{695C9A37-AC97-4679-B17E-1B3A4FF028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D67FD6A2-645F-443E-98DA-5111CE6CC0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B4D72A3B-BA5A-4EB4-A07B-0210F8E1B38F}" type="slidenum">
              <a:rPr lang="en-US" altLang="es-MX" smtClean="0"/>
              <a:pPr fontAlgn="base">
                <a:spcBef>
                  <a:spcPct val="0"/>
                </a:spcBef>
                <a:spcAft>
                  <a:spcPct val="0"/>
                </a:spcAft>
              </a:pPr>
              <a:t>24</a:t>
            </a:fld>
            <a:endParaRPr lang="en-US" altLang="es-MX"/>
          </a:p>
        </p:txBody>
      </p:sp>
      <p:sp>
        <p:nvSpPr>
          <p:cNvPr id="56323" name="Rectangle 2">
            <a:extLst>
              <a:ext uri="{FF2B5EF4-FFF2-40B4-BE49-F238E27FC236}">
                <a16:creationId xmlns:a16="http://schemas.microsoft.com/office/drawing/2014/main" id="{AAFC9107-A961-482F-9656-6DFA37548AF6}"/>
              </a:ext>
            </a:extLst>
          </p:cNvPr>
          <p:cNvSpPr>
            <a:spLocks noChangeArrowheads="1" noTextEdit="1"/>
          </p:cNvSpPr>
          <p:nvPr>
            <p:ph type="sldImg"/>
          </p:nvPr>
        </p:nvSpPr>
        <p:spPr>
          <a:ln/>
        </p:spPr>
      </p:sp>
      <p:sp>
        <p:nvSpPr>
          <p:cNvPr id="56324" name="Rectangle 3">
            <a:extLst>
              <a:ext uri="{FF2B5EF4-FFF2-40B4-BE49-F238E27FC236}">
                <a16:creationId xmlns:a16="http://schemas.microsoft.com/office/drawing/2014/main" id="{E2028697-6FD4-4607-9441-FA88DEE0D9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79EDB441-4F92-4729-9CA8-47123133E3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508204B4-3F25-4622-B399-41BFA907F4D8}" type="slidenum">
              <a:rPr lang="en-US" altLang="es-MX" smtClean="0"/>
              <a:pPr fontAlgn="base">
                <a:spcBef>
                  <a:spcPct val="0"/>
                </a:spcBef>
                <a:spcAft>
                  <a:spcPct val="0"/>
                </a:spcAft>
              </a:pPr>
              <a:t>26</a:t>
            </a:fld>
            <a:endParaRPr lang="en-US" altLang="es-MX"/>
          </a:p>
        </p:txBody>
      </p:sp>
      <p:sp>
        <p:nvSpPr>
          <p:cNvPr id="59395" name="Rectangle 2">
            <a:extLst>
              <a:ext uri="{FF2B5EF4-FFF2-40B4-BE49-F238E27FC236}">
                <a16:creationId xmlns:a16="http://schemas.microsoft.com/office/drawing/2014/main" id="{E0621356-E36B-43AC-9BB5-1E14477CE368}"/>
              </a:ext>
            </a:extLst>
          </p:cNvPr>
          <p:cNvSpPr>
            <a:spLocks noChangeArrowheads="1" noTextEdit="1"/>
          </p:cNvSpPr>
          <p:nvPr>
            <p:ph type="sldImg"/>
          </p:nvPr>
        </p:nvSpPr>
        <p:spPr>
          <a:ln/>
        </p:spPr>
      </p:sp>
      <p:sp>
        <p:nvSpPr>
          <p:cNvPr id="59396" name="Rectangle 3">
            <a:extLst>
              <a:ext uri="{FF2B5EF4-FFF2-40B4-BE49-F238E27FC236}">
                <a16:creationId xmlns:a16="http://schemas.microsoft.com/office/drawing/2014/main" id="{E462E7E8-EF23-4804-9452-3F8A05C6A6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F0CA304-BABA-48FA-8A14-5F836CE400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B43CF106-DC09-4D63-86F3-333BF1225FB8}" type="slidenum">
              <a:rPr lang="en-US" altLang="es-MX" smtClean="0"/>
              <a:pPr fontAlgn="base">
                <a:spcBef>
                  <a:spcPct val="0"/>
                </a:spcBef>
                <a:spcAft>
                  <a:spcPct val="0"/>
                </a:spcAft>
              </a:pPr>
              <a:t>27</a:t>
            </a:fld>
            <a:endParaRPr lang="en-US" altLang="es-MX"/>
          </a:p>
        </p:txBody>
      </p:sp>
      <p:sp>
        <p:nvSpPr>
          <p:cNvPr id="61443" name="Rectangle 2">
            <a:extLst>
              <a:ext uri="{FF2B5EF4-FFF2-40B4-BE49-F238E27FC236}">
                <a16:creationId xmlns:a16="http://schemas.microsoft.com/office/drawing/2014/main" id="{2ACB505B-7BC6-4524-A535-83991CA5280B}"/>
              </a:ext>
            </a:extLst>
          </p:cNvPr>
          <p:cNvSpPr>
            <a:spLocks noChangeArrowheads="1" noTextEdit="1"/>
          </p:cNvSpPr>
          <p:nvPr>
            <p:ph type="sldImg"/>
          </p:nvPr>
        </p:nvSpPr>
        <p:spPr>
          <a:ln/>
        </p:spPr>
      </p:sp>
      <p:sp>
        <p:nvSpPr>
          <p:cNvPr id="61444" name="Rectangle 3">
            <a:extLst>
              <a:ext uri="{FF2B5EF4-FFF2-40B4-BE49-F238E27FC236}">
                <a16:creationId xmlns:a16="http://schemas.microsoft.com/office/drawing/2014/main" id="{73400458-D279-4892-9BD7-366246EE58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AB9D028-A4BA-4F29-B371-7BAFF5DC2F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7BC85E4D-655B-4164-92CE-F74F5C7F5251}" type="slidenum">
              <a:rPr lang="en-US" altLang="es-MX" smtClean="0"/>
              <a:pPr fontAlgn="base">
                <a:spcBef>
                  <a:spcPct val="0"/>
                </a:spcBef>
                <a:spcAft>
                  <a:spcPct val="0"/>
                </a:spcAft>
              </a:pPr>
              <a:t>28</a:t>
            </a:fld>
            <a:endParaRPr lang="en-US" altLang="es-MX"/>
          </a:p>
        </p:txBody>
      </p:sp>
      <p:sp>
        <p:nvSpPr>
          <p:cNvPr id="63491" name="Rectangle 2">
            <a:extLst>
              <a:ext uri="{FF2B5EF4-FFF2-40B4-BE49-F238E27FC236}">
                <a16:creationId xmlns:a16="http://schemas.microsoft.com/office/drawing/2014/main" id="{B9387939-83FC-479A-A981-01A36FD21C8E}"/>
              </a:ext>
            </a:extLst>
          </p:cNvPr>
          <p:cNvSpPr>
            <a:spLocks noChangeArrowheads="1" noTextEdit="1"/>
          </p:cNvSpPr>
          <p:nvPr>
            <p:ph type="sldImg"/>
          </p:nvPr>
        </p:nvSpPr>
        <p:spPr>
          <a:xfrm>
            <a:off x="1146175" y="687388"/>
            <a:ext cx="4567238" cy="3425825"/>
          </a:xfrm>
          <a:ln/>
        </p:spPr>
      </p:sp>
      <p:sp>
        <p:nvSpPr>
          <p:cNvPr id="63492" name="Rectangle 3">
            <a:extLst>
              <a:ext uri="{FF2B5EF4-FFF2-40B4-BE49-F238E27FC236}">
                <a16:creationId xmlns:a16="http://schemas.microsoft.com/office/drawing/2014/main" id="{5A9F347E-288B-443E-A2F1-B8962D9DF0BA}"/>
              </a:ext>
            </a:extLst>
          </p:cNvPr>
          <p:cNvSpPr>
            <a:spLocks noGrp="1" noChangeArrowheads="1"/>
          </p:cNvSpPr>
          <p:nvPr>
            <p:ph type="body" idx="1"/>
          </p:nvPr>
        </p:nvSpPr>
        <p:spPr>
          <a:xfrm>
            <a:off x="912813" y="4343400"/>
            <a:ext cx="5030787"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s-MX" altLang="es-MX" sz="1000">
                <a:latin typeface="Arial" panose="020B0604020202020204" pitchFamily="34" charset="0"/>
              </a:rPr>
              <a:t>El SO debe decidir que bloque libre asignar a un proceso</a:t>
            </a:r>
          </a:p>
          <a:p>
            <a:pPr>
              <a:lnSpc>
                <a:spcPct val="90000"/>
              </a:lnSpc>
            </a:pPr>
            <a:endParaRPr lang="es-MX" altLang="es-MX" sz="1000">
              <a:latin typeface="Arial" panose="020B0604020202020204" pitchFamily="34" charset="0"/>
            </a:endParaRPr>
          </a:p>
          <a:p>
            <a:pPr>
              <a:lnSpc>
                <a:spcPct val="90000"/>
              </a:lnSpc>
            </a:pPr>
            <a:r>
              <a:rPr lang="es-MX" altLang="es-MX" sz="1000">
                <a:latin typeface="Arial" panose="020B0604020202020204" pitchFamily="34" charset="0"/>
              </a:rPr>
              <a:t>El mejor ajuste</a:t>
            </a:r>
          </a:p>
          <a:p>
            <a:pPr lvl="1">
              <a:lnSpc>
                <a:spcPct val="90000"/>
              </a:lnSpc>
              <a:buFontTx/>
              <a:buChar char="•"/>
            </a:pPr>
            <a:r>
              <a:rPr lang="es-MX" altLang="es-MX" sz="1000">
                <a:latin typeface="Arial" panose="020B0604020202020204" pitchFamily="34" charset="0"/>
              </a:rPr>
              <a:t>escoje el bloque que está lo más cerca en tamaño al solicitado</a:t>
            </a:r>
          </a:p>
          <a:p>
            <a:pPr lvl="1">
              <a:lnSpc>
                <a:spcPct val="90000"/>
              </a:lnSpc>
              <a:buFontTx/>
              <a:buChar char="•"/>
            </a:pPr>
            <a:r>
              <a:rPr lang="es-MX" altLang="es-MX" sz="1000">
                <a:latin typeface="Arial" panose="020B0604020202020204" pitchFamily="34" charset="0"/>
              </a:rPr>
              <a:t>en conjunto el peor rendimiento</a:t>
            </a:r>
          </a:p>
          <a:p>
            <a:pPr lvl="1">
              <a:lnSpc>
                <a:spcPct val="90000"/>
              </a:lnSpc>
              <a:buFontTx/>
              <a:buChar char="•"/>
            </a:pPr>
            <a:r>
              <a:rPr lang="es-MX" altLang="es-MX" sz="1000">
                <a:latin typeface="Arial" panose="020B0604020202020204" pitchFamily="34" charset="0"/>
              </a:rPr>
              <a:t>ya que se encuentra el bloque más pequeño por proceso, queda la menor cantidad de fragmentación, se debe compactar más seguido</a:t>
            </a:r>
          </a:p>
          <a:p>
            <a:pPr lvl="1">
              <a:lnSpc>
                <a:spcPct val="90000"/>
              </a:lnSpc>
            </a:pPr>
            <a:endParaRPr lang="es-MX" altLang="es-MX" sz="1000">
              <a:latin typeface="Arial" panose="020B0604020202020204" pitchFamily="34" charset="0"/>
            </a:endParaRPr>
          </a:p>
          <a:p>
            <a:pPr>
              <a:lnSpc>
                <a:spcPct val="90000"/>
              </a:lnSpc>
            </a:pPr>
            <a:r>
              <a:rPr lang="es-MX" altLang="es-MX" sz="1000">
                <a:latin typeface="Arial" panose="020B0604020202020204" pitchFamily="34" charset="0"/>
              </a:rPr>
              <a:t>Algoritmo del primer ajuste</a:t>
            </a:r>
          </a:p>
          <a:p>
            <a:pPr lvl="1">
              <a:lnSpc>
                <a:spcPct val="90000"/>
              </a:lnSpc>
              <a:buFontTx/>
              <a:buChar char="•"/>
            </a:pPr>
            <a:r>
              <a:rPr lang="es-MX" altLang="es-MX" sz="1000">
                <a:latin typeface="Arial" panose="020B0604020202020204" pitchFamily="34" charset="0"/>
              </a:rPr>
              <a:t>comienza recorriendo la memoria desde el inicio y selecciona el primer bloque disponible que sea lo suficientemente grande</a:t>
            </a:r>
          </a:p>
          <a:p>
            <a:pPr lvl="1">
              <a:lnSpc>
                <a:spcPct val="90000"/>
              </a:lnSpc>
              <a:buFontTx/>
              <a:buChar char="•"/>
            </a:pPr>
            <a:r>
              <a:rPr lang="es-MX" altLang="es-MX" sz="1000">
                <a:latin typeface="Arial" panose="020B0604020202020204" pitchFamily="34" charset="0"/>
              </a:rPr>
              <a:t>el más rápido</a:t>
            </a:r>
          </a:p>
          <a:p>
            <a:pPr lvl="1">
              <a:lnSpc>
                <a:spcPct val="90000"/>
              </a:lnSpc>
              <a:buFontTx/>
              <a:buChar char="•"/>
            </a:pPr>
            <a:r>
              <a:rPr lang="es-MX" altLang="es-MX" sz="1000">
                <a:latin typeface="Arial" panose="020B0604020202020204" pitchFamily="34" charset="0"/>
              </a:rPr>
              <a:t>puede tener muchos procesos cargados en el principio de la memoria que deben buscarse cuando se intente encontrar un bloque libre</a:t>
            </a:r>
          </a:p>
          <a:p>
            <a:pPr lvl="1">
              <a:lnSpc>
                <a:spcPct val="90000"/>
              </a:lnSpc>
            </a:pPr>
            <a:endParaRPr lang="es-MX" altLang="es-MX" sz="1000">
              <a:latin typeface="Arial" panose="020B0604020202020204" pitchFamily="34" charset="0"/>
            </a:endParaRPr>
          </a:p>
          <a:p>
            <a:pPr>
              <a:lnSpc>
                <a:spcPct val="90000"/>
              </a:lnSpc>
            </a:pPr>
            <a:r>
              <a:rPr lang="es-MX" altLang="es-MX" sz="1000">
                <a:latin typeface="Arial" panose="020B0604020202020204" pitchFamily="34" charset="0"/>
              </a:rPr>
              <a:t>Siguiente ajuste</a:t>
            </a:r>
          </a:p>
          <a:p>
            <a:pPr lvl="1">
              <a:lnSpc>
                <a:spcPct val="90000"/>
              </a:lnSpc>
              <a:buFontTx/>
              <a:buChar char="•"/>
            </a:pPr>
            <a:r>
              <a:rPr lang="es-MX" altLang="es-MX" sz="1000">
                <a:latin typeface="Arial" panose="020B0604020202020204" pitchFamily="34" charset="0"/>
              </a:rPr>
              <a:t>inicia recorriendo la memoria desde la posición de la última asignación y selecciona el siguiente bloque disponible que sea lo suficientemente grande</a:t>
            </a:r>
          </a:p>
          <a:p>
            <a:pPr lvl="1">
              <a:lnSpc>
                <a:spcPct val="90000"/>
              </a:lnSpc>
              <a:buFontTx/>
              <a:buChar char="•"/>
            </a:pPr>
            <a:r>
              <a:rPr lang="es-MX" altLang="es-MX" sz="1000">
                <a:latin typeface="Arial" panose="020B0604020202020204" pitchFamily="34" charset="0"/>
              </a:rPr>
              <a:t>es más común que se asigne un bloque al final de la memoria donde se encuentra el bloque más grande</a:t>
            </a:r>
          </a:p>
          <a:p>
            <a:pPr lvl="1">
              <a:lnSpc>
                <a:spcPct val="90000"/>
              </a:lnSpc>
              <a:buFontTx/>
              <a:buChar char="•"/>
            </a:pPr>
            <a:r>
              <a:rPr lang="es-MX" altLang="es-MX" sz="1000">
                <a:latin typeface="Arial" panose="020B0604020202020204" pitchFamily="34" charset="0"/>
              </a:rPr>
              <a:t>el bloque más grande de memoria se parte en bloques más pequeños</a:t>
            </a:r>
          </a:p>
          <a:p>
            <a:pPr lvl="1">
              <a:lnSpc>
                <a:spcPct val="90000"/>
              </a:lnSpc>
              <a:buFontTx/>
              <a:buChar char="•"/>
            </a:pPr>
            <a:r>
              <a:rPr lang="es-MX" altLang="es-MX" sz="1000">
                <a:latin typeface="Arial" panose="020B0604020202020204" pitchFamily="34" charset="0"/>
              </a:rPr>
              <a:t>se requiere compactación para obtener un bloque grande al final de la memoria</a:t>
            </a:r>
          </a:p>
          <a:p>
            <a:pPr>
              <a:lnSpc>
                <a:spcPct val="90000"/>
              </a:lnSpc>
            </a:pPr>
            <a:endParaRPr lang="es-MX" altLang="es-MX" sz="100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8354B6A6-BA21-4C2E-ACCF-BDFE822339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B5B02ED3-200E-458B-BA31-69E0CEC72671}" type="slidenum">
              <a:rPr lang="en-US" altLang="es-MX" smtClean="0"/>
              <a:pPr fontAlgn="base">
                <a:spcBef>
                  <a:spcPct val="0"/>
                </a:spcBef>
                <a:spcAft>
                  <a:spcPct val="0"/>
                </a:spcAft>
              </a:pPr>
              <a:t>29</a:t>
            </a:fld>
            <a:endParaRPr lang="en-US" altLang="es-MX"/>
          </a:p>
        </p:txBody>
      </p:sp>
      <p:sp>
        <p:nvSpPr>
          <p:cNvPr id="65539" name="Rectangle 2">
            <a:extLst>
              <a:ext uri="{FF2B5EF4-FFF2-40B4-BE49-F238E27FC236}">
                <a16:creationId xmlns:a16="http://schemas.microsoft.com/office/drawing/2014/main" id="{DD4DC9CF-AA29-40A1-A429-DF53DF8B1A76}"/>
              </a:ext>
            </a:extLst>
          </p:cNvPr>
          <p:cNvSpPr>
            <a:spLocks noChangeArrowheads="1" noTextEdit="1"/>
          </p:cNvSpPr>
          <p:nvPr>
            <p:ph type="sldImg"/>
          </p:nvPr>
        </p:nvSpPr>
        <p:spPr>
          <a:ln/>
        </p:spPr>
      </p:sp>
      <p:sp>
        <p:nvSpPr>
          <p:cNvPr id="65540" name="Rectangle 3">
            <a:extLst>
              <a:ext uri="{FF2B5EF4-FFF2-40B4-BE49-F238E27FC236}">
                <a16:creationId xmlns:a16="http://schemas.microsoft.com/office/drawing/2014/main" id="{1CD94AA7-D487-4887-A86A-03181D219E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4872CCB8-C2C9-437A-A9DF-741C4366D4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CB6B0D77-EAD4-4987-9515-108D90ACFDA7}" type="slidenum">
              <a:rPr lang="en-US" altLang="es-MX" smtClean="0"/>
              <a:pPr fontAlgn="base">
                <a:spcBef>
                  <a:spcPct val="0"/>
                </a:spcBef>
                <a:spcAft>
                  <a:spcPct val="0"/>
                </a:spcAft>
              </a:pPr>
              <a:t>30</a:t>
            </a:fld>
            <a:endParaRPr lang="en-US" altLang="es-MX"/>
          </a:p>
        </p:txBody>
      </p:sp>
      <p:sp>
        <p:nvSpPr>
          <p:cNvPr id="67587" name="Rectangle 2">
            <a:extLst>
              <a:ext uri="{FF2B5EF4-FFF2-40B4-BE49-F238E27FC236}">
                <a16:creationId xmlns:a16="http://schemas.microsoft.com/office/drawing/2014/main" id="{AB1DBBCE-4E75-48C2-9289-1637764E191E}"/>
              </a:ext>
            </a:extLst>
          </p:cNvPr>
          <p:cNvSpPr>
            <a:spLocks noChangeArrowheads="1" noTextEdit="1"/>
          </p:cNvSpPr>
          <p:nvPr>
            <p:ph type="sldImg"/>
          </p:nvPr>
        </p:nvSpPr>
        <p:spPr>
          <a:ln/>
        </p:spPr>
      </p:sp>
      <p:sp>
        <p:nvSpPr>
          <p:cNvPr id="67588" name="Rectangle 3">
            <a:extLst>
              <a:ext uri="{FF2B5EF4-FFF2-40B4-BE49-F238E27FC236}">
                <a16:creationId xmlns:a16="http://schemas.microsoft.com/office/drawing/2014/main" id="{347AD01D-7E46-4739-935F-4D5A7BE655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4BFB3A26-555E-43BC-8396-F834D48993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DEB7EFFC-B1E3-496B-B73A-F50C3FB5A3E4}" type="slidenum">
              <a:rPr lang="en-US" altLang="es-MX" smtClean="0"/>
              <a:pPr fontAlgn="base">
                <a:spcBef>
                  <a:spcPct val="0"/>
                </a:spcBef>
                <a:spcAft>
                  <a:spcPct val="0"/>
                </a:spcAft>
              </a:pPr>
              <a:t>31</a:t>
            </a:fld>
            <a:endParaRPr lang="en-US" altLang="es-MX"/>
          </a:p>
        </p:txBody>
      </p:sp>
      <p:sp>
        <p:nvSpPr>
          <p:cNvPr id="69635" name="Rectangle 2">
            <a:extLst>
              <a:ext uri="{FF2B5EF4-FFF2-40B4-BE49-F238E27FC236}">
                <a16:creationId xmlns:a16="http://schemas.microsoft.com/office/drawing/2014/main" id="{7CAF731F-2BFE-4771-8137-2E0606B87114}"/>
              </a:ext>
            </a:extLst>
          </p:cNvPr>
          <p:cNvSpPr>
            <a:spLocks noChangeArrowheads="1" noTextEdit="1"/>
          </p:cNvSpPr>
          <p:nvPr>
            <p:ph type="sldImg"/>
          </p:nvPr>
        </p:nvSpPr>
        <p:spPr>
          <a:ln/>
        </p:spPr>
      </p:sp>
      <p:sp>
        <p:nvSpPr>
          <p:cNvPr id="69636" name="Rectangle 3">
            <a:extLst>
              <a:ext uri="{FF2B5EF4-FFF2-40B4-BE49-F238E27FC236}">
                <a16:creationId xmlns:a16="http://schemas.microsoft.com/office/drawing/2014/main" id="{BAF81D03-71B0-4204-BC16-BE1A347709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B8198509-1149-4748-BD7F-D5044E15DD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DF8EE58A-D42A-4377-A04F-5B899D90362F}" type="slidenum">
              <a:rPr lang="en-US" altLang="es-MX" smtClean="0"/>
              <a:pPr fontAlgn="base">
                <a:spcBef>
                  <a:spcPct val="0"/>
                </a:spcBef>
                <a:spcAft>
                  <a:spcPct val="0"/>
                </a:spcAft>
              </a:pPr>
              <a:t>32</a:t>
            </a:fld>
            <a:endParaRPr lang="en-US" altLang="es-MX"/>
          </a:p>
        </p:txBody>
      </p:sp>
      <p:sp>
        <p:nvSpPr>
          <p:cNvPr id="71683" name="Rectangle 2">
            <a:extLst>
              <a:ext uri="{FF2B5EF4-FFF2-40B4-BE49-F238E27FC236}">
                <a16:creationId xmlns:a16="http://schemas.microsoft.com/office/drawing/2014/main" id="{CDEECB29-7E43-40E9-92CF-A769A453F68C}"/>
              </a:ext>
            </a:extLst>
          </p:cNvPr>
          <p:cNvSpPr>
            <a:spLocks noChangeArrowheads="1" noTextEdit="1"/>
          </p:cNvSpPr>
          <p:nvPr>
            <p:ph type="sldImg"/>
          </p:nvPr>
        </p:nvSpPr>
        <p:spPr>
          <a:ln/>
        </p:spPr>
      </p:sp>
      <p:sp>
        <p:nvSpPr>
          <p:cNvPr id="71684" name="Rectangle 3">
            <a:extLst>
              <a:ext uri="{FF2B5EF4-FFF2-40B4-BE49-F238E27FC236}">
                <a16:creationId xmlns:a16="http://schemas.microsoft.com/office/drawing/2014/main" id="{3FAF32FF-4339-4364-9A15-D36583D9C0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4B016032-1BCD-41C2-8CC5-465CE8EC05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CDB373D6-7116-4A1B-8761-5ECE707BCADC}" type="slidenum">
              <a:rPr lang="en-US" altLang="es-MX" smtClean="0"/>
              <a:pPr fontAlgn="base">
                <a:spcBef>
                  <a:spcPct val="0"/>
                </a:spcBef>
                <a:spcAft>
                  <a:spcPct val="0"/>
                </a:spcAft>
              </a:pPr>
              <a:t>33</a:t>
            </a:fld>
            <a:endParaRPr lang="en-US" altLang="es-MX"/>
          </a:p>
        </p:txBody>
      </p:sp>
      <p:sp>
        <p:nvSpPr>
          <p:cNvPr id="73731" name="Rectangle 2">
            <a:extLst>
              <a:ext uri="{FF2B5EF4-FFF2-40B4-BE49-F238E27FC236}">
                <a16:creationId xmlns:a16="http://schemas.microsoft.com/office/drawing/2014/main" id="{2F6FD818-9FD3-4AD0-A046-75509029BF6A}"/>
              </a:ext>
            </a:extLst>
          </p:cNvPr>
          <p:cNvSpPr>
            <a:spLocks noChangeArrowheads="1" noTextEdit="1"/>
          </p:cNvSpPr>
          <p:nvPr>
            <p:ph type="sldImg"/>
          </p:nvPr>
        </p:nvSpPr>
        <p:spPr>
          <a:ln/>
        </p:spPr>
      </p:sp>
      <p:sp>
        <p:nvSpPr>
          <p:cNvPr id="73732" name="Rectangle 3">
            <a:extLst>
              <a:ext uri="{FF2B5EF4-FFF2-40B4-BE49-F238E27FC236}">
                <a16:creationId xmlns:a16="http://schemas.microsoft.com/office/drawing/2014/main" id="{C57C4AFE-9B5D-4855-A4FF-17090E89C5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01737758-E629-46C5-9FAF-340962B427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EEB913F2-0310-4808-A697-D3999D37CAA8}" type="slidenum">
              <a:rPr lang="en-US" altLang="es-MX" smtClean="0"/>
              <a:pPr fontAlgn="base">
                <a:spcBef>
                  <a:spcPct val="0"/>
                </a:spcBef>
                <a:spcAft>
                  <a:spcPct val="0"/>
                </a:spcAft>
              </a:pPr>
              <a:t>4</a:t>
            </a:fld>
            <a:endParaRPr lang="en-US" altLang="es-MX"/>
          </a:p>
        </p:txBody>
      </p:sp>
      <p:sp>
        <p:nvSpPr>
          <p:cNvPr id="17411" name="Rectangle 2">
            <a:extLst>
              <a:ext uri="{FF2B5EF4-FFF2-40B4-BE49-F238E27FC236}">
                <a16:creationId xmlns:a16="http://schemas.microsoft.com/office/drawing/2014/main" id="{D4AB43A6-9237-41DF-82D2-5C60393BA797}"/>
              </a:ext>
            </a:extLst>
          </p:cNvPr>
          <p:cNvSpPr>
            <a:spLocks noChangeArrowheads="1" noTextEdit="1"/>
          </p:cNvSpPr>
          <p:nvPr>
            <p:ph type="sldImg"/>
          </p:nvPr>
        </p:nvSpPr>
        <p:spPr>
          <a:ln/>
        </p:spPr>
      </p:sp>
      <p:sp>
        <p:nvSpPr>
          <p:cNvPr id="17412" name="Rectangle 3">
            <a:extLst>
              <a:ext uri="{FF2B5EF4-FFF2-40B4-BE49-F238E27FC236}">
                <a16:creationId xmlns:a16="http://schemas.microsoft.com/office/drawing/2014/main" id="{8015D778-4C08-4BF9-9264-11E3D998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A283953D-6B90-4E9F-BD28-D9D41F2FFE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14CC3E99-BC27-4910-96E3-30867BC758AC}" type="slidenum">
              <a:rPr lang="en-US" altLang="es-MX" smtClean="0"/>
              <a:pPr fontAlgn="base">
                <a:spcBef>
                  <a:spcPct val="0"/>
                </a:spcBef>
                <a:spcAft>
                  <a:spcPct val="0"/>
                </a:spcAft>
              </a:pPr>
              <a:t>35</a:t>
            </a:fld>
            <a:endParaRPr lang="en-US" altLang="es-MX"/>
          </a:p>
        </p:txBody>
      </p:sp>
      <p:sp>
        <p:nvSpPr>
          <p:cNvPr id="76803" name="Rectangle 2">
            <a:extLst>
              <a:ext uri="{FF2B5EF4-FFF2-40B4-BE49-F238E27FC236}">
                <a16:creationId xmlns:a16="http://schemas.microsoft.com/office/drawing/2014/main" id="{805AE5A6-EA1D-496F-82C6-BC54A38F5921}"/>
              </a:ext>
            </a:extLst>
          </p:cNvPr>
          <p:cNvSpPr>
            <a:spLocks noChangeArrowheads="1" noTextEdit="1"/>
          </p:cNvSpPr>
          <p:nvPr>
            <p:ph type="sldImg"/>
          </p:nvPr>
        </p:nvSpPr>
        <p:spPr>
          <a:xfrm>
            <a:off x="1127125" y="682625"/>
            <a:ext cx="4567238" cy="3425825"/>
          </a:xfrm>
          <a:ln/>
        </p:spPr>
      </p:sp>
      <p:sp>
        <p:nvSpPr>
          <p:cNvPr id="76804" name="Rectangle 3">
            <a:extLst>
              <a:ext uri="{FF2B5EF4-FFF2-40B4-BE49-F238E27FC236}">
                <a16:creationId xmlns:a16="http://schemas.microsoft.com/office/drawing/2014/main" id="{9610BEF5-247F-45BC-9F93-BA3040574CD0}"/>
              </a:ext>
            </a:extLst>
          </p:cNvPr>
          <p:cNvSpPr>
            <a:spLocks noGrp="1" noChangeArrowheads="1"/>
          </p:cNvSpPr>
          <p:nvPr>
            <p:ph type="body" idx="1"/>
          </p:nvPr>
        </p:nvSpPr>
        <p:spPr>
          <a:xfrm>
            <a:off x="912813" y="4343400"/>
            <a:ext cx="5030787"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476159E1-F821-4F90-8C21-FC2BD2AB92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6E06C67F-1915-4B0A-A9AD-1AA3E3BAA3C1}" type="slidenum">
              <a:rPr lang="en-US" altLang="es-MX" smtClean="0"/>
              <a:pPr fontAlgn="base">
                <a:spcBef>
                  <a:spcPct val="0"/>
                </a:spcBef>
                <a:spcAft>
                  <a:spcPct val="0"/>
                </a:spcAft>
              </a:pPr>
              <a:t>36</a:t>
            </a:fld>
            <a:endParaRPr lang="en-US" altLang="es-MX"/>
          </a:p>
        </p:txBody>
      </p:sp>
      <p:sp>
        <p:nvSpPr>
          <p:cNvPr id="78851" name="Rectangle 2">
            <a:extLst>
              <a:ext uri="{FF2B5EF4-FFF2-40B4-BE49-F238E27FC236}">
                <a16:creationId xmlns:a16="http://schemas.microsoft.com/office/drawing/2014/main" id="{5DA62CFF-0A0B-4FDA-B45D-0ED60C90C0EC}"/>
              </a:ext>
            </a:extLst>
          </p:cNvPr>
          <p:cNvSpPr>
            <a:spLocks noChangeArrowheads="1" noTextEdit="1"/>
          </p:cNvSpPr>
          <p:nvPr>
            <p:ph type="sldImg"/>
          </p:nvPr>
        </p:nvSpPr>
        <p:spPr>
          <a:ln/>
        </p:spPr>
      </p:sp>
      <p:sp>
        <p:nvSpPr>
          <p:cNvPr id="78852" name="Rectangle 3">
            <a:extLst>
              <a:ext uri="{FF2B5EF4-FFF2-40B4-BE49-F238E27FC236}">
                <a16:creationId xmlns:a16="http://schemas.microsoft.com/office/drawing/2014/main" id="{46B04C17-F743-4943-9365-DD5CBD6BBE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61E6BC16-1DD3-4212-B93C-608496DAF5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56C3E0D2-9B2C-4D0B-8985-A09D10D6F594}" type="slidenum">
              <a:rPr lang="en-US" altLang="es-MX" smtClean="0"/>
              <a:pPr fontAlgn="base">
                <a:spcBef>
                  <a:spcPct val="0"/>
                </a:spcBef>
                <a:spcAft>
                  <a:spcPct val="0"/>
                </a:spcAft>
              </a:pPr>
              <a:t>37</a:t>
            </a:fld>
            <a:endParaRPr lang="en-US" altLang="es-MX"/>
          </a:p>
        </p:txBody>
      </p:sp>
      <p:sp>
        <p:nvSpPr>
          <p:cNvPr id="80899" name="Rectangle 2">
            <a:extLst>
              <a:ext uri="{FF2B5EF4-FFF2-40B4-BE49-F238E27FC236}">
                <a16:creationId xmlns:a16="http://schemas.microsoft.com/office/drawing/2014/main" id="{310B7656-974D-44D4-A64D-A1CE09C3551D}"/>
              </a:ext>
            </a:extLst>
          </p:cNvPr>
          <p:cNvSpPr>
            <a:spLocks noChangeArrowheads="1" noTextEdit="1"/>
          </p:cNvSpPr>
          <p:nvPr>
            <p:ph type="sldImg"/>
          </p:nvPr>
        </p:nvSpPr>
        <p:spPr>
          <a:ln/>
        </p:spPr>
      </p:sp>
      <p:sp>
        <p:nvSpPr>
          <p:cNvPr id="80900" name="Rectangle 3">
            <a:extLst>
              <a:ext uri="{FF2B5EF4-FFF2-40B4-BE49-F238E27FC236}">
                <a16:creationId xmlns:a16="http://schemas.microsoft.com/office/drawing/2014/main" id="{C2D2FBA4-55A0-4DB4-A082-87B7FB6F6D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1623762C-4AAF-452E-878C-45C69EB893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4EEA58ED-7C41-4443-B8D3-BEB5B81FB17C}" type="slidenum">
              <a:rPr lang="en-US" altLang="es-MX" smtClean="0"/>
              <a:pPr fontAlgn="base">
                <a:spcBef>
                  <a:spcPct val="0"/>
                </a:spcBef>
                <a:spcAft>
                  <a:spcPct val="0"/>
                </a:spcAft>
              </a:pPr>
              <a:t>38</a:t>
            </a:fld>
            <a:endParaRPr lang="en-US" altLang="es-MX"/>
          </a:p>
        </p:txBody>
      </p:sp>
      <p:sp>
        <p:nvSpPr>
          <p:cNvPr id="82947" name="Rectangle 2">
            <a:extLst>
              <a:ext uri="{FF2B5EF4-FFF2-40B4-BE49-F238E27FC236}">
                <a16:creationId xmlns:a16="http://schemas.microsoft.com/office/drawing/2014/main" id="{3139D9E9-B88B-4265-A2E5-AED9B6C7C0D3}"/>
              </a:ext>
            </a:extLst>
          </p:cNvPr>
          <p:cNvSpPr>
            <a:spLocks noChangeArrowheads="1" noTextEdit="1"/>
          </p:cNvSpPr>
          <p:nvPr>
            <p:ph type="sldImg"/>
          </p:nvPr>
        </p:nvSpPr>
        <p:spPr>
          <a:ln/>
        </p:spPr>
      </p:sp>
      <p:sp>
        <p:nvSpPr>
          <p:cNvPr id="82948" name="Rectangle 3">
            <a:extLst>
              <a:ext uri="{FF2B5EF4-FFF2-40B4-BE49-F238E27FC236}">
                <a16:creationId xmlns:a16="http://schemas.microsoft.com/office/drawing/2014/main" id="{03D1013D-E32A-4F6E-A7C8-FE29C64E3E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66DF136-0C5F-4AB8-AAD4-C074629DDE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F7106861-4DBF-408F-86DA-231C206EA76B}" type="slidenum">
              <a:rPr lang="en-US" altLang="es-MX" smtClean="0"/>
              <a:pPr fontAlgn="base">
                <a:spcBef>
                  <a:spcPct val="0"/>
                </a:spcBef>
                <a:spcAft>
                  <a:spcPct val="0"/>
                </a:spcAft>
              </a:pPr>
              <a:t>39</a:t>
            </a:fld>
            <a:endParaRPr lang="en-US" altLang="es-MX"/>
          </a:p>
        </p:txBody>
      </p:sp>
      <p:sp>
        <p:nvSpPr>
          <p:cNvPr id="84995" name="Rectangle 2">
            <a:extLst>
              <a:ext uri="{FF2B5EF4-FFF2-40B4-BE49-F238E27FC236}">
                <a16:creationId xmlns:a16="http://schemas.microsoft.com/office/drawing/2014/main" id="{4DB3DF28-DF78-4CAD-A5FD-19E538D6BB96}"/>
              </a:ext>
            </a:extLst>
          </p:cNvPr>
          <p:cNvSpPr>
            <a:spLocks noChangeArrowheads="1" noTextEdit="1"/>
          </p:cNvSpPr>
          <p:nvPr>
            <p:ph type="sldImg"/>
          </p:nvPr>
        </p:nvSpPr>
        <p:spPr>
          <a:ln/>
        </p:spPr>
      </p:sp>
      <p:sp>
        <p:nvSpPr>
          <p:cNvPr id="84996" name="Rectangle 3">
            <a:extLst>
              <a:ext uri="{FF2B5EF4-FFF2-40B4-BE49-F238E27FC236}">
                <a16:creationId xmlns:a16="http://schemas.microsoft.com/office/drawing/2014/main" id="{E8D0AC5B-7CF0-464A-947E-6FFBD4CC7F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684B1353-12E6-4EA4-AF96-3C64A6A7B0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2186E73E-A6F0-4170-8425-AD451D9CC8B2}" type="slidenum">
              <a:rPr lang="en-US" altLang="es-MX" smtClean="0"/>
              <a:pPr fontAlgn="base">
                <a:spcBef>
                  <a:spcPct val="0"/>
                </a:spcBef>
                <a:spcAft>
                  <a:spcPct val="0"/>
                </a:spcAft>
              </a:pPr>
              <a:t>40</a:t>
            </a:fld>
            <a:endParaRPr lang="en-US" altLang="es-MX"/>
          </a:p>
        </p:txBody>
      </p:sp>
      <p:sp>
        <p:nvSpPr>
          <p:cNvPr id="87043" name="Rectangle 2">
            <a:extLst>
              <a:ext uri="{FF2B5EF4-FFF2-40B4-BE49-F238E27FC236}">
                <a16:creationId xmlns:a16="http://schemas.microsoft.com/office/drawing/2014/main" id="{0D568309-793F-40EE-BE18-3E4C7E68E630}"/>
              </a:ext>
            </a:extLst>
          </p:cNvPr>
          <p:cNvSpPr>
            <a:spLocks noChangeArrowheads="1" noTextEdit="1"/>
          </p:cNvSpPr>
          <p:nvPr>
            <p:ph type="sldImg"/>
          </p:nvPr>
        </p:nvSpPr>
        <p:spPr>
          <a:ln/>
        </p:spPr>
      </p:sp>
      <p:sp>
        <p:nvSpPr>
          <p:cNvPr id="87044" name="Rectangle 3">
            <a:extLst>
              <a:ext uri="{FF2B5EF4-FFF2-40B4-BE49-F238E27FC236}">
                <a16:creationId xmlns:a16="http://schemas.microsoft.com/office/drawing/2014/main" id="{24836ABB-1563-4024-9B21-3C9E6F999F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9A7C69D3-D609-45B8-99CE-70DAB1213E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C3CA3B4B-6711-4D89-A513-9918BA9922C2}" type="slidenum">
              <a:rPr lang="en-US" altLang="es-MX" smtClean="0"/>
              <a:pPr fontAlgn="base">
                <a:spcBef>
                  <a:spcPct val="0"/>
                </a:spcBef>
                <a:spcAft>
                  <a:spcPct val="0"/>
                </a:spcAft>
              </a:pPr>
              <a:t>41</a:t>
            </a:fld>
            <a:endParaRPr lang="en-US" altLang="es-MX"/>
          </a:p>
        </p:txBody>
      </p:sp>
      <p:sp>
        <p:nvSpPr>
          <p:cNvPr id="89091" name="Rectangle 2">
            <a:extLst>
              <a:ext uri="{FF2B5EF4-FFF2-40B4-BE49-F238E27FC236}">
                <a16:creationId xmlns:a16="http://schemas.microsoft.com/office/drawing/2014/main" id="{9A858F94-A65A-434C-9D92-47F81DE4BE4C}"/>
              </a:ext>
            </a:extLst>
          </p:cNvPr>
          <p:cNvSpPr>
            <a:spLocks noChangeArrowheads="1" noTextEdit="1"/>
          </p:cNvSpPr>
          <p:nvPr>
            <p:ph type="sldImg"/>
          </p:nvPr>
        </p:nvSpPr>
        <p:spPr>
          <a:ln/>
        </p:spPr>
      </p:sp>
      <p:sp>
        <p:nvSpPr>
          <p:cNvPr id="89092" name="Rectangle 3">
            <a:extLst>
              <a:ext uri="{FF2B5EF4-FFF2-40B4-BE49-F238E27FC236}">
                <a16:creationId xmlns:a16="http://schemas.microsoft.com/office/drawing/2014/main" id="{8D2BF54A-F79A-4D51-9364-0FD585B994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90922559-494B-45D5-BBC4-FAEC8A40C0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74F384AB-F2D3-4C6C-8A10-8D671F41FBF6}" type="slidenum">
              <a:rPr lang="en-US" altLang="es-MX" smtClean="0"/>
              <a:pPr fontAlgn="base">
                <a:spcBef>
                  <a:spcPct val="0"/>
                </a:spcBef>
                <a:spcAft>
                  <a:spcPct val="0"/>
                </a:spcAft>
              </a:pPr>
              <a:t>42</a:t>
            </a:fld>
            <a:endParaRPr lang="en-US" altLang="es-MX"/>
          </a:p>
        </p:txBody>
      </p:sp>
      <p:sp>
        <p:nvSpPr>
          <p:cNvPr id="91139" name="Rectangle 2">
            <a:extLst>
              <a:ext uri="{FF2B5EF4-FFF2-40B4-BE49-F238E27FC236}">
                <a16:creationId xmlns:a16="http://schemas.microsoft.com/office/drawing/2014/main" id="{3298D4A6-66D9-43F9-9CD7-A54094D9E6E3}"/>
              </a:ext>
            </a:extLst>
          </p:cNvPr>
          <p:cNvSpPr>
            <a:spLocks noChangeArrowheads="1" noTextEdit="1"/>
          </p:cNvSpPr>
          <p:nvPr>
            <p:ph type="sldImg"/>
          </p:nvPr>
        </p:nvSpPr>
        <p:spPr>
          <a:ln/>
        </p:spPr>
      </p:sp>
      <p:sp>
        <p:nvSpPr>
          <p:cNvPr id="91140" name="Rectangle 3">
            <a:extLst>
              <a:ext uri="{FF2B5EF4-FFF2-40B4-BE49-F238E27FC236}">
                <a16:creationId xmlns:a16="http://schemas.microsoft.com/office/drawing/2014/main" id="{8D93F0C2-5663-4DAD-8466-FC4E44646E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71334F14-3153-4C7A-8392-128BF957A5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8FA9A394-CBEB-4552-9B95-B68A3AB57087}" type="slidenum">
              <a:rPr lang="en-US" altLang="es-MX" smtClean="0"/>
              <a:pPr fontAlgn="base">
                <a:spcBef>
                  <a:spcPct val="0"/>
                </a:spcBef>
                <a:spcAft>
                  <a:spcPct val="0"/>
                </a:spcAft>
              </a:pPr>
              <a:t>43</a:t>
            </a:fld>
            <a:endParaRPr lang="en-US" altLang="es-MX"/>
          </a:p>
        </p:txBody>
      </p:sp>
      <p:sp>
        <p:nvSpPr>
          <p:cNvPr id="93187" name="Rectangle 2">
            <a:extLst>
              <a:ext uri="{FF2B5EF4-FFF2-40B4-BE49-F238E27FC236}">
                <a16:creationId xmlns:a16="http://schemas.microsoft.com/office/drawing/2014/main" id="{578DDE46-404D-4963-B941-C62B24E6BA5F}"/>
              </a:ext>
            </a:extLst>
          </p:cNvPr>
          <p:cNvSpPr>
            <a:spLocks noChangeArrowheads="1" noTextEdit="1"/>
          </p:cNvSpPr>
          <p:nvPr>
            <p:ph type="sldImg"/>
          </p:nvPr>
        </p:nvSpPr>
        <p:spPr>
          <a:ln/>
        </p:spPr>
      </p:sp>
      <p:sp>
        <p:nvSpPr>
          <p:cNvPr id="93188" name="Rectangle 3">
            <a:extLst>
              <a:ext uri="{FF2B5EF4-FFF2-40B4-BE49-F238E27FC236}">
                <a16:creationId xmlns:a16="http://schemas.microsoft.com/office/drawing/2014/main" id="{3EE97982-B6E2-4D73-A412-0650DBC30F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D9FC69D0-918A-4953-8E63-9AB002657B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47695F2E-B405-475E-ABAC-A6C705B5369F}" type="slidenum">
              <a:rPr lang="en-US" altLang="es-MX" smtClean="0"/>
              <a:pPr fontAlgn="base">
                <a:spcBef>
                  <a:spcPct val="0"/>
                </a:spcBef>
                <a:spcAft>
                  <a:spcPct val="0"/>
                </a:spcAft>
              </a:pPr>
              <a:t>44</a:t>
            </a:fld>
            <a:endParaRPr lang="en-US" altLang="es-MX"/>
          </a:p>
        </p:txBody>
      </p:sp>
      <p:sp>
        <p:nvSpPr>
          <p:cNvPr id="95235" name="Rectangle 2">
            <a:extLst>
              <a:ext uri="{FF2B5EF4-FFF2-40B4-BE49-F238E27FC236}">
                <a16:creationId xmlns:a16="http://schemas.microsoft.com/office/drawing/2014/main" id="{DB18DF88-8F54-45E4-AF8A-22CBC7CFD798}"/>
              </a:ext>
            </a:extLst>
          </p:cNvPr>
          <p:cNvSpPr>
            <a:spLocks noChangeArrowheads="1" noTextEdit="1"/>
          </p:cNvSpPr>
          <p:nvPr>
            <p:ph type="sldImg"/>
          </p:nvPr>
        </p:nvSpPr>
        <p:spPr>
          <a:ln/>
        </p:spPr>
      </p:sp>
      <p:sp>
        <p:nvSpPr>
          <p:cNvPr id="95236" name="Rectangle 3">
            <a:extLst>
              <a:ext uri="{FF2B5EF4-FFF2-40B4-BE49-F238E27FC236}">
                <a16:creationId xmlns:a16="http://schemas.microsoft.com/office/drawing/2014/main" id="{9C842D98-BC62-4B56-8B3A-BAEA1053F9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05E6418F-4057-460A-B7D4-FB251B2A26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FFA1DC6D-4A76-4EE7-980A-4CB611585521}" type="slidenum">
              <a:rPr lang="en-US" altLang="es-MX" smtClean="0"/>
              <a:pPr fontAlgn="base">
                <a:spcBef>
                  <a:spcPct val="0"/>
                </a:spcBef>
                <a:spcAft>
                  <a:spcPct val="0"/>
                </a:spcAft>
              </a:pPr>
              <a:t>5</a:t>
            </a:fld>
            <a:endParaRPr lang="en-US" altLang="es-MX"/>
          </a:p>
        </p:txBody>
      </p:sp>
      <p:sp>
        <p:nvSpPr>
          <p:cNvPr id="19459" name="Rectangle 2">
            <a:extLst>
              <a:ext uri="{FF2B5EF4-FFF2-40B4-BE49-F238E27FC236}">
                <a16:creationId xmlns:a16="http://schemas.microsoft.com/office/drawing/2014/main" id="{C559E54D-2FA1-4DBF-B292-048EB89307DC}"/>
              </a:ext>
            </a:extLst>
          </p:cNvPr>
          <p:cNvSpPr>
            <a:spLocks noChangeArrowheads="1" noTextEdit="1"/>
          </p:cNvSpPr>
          <p:nvPr>
            <p:ph type="sldImg"/>
          </p:nvPr>
        </p:nvSpPr>
        <p:spPr>
          <a:ln/>
        </p:spPr>
      </p:sp>
      <p:sp>
        <p:nvSpPr>
          <p:cNvPr id="19460" name="Rectangle 3">
            <a:extLst>
              <a:ext uri="{FF2B5EF4-FFF2-40B4-BE49-F238E27FC236}">
                <a16:creationId xmlns:a16="http://schemas.microsoft.com/office/drawing/2014/main" id="{8C1E8812-8F5E-45D3-B9A9-DA07E7F12E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C92AAF7B-59B4-4B95-A9D1-68AD867016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F6A104A6-B8F0-44B1-8E4A-82199B4380BC}" type="slidenum">
              <a:rPr lang="en-US" altLang="es-MX" smtClean="0"/>
              <a:pPr fontAlgn="base">
                <a:spcBef>
                  <a:spcPct val="0"/>
                </a:spcBef>
                <a:spcAft>
                  <a:spcPct val="0"/>
                </a:spcAft>
              </a:pPr>
              <a:t>45</a:t>
            </a:fld>
            <a:endParaRPr lang="en-US" altLang="es-MX"/>
          </a:p>
        </p:txBody>
      </p:sp>
      <p:sp>
        <p:nvSpPr>
          <p:cNvPr id="97283" name="Rectangle 2">
            <a:extLst>
              <a:ext uri="{FF2B5EF4-FFF2-40B4-BE49-F238E27FC236}">
                <a16:creationId xmlns:a16="http://schemas.microsoft.com/office/drawing/2014/main" id="{59317BAB-C02D-46ED-927D-5BC5D0E67EE2}"/>
              </a:ext>
            </a:extLst>
          </p:cNvPr>
          <p:cNvSpPr>
            <a:spLocks noChangeArrowheads="1" noTextEdit="1"/>
          </p:cNvSpPr>
          <p:nvPr>
            <p:ph type="sldImg"/>
          </p:nvPr>
        </p:nvSpPr>
        <p:spPr>
          <a:ln/>
        </p:spPr>
      </p:sp>
      <p:sp>
        <p:nvSpPr>
          <p:cNvPr id="97284" name="Rectangle 3">
            <a:extLst>
              <a:ext uri="{FF2B5EF4-FFF2-40B4-BE49-F238E27FC236}">
                <a16:creationId xmlns:a16="http://schemas.microsoft.com/office/drawing/2014/main" id="{AB21B69D-2CA0-4475-AAC9-52D3DC3E0D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BC15F23A-91D0-4A7E-81CA-9CC48C44B1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6FF7FB04-A457-400C-8C63-BEFC73FD09FE}" type="slidenum">
              <a:rPr lang="en-US" altLang="es-MX" smtClean="0"/>
              <a:pPr fontAlgn="base">
                <a:spcBef>
                  <a:spcPct val="0"/>
                </a:spcBef>
                <a:spcAft>
                  <a:spcPct val="0"/>
                </a:spcAft>
              </a:pPr>
              <a:t>46</a:t>
            </a:fld>
            <a:endParaRPr lang="en-US" altLang="es-MX"/>
          </a:p>
        </p:txBody>
      </p:sp>
      <p:sp>
        <p:nvSpPr>
          <p:cNvPr id="99331" name="Rectangle 2">
            <a:extLst>
              <a:ext uri="{FF2B5EF4-FFF2-40B4-BE49-F238E27FC236}">
                <a16:creationId xmlns:a16="http://schemas.microsoft.com/office/drawing/2014/main" id="{D37849AB-AF55-4329-9C15-ABB3E3EF88F6}"/>
              </a:ext>
            </a:extLst>
          </p:cNvPr>
          <p:cNvSpPr>
            <a:spLocks noChangeArrowheads="1" noTextEdit="1"/>
          </p:cNvSpPr>
          <p:nvPr>
            <p:ph type="sldImg"/>
          </p:nvPr>
        </p:nvSpPr>
        <p:spPr>
          <a:ln/>
        </p:spPr>
      </p:sp>
      <p:sp>
        <p:nvSpPr>
          <p:cNvPr id="99332" name="Rectangle 3">
            <a:extLst>
              <a:ext uri="{FF2B5EF4-FFF2-40B4-BE49-F238E27FC236}">
                <a16:creationId xmlns:a16="http://schemas.microsoft.com/office/drawing/2014/main" id="{311EC322-8FE9-4E96-BA32-48094C55EECC}"/>
              </a:ext>
            </a:extLst>
          </p:cNvPr>
          <p:cNvSpPr>
            <a:spLocks noGrp="1" noChangeArrowheads="1"/>
          </p:cNvSpPr>
          <p:nvPr>
            <p:ph type="body" idx="1"/>
          </p:nvPr>
        </p:nvSpPr>
        <p:spPr>
          <a:xfrm>
            <a:off x="914400" y="4343400"/>
            <a:ext cx="5030788"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64527FF4-F160-4AD2-951C-74D91DFDE4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FA4A760B-FE6D-40F0-87FD-DCF1887C9651}" type="slidenum">
              <a:rPr lang="en-US" altLang="es-MX" smtClean="0"/>
              <a:pPr fontAlgn="base">
                <a:spcBef>
                  <a:spcPct val="0"/>
                </a:spcBef>
                <a:spcAft>
                  <a:spcPct val="0"/>
                </a:spcAft>
              </a:pPr>
              <a:t>47</a:t>
            </a:fld>
            <a:endParaRPr lang="en-US" altLang="es-MX"/>
          </a:p>
        </p:txBody>
      </p:sp>
      <p:sp>
        <p:nvSpPr>
          <p:cNvPr id="101379" name="Rectangle 2">
            <a:extLst>
              <a:ext uri="{FF2B5EF4-FFF2-40B4-BE49-F238E27FC236}">
                <a16:creationId xmlns:a16="http://schemas.microsoft.com/office/drawing/2014/main" id="{E40C4E45-A523-4E56-BE4E-EFD85A0F4D83}"/>
              </a:ext>
            </a:extLst>
          </p:cNvPr>
          <p:cNvSpPr>
            <a:spLocks noChangeArrowheads="1" noTextEdit="1"/>
          </p:cNvSpPr>
          <p:nvPr>
            <p:ph type="sldImg"/>
          </p:nvPr>
        </p:nvSpPr>
        <p:spPr>
          <a:ln/>
        </p:spPr>
      </p:sp>
      <p:sp>
        <p:nvSpPr>
          <p:cNvPr id="101380" name="Rectangle 3">
            <a:extLst>
              <a:ext uri="{FF2B5EF4-FFF2-40B4-BE49-F238E27FC236}">
                <a16:creationId xmlns:a16="http://schemas.microsoft.com/office/drawing/2014/main" id="{E64DE526-4A57-44CE-80DB-3D7AF02AE1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3406142F-4752-40FA-9C5C-DBEAFC25E7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6ED6749D-24F1-4987-A8F8-41DAC9FA8882}" type="slidenum">
              <a:rPr lang="en-US" altLang="es-MX" smtClean="0"/>
              <a:pPr fontAlgn="base">
                <a:spcBef>
                  <a:spcPct val="0"/>
                </a:spcBef>
                <a:spcAft>
                  <a:spcPct val="0"/>
                </a:spcAft>
              </a:pPr>
              <a:t>48</a:t>
            </a:fld>
            <a:endParaRPr lang="en-US" altLang="es-MX"/>
          </a:p>
        </p:txBody>
      </p:sp>
      <p:sp>
        <p:nvSpPr>
          <p:cNvPr id="103427" name="Rectangle 2">
            <a:extLst>
              <a:ext uri="{FF2B5EF4-FFF2-40B4-BE49-F238E27FC236}">
                <a16:creationId xmlns:a16="http://schemas.microsoft.com/office/drawing/2014/main" id="{929FAAC6-7DE4-4646-BA30-C3DCDC166B58}"/>
              </a:ext>
            </a:extLst>
          </p:cNvPr>
          <p:cNvSpPr>
            <a:spLocks noChangeArrowheads="1" noTextEdit="1"/>
          </p:cNvSpPr>
          <p:nvPr>
            <p:ph type="sldImg"/>
          </p:nvPr>
        </p:nvSpPr>
        <p:spPr>
          <a:ln/>
        </p:spPr>
      </p:sp>
      <p:sp>
        <p:nvSpPr>
          <p:cNvPr id="103428" name="Rectangle 3">
            <a:extLst>
              <a:ext uri="{FF2B5EF4-FFF2-40B4-BE49-F238E27FC236}">
                <a16:creationId xmlns:a16="http://schemas.microsoft.com/office/drawing/2014/main" id="{5236E4E4-BD4E-46A4-926D-B433A9EA17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852C6D93-6447-47B9-A54A-79430EB377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2FEE301E-F81B-4191-8310-BEC51DF12AE2}" type="slidenum">
              <a:rPr lang="en-US" altLang="es-MX" smtClean="0"/>
              <a:pPr fontAlgn="base">
                <a:spcBef>
                  <a:spcPct val="0"/>
                </a:spcBef>
                <a:spcAft>
                  <a:spcPct val="0"/>
                </a:spcAft>
              </a:pPr>
              <a:t>49</a:t>
            </a:fld>
            <a:endParaRPr lang="en-US" altLang="es-MX"/>
          </a:p>
        </p:txBody>
      </p:sp>
      <p:sp>
        <p:nvSpPr>
          <p:cNvPr id="105475" name="Rectangle 2">
            <a:extLst>
              <a:ext uri="{FF2B5EF4-FFF2-40B4-BE49-F238E27FC236}">
                <a16:creationId xmlns:a16="http://schemas.microsoft.com/office/drawing/2014/main" id="{16474E2D-7FE6-44A2-8BDE-A7E1E35D6B96}"/>
              </a:ext>
            </a:extLst>
          </p:cNvPr>
          <p:cNvSpPr>
            <a:spLocks noChangeArrowheads="1" noTextEdit="1"/>
          </p:cNvSpPr>
          <p:nvPr>
            <p:ph type="sldImg"/>
          </p:nvPr>
        </p:nvSpPr>
        <p:spPr>
          <a:ln/>
        </p:spPr>
      </p:sp>
      <p:sp>
        <p:nvSpPr>
          <p:cNvPr id="105476" name="Rectangle 3">
            <a:extLst>
              <a:ext uri="{FF2B5EF4-FFF2-40B4-BE49-F238E27FC236}">
                <a16:creationId xmlns:a16="http://schemas.microsoft.com/office/drawing/2014/main" id="{73EA793F-44B2-42DB-B532-B18948C82F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C82FABF2-E710-49D2-9E6A-19500C1544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D1F7384E-B08D-4C66-94F6-749D7B8E8B34}" type="slidenum">
              <a:rPr lang="en-US" altLang="es-MX" smtClean="0"/>
              <a:pPr fontAlgn="base">
                <a:spcBef>
                  <a:spcPct val="0"/>
                </a:spcBef>
                <a:spcAft>
                  <a:spcPct val="0"/>
                </a:spcAft>
              </a:pPr>
              <a:t>51</a:t>
            </a:fld>
            <a:endParaRPr lang="en-US" altLang="es-MX"/>
          </a:p>
        </p:txBody>
      </p:sp>
      <p:sp>
        <p:nvSpPr>
          <p:cNvPr id="108547" name="Rectangle 2">
            <a:extLst>
              <a:ext uri="{FF2B5EF4-FFF2-40B4-BE49-F238E27FC236}">
                <a16:creationId xmlns:a16="http://schemas.microsoft.com/office/drawing/2014/main" id="{B70D7FC6-885B-4E25-B4B2-96900A5D5885}"/>
              </a:ext>
            </a:extLst>
          </p:cNvPr>
          <p:cNvSpPr>
            <a:spLocks noChangeArrowheads="1" noTextEdit="1"/>
          </p:cNvSpPr>
          <p:nvPr>
            <p:ph type="sldImg"/>
          </p:nvPr>
        </p:nvSpPr>
        <p:spPr>
          <a:ln/>
        </p:spPr>
      </p:sp>
      <p:sp>
        <p:nvSpPr>
          <p:cNvPr id="108548" name="Rectangle 3">
            <a:extLst>
              <a:ext uri="{FF2B5EF4-FFF2-40B4-BE49-F238E27FC236}">
                <a16:creationId xmlns:a16="http://schemas.microsoft.com/office/drawing/2014/main" id="{B7D157E7-6C03-463F-AD6D-C70000BCCB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25B239CD-042C-40AE-A6A0-7A149CECB7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5C58DCDD-AC44-4B20-A206-90C2A630A165}" type="slidenum">
              <a:rPr lang="en-US" altLang="es-MX" smtClean="0"/>
              <a:pPr fontAlgn="base">
                <a:spcBef>
                  <a:spcPct val="0"/>
                </a:spcBef>
                <a:spcAft>
                  <a:spcPct val="0"/>
                </a:spcAft>
              </a:pPr>
              <a:t>52</a:t>
            </a:fld>
            <a:endParaRPr lang="en-US" altLang="es-MX"/>
          </a:p>
        </p:txBody>
      </p:sp>
      <p:sp>
        <p:nvSpPr>
          <p:cNvPr id="110595" name="Rectangle 2">
            <a:extLst>
              <a:ext uri="{FF2B5EF4-FFF2-40B4-BE49-F238E27FC236}">
                <a16:creationId xmlns:a16="http://schemas.microsoft.com/office/drawing/2014/main" id="{A8822B66-BF2A-44BE-9467-4AB69DC68DA7}"/>
              </a:ext>
            </a:extLst>
          </p:cNvPr>
          <p:cNvSpPr>
            <a:spLocks noChangeArrowheads="1" noTextEdit="1"/>
          </p:cNvSpPr>
          <p:nvPr>
            <p:ph type="sldImg"/>
          </p:nvPr>
        </p:nvSpPr>
        <p:spPr>
          <a:ln/>
        </p:spPr>
      </p:sp>
      <p:sp>
        <p:nvSpPr>
          <p:cNvPr id="110596" name="Rectangle 3">
            <a:extLst>
              <a:ext uri="{FF2B5EF4-FFF2-40B4-BE49-F238E27FC236}">
                <a16:creationId xmlns:a16="http://schemas.microsoft.com/office/drawing/2014/main" id="{665AE32A-4BCB-48BA-9BD9-E73450F6BC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1F518FF7-E718-424B-8C5C-37BDF1C337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130B6A3F-EC60-4722-96C2-24A5CB8AAB31}" type="slidenum">
              <a:rPr lang="en-US" altLang="es-MX" smtClean="0"/>
              <a:pPr fontAlgn="base">
                <a:spcBef>
                  <a:spcPct val="0"/>
                </a:spcBef>
                <a:spcAft>
                  <a:spcPct val="0"/>
                </a:spcAft>
              </a:pPr>
              <a:t>53</a:t>
            </a:fld>
            <a:endParaRPr lang="en-US" altLang="es-MX"/>
          </a:p>
        </p:txBody>
      </p:sp>
      <p:sp>
        <p:nvSpPr>
          <p:cNvPr id="112643" name="Rectangle 2">
            <a:extLst>
              <a:ext uri="{FF2B5EF4-FFF2-40B4-BE49-F238E27FC236}">
                <a16:creationId xmlns:a16="http://schemas.microsoft.com/office/drawing/2014/main" id="{496C1235-E5A6-4D37-920B-1FA93BA6754E}"/>
              </a:ext>
            </a:extLst>
          </p:cNvPr>
          <p:cNvSpPr>
            <a:spLocks noChangeArrowheads="1" noTextEdit="1"/>
          </p:cNvSpPr>
          <p:nvPr>
            <p:ph type="sldImg"/>
          </p:nvPr>
        </p:nvSpPr>
        <p:spPr>
          <a:ln/>
        </p:spPr>
      </p:sp>
      <p:sp>
        <p:nvSpPr>
          <p:cNvPr id="112644" name="Rectangle 3">
            <a:extLst>
              <a:ext uri="{FF2B5EF4-FFF2-40B4-BE49-F238E27FC236}">
                <a16:creationId xmlns:a16="http://schemas.microsoft.com/office/drawing/2014/main" id="{41C79B60-ACE3-4E9F-9368-A84D4C97AD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7F388CB0-0109-4333-8A85-A14DAE88B4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0A41B784-7FDF-418B-9FD3-9D2AFECDFF80}" type="slidenum">
              <a:rPr lang="en-US" altLang="es-MX" smtClean="0"/>
              <a:pPr fontAlgn="base">
                <a:spcBef>
                  <a:spcPct val="0"/>
                </a:spcBef>
                <a:spcAft>
                  <a:spcPct val="0"/>
                </a:spcAft>
              </a:pPr>
              <a:t>54</a:t>
            </a:fld>
            <a:endParaRPr lang="en-US" altLang="es-MX"/>
          </a:p>
        </p:txBody>
      </p:sp>
      <p:sp>
        <p:nvSpPr>
          <p:cNvPr id="114691" name="Rectangle 2">
            <a:extLst>
              <a:ext uri="{FF2B5EF4-FFF2-40B4-BE49-F238E27FC236}">
                <a16:creationId xmlns:a16="http://schemas.microsoft.com/office/drawing/2014/main" id="{C94DC5E8-419D-4D43-AF1C-C3DA1F361FF3}"/>
              </a:ext>
            </a:extLst>
          </p:cNvPr>
          <p:cNvSpPr>
            <a:spLocks noChangeArrowheads="1" noTextEdit="1"/>
          </p:cNvSpPr>
          <p:nvPr>
            <p:ph type="sldImg"/>
          </p:nvPr>
        </p:nvSpPr>
        <p:spPr>
          <a:ln/>
        </p:spPr>
      </p:sp>
      <p:sp>
        <p:nvSpPr>
          <p:cNvPr id="114692" name="Rectangle 3">
            <a:extLst>
              <a:ext uri="{FF2B5EF4-FFF2-40B4-BE49-F238E27FC236}">
                <a16:creationId xmlns:a16="http://schemas.microsoft.com/office/drawing/2014/main" id="{7E257709-AC4E-4AF1-93CC-626DCF54B8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F0BF5917-89F6-443D-9954-9E4E78469D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EFCA682C-7AEB-4686-BFB8-4E5D1FAE6D1D}" type="slidenum">
              <a:rPr lang="en-US" altLang="es-MX" smtClean="0"/>
              <a:pPr fontAlgn="base">
                <a:spcBef>
                  <a:spcPct val="0"/>
                </a:spcBef>
                <a:spcAft>
                  <a:spcPct val="0"/>
                </a:spcAft>
              </a:pPr>
              <a:t>55</a:t>
            </a:fld>
            <a:endParaRPr lang="en-US" altLang="es-MX"/>
          </a:p>
        </p:txBody>
      </p:sp>
      <p:sp>
        <p:nvSpPr>
          <p:cNvPr id="116739" name="Rectangle 2">
            <a:extLst>
              <a:ext uri="{FF2B5EF4-FFF2-40B4-BE49-F238E27FC236}">
                <a16:creationId xmlns:a16="http://schemas.microsoft.com/office/drawing/2014/main" id="{228DA047-5B82-432C-BD64-9B2EA81A4329}"/>
              </a:ext>
            </a:extLst>
          </p:cNvPr>
          <p:cNvSpPr>
            <a:spLocks noChangeArrowheads="1" noTextEdit="1"/>
          </p:cNvSpPr>
          <p:nvPr>
            <p:ph type="sldImg"/>
          </p:nvPr>
        </p:nvSpPr>
        <p:spPr>
          <a:ln/>
        </p:spPr>
      </p:sp>
      <p:sp>
        <p:nvSpPr>
          <p:cNvPr id="116740" name="Rectangle 3">
            <a:extLst>
              <a:ext uri="{FF2B5EF4-FFF2-40B4-BE49-F238E27FC236}">
                <a16:creationId xmlns:a16="http://schemas.microsoft.com/office/drawing/2014/main" id="{1A8A832E-FAED-4F97-9021-B8ED3BCA43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4598DAB-AF99-4194-AE35-BD1489C2DF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6A9E44CB-5E5D-4182-BCBC-9E5ACDFE2FEC}" type="slidenum">
              <a:rPr lang="en-US" altLang="es-MX" smtClean="0"/>
              <a:pPr fontAlgn="base">
                <a:spcBef>
                  <a:spcPct val="0"/>
                </a:spcBef>
                <a:spcAft>
                  <a:spcPct val="0"/>
                </a:spcAft>
              </a:pPr>
              <a:t>6</a:t>
            </a:fld>
            <a:endParaRPr lang="en-US" altLang="es-MX"/>
          </a:p>
        </p:txBody>
      </p:sp>
      <p:sp>
        <p:nvSpPr>
          <p:cNvPr id="21507" name="Rectangle 2">
            <a:extLst>
              <a:ext uri="{FF2B5EF4-FFF2-40B4-BE49-F238E27FC236}">
                <a16:creationId xmlns:a16="http://schemas.microsoft.com/office/drawing/2014/main" id="{C98F782B-3602-40F7-9F10-6AC69DB8A894}"/>
              </a:ext>
            </a:extLst>
          </p:cNvPr>
          <p:cNvSpPr>
            <a:spLocks noChangeArrowheads="1" noTextEdit="1"/>
          </p:cNvSpPr>
          <p:nvPr>
            <p:ph type="sldImg"/>
          </p:nvPr>
        </p:nvSpPr>
        <p:spPr>
          <a:ln/>
        </p:spPr>
      </p:sp>
      <p:sp>
        <p:nvSpPr>
          <p:cNvPr id="21508" name="Rectangle 3">
            <a:extLst>
              <a:ext uri="{FF2B5EF4-FFF2-40B4-BE49-F238E27FC236}">
                <a16:creationId xmlns:a16="http://schemas.microsoft.com/office/drawing/2014/main" id="{276A21AE-5E21-423C-89AB-0E509A8D8C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FA9373D9-1D0B-40C5-BEB4-5CCCA17041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E568FBEC-CF4D-41A7-B4E6-B4A727CF5B0C}" type="slidenum">
              <a:rPr lang="en-US" altLang="es-MX" smtClean="0"/>
              <a:pPr fontAlgn="base">
                <a:spcBef>
                  <a:spcPct val="0"/>
                </a:spcBef>
                <a:spcAft>
                  <a:spcPct val="0"/>
                </a:spcAft>
              </a:pPr>
              <a:t>56</a:t>
            </a:fld>
            <a:endParaRPr lang="en-US" altLang="es-MX"/>
          </a:p>
        </p:txBody>
      </p:sp>
      <p:sp>
        <p:nvSpPr>
          <p:cNvPr id="118787" name="Rectangle 2">
            <a:extLst>
              <a:ext uri="{FF2B5EF4-FFF2-40B4-BE49-F238E27FC236}">
                <a16:creationId xmlns:a16="http://schemas.microsoft.com/office/drawing/2014/main" id="{F5C5A568-1F6F-4DEC-9000-F77D71BCA8B4}"/>
              </a:ext>
            </a:extLst>
          </p:cNvPr>
          <p:cNvSpPr>
            <a:spLocks noChangeArrowheads="1" noTextEdit="1"/>
          </p:cNvSpPr>
          <p:nvPr>
            <p:ph type="sldImg"/>
          </p:nvPr>
        </p:nvSpPr>
        <p:spPr>
          <a:xfrm>
            <a:off x="1146175" y="687388"/>
            <a:ext cx="4567238" cy="3425825"/>
          </a:xfrm>
          <a:ln/>
        </p:spPr>
      </p:sp>
      <p:sp>
        <p:nvSpPr>
          <p:cNvPr id="118788" name="Rectangle 3">
            <a:extLst>
              <a:ext uri="{FF2B5EF4-FFF2-40B4-BE49-F238E27FC236}">
                <a16:creationId xmlns:a16="http://schemas.microsoft.com/office/drawing/2014/main" id="{3EC6C32A-201F-41F0-BED2-35B1F912C30F}"/>
              </a:ext>
            </a:extLst>
          </p:cNvPr>
          <p:cNvSpPr>
            <a:spLocks noGrp="1" noChangeArrowheads="1"/>
          </p:cNvSpPr>
          <p:nvPr>
            <p:ph type="body" idx="1"/>
          </p:nvPr>
        </p:nvSpPr>
        <p:spPr>
          <a:xfrm>
            <a:off x="912813" y="4343400"/>
            <a:ext cx="5030787"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s-MX">
                <a:latin typeface="Arial" panose="020B0604020202020204" pitchFamily="34" charset="0"/>
              </a:rPr>
              <a:t>Cuando un proceso pasa al estado “ejecutando”, se carga la dirección de su tabla de segmentos en un registro del CPU.  </a:t>
            </a:r>
          </a:p>
          <a:p>
            <a:pPr>
              <a:buFontTx/>
              <a:buChar char="•"/>
            </a:pPr>
            <a:r>
              <a:rPr lang="en-US" altLang="es-MX">
                <a:latin typeface="Arial" panose="020B0604020202020204" pitchFamily="34" charset="0"/>
              </a:rPr>
              <a:t>Dada con una dirección lógica (número de segmento, desplazamiento) = (n,m), el CPU indexa (con n) la tabla de segmentos para obtener la dirección física inicial k y la lomgitud l de este segmento</a:t>
            </a:r>
          </a:p>
          <a:p>
            <a:pPr>
              <a:buFontTx/>
              <a:buChar char="•"/>
            </a:pPr>
            <a:r>
              <a:rPr lang="en-US" altLang="es-MX">
                <a:latin typeface="Arial" panose="020B0604020202020204" pitchFamily="34" charset="0"/>
              </a:rPr>
              <a:t>La dirección física se obtiene añadiendo m a k  (en contraste con la paginación)</a:t>
            </a:r>
          </a:p>
          <a:p>
            <a:pPr lvl="1">
              <a:buFontTx/>
              <a:buChar char="•"/>
            </a:pPr>
            <a:r>
              <a:rPr lang="en-US" altLang="es-MX">
                <a:latin typeface="Arial" panose="020B0604020202020204" pitchFamily="34" charset="0"/>
              </a:rPr>
              <a:t>el hardware también compara el desplazamiento m con la longitud l de este segmento para determinar si la dirección es válida</a:t>
            </a:r>
          </a:p>
          <a:p>
            <a:pPr>
              <a:buFontTx/>
              <a:buChar char="•"/>
            </a:pPr>
            <a:endParaRPr lang="es-MX" altLang="es-MX">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CA982C54-FF07-43BF-8819-024BFBB59D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72BAA188-94C3-4D29-A185-CE3EACBED382}" type="slidenum">
              <a:rPr lang="en-US" altLang="es-MX" smtClean="0"/>
              <a:pPr fontAlgn="base">
                <a:spcBef>
                  <a:spcPct val="0"/>
                </a:spcBef>
                <a:spcAft>
                  <a:spcPct val="0"/>
                </a:spcAft>
              </a:pPr>
              <a:t>57</a:t>
            </a:fld>
            <a:endParaRPr lang="en-US" altLang="es-MX"/>
          </a:p>
        </p:txBody>
      </p:sp>
      <p:sp>
        <p:nvSpPr>
          <p:cNvPr id="120835" name="Rectangle 2">
            <a:extLst>
              <a:ext uri="{FF2B5EF4-FFF2-40B4-BE49-F238E27FC236}">
                <a16:creationId xmlns:a16="http://schemas.microsoft.com/office/drawing/2014/main" id="{1F49CE3B-AA3E-4CB1-8549-DC30DBACD18D}"/>
              </a:ext>
            </a:extLst>
          </p:cNvPr>
          <p:cNvSpPr>
            <a:spLocks noChangeArrowheads="1" noTextEdit="1"/>
          </p:cNvSpPr>
          <p:nvPr>
            <p:ph type="sldImg"/>
          </p:nvPr>
        </p:nvSpPr>
        <p:spPr>
          <a:ln/>
        </p:spPr>
      </p:sp>
      <p:sp>
        <p:nvSpPr>
          <p:cNvPr id="120836" name="Rectangle 3">
            <a:extLst>
              <a:ext uri="{FF2B5EF4-FFF2-40B4-BE49-F238E27FC236}">
                <a16:creationId xmlns:a16="http://schemas.microsoft.com/office/drawing/2014/main" id="{104C475C-80CB-41CF-ABCD-1E9A5109E604}"/>
              </a:ext>
            </a:extLst>
          </p:cNvPr>
          <p:cNvSpPr>
            <a:spLocks noGrp="1" noChangeArrowheads="1"/>
          </p:cNvSpPr>
          <p:nvPr>
            <p:ph type="body" idx="1"/>
          </p:nvPr>
        </p:nvSpPr>
        <p:spPr>
          <a:xfrm>
            <a:off x="914400" y="4343400"/>
            <a:ext cx="5030788"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FD5DF69D-99F5-46F3-8674-C6DCFA0B2F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9BD3E382-A2D3-412A-A7AA-B31009D7368C}" type="slidenum">
              <a:rPr lang="en-US" altLang="es-MX" smtClean="0"/>
              <a:pPr fontAlgn="base">
                <a:spcBef>
                  <a:spcPct val="0"/>
                </a:spcBef>
                <a:spcAft>
                  <a:spcPct val="0"/>
                </a:spcAft>
              </a:pPr>
              <a:t>58</a:t>
            </a:fld>
            <a:endParaRPr lang="en-US" altLang="es-MX"/>
          </a:p>
        </p:txBody>
      </p:sp>
      <p:sp>
        <p:nvSpPr>
          <p:cNvPr id="122883" name="Rectangle 2">
            <a:extLst>
              <a:ext uri="{FF2B5EF4-FFF2-40B4-BE49-F238E27FC236}">
                <a16:creationId xmlns:a16="http://schemas.microsoft.com/office/drawing/2014/main" id="{D20D2EEF-749B-43A5-B1E5-FC8316B1FF59}"/>
              </a:ext>
            </a:extLst>
          </p:cNvPr>
          <p:cNvSpPr>
            <a:spLocks noChangeArrowheads="1" noTextEdit="1"/>
          </p:cNvSpPr>
          <p:nvPr>
            <p:ph type="sldImg"/>
          </p:nvPr>
        </p:nvSpPr>
        <p:spPr>
          <a:ln/>
        </p:spPr>
      </p:sp>
      <p:sp>
        <p:nvSpPr>
          <p:cNvPr id="122884" name="Rectangle 3">
            <a:extLst>
              <a:ext uri="{FF2B5EF4-FFF2-40B4-BE49-F238E27FC236}">
                <a16:creationId xmlns:a16="http://schemas.microsoft.com/office/drawing/2014/main" id="{3EB06BEA-06CF-4300-A216-B4F9EA2A43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AD00DDF1-562C-4BF4-BEA9-40F2EF935C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84BD1124-E9CA-4823-AFDF-E5DF4832D4EF}" type="slidenum">
              <a:rPr lang="en-US" altLang="es-MX" smtClean="0"/>
              <a:pPr fontAlgn="base">
                <a:spcBef>
                  <a:spcPct val="0"/>
                </a:spcBef>
                <a:spcAft>
                  <a:spcPct val="0"/>
                </a:spcAft>
              </a:pPr>
              <a:t>59</a:t>
            </a:fld>
            <a:endParaRPr lang="en-US" altLang="es-MX"/>
          </a:p>
        </p:txBody>
      </p:sp>
      <p:sp>
        <p:nvSpPr>
          <p:cNvPr id="124931" name="Rectangle 2">
            <a:extLst>
              <a:ext uri="{FF2B5EF4-FFF2-40B4-BE49-F238E27FC236}">
                <a16:creationId xmlns:a16="http://schemas.microsoft.com/office/drawing/2014/main" id="{21015B64-C146-432B-977B-8701C6526CFE}"/>
              </a:ext>
            </a:extLst>
          </p:cNvPr>
          <p:cNvSpPr>
            <a:spLocks noChangeArrowheads="1" noTextEdit="1"/>
          </p:cNvSpPr>
          <p:nvPr>
            <p:ph type="sldImg"/>
          </p:nvPr>
        </p:nvSpPr>
        <p:spPr>
          <a:ln/>
        </p:spPr>
      </p:sp>
      <p:sp>
        <p:nvSpPr>
          <p:cNvPr id="124932" name="Rectangle 3">
            <a:extLst>
              <a:ext uri="{FF2B5EF4-FFF2-40B4-BE49-F238E27FC236}">
                <a16:creationId xmlns:a16="http://schemas.microsoft.com/office/drawing/2014/main" id="{C3F3C87D-9FB1-4367-AD7A-E56866CC8D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7BE8CA1B-D9F7-4AA7-8230-8785738AD4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08E909BC-3174-4C22-B934-D9109177B475}" type="slidenum">
              <a:rPr lang="en-US" altLang="es-MX" smtClean="0"/>
              <a:pPr fontAlgn="base">
                <a:spcBef>
                  <a:spcPct val="0"/>
                </a:spcBef>
                <a:spcAft>
                  <a:spcPct val="0"/>
                </a:spcAft>
              </a:pPr>
              <a:t>60</a:t>
            </a:fld>
            <a:endParaRPr lang="en-US" altLang="es-MX"/>
          </a:p>
        </p:txBody>
      </p:sp>
      <p:sp>
        <p:nvSpPr>
          <p:cNvPr id="126979" name="Rectangle 2">
            <a:extLst>
              <a:ext uri="{FF2B5EF4-FFF2-40B4-BE49-F238E27FC236}">
                <a16:creationId xmlns:a16="http://schemas.microsoft.com/office/drawing/2014/main" id="{8F07C644-DAAD-4EEE-B4E3-46DD75019F95}"/>
              </a:ext>
            </a:extLst>
          </p:cNvPr>
          <p:cNvSpPr>
            <a:spLocks noChangeArrowheads="1" noTextEdit="1"/>
          </p:cNvSpPr>
          <p:nvPr>
            <p:ph type="sldImg"/>
          </p:nvPr>
        </p:nvSpPr>
        <p:spPr>
          <a:ln/>
        </p:spPr>
      </p:sp>
      <p:sp>
        <p:nvSpPr>
          <p:cNvPr id="126980" name="Rectangle 3">
            <a:extLst>
              <a:ext uri="{FF2B5EF4-FFF2-40B4-BE49-F238E27FC236}">
                <a16:creationId xmlns:a16="http://schemas.microsoft.com/office/drawing/2014/main" id="{71C79D2F-B0DB-4A7B-99AD-6D94E073B8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C189C724-4558-48EA-911E-A3F9B23172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492276D4-1CCB-4CA2-8150-7A47034F4329}" type="slidenum">
              <a:rPr lang="en-US" altLang="es-MX" smtClean="0"/>
              <a:pPr fontAlgn="base">
                <a:spcBef>
                  <a:spcPct val="0"/>
                </a:spcBef>
                <a:spcAft>
                  <a:spcPct val="0"/>
                </a:spcAft>
              </a:pPr>
              <a:t>61</a:t>
            </a:fld>
            <a:endParaRPr lang="en-US" altLang="es-MX"/>
          </a:p>
        </p:txBody>
      </p:sp>
      <p:sp>
        <p:nvSpPr>
          <p:cNvPr id="129027" name="Rectangle 2">
            <a:extLst>
              <a:ext uri="{FF2B5EF4-FFF2-40B4-BE49-F238E27FC236}">
                <a16:creationId xmlns:a16="http://schemas.microsoft.com/office/drawing/2014/main" id="{B48E7E3B-55AE-4906-9065-F8295AF8284A}"/>
              </a:ext>
            </a:extLst>
          </p:cNvPr>
          <p:cNvSpPr>
            <a:spLocks noChangeArrowheads="1" noTextEdit="1"/>
          </p:cNvSpPr>
          <p:nvPr>
            <p:ph type="sldImg"/>
          </p:nvPr>
        </p:nvSpPr>
        <p:spPr>
          <a:ln/>
        </p:spPr>
      </p:sp>
      <p:sp>
        <p:nvSpPr>
          <p:cNvPr id="129028" name="Rectangle 3">
            <a:extLst>
              <a:ext uri="{FF2B5EF4-FFF2-40B4-BE49-F238E27FC236}">
                <a16:creationId xmlns:a16="http://schemas.microsoft.com/office/drawing/2014/main" id="{A2E2F15F-A7FE-4618-A66B-0B026B77F3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A8B22AFA-5A6B-41CA-9665-C2F22AA2FD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DBF76DB6-A526-43CF-BADA-DA68BBD5F22C}" type="slidenum">
              <a:rPr lang="en-US" altLang="es-MX" smtClean="0"/>
              <a:pPr fontAlgn="base">
                <a:spcBef>
                  <a:spcPct val="0"/>
                </a:spcBef>
                <a:spcAft>
                  <a:spcPct val="0"/>
                </a:spcAft>
              </a:pPr>
              <a:t>62</a:t>
            </a:fld>
            <a:endParaRPr lang="en-US" altLang="es-MX"/>
          </a:p>
        </p:txBody>
      </p:sp>
      <p:sp>
        <p:nvSpPr>
          <p:cNvPr id="131075" name="Rectangle 2">
            <a:extLst>
              <a:ext uri="{FF2B5EF4-FFF2-40B4-BE49-F238E27FC236}">
                <a16:creationId xmlns:a16="http://schemas.microsoft.com/office/drawing/2014/main" id="{47660781-B294-4E9F-BD10-8EB9D352854D}"/>
              </a:ext>
            </a:extLst>
          </p:cNvPr>
          <p:cNvSpPr>
            <a:spLocks noChangeArrowheads="1" noTextEdit="1"/>
          </p:cNvSpPr>
          <p:nvPr>
            <p:ph type="sldImg"/>
          </p:nvPr>
        </p:nvSpPr>
        <p:spPr>
          <a:ln/>
        </p:spPr>
      </p:sp>
      <p:sp>
        <p:nvSpPr>
          <p:cNvPr id="131076" name="Rectangle 3">
            <a:extLst>
              <a:ext uri="{FF2B5EF4-FFF2-40B4-BE49-F238E27FC236}">
                <a16:creationId xmlns:a16="http://schemas.microsoft.com/office/drawing/2014/main" id="{DF5AE6DC-1846-4E09-A866-312DBAB66D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816325EF-7083-4531-ADD2-97771F19F1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F14B8489-E21D-4E12-BE14-E50DA1B67EC2}" type="slidenum">
              <a:rPr lang="en-US" altLang="es-MX" smtClean="0"/>
              <a:pPr fontAlgn="base">
                <a:spcBef>
                  <a:spcPct val="0"/>
                </a:spcBef>
                <a:spcAft>
                  <a:spcPct val="0"/>
                </a:spcAft>
              </a:pPr>
              <a:t>63</a:t>
            </a:fld>
            <a:endParaRPr lang="en-US" altLang="es-MX"/>
          </a:p>
        </p:txBody>
      </p:sp>
      <p:sp>
        <p:nvSpPr>
          <p:cNvPr id="133123" name="Rectangle 2">
            <a:extLst>
              <a:ext uri="{FF2B5EF4-FFF2-40B4-BE49-F238E27FC236}">
                <a16:creationId xmlns:a16="http://schemas.microsoft.com/office/drawing/2014/main" id="{C2DD7E2F-026C-4D37-8968-D246CA32C41B}"/>
              </a:ext>
            </a:extLst>
          </p:cNvPr>
          <p:cNvSpPr>
            <a:spLocks noChangeArrowheads="1" noTextEdit="1"/>
          </p:cNvSpPr>
          <p:nvPr>
            <p:ph type="sldImg"/>
          </p:nvPr>
        </p:nvSpPr>
        <p:spPr>
          <a:ln/>
        </p:spPr>
      </p:sp>
      <p:sp>
        <p:nvSpPr>
          <p:cNvPr id="133124" name="Rectangle 3">
            <a:extLst>
              <a:ext uri="{FF2B5EF4-FFF2-40B4-BE49-F238E27FC236}">
                <a16:creationId xmlns:a16="http://schemas.microsoft.com/office/drawing/2014/main" id="{745DB284-1698-46FD-A3F1-FE4F7AF623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F906ED5D-6E5E-4147-9CAA-4EE3664682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BAA0D6DE-4609-4D99-B81E-A58D2D2B9328}" type="slidenum">
              <a:rPr lang="en-US" altLang="es-MX" smtClean="0"/>
              <a:pPr fontAlgn="base">
                <a:spcBef>
                  <a:spcPct val="0"/>
                </a:spcBef>
                <a:spcAft>
                  <a:spcPct val="0"/>
                </a:spcAft>
              </a:pPr>
              <a:t>64</a:t>
            </a:fld>
            <a:endParaRPr lang="en-US" altLang="es-MX"/>
          </a:p>
        </p:txBody>
      </p:sp>
      <p:sp>
        <p:nvSpPr>
          <p:cNvPr id="135171" name="Rectangle 2">
            <a:extLst>
              <a:ext uri="{FF2B5EF4-FFF2-40B4-BE49-F238E27FC236}">
                <a16:creationId xmlns:a16="http://schemas.microsoft.com/office/drawing/2014/main" id="{25345C46-A61C-4C1C-BF66-3392A65C6B30}"/>
              </a:ext>
            </a:extLst>
          </p:cNvPr>
          <p:cNvSpPr>
            <a:spLocks noChangeArrowheads="1" noTextEdit="1"/>
          </p:cNvSpPr>
          <p:nvPr>
            <p:ph type="sldImg"/>
          </p:nvPr>
        </p:nvSpPr>
        <p:spPr>
          <a:ln/>
        </p:spPr>
      </p:sp>
      <p:sp>
        <p:nvSpPr>
          <p:cNvPr id="135172" name="Rectangle 3">
            <a:extLst>
              <a:ext uri="{FF2B5EF4-FFF2-40B4-BE49-F238E27FC236}">
                <a16:creationId xmlns:a16="http://schemas.microsoft.com/office/drawing/2014/main" id="{738026C5-E637-4702-A360-FC77B34C63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100A6205-C583-4E9D-95DE-4AB5ABF0ED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96B95DF9-502E-4DD0-B0E3-FE8198A3B468}" type="slidenum">
              <a:rPr lang="en-US" altLang="es-MX" smtClean="0"/>
              <a:pPr fontAlgn="base">
                <a:spcBef>
                  <a:spcPct val="0"/>
                </a:spcBef>
                <a:spcAft>
                  <a:spcPct val="0"/>
                </a:spcAft>
              </a:pPr>
              <a:t>65</a:t>
            </a:fld>
            <a:endParaRPr lang="en-US" altLang="es-MX"/>
          </a:p>
        </p:txBody>
      </p:sp>
      <p:sp>
        <p:nvSpPr>
          <p:cNvPr id="137219" name="Rectangle 2">
            <a:extLst>
              <a:ext uri="{FF2B5EF4-FFF2-40B4-BE49-F238E27FC236}">
                <a16:creationId xmlns:a16="http://schemas.microsoft.com/office/drawing/2014/main" id="{6DB3BBDC-8EA8-48BD-960C-E95054CF1521}"/>
              </a:ext>
            </a:extLst>
          </p:cNvPr>
          <p:cNvSpPr>
            <a:spLocks noChangeArrowheads="1" noTextEdit="1"/>
          </p:cNvSpPr>
          <p:nvPr>
            <p:ph type="sldImg"/>
          </p:nvPr>
        </p:nvSpPr>
        <p:spPr>
          <a:ln/>
        </p:spPr>
      </p:sp>
      <p:sp>
        <p:nvSpPr>
          <p:cNvPr id="137220" name="Rectangle 3">
            <a:extLst>
              <a:ext uri="{FF2B5EF4-FFF2-40B4-BE49-F238E27FC236}">
                <a16:creationId xmlns:a16="http://schemas.microsoft.com/office/drawing/2014/main" id="{ABF2FDE2-4539-4723-B8D0-1405B4B449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7B2EAAFE-A823-4F79-A322-5F438192E2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4EFF37CC-E42A-45BD-9C16-CF89AB247FEE}" type="slidenum">
              <a:rPr lang="en-US" altLang="es-MX" smtClean="0"/>
              <a:pPr fontAlgn="base">
                <a:spcBef>
                  <a:spcPct val="0"/>
                </a:spcBef>
                <a:spcAft>
                  <a:spcPct val="0"/>
                </a:spcAft>
              </a:pPr>
              <a:t>7</a:t>
            </a:fld>
            <a:endParaRPr lang="en-US" altLang="es-MX"/>
          </a:p>
        </p:txBody>
      </p:sp>
      <p:sp>
        <p:nvSpPr>
          <p:cNvPr id="23555" name="Rectangle 2">
            <a:extLst>
              <a:ext uri="{FF2B5EF4-FFF2-40B4-BE49-F238E27FC236}">
                <a16:creationId xmlns:a16="http://schemas.microsoft.com/office/drawing/2014/main" id="{AF00DC10-9F42-4F28-9845-B93434D43B43}"/>
              </a:ext>
            </a:extLst>
          </p:cNvPr>
          <p:cNvSpPr>
            <a:spLocks noChangeArrowheads="1" noTextEdit="1"/>
          </p:cNvSpPr>
          <p:nvPr>
            <p:ph type="sldImg"/>
          </p:nvPr>
        </p:nvSpPr>
        <p:spPr>
          <a:ln/>
        </p:spPr>
      </p:sp>
      <p:sp>
        <p:nvSpPr>
          <p:cNvPr id="23556" name="Rectangle 3">
            <a:extLst>
              <a:ext uri="{FF2B5EF4-FFF2-40B4-BE49-F238E27FC236}">
                <a16:creationId xmlns:a16="http://schemas.microsoft.com/office/drawing/2014/main" id="{52E6550C-C921-475F-BE1D-2A66377561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4E2B9182-1E21-40FA-84B9-BA9931BA6D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2E9E375D-4B69-449A-980F-AE76AFB0CC54}" type="slidenum">
              <a:rPr lang="en-US" altLang="es-MX" smtClean="0"/>
              <a:pPr fontAlgn="base">
                <a:spcBef>
                  <a:spcPct val="0"/>
                </a:spcBef>
                <a:spcAft>
                  <a:spcPct val="0"/>
                </a:spcAft>
              </a:pPr>
              <a:t>66</a:t>
            </a:fld>
            <a:endParaRPr lang="en-US" altLang="es-MX"/>
          </a:p>
        </p:txBody>
      </p:sp>
      <p:sp>
        <p:nvSpPr>
          <p:cNvPr id="139267" name="Rectangle 2">
            <a:extLst>
              <a:ext uri="{FF2B5EF4-FFF2-40B4-BE49-F238E27FC236}">
                <a16:creationId xmlns:a16="http://schemas.microsoft.com/office/drawing/2014/main" id="{FC3BC0D2-6108-4A70-A9D4-49EBC7B4E77D}"/>
              </a:ext>
            </a:extLst>
          </p:cNvPr>
          <p:cNvSpPr>
            <a:spLocks noChangeArrowheads="1" noTextEdit="1"/>
          </p:cNvSpPr>
          <p:nvPr>
            <p:ph type="sldImg"/>
          </p:nvPr>
        </p:nvSpPr>
        <p:spPr>
          <a:ln/>
        </p:spPr>
      </p:sp>
      <p:sp>
        <p:nvSpPr>
          <p:cNvPr id="139268" name="Rectangle 3">
            <a:extLst>
              <a:ext uri="{FF2B5EF4-FFF2-40B4-BE49-F238E27FC236}">
                <a16:creationId xmlns:a16="http://schemas.microsoft.com/office/drawing/2014/main" id="{089AFF9A-1C97-496F-990D-438DF0887A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A55F3A02-4280-4D30-A1B3-FC9E18346A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5598523F-806E-430D-BDB8-D5FEDF225C18}" type="slidenum">
              <a:rPr lang="en-US" altLang="es-MX" smtClean="0"/>
              <a:pPr fontAlgn="base">
                <a:spcBef>
                  <a:spcPct val="0"/>
                </a:spcBef>
                <a:spcAft>
                  <a:spcPct val="0"/>
                </a:spcAft>
              </a:pPr>
              <a:t>67</a:t>
            </a:fld>
            <a:endParaRPr lang="en-US" altLang="es-MX"/>
          </a:p>
        </p:txBody>
      </p:sp>
      <p:sp>
        <p:nvSpPr>
          <p:cNvPr id="141315" name="Rectangle 2">
            <a:extLst>
              <a:ext uri="{FF2B5EF4-FFF2-40B4-BE49-F238E27FC236}">
                <a16:creationId xmlns:a16="http://schemas.microsoft.com/office/drawing/2014/main" id="{62828118-3D7A-4F4E-9C3F-B45C437209F0}"/>
              </a:ext>
            </a:extLst>
          </p:cNvPr>
          <p:cNvSpPr>
            <a:spLocks noChangeArrowheads="1" noTextEdit="1"/>
          </p:cNvSpPr>
          <p:nvPr>
            <p:ph type="sldImg"/>
          </p:nvPr>
        </p:nvSpPr>
        <p:spPr>
          <a:ln/>
        </p:spPr>
      </p:sp>
      <p:sp>
        <p:nvSpPr>
          <p:cNvPr id="141316" name="Rectangle 3">
            <a:extLst>
              <a:ext uri="{FF2B5EF4-FFF2-40B4-BE49-F238E27FC236}">
                <a16:creationId xmlns:a16="http://schemas.microsoft.com/office/drawing/2014/main" id="{BBE2D32B-4AB2-4B8C-966F-C30F87E14EE3}"/>
              </a:ext>
            </a:extLst>
          </p:cNvPr>
          <p:cNvSpPr>
            <a:spLocks noGrp="1" noChangeArrowheads="1"/>
          </p:cNvSpPr>
          <p:nvPr>
            <p:ph type="body" idx="1"/>
          </p:nvPr>
        </p:nvSpPr>
        <p:spPr>
          <a:xfrm>
            <a:off x="914400" y="4343400"/>
            <a:ext cx="5030788"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A0B13E29-CF27-4536-A5FE-EAC68F9FC7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789826A5-E5B7-4773-855A-1DB49AE76D90}" type="slidenum">
              <a:rPr lang="en-US" altLang="es-MX" smtClean="0"/>
              <a:pPr fontAlgn="base">
                <a:spcBef>
                  <a:spcPct val="0"/>
                </a:spcBef>
                <a:spcAft>
                  <a:spcPct val="0"/>
                </a:spcAft>
              </a:pPr>
              <a:t>68</a:t>
            </a:fld>
            <a:endParaRPr lang="en-US" altLang="es-MX"/>
          </a:p>
        </p:txBody>
      </p:sp>
      <p:sp>
        <p:nvSpPr>
          <p:cNvPr id="143363" name="Rectangle 2">
            <a:extLst>
              <a:ext uri="{FF2B5EF4-FFF2-40B4-BE49-F238E27FC236}">
                <a16:creationId xmlns:a16="http://schemas.microsoft.com/office/drawing/2014/main" id="{FE4387DB-B3E9-468D-8062-CBE114D0F515}"/>
              </a:ext>
            </a:extLst>
          </p:cNvPr>
          <p:cNvSpPr>
            <a:spLocks noChangeArrowheads="1" noTextEdit="1"/>
          </p:cNvSpPr>
          <p:nvPr>
            <p:ph type="sldImg"/>
          </p:nvPr>
        </p:nvSpPr>
        <p:spPr>
          <a:ln/>
        </p:spPr>
      </p:sp>
      <p:sp>
        <p:nvSpPr>
          <p:cNvPr id="143364" name="Rectangle 3">
            <a:extLst>
              <a:ext uri="{FF2B5EF4-FFF2-40B4-BE49-F238E27FC236}">
                <a16:creationId xmlns:a16="http://schemas.microsoft.com/office/drawing/2014/main" id="{5AD02D8A-176F-4065-B89E-1FC0B0030A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4C7773F-919F-4366-884B-760AF8AAE4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1A15331E-42AF-4A56-A5DF-258DD6E40EF9}" type="slidenum">
              <a:rPr lang="en-US" altLang="es-MX" smtClean="0"/>
              <a:pPr fontAlgn="base">
                <a:spcBef>
                  <a:spcPct val="0"/>
                </a:spcBef>
                <a:spcAft>
                  <a:spcPct val="0"/>
                </a:spcAft>
              </a:pPr>
              <a:t>8</a:t>
            </a:fld>
            <a:endParaRPr lang="en-US" altLang="es-MX"/>
          </a:p>
        </p:txBody>
      </p:sp>
      <p:sp>
        <p:nvSpPr>
          <p:cNvPr id="25603" name="Rectangle 2">
            <a:extLst>
              <a:ext uri="{FF2B5EF4-FFF2-40B4-BE49-F238E27FC236}">
                <a16:creationId xmlns:a16="http://schemas.microsoft.com/office/drawing/2014/main" id="{A66F09D5-A0A8-4B56-B30B-A6A8B0920B25}"/>
              </a:ext>
            </a:extLst>
          </p:cNvPr>
          <p:cNvSpPr>
            <a:spLocks noChangeArrowheads="1" noTextEdit="1"/>
          </p:cNvSpPr>
          <p:nvPr>
            <p:ph type="sldImg"/>
          </p:nvPr>
        </p:nvSpPr>
        <p:spPr>
          <a:ln/>
        </p:spPr>
      </p:sp>
      <p:sp>
        <p:nvSpPr>
          <p:cNvPr id="25604" name="Rectangle 3">
            <a:extLst>
              <a:ext uri="{FF2B5EF4-FFF2-40B4-BE49-F238E27FC236}">
                <a16:creationId xmlns:a16="http://schemas.microsoft.com/office/drawing/2014/main" id="{47590D13-2076-4FDA-A06F-B33389650A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20A98E34-34BC-496B-87FE-34C4CD3764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1CD2B328-9336-4D41-AD59-0AFCAF67B942}" type="slidenum">
              <a:rPr lang="en-US" altLang="es-MX" smtClean="0"/>
              <a:pPr fontAlgn="base">
                <a:spcBef>
                  <a:spcPct val="0"/>
                </a:spcBef>
                <a:spcAft>
                  <a:spcPct val="0"/>
                </a:spcAft>
              </a:pPr>
              <a:t>9</a:t>
            </a:fld>
            <a:endParaRPr lang="en-US" altLang="es-MX"/>
          </a:p>
        </p:txBody>
      </p:sp>
      <p:sp>
        <p:nvSpPr>
          <p:cNvPr id="27651" name="Rectangle 2">
            <a:extLst>
              <a:ext uri="{FF2B5EF4-FFF2-40B4-BE49-F238E27FC236}">
                <a16:creationId xmlns:a16="http://schemas.microsoft.com/office/drawing/2014/main" id="{275D6358-7A2D-4741-9FB2-95508E4C15AE}"/>
              </a:ext>
            </a:extLst>
          </p:cNvPr>
          <p:cNvSpPr>
            <a:spLocks noChangeArrowheads="1" noTextEdit="1"/>
          </p:cNvSpPr>
          <p:nvPr>
            <p:ph type="sldImg"/>
          </p:nvPr>
        </p:nvSpPr>
        <p:spPr>
          <a:ln/>
        </p:spPr>
      </p:sp>
      <p:sp>
        <p:nvSpPr>
          <p:cNvPr id="27652" name="Rectangle 3">
            <a:extLst>
              <a:ext uri="{FF2B5EF4-FFF2-40B4-BE49-F238E27FC236}">
                <a16:creationId xmlns:a16="http://schemas.microsoft.com/office/drawing/2014/main" id="{621BFC11-F88D-41E3-A317-DB8DDE5675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98C96A4A-948F-41D2-A537-0C17898E91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FAA07CED-5DDC-4187-9229-E1B206D4669E}" type="slidenum">
              <a:rPr lang="en-US" altLang="es-MX" smtClean="0"/>
              <a:pPr fontAlgn="base">
                <a:spcBef>
                  <a:spcPct val="0"/>
                </a:spcBef>
                <a:spcAft>
                  <a:spcPct val="0"/>
                </a:spcAft>
              </a:pPr>
              <a:t>10</a:t>
            </a:fld>
            <a:endParaRPr lang="en-US" altLang="es-MX"/>
          </a:p>
        </p:txBody>
      </p:sp>
      <p:sp>
        <p:nvSpPr>
          <p:cNvPr id="29699" name="Rectangle 2">
            <a:extLst>
              <a:ext uri="{FF2B5EF4-FFF2-40B4-BE49-F238E27FC236}">
                <a16:creationId xmlns:a16="http://schemas.microsoft.com/office/drawing/2014/main" id="{5C715A5B-B150-4970-BCBD-E0FFBBD20EDB}"/>
              </a:ext>
            </a:extLst>
          </p:cNvPr>
          <p:cNvSpPr>
            <a:spLocks noChangeArrowheads="1" noTextEdit="1"/>
          </p:cNvSpPr>
          <p:nvPr>
            <p:ph type="sldImg"/>
          </p:nvPr>
        </p:nvSpPr>
        <p:spPr>
          <a:ln/>
        </p:spPr>
      </p:sp>
      <p:sp>
        <p:nvSpPr>
          <p:cNvPr id="29700" name="Rectangle 3">
            <a:extLst>
              <a:ext uri="{FF2B5EF4-FFF2-40B4-BE49-F238E27FC236}">
                <a16:creationId xmlns:a16="http://schemas.microsoft.com/office/drawing/2014/main" id="{A3D70594-9C9A-4DCC-9353-0E8A6FF0EB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61A31DA-048B-4A77-9A4E-2279D0223FF6}"/>
              </a:ext>
            </a:extLst>
          </p:cNvPr>
          <p:cNvSpPr/>
          <p:nvPr/>
        </p:nvSpPr>
        <p:spPr>
          <a:xfrm>
            <a:off x="0" y="3362574"/>
            <a:ext cx="9144000" cy="2885069"/>
          </a:xfrm>
          <a:prstGeom prst="rect">
            <a:avLst/>
          </a:prstGeom>
          <a:gradFill>
            <a:gsLst>
              <a:gs pos="0">
                <a:schemeClr val="accent1">
                  <a:lumMod val="5000"/>
                  <a:lumOff val="95000"/>
                </a:schemeClr>
              </a:gs>
              <a:gs pos="7000">
                <a:srgbClr val="7030A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p:cNvSpPr>
            <a:spLocks noGrp="1"/>
          </p:cNvSpPr>
          <p:nvPr>
            <p:ph type="ctrTitle"/>
          </p:nvPr>
        </p:nvSpPr>
        <p:spPr>
          <a:xfrm>
            <a:off x="304801" y="136525"/>
            <a:ext cx="8470232" cy="3226049"/>
          </a:xfrm>
        </p:spPr>
        <p:txBody>
          <a:bodyPr anchor="ctr" anchorCtr="0">
            <a:normAutofit/>
          </a:bodyPr>
          <a:lstStyle>
            <a:lvl1pPr algn="ctr">
              <a:defRPr sz="6000" b="0">
                <a:solidFill>
                  <a:srgbClr val="7030A0"/>
                </a:solidFill>
                <a:latin typeface="+mn-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971966"/>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r>
              <a:rPr lang="es-MX"/>
              <a:t>Manejo de la memoria</a:t>
            </a:r>
            <a:endParaRPr lang="es-ES"/>
          </a:p>
        </p:txBody>
      </p:sp>
      <p:sp>
        <p:nvSpPr>
          <p:cNvPr id="5" name="Footer Placeholder 4"/>
          <p:cNvSpPr>
            <a:spLocks noGrp="1"/>
          </p:cNvSpPr>
          <p:nvPr>
            <p:ph type="ftr" sz="quarter" idx="11"/>
          </p:nvPr>
        </p:nvSpPr>
        <p:spPr/>
        <p:txBody>
          <a:bodyPr/>
          <a:lstStyle/>
          <a:p>
            <a:pPr>
              <a:defRPr/>
            </a:pPr>
            <a:r>
              <a:rPr lang="es-ES"/>
              <a:t>Sistemas Operativos</a:t>
            </a:r>
          </a:p>
        </p:txBody>
      </p:sp>
      <p:sp>
        <p:nvSpPr>
          <p:cNvPr id="6" name="Slide Number Placeholder 5"/>
          <p:cNvSpPr>
            <a:spLocks noGrp="1"/>
          </p:cNvSpPr>
          <p:nvPr>
            <p:ph type="sldNum" sz="quarter" idx="12"/>
          </p:nvPr>
        </p:nvSpPr>
        <p:spPr/>
        <p:txBody>
          <a:bodyPr/>
          <a:lstStyle/>
          <a:p>
            <a:pPr>
              <a:defRPr/>
            </a:pPr>
            <a:fld id="{7279CA48-1DED-43BA-85A8-B0EE0E2A9F5E}" type="slidenum">
              <a:rPr lang="es-ES" altLang="es-MX" smtClean="0"/>
              <a:pPr>
                <a:defRPr/>
              </a:pPr>
              <a:t>‹Nº›</a:t>
            </a:fld>
            <a:endParaRPr lang="es-ES" altLang="es-MX"/>
          </a:p>
        </p:txBody>
      </p:sp>
      <p:pic>
        <p:nvPicPr>
          <p:cNvPr id="10" name="Imagen 9">
            <a:extLst>
              <a:ext uri="{FF2B5EF4-FFF2-40B4-BE49-F238E27FC236}">
                <a16:creationId xmlns:a16="http://schemas.microsoft.com/office/drawing/2014/main" id="{3E439AB3-129B-4F05-9537-5C89BB660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2850" y="4729630"/>
            <a:ext cx="1698300" cy="1335169"/>
          </a:xfrm>
          <a:prstGeom prst="rect">
            <a:avLst/>
          </a:prstGeom>
        </p:spPr>
      </p:pic>
    </p:spTree>
    <p:extLst>
      <p:ext uri="{BB962C8B-B14F-4D97-AF65-F5344CB8AC3E}">
        <p14:creationId xmlns:p14="http://schemas.microsoft.com/office/powerpoint/2010/main" val="1824917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r>
              <a:rPr lang="es-MX"/>
              <a:t>Manejo de la memoria</a:t>
            </a:r>
            <a:endParaRPr lang="es-ES"/>
          </a:p>
        </p:txBody>
      </p:sp>
      <p:sp>
        <p:nvSpPr>
          <p:cNvPr id="5" name="Footer Placeholder 4"/>
          <p:cNvSpPr>
            <a:spLocks noGrp="1"/>
          </p:cNvSpPr>
          <p:nvPr>
            <p:ph type="ftr" sz="quarter" idx="11"/>
          </p:nvPr>
        </p:nvSpPr>
        <p:spPr/>
        <p:txBody>
          <a:bodyPr/>
          <a:lstStyle/>
          <a:p>
            <a:pPr>
              <a:defRPr/>
            </a:pPr>
            <a:r>
              <a:rPr lang="es-ES"/>
              <a:t>Sistemas Operativos</a:t>
            </a:r>
          </a:p>
        </p:txBody>
      </p:sp>
      <p:sp>
        <p:nvSpPr>
          <p:cNvPr id="6" name="Slide Number Placeholder 5"/>
          <p:cNvSpPr>
            <a:spLocks noGrp="1"/>
          </p:cNvSpPr>
          <p:nvPr>
            <p:ph type="sldNum" sz="quarter" idx="12"/>
          </p:nvPr>
        </p:nvSpPr>
        <p:spPr/>
        <p:txBody>
          <a:bodyPr/>
          <a:lstStyle/>
          <a:p>
            <a:pPr>
              <a:defRPr/>
            </a:pPr>
            <a:fld id="{E50A03E4-89DA-4718-B418-636454CBF422}" type="slidenum">
              <a:rPr lang="es-ES" altLang="es-MX" smtClean="0"/>
              <a:pPr>
                <a:defRPr/>
              </a:pPr>
              <a:t>‹Nº›</a:t>
            </a:fld>
            <a:endParaRPr lang="es-ES" altLang="es-MX"/>
          </a:p>
        </p:txBody>
      </p:sp>
    </p:spTree>
    <p:extLst>
      <p:ext uri="{BB962C8B-B14F-4D97-AF65-F5344CB8AC3E}">
        <p14:creationId xmlns:p14="http://schemas.microsoft.com/office/powerpoint/2010/main" val="117290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00450667-53EB-4BCB-8EC6-7A28EF7D9FAA}"/>
              </a:ext>
            </a:extLst>
          </p:cNvPr>
          <p:cNvSpPr/>
          <p:nvPr/>
        </p:nvSpPr>
        <p:spPr>
          <a:xfrm rot="5400000">
            <a:off x="4608511" y="1820865"/>
            <a:ext cx="6356351" cy="2714624"/>
          </a:xfrm>
          <a:prstGeom prst="rect">
            <a:avLst/>
          </a:prstGeom>
          <a:gradFill>
            <a:gsLst>
              <a:gs pos="0">
                <a:schemeClr val="bg1"/>
              </a:gs>
              <a:gs pos="7000">
                <a:srgbClr val="7030A0"/>
              </a:gs>
              <a:gs pos="100000">
                <a:srgbClr val="7030A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r>
              <a:rPr lang="es-MX"/>
              <a:t>Manejo de la memoria</a:t>
            </a:r>
            <a:endParaRPr lang="es-ES"/>
          </a:p>
        </p:txBody>
      </p:sp>
      <p:sp>
        <p:nvSpPr>
          <p:cNvPr id="5" name="Footer Placeholder 4"/>
          <p:cNvSpPr>
            <a:spLocks noGrp="1"/>
          </p:cNvSpPr>
          <p:nvPr>
            <p:ph type="ftr" sz="quarter" idx="11"/>
          </p:nvPr>
        </p:nvSpPr>
        <p:spPr/>
        <p:txBody>
          <a:bodyPr/>
          <a:lstStyle/>
          <a:p>
            <a:pPr>
              <a:defRPr/>
            </a:pPr>
            <a:r>
              <a:rPr lang="es-ES"/>
              <a:t>Sistemas Operativos</a:t>
            </a:r>
          </a:p>
        </p:txBody>
      </p:sp>
      <p:sp>
        <p:nvSpPr>
          <p:cNvPr id="6" name="Slide Number Placeholder 5"/>
          <p:cNvSpPr>
            <a:spLocks noGrp="1"/>
          </p:cNvSpPr>
          <p:nvPr>
            <p:ph type="sldNum" sz="quarter" idx="12"/>
          </p:nvPr>
        </p:nvSpPr>
        <p:spPr/>
        <p:txBody>
          <a:bodyPr/>
          <a:lstStyle/>
          <a:p>
            <a:pPr>
              <a:defRPr/>
            </a:pPr>
            <a:fld id="{B6BB65C0-7A61-4F51-A69B-BFA013DA5465}" type="slidenum">
              <a:rPr lang="es-ES" altLang="es-MX" smtClean="0"/>
              <a:pPr>
                <a:defRPr/>
              </a:pPr>
              <a:t>‹Nº›</a:t>
            </a:fld>
            <a:endParaRPr lang="es-ES" altLang="es-MX"/>
          </a:p>
        </p:txBody>
      </p:sp>
    </p:spTree>
    <p:extLst>
      <p:ext uri="{BB962C8B-B14F-4D97-AF65-F5344CB8AC3E}">
        <p14:creationId xmlns:p14="http://schemas.microsoft.com/office/powerpoint/2010/main" val="3140545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1938"/>
            <a:ext cx="8229600" cy="911225"/>
          </a:xfrm>
        </p:spPr>
        <p:txBody>
          <a:bodyPr/>
          <a:lstStyle/>
          <a:p>
            <a:r>
              <a:rPr lang="es-ES"/>
              <a:t>Haga clic para modificar el estilo de título del patrón</a:t>
            </a:r>
            <a:endParaRPr lang="es-MX"/>
          </a:p>
        </p:txBody>
      </p:sp>
      <p:sp>
        <p:nvSpPr>
          <p:cNvPr id="3" name="2 Marcador de tabla"/>
          <p:cNvSpPr>
            <a:spLocks noGrp="1"/>
          </p:cNvSpPr>
          <p:nvPr>
            <p:ph type="tbl" idx="1"/>
          </p:nvPr>
        </p:nvSpPr>
        <p:spPr>
          <a:xfrm>
            <a:off x="457200" y="1600200"/>
            <a:ext cx="8229600" cy="4525963"/>
          </a:xfrm>
        </p:spPr>
        <p:txBody>
          <a:bodyPr rtlCol="0">
            <a:normAutofit/>
          </a:bodyPr>
          <a:lstStyle/>
          <a:p>
            <a:pPr lvl="0"/>
            <a:endParaRPr lang="es-MX" noProof="0"/>
          </a:p>
        </p:txBody>
      </p:sp>
      <p:sp>
        <p:nvSpPr>
          <p:cNvPr id="4" name="Rectangle 8">
            <a:extLst>
              <a:ext uri="{FF2B5EF4-FFF2-40B4-BE49-F238E27FC236}">
                <a16:creationId xmlns:a16="http://schemas.microsoft.com/office/drawing/2014/main" id="{34CF2F2A-4A55-4088-9CFD-B6AE997DA929}"/>
              </a:ext>
            </a:extLst>
          </p:cNvPr>
          <p:cNvSpPr>
            <a:spLocks noGrp="1" noChangeArrowheads="1"/>
          </p:cNvSpPr>
          <p:nvPr>
            <p:ph type="dt" sz="half" idx="10"/>
          </p:nvPr>
        </p:nvSpPr>
        <p:spPr/>
        <p:txBody>
          <a:bodyPr/>
          <a:lstStyle>
            <a:lvl1pPr>
              <a:defRPr/>
            </a:lvl1pPr>
          </a:lstStyle>
          <a:p>
            <a:pPr>
              <a:defRPr/>
            </a:pPr>
            <a:r>
              <a:rPr lang="es-MX"/>
              <a:t>Manejo de la memoria</a:t>
            </a:r>
            <a:endParaRPr lang="es-ES"/>
          </a:p>
        </p:txBody>
      </p:sp>
      <p:sp>
        <p:nvSpPr>
          <p:cNvPr id="5" name="Rectangle 9">
            <a:extLst>
              <a:ext uri="{FF2B5EF4-FFF2-40B4-BE49-F238E27FC236}">
                <a16:creationId xmlns:a16="http://schemas.microsoft.com/office/drawing/2014/main" id="{79DCC500-258E-4F62-AECD-41E58D67B4D3}"/>
              </a:ext>
            </a:extLst>
          </p:cNvPr>
          <p:cNvSpPr>
            <a:spLocks noGrp="1" noChangeArrowheads="1"/>
          </p:cNvSpPr>
          <p:nvPr>
            <p:ph type="ftr" sz="quarter" idx="11"/>
          </p:nvPr>
        </p:nvSpPr>
        <p:spPr/>
        <p:txBody>
          <a:bodyPr/>
          <a:lstStyle>
            <a:lvl1pPr>
              <a:defRPr/>
            </a:lvl1pPr>
          </a:lstStyle>
          <a:p>
            <a:pPr>
              <a:defRPr/>
            </a:pPr>
            <a:r>
              <a:rPr lang="es-ES"/>
              <a:t>Sistemas Operativos</a:t>
            </a:r>
          </a:p>
        </p:txBody>
      </p:sp>
      <p:sp>
        <p:nvSpPr>
          <p:cNvPr id="6" name="Rectangle 10">
            <a:extLst>
              <a:ext uri="{FF2B5EF4-FFF2-40B4-BE49-F238E27FC236}">
                <a16:creationId xmlns:a16="http://schemas.microsoft.com/office/drawing/2014/main" id="{1D4CC254-F532-45C9-8DAC-B4493A72009C}"/>
              </a:ext>
            </a:extLst>
          </p:cNvPr>
          <p:cNvSpPr>
            <a:spLocks noGrp="1" noChangeArrowheads="1"/>
          </p:cNvSpPr>
          <p:nvPr>
            <p:ph type="sldNum" sz="quarter" idx="12"/>
          </p:nvPr>
        </p:nvSpPr>
        <p:spPr/>
        <p:txBody>
          <a:bodyPr/>
          <a:lstStyle>
            <a:lvl1pPr>
              <a:defRPr/>
            </a:lvl1pPr>
          </a:lstStyle>
          <a:p>
            <a:pPr>
              <a:defRPr/>
            </a:pPr>
            <a:fld id="{762E1A7C-10F5-452B-BCD4-EF29AF43544F}" type="slidenum">
              <a:rPr lang="es-ES" altLang="es-MX"/>
              <a:pPr>
                <a:defRPr/>
              </a:pPr>
              <a:t>‹Nº›</a:t>
            </a:fld>
            <a:endParaRPr lang="es-ES" altLang="es-MX"/>
          </a:p>
        </p:txBody>
      </p:sp>
    </p:spTree>
    <p:extLst>
      <p:ext uri="{BB962C8B-B14F-4D97-AF65-F5344CB8AC3E}">
        <p14:creationId xmlns:p14="http://schemas.microsoft.com/office/powerpoint/2010/main" val="189753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r>
              <a:rPr lang="es-MX"/>
              <a:t>Manejo de la memoria</a:t>
            </a:r>
            <a:endParaRPr lang="es-ES"/>
          </a:p>
        </p:txBody>
      </p:sp>
      <p:sp>
        <p:nvSpPr>
          <p:cNvPr id="5" name="Footer Placeholder 4"/>
          <p:cNvSpPr>
            <a:spLocks noGrp="1"/>
          </p:cNvSpPr>
          <p:nvPr>
            <p:ph type="ftr" sz="quarter" idx="11"/>
          </p:nvPr>
        </p:nvSpPr>
        <p:spPr/>
        <p:txBody>
          <a:bodyPr/>
          <a:lstStyle/>
          <a:p>
            <a:pPr>
              <a:defRPr/>
            </a:pPr>
            <a:r>
              <a:rPr lang="es-ES"/>
              <a:t>Sistemas Operativos</a:t>
            </a:r>
          </a:p>
        </p:txBody>
      </p:sp>
      <p:sp>
        <p:nvSpPr>
          <p:cNvPr id="6" name="Slide Number Placeholder 5"/>
          <p:cNvSpPr>
            <a:spLocks noGrp="1"/>
          </p:cNvSpPr>
          <p:nvPr>
            <p:ph type="sldNum" sz="quarter" idx="12"/>
          </p:nvPr>
        </p:nvSpPr>
        <p:spPr/>
        <p:txBody>
          <a:bodyPr/>
          <a:lstStyle/>
          <a:p>
            <a:pPr>
              <a:defRPr/>
            </a:pPr>
            <a:fld id="{E0566285-37B5-47F7-AE99-66115931B753}" type="slidenum">
              <a:rPr lang="es-ES" altLang="es-MX" smtClean="0"/>
              <a:pPr>
                <a:defRPr/>
              </a:pPr>
              <a:t>‹Nº›</a:t>
            </a:fld>
            <a:endParaRPr lang="es-ES" altLang="es-MX"/>
          </a:p>
        </p:txBody>
      </p:sp>
    </p:spTree>
    <p:extLst>
      <p:ext uri="{BB962C8B-B14F-4D97-AF65-F5344CB8AC3E}">
        <p14:creationId xmlns:p14="http://schemas.microsoft.com/office/powerpoint/2010/main" val="272681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a:defRPr/>
            </a:pPr>
            <a:r>
              <a:rPr lang="es-MX"/>
              <a:t>Manejo de la memoria</a:t>
            </a:r>
            <a:endParaRPr lang="es-ES"/>
          </a:p>
        </p:txBody>
      </p:sp>
      <p:sp>
        <p:nvSpPr>
          <p:cNvPr id="5" name="Footer Placeholder 4"/>
          <p:cNvSpPr>
            <a:spLocks noGrp="1"/>
          </p:cNvSpPr>
          <p:nvPr>
            <p:ph type="ftr" sz="quarter" idx="11"/>
          </p:nvPr>
        </p:nvSpPr>
        <p:spPr/>
        <p:txBody>
          <a:bodyPr/>
          <a:lstStyle/>
          <a:p>
            <a:pPr>
              <a:defRPr/>
            </a:pPr>
            <a:r>
              <a:rPr lang="es-ES"/>
              <a:t>Sistemas Operativos</a:t>
            </a:r>
          </a:p>
        </p:txBody>
      </p:sp>
      <p:sp>
        <p:nvSpPr>
          <p:cNvPr id="6" name="Slide Number Placeholder 5"/>
          <p:cNvSpPr>
            <a:spLocks noGrp="1"/>
          </p:cNvSpPr>
          <p:nvPr>
            <p:ph type="sldNum" sz="quarter" idx="12"/>
          </p:nvPr>
        </p:nvSpPr>
        <p:spPr/>
        <p:txBody>
          <a:bodyPr/>
          <a:lstStyle/>
          <a:p>
            <a:pPr>
              <a:defRPr/>
            </a:pPr>
            <a:fld id="{0377E791-2D85-4C31-9C8B-AC6B62FAD539}" type="slidenum">
              <a:rPr lang="es-ES" altLang="es-MX" smtClean="0"/>
              <a:pPr>
                <a:defRPr/>
              </a:pPr>
              <a:t>‹Nº›</a:t>
            </a:fld>
            <a:endParaRPr lang="es-ES" altLang="es-MX"/>
          </a:p>
        </p:txBody>
      </p:sp>
    </p:spTree>
    <p:extLst>
      <p:ext uri="{BB962C8B-B14F-4D97-AF65-F5344CB8AC3E}">
        <p14:creationId xmlns:p14="http://schemas.microsoft.com/office/powerpoint/2010/main" val="4282954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r>
              <a:rPr lang="es-MX"/>
              <a:t>Manejo de la memoria</a:t>
            </a:r>
            <a:endParaRPr lang="es-ES"/>
          </a:p>
        </p:txBody>
      </p:sp>
      <p:sp>
        <p:nvSpPr>
          <p:cNvPr id="6" name="Footer Placeholder 5"/>
          <p:cNvSpPr>
            <a:spLocks noGrp="1"/>
          </p:cNvSpPr>
          <p:nvPr>
            <p:ph type="ftr" sz="quarter" idx="11"/>
          </p:nvPr>
        </p:nvSpPr>
        <p:spPr/>
        <p:txBody>
          <a:bodyPr/>
          <a:lstStyle/>
          <a:p>
            <a:pPr>
              <a:defRPr/>
            </a:pPr>
            <a:r>
              <a:rPr lang="es-ES"/>
              <a:t>Sistemas Operativos</a:t>
            </a:r>
          </a:p>
        </p:txBody>
      </p:sp>
      <p:sp>
        <p:nvSpPr>
          <p:cNvPr id="7" name="Slide Number Placeholder 6"/>
          <p:cNvSpPr>
            <a:spLocks noGrp="1"/>
          </p:cNvSpPr>
          <p:nvPr>
            <p:ph type="sldNum" sz="quarter" idx="12"/>
          </p:nvPr>
        </p:nvSpPr>
        <p:spPr/>
        <p:txBody>
          <a:bodyPr/>
          <a:lstStyle/>
          <a:p>
            <a:pPr>
              <a:defRPr/>
            </a:pPr>
            <a:fld id="{3537D918-9F6B-4DA4-BEE5-F7C51E9404D7}" type="slidenum">
              <a:rPr lang="es-ES" altLang="es-MX" smtClean="0"/>
              <a:pPr>
                <a:defRPr/>
              </a:pPr>
              <a:t>‹Nº›</a:t>
            </a:fld>
            <a:endParaRPr lang="es-ES" altLang="es-MX"/>
          </a:p>
        </p:txBody>
      </p:sp>
    </p:spTree>
    <p:extLst>
      <p:ext uri="{BB962C8B-B14F-4D97-AF65-F5344CB8AC3E}">
        <p14:creationId xmlns:p14="http://schemas.microsoft.com/office/powerpoint/2010/main" val="283675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140538"/>
            <a:ext cx="7886700" cy="1255125"/>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r>
              <a:rPr lang="es-MX"/>
              <a:t>Manejo de la memoria</a:t>
            </a:r>
            <a:endParaRPr lang="es-ES"/>
          </a:p>
        </p:txBody>
      </p:sp>
      <p:sp>
        <p:nvSpPr>
          <p:cNvPr id="8" name="Footer Placeholder 7"/>
          <p:cNvSpPr>
            <a:spLocks noGrp="1"/>
          </p:cNvSpPr>
          <p:nvPr>
            <p:ph type="ftr" sz="quarter" idx="11"/>
          </p:nvPr>
        </p:nvSpPr>
        <p:spPr/>
        <p:txBody>
          <a:bodyPr/>
          <a:lstStyle/>
          <a:p>
            <a:pPr>
              <a:defRPr/>
            </a:pPr>
            <a:r>
              <a:rPr lang="es-ES"/>
              <a:t>Sistemas Operativos</a:t>
            </a:r>
          </a:p>
        </p:txBody>
      </p:sp>
      <p:sp>
        <p:nvSpPr>
          <p:cNvPr id="9" name="Slide Number Placeholder 8"/>
          <p:cNvSpPr>
            <a:spLocks noGrp="1"/>
          </p:cNvSpPr>
          <p:nvPr>
            <p:ph type="sldNum" sz="quarter" idx="12"/>
          </p:nvPr>
        </p:nvSpPr>
        <p:spPr/>
        <p:txBody>
          <a:bodyPr/>
          <a:lstStyle/>
          <a:p>
            <a:pPr>
              <a:defRPr/>
            </a:pPr>
            <a:fld id="{67A6D013-42C7-474F-A8F0-22D8BD4776ED}" type="slidenum">
              <a:rPr lang="es-ES" altLang="es-MX" smtClean="0"/>
              <a:pPr>
                <a:defRPr/>
              </a:pPr>
              <a:t>‹Nº›</a:t>
            </a:fld>
            <a:endParaRPr lang="es-ES" altLang="es-MX"/>
          </a:p>
        </p:txBody>
      </p:sp>
    </p:spTree>
    <p:extLst>
      <p:ext uri="{BB962C8B-B14F-4D97-AF65-F5344CB8AC3E}">
        <p14:creationId xmlns:p14="http://schemas.microsoft.com/office/powerpoint/2010/main" val="260139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r>
              <a:rPr lang="es-MX"/>
              <a:t>Manejo de la memoria</a:t>
            </a:r>
            <a:endParaRPr lang="es-ES"/>
          </a:p>
        </p:txBody>
      </p:sp>
      <p:sp>
        <p:nvSpPr>
          <p:cNvPr id="4" name="Footer Placeholder 3"/>
          <p:cNvSpPr>
            <a:spLocks noGrp="1"/>
          </p:cNvSpPr>
          <p:nvPr>
            <p:ph type="ftr" sz="quarter" idx="11"/>
          </p:nvPr>
        </p:nvSpPr>
        <p:spPr/>
        <p:txBody>
          <a:bodyPr/>
          <a:lstStyle/>
          <a:p>
            <a:pPr>
              <a:defRPr/>
            </a:pPr>
            <a:r>
              <a:rPr lang="es-ES"/>
              <a:t>Sistemas Operativos</a:t>
            </a:r>
          </a:p>
        </p:txBody>
      </p:sp>
      <p:sp>
        <p:nvSpPr>
          <p:cNvPr id="5" name="Slide Number Placeholder 4"/>
          <p:cNvSpPr>
            <a:spLocks noGrp="1"/>
          </p:cNvSpPr>
          <p:nvPr>
            <p:ph type="sldNum" sz="quarter" idx="12"/>
          </p:nvPr>
        </p:nvSpPr>
        <p:spPr/>
        <p:txBody>
          <a:bodyPr/>
          <a:lstStyle/>
          <a:p>
            <a:pPr>
              <a:defRPr/>
            </a:pPr>
            <a:fld id="{3A51C7CF-8496-46CC-9612-2B7F52201749}" type="slidenum">
              <a:rPr lang="es-ES" altLang="es-MX" smtClean="0"/>
              <a:pPr>
                <a:defRPr/>
              </a:pPr>
              <a:t>‹Nº›</a:t>
            </a:fld>
            <a:endParaRPr lang="es-ES" altLang="es-MX"/>
          </a:p>
        </p:txBody>
      </p:sp>
    </p:spTree>
    <p:extLst>
      <p:ext uri="{BB962C8B-B14F-4D97-AF65-F5344CB8AC3E}">
        <p14:creationId xmlns:p14="http://schemas.microsoft.com/office/powerpoint/2010/main" val="3892022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s-MX"/>
              <a:t>Manejo de la memoria</a:t>
            </a:r>
            <a:endParaRPr lang="es-ES"/>
          </a:p>
        </p:txBody>
      </p:sp>
      <p:sp>
        <p:nvSpPr>
          <p:cNvPr id="3" name="Footer Placeholder 2"/>
          <p:cNvSpPr>
            <a:spLocks noGrp="1"/>
          </p:cNvSpPr>
          <p:nvPr>
            <p:ph type="ftr" sz="quarter" idx="11"/>
          </p:nvPr>
        </p:nvSpPr>
        <p:spPr/>
        <p:txBody>
          <a:bodyPr/>
          <a:lstStyle/>
          <a:p>
            <a:pPr>
              <a:defRPr/>
            </a:pPr>
            <a:r>
              <a:rPr lang="es-ES"/>
              <a:t>Sistemas Operativos</a:t>
            </a:r>
          </a:p>
        </p:txBody>
      </p:sp>
      <p:sp>
        <p:nvSpPr>
          <p:cNvPr id="4" name="Slide Number Placeholder 3"/>
          <p:cNvSpPr>
            <a:spLocks noGrp="1"/>
          </p:cNvSpPr>
          <p:nvPr>
            <p:ph type="sldNum" sz="quarter" idx="12"/>
          </p:nvPr>
        </p:nvSpPr>
        <p:spPr/>
        <p:txBody>
          <a:bodyPr/>
          <a:lstStyle/>
          <a:p>
            <a:pPr>
              <a:defRPr/>
            </a:pPr>
            <a:fld id="{DE43C81D-A605-4B12-82CA-828E42AFB735}" type="slidenum">
              <a:rPr lang="es-ES" altLang="es-MX" smtClean="0"/>
              <a:pPr>
                <a:defRPr/>
              </a:pPr>
              <a:t>‹Nº›</a:t>
            </a:fld>
            <a:endParaRPr lang="es-ES" altLang="es-MX"/>
          </a:p>
        </p:txBody>
      </p:sp>
    </p:spTree>
    <p:extLst>
      <p:ext uri="{BB962C8B-B14F-4D97-AF65-F5344CB8AC3E}">
        <p14:creationId xmlns:p14="http://schemas.microsoft.com/office/powerpoint/2010/main" val="100062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B520315-3473-4889-B0C1-0BDF9DBB2294}"/>
              </a:ext>
            </a:extLst>
          </p:cNvPr>
          <p:cNvSpPr/>
          <p:nvPr/>
        </p:nvSpPr>
        <p:spPr>
          <a:xfrm>
            <a:off x="0" y="-1"/>
            <a:ext cx="3887391" cy="2057401"/>
          </a:xfrm>
          <a:prstGeom prst="rect">
            <a:avLst/>
          </a:prstGeom>
          <a:gradFill>
            <a:gsLst>
              <a:gs pos="0">
                <a:schemeClr val="bg1"/>
              </a:gs>
              <a:gs pos="7000">
                <a:srgbClr val="7030A0"/>
              </a:gs>
              <a:gs pos="100000">
                <a:srgbClr val="7030A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p:cNvSpPr>
            <a:spLocks noGrp="1"/>
          </p:cNvSpPr>
          <p:nvPr>
            <p:ph type="title"/>
          </p:nvPr>
        </p:nvSpPr>
        <p:spPr>
          <a:xfrm>
            <a:off x="629841" y="457200"/>
            <a:ext cx="2949178" cy="1600200"/>
          </a:xfrm>
        </p:spPr>
        <p:txBody>
          <a:bodyPr anchor="ctr" anchorCtr="0">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pPr>
              <a:defRPr/>
            </a:pPr>
            <a:r>
              <a:rPr lang="es-MX"/>
              <a:t>Manejo de la memoria</a:t>
            </a:r>
            <a:endParaRPr lang="es-ES"/>
          </a:p>
        </p:txBody>
      </p:sp>
      <p:sp>
        <p:nvSpPr>
          <p:cNvPr id="6" name="Footer Placeholder 5"/>
          <p:cNvSpPr>
            <a:spLocks noGrp="1"/>
          </p:cNvSpPr>
          <p:nvPr>
            <p:ph type="ftr" sz="quarter" idx="11"/>
          </p:nvPr>
        </p:nvSpPr>
        <p:spPr/>
        <p:txBody>
          <a:bodyPr/>
          <a:lstStyle/>
          <a:p>
            <a:pPr>
              <a:defRPr/>
            </a:pPr>
            <a:r>
              <a:rPr lang="es-ES"/>
              <a:t>Sistemas Operativos</a:t>
            </a:r>
          </a:p>
        </p:txBody>
      </p:sp>
      <p:sp>
        <p:nvSpPr>
          <p:cNvPr id="7" name="Slide Number Placeholder 6"/>
          <p:cNvSpPr>
            <a:spLocks noGrp="1"/>
          </p:cNvSpPr>
          <p:nvPr>
            <p:ph type="sldNum" sz="quarter" idx="12"/>
          </p:nvPr>
        </p:nvSpPr>
        <p:spPr/>
        <p:txBody>
          <a:bodyPr/>
          <a:lstStyle/>
          <a:p>
            <a:pPr>
              <a:defRPr/>
            </a:pPr>
            <a:fld id="{01E4CD4C-ACED-454C-8F64-2DFB0024B2EE}" type="slidenum">
              <a:rPr lang="es-ES" altLang="es-MX" smtClean="0"/>
              <a:pPr>
                <a:defRPr/>
              </a:pPr>
              <a:t>‹Nº›</a:t>
            </a:fld>
            <a:endParaRPr lang="es-ES" altLang="es-MX"/>
          </a:p>
        </p:txBody>
      </p:sp>
      <p:pic>
        <p:nvPicPr>
          <p:cNvPr id="10" name="Imagen 9">
            <a:extLst>
              <a:ext uri="{FF2B5EF4-FFF2-40B4-BE49-F238E27FC236}">
                <a16:creationId xmlns:a16="http://schemas.microsoft.com/office/drawing/2014/main" id="{A4C07764-80F3-4767-AB51-D8FF178FC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1339" y="5696160"/>
            <a:ext cx="655301" cy="1140995"/>
          </a:xfrm>
          <a:prstGeom prst="rect">
            <a:avLst/>
          </a:prstGeom>
        </p:spPr>
      </p:pic>
    </p:spTree>
    <p:extLst>
      <p:ext uri="{BB962C8B-B14F-4D97-AF65-F5344CB8AC3E}">
        <p14:creationId xmlns:p14="http://schemas.microsoft.com/office/powerpoint/2010/main" val="238409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03052FCF-783B-422E-BA49-08AB003B5E6F}"/>
              </a:ext>
            </a:extLst>
          </p:cNvPr>
          <p:cNvSpPr/>
          <p:nvPr/>
        </p:nvSpPr>
        <p:spPr>
          <a:xfrm>
            <a:off x="0" y="-1"/>
            <a:ext cx="3887391" cy="1934821"/>
          </a:xfrm>
          <a:prstGeom prst="rect">
            <a:avLst/>
          </a:prstGeom>
          <a:gradFill>
            <a:gsLst>
              <a:gs pos="0">
                <a:schemeClr val="bg1"/>
              </a:gs>
              <a:gs pos="7000">
                <a:srgbClr val="7030A0"/>
              </a:gs>
              <a:gs pos="100000">
                <a:srgbClr val="7030A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p:cNvSpPr>
            <a:spLocks noGrp="1"/>
          </p:cNvSpPr>
          <p:nvPr>
            <p:ph type="title"/>
          </p:nvPr>
        </p:nvSpPr>
        <p:spPr>
          <a:xfrm>
            <a:off x="629841" y="457200"/>
            <a:ext cx="2949178" cy="1600200"/>
          </a:xfrm>
        </p:spPr>
        <p:txBody>
          <a:bodyPr anchor="ctr" anchorCtr="0">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pPr>
              <a:defRPr/>
            </a:pPr>
            <a:r>
              <a:rPr lang="es-MX"/>
              <a:t>Manejo de la memoria</a:t>
            </a:r>
            <a:endParaRPr lang="es-ES"/>
          </a:p>
        </p:txBody>
      </p:sp>
      <p:sp>
        <p:nvSpPr>
          <p:cNvPr id="6" name="Footer Placeholder 5"/>
          <p:cNvSpPr>
            <a:spLocks noGrp="1"/>
          </p:cNvSpPr>
          <p:nvPr>
            <p:ph type="ftr" sz="quarter" idx="11"/>
          </p:nvPr>
        </p:nvSpPr>
        <p:spPr/>
        <p:txBody>
          <a:bodyPr/>
          <a:lstStyle/>
          <a:p>
            <a:pPr>
              <a:defRPr/>
            </a:pPr>
            <a:r>
              <a:rPr lang="es-ES"/>
              <a:t>Sistemas Operativos</a:t>
            </a:r>
          </a:p>
        </p:txBody>
      </p:sp>
      <p:sp>
        <p:nvSpPr>
          <p:cNvPr id="7" name="Slide Number Placeholder 6"/>
          <p:cNvSpPr>
            <a:spLocks noGrp="1"/>
          </p:cNvSpPr>
          <p:nvPr>
            <p:ph type="sldNum" sz="quarter" idx="12"/>
          </p:nvPr>
        </p:nvSpPr>
        <p:spPr/>
        <p:txBody>
          <a:bodyPr/>
          <a:lstStyle/>
          <a:p>
            <a:pPr>
              <a:defRPr/>
            </a:pPr>
            <a:fld id="{2D6FCC63-B0AD-42D5-92A4-2F57646B3B82}" type="slidenum">
              <a:rPr lang="es-ES" altLang="es-MX" smtClean="0"/>
              <a:pPr>
                <a:defRPr/>
              </a:pPr>
              <a:t>‹Nº›</a:t>
            </a:fld>
            <a:endParaRPr lang="es-ES" altLang="es-MX"/>
          </a:p>
        </p:txBody>
      </p:sp>
      <p:pic>
        <p:nvPicPr>
          <p:cNvPr id="10" name="Imagen 9">
            <a:extLst>
              <a:ext uri="{FF2B5EF4-FFF2-40B4-BE49-F238E27FC236}">
                <a16:creationId xmlns:a16="http://schemas.microsoft.com/office/drawing/2014/main" id="{092D2C39-88D8-46EC-BBB7-BE7B77F66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1339" y="5696160"/>
            <a:ext cx="655301" cy="1140995"/>
          </a:xfrm>
          <a:prstGeom prst="rect">
            <a:avLst/>
          </a:prstGeom>
        </p:spPr>
      </p:pic>
    </p:spTree>
    <p:extLst>
      <p:ext uri="{BB962C8B-B14F-4D97-AF65-F5344CB8AC3E}">
        <p14:creationId xmlns:p14="http://schemas.microsoft.com/office/powerpoint/2010/main" val="2124039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C74A6FDB-1E00-46BE-854A-28857737EB82}"/>
              </a:ext>
            </a:extLst>
          </p:cNvPr>
          <p:cNvSpPr/>
          <p:nvPr/>
        </p:nvSpPr>
        <p:spPr>
          <a:xfrm>
            <a:off x="0" y="-1"/>
            <a:ext cx="9144000" cy="1636295"/>
          </a:xfrm>
          <a:prstGeom prst="rect">
            <a:avLst/>
          </a:prstGeom>
          <a:gradFill>
            <a:gsLst>
              <a:gs pos="0">
                <a:schemeClr val="bg1"/>
              </a:gs>
              <a:gs pos="7000">
                <a:srgbClr val="7030A0"/>
              </a:gs>
              <a:gs pos="100000">
                <a:srgbClr val="7030A0"/>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Placeholder 1"/>
          <p:cNvSpPr>
            <a:spLocks noGrp="1"/>
          </p:cNvSpPr>
          <p:nvPr>
            <p:ph type="title"/>
          </p:nvPr>
        </p:nvSpPr>
        <p:spPr>
          <a:xfrm>
            <a:off x="628650" y="140538"/>
            <a:ext cx="7886700" cy="1268242"/>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8650" y="1636295"/>
            <a:ext cx="7886700" cy="4540668"/>
          </a:xfrm>
          <a:prstGeom prst="rect">
            <a:avLst/>
          </a:prstGeom>
        </p:spPr>
        <p:txBody>
          <a:bodyPr vert="horz" lIns="91440" tIns="45720" rIns="91440" bIns="45720" rtlCol="0">
            <a:normAutofit/>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rgbClr val="7030A0"/>
                </a:solidFill>
                <a:latin typeface="Arial Narrow" panose="020B0606020202030204" pitchFamily="34" charset="0"/>
              </a:defRPr>
            </a:lvl1pPr>
          </a:lstStyle>
          <a:p>
            <a:pPr>
              <a:defRPr/>
            </a:pPr>
            <a:r>
              <a:rPr lang="es-MX"/>
              <a:t>Manejo de la memoria</a:t>
            </a:r>
            <a:endParaRPr lang="es-ES"/>
          </a:p>
        </p:txBody>
      </p:sp>
      <p:sp>
        <p:nvSpPr>
          <p:cNvPr id="5" name="Footer Placeholder 4"/>
          <p:cNvSpPr>
            <a:spLocks noGrp="1"/>
          </p:cNvSpPr>
          <p:nvPr>
            <p:ph type="ftr" sz="quarter" idx="3"/>
          </p:nvPr>
        </p:nvSpPr>
        <p:spPr>
          <a:xfrm>
            <a:off x="2772278" y="6356351"/>
            <a:ext cx="3086100" cy="365125"/>
          </a:xfrm>
          <a:prstGeom prst="rect">
            <a:avLst/>
          </a:prstGeom>
        </p:spPr>
        <p:txBody>
          <a:bodyPr vert="horz" lIns="91440" tIns="45720" rIns="91440" bIns="45720" rtlCol="0" anchor="ctr"/>
          <a:lstStyle>
            <a:lvl1pPr algn="ctr">
              <a:defRPr sz="1200">
                <a:solidFill>
                  <a:srgbClr val="7030A0"/>
                </a:solidFill>
                <a:latin typeface="Arial Narrow" panose="020B0606020202030204" pitchFamily="34" charset="0"/>
              </a:defRPr>
            </a:lvl1pPr>
          </a:lstStyle>
          <a:p>
            <a:pPr>
              <a:defRPr/>
            </a:pPr>
            <a:r>
              <a:rPr lang="es-ES"/>
              <a:t>Sistemas Operativos</a:t>
            </a:r>
          </a:p>
        </p:txBody>
      </p:sp>
      <p:sp>
        <p:nvSpPr>
          <p:cNvPr id="6" name="Slide Number Placeholder 5"/>
          <p:cNvSpPr>
            <a:spLocks noGrp="1"/>
          </p:cNvSpPr>
          <p:nvPr>
            <p:ph type="sldNum" sz="quarter" idx="4"/>
          </p:nvPr>
        </p:nvSpPr>
        <p:spPr>
          <a:xfrm>
            <a:off x="5928564" y="6356351"/>
            <a:ext cx="2057400" cy="365125"/>
          </a:xfrm>
          <a:prstGeom prst="rect">
            <a:avLst/>
          </a:prstGeom>
        </p:spPr>
        <p:txBody>
          <a:bodyPr vert="horz" lIns="91440" tIns="45720" rIns="91440" bIns="45720" rtlCol="0" anchor="ctr"/>
          <a:lstStyle>
            <a:lvl1pPr algn="r">
              <a:defRPr sz="1200">
                <a:solidFill>
                  <a:srgbClr val="7030A0"/>
                </a:solidFill>
                <a:latin typeface="Arial Narrow" panose="020B0606020202030204" pitchFamily="34" charset="0"/>
              </a:defRPr>
            </a:lvl1pPr>
          </a:lstStyle>
          <a:p>
            <a:pPr>
              <a:defRPr/>
            </a:pPr>
            <a:fld id="{272275BB-3CDE-404A-9C41-94C9302230E2}" type="slidenum">
              <a:rPr lang="es-ES" altLang="es-MX" smtClean="0"/>
              <a:pPr>
                <a:defRPr/>
              </a:pPr>
              <a:t>‹Nº›</a:t>
            </a:fld>
            <a:endParaRPr lang="es-ES" altLang="es-MX"/>
          </a:p>
        </p:txBody>
      </p:sp>
      <p:pic>
        <p:nvPicPr>
          <p:cNvPr id="10" name="Imagen 9">
            <a:extLst>
              <a:ext uri="{FF2B5EF4-FFF2-40B4-BE49-F238E27FC236}">
                <a16:creationId xmlns:a16="http://schemas.microsoft.com/office/drawing/2014/main" id="{57F3A451-EF19-4633-BFE3-B476648A58B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431339" y="5696160"/>
            <a:ext cx="655301" cy="1140995"/>
          </a:xfrm>
          <a:prstGeom prst="rect">
            <a:avLst/>
          </a:prstGeom>
        </p:spPr>
      </p:pic>
      <p:sp>
        <p:nvSpPr>
          <p:cNvPr id="11" name="CuadroTexto 10">
            <a:extLst>
              <a:ext uri="{FF2B5EF4-FFF2-40B4-BE49-F238E27FC236}">
                <a16:creationId xmlns:a16="http://schemas.microsoft.com/office/drawing/2014/main" id="{214975A4-858D-4C93-A74B-9DF460863546}"/>
              </a:ext>
            </a:extLst>
          </p:cNvPr>
          <p:cNvSpPr txBox="1"/>
          <p:nvPr/>
        </p:nvSpPr>
        <p:spPr>
          <a:xfrm>
            <a:off x="5971733" y="-68230"/>
            <a:ext cx="3179075" cy="276999"/>
          </a:xfrm>
          <a:prstGeom prst="rect">
            <a:avLst/>
          </a:prstGeom>
          <a:noFill/>
        </p:spPr>
        <p:txBody>
          <a:bodyPr wrap="none" rtlCol="0">
            <a:spAutoFit/>
          </a:bodyPr>
          <a:lstStyle/>
          <a:p>
            <a:r>
              <a:rPr lang="es-MX" sz="1200" dirty="0">
                <a:solidFill>
                  <a:schemeClr val="bg1"/>
                </a:solidFill>
                <a:latin typeface="Arial Narrow" panose="020B0606020202030204" pitchFamily="34" charset="0"/>
              </a:rPr>
              <a:t>Departamento de Electrónica, Sistemas e Informática</a:t>
            </a:r>
          </a:p>
        </p:txBody>
      </p:sp>
    </p:spTree>
    <p:extLst>
      <p:ext uri="{BB962C8B-B14F-4D97-AF65-F5344CB8AC3E}">
        <p14:creationId xmlns:p14="http://schemas.microsoft.com/office/powerpoint/2010/main" val="3658847988"/>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hdr="0"/>
  <p:txStyles>
    <p:titleStyle>
      <a:lvl1pPr algn="l" defTabSz="914400" rtl="0" eaLnBrk="1" latinLnBrk="0" hangingPunct="1">
        <a:lnSpc>
          <a:spcPct val="90000"/>
        </a:lnSpc>
        <a:spcBef>
          <a:spcPct val="0"/>
        </a:spcBef>
        <a:buNone/>
        <a:defRPr sz="3600"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030A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030A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D4FABED-5738-4067-93AF-B79656396023}"/>
              </a:ext>
            </a:extLst>
          </p:cNvPr>
          <p:cNvSpPr>
            <a:spLocks noGrp="1" noChangeArrowheads="1"/>
          </p:cNvSpPr>
          <p:nvPr>
            <p:ph type="ctrTitle"/>
          </p:nvPr>
        </p:nvSpPr>
        <p:spPr/>
        <p:txBody>
          <a:bodyPr/>
          <a:lstStyle/>
          <a:p>
            <a:r>
              <a:rPr lang="es-ES" altLang="es-MX"/>
              <a:t>Manejo de la memoria</a:t>
            </a:r>
          </a:p>
        </p:txBody>
      </p:sp>
      <p:sp>
        <p:nvSpPr>
          <p:cNvPr id="11267" name="Rectangle 3">
            <a:extLst>
              <a:ext uri="{FF2B5EF4-FFF2-40B4-BE49-F238E27FC236}">
                <a16:creationId xmlns:a16="http://schemas.microsoft.com/office/drawing/2014/main" id="{9A576CBD-09A3-4EC5-B88F-81924243A58B}"/>
              </a:ext>
            </a:extLst>
          </p:cNvPr>
          <p:cNvSpPr>
            <a:spLocks noGrp="1" noChangeArrowheads="1"/>
          </p:cNvSpPr>
          <p:nvPr>
            <p:ph type="subTitle" idx="1"/>
          </p:nvPr>
        </p:nvSpPr>
        <p:spPr/>
        <p:txBody>
          <a:bodyPr/>
          <a:lstStyle/>
          <a:p>
            <a:endParaRPr lang="es-ES" altLang="es-MX"/>
          </a:p>
        </p:txBody>
      </p:sp>
      <p:sp>
        <p:nvSpPr>
          <p:cNvPr id="11268" name="Marcador de fecha 1">
            <a:extLst>
              <a:ext uri="{FF2B5EF4-FFF2-40B4-BE49-F238E27FC236}">
                <a16:creationId xmlns:a16="http://schemas.microsoft.com/office/drawing/2014/main" id="{89FB892D-169B-46FE-8D12-04BD40547220}"/>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1269" name="Marcador de pie de página 2">
            <a:extLst>
              <a:ext uri="{FF2B5EF4-FFF2-40B4-BE49-F238E27FC236}">
                <a16:creationId xmlns:a16="http://schemas.microsoft.com/office/drawing/2014/main" id="{BE2A2B0C-F897-4BD7-85F7-39A10E57EA4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1270" name="Marcador de número de diapositiva 3">
            <a:extLst>
              <a:ext uri="{FF2B5EF4-FFF2-40B4-BE49-F238E27FC236}">
                <a16:creationId xmlns:a16="http://schemas.microsoft.com/office/drawing/2014/main" id="{0BB72100-AE69-4FA5-9AD5-217C55F50D6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2942901-EA1D-49AE-A405-1FBD39D6600D}" type="slidenum">
              <a:rPr lang="es-ES" altLang="es-MX">
                <a:solidFill>
                  <a:srgbClr val="7030A0"/>
                </a:solidFill>
                <a:latin typeface="Arial Narrow" panose="020B0606020202030204" pitchFamily="34" charset="0"/>
              </a:rPr>
              <a:pPr fontAlgn="base">
                <a:spcBef>
                  <a:spcPct val="0"/>
                </a:spcBef>
                <a:spcAft>
                  <a:spcPct val="0"/>
                </a:spcAft>
              </a:pPr>
              <a:t>1</a:t>
            </a:fld>
            <a:endParaRPr lang="es-ES" altLang="es-MX">
              <a:solidFill>
                <a:srgbClr val="7030A0"/>
              </a:solidFill>
              <a:latin typeface="Arial Narrow" panose="020B0606020202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E1928AA-5862-4538-8D05-2562AC467ED8}"/>
              </a:ext>
            </a:extLst>
          </p:cNvPr>
          <p:cNvSpPr>
            <a:spLocks noGrp="1" noChangeArrowheads="1"/>
          </p:cNvSpPr>
          <p:nvPr>
            <p:ph type="title"/>
          </p:nvPr>
        </p:nvSpPr>
        <p:spPr/>
        <p:txBody>
          <a:bodyPr/>
          <a:lstStyle/>
          <a:p>
            <a:r>
              <a:rPr lang="es-ES" altLang="es-MX"/>
              <a:t>Carga dinámica</a:t>
            </a:r>
          </a:p>
        </p:txBody>
      </p:sp>
      <p:sp>
        <p:nvSpPr>
          <p:cNvPr id="60419" name="Rectangle 3">
            <a:extLst>
              <a:ext uri="{FF2B5EF4-FFF2-40B4-BE49-F238E27FC236}">
                <a16:creationId xmlns:a16="http://schemas.microsoft.com/office/drawing/2014/main" id="{2E9513C5-E92F-4ECD-8D35-F6C3955B384D}"/>
              </a:ext>
            </a:extLst>
          </p:cNvPr>
          <p:cNvSpPr>
            <a:spLocks noGrp="1" noChangeArrowheads="1"/>
          </p:cNvSpPr>
          <p:nvPr>
            <p:ph idx="1"/>
          </p:nvPr>
        </p:nvSpPr>
        <p:spPr/>
        <p:txBody>
          <a:bodyPr/>
          <a:lstStyle/>
          <a:p>
            <a:r>
              <a:rPr lang="es-ES" altLang="es-MX"/>
              <a:t>Una rutina no se carga hasta que es llamada</a:t>
            </a:r>
          </a:p>
          <a:p>
            <a:r>
              <a:rPr lang="es-ES" altLang="es-MX"/>
              <a:t>Una rutina no usada nunca se carga</a:t>
            </a:r>
          </a:p>
          <a:p>
            <a:pPr lvl="1"/>
            <a:r>
              <a:rPr lang="es-ES" altLang="es-MX"/>
              <a:t>Mejor utilización del espacio en memoria</a:t>
            </a:r>
          </a:p>
          <a:p>
            <a:r>
              <a:rPr lang="es-ES" altLang="es-MX"/>
              <a:t>Útil cuando grandes cantidades de código se necesitan para manejar casos que no ocurren frecuentemente</a:t>
            </a:r>
          </a:p>
          <a:p>
            <a:r>
              <a:rPr lang="es-ES" altLang="es-MX"/>
              <a:t>No se requiere soporte especial del sistema operativo, puede implementarse por diseño del programa</a:t>
            </a:r>
          </a:p>
        </p:txBody>
      </p:sp>
      <p:sp>
        <p:nvSpPr>
          <p:cNvPr id="28676" name="Marcador de fecha 1">
            <a:extLst>
              <a:ext uri="{FF2B5EF4-FFF2-40B4-BE49-F238E27FC236}">
                <a16:creationId xmlns:a16="http://schemas.microsoft.com/office/drawing/2014/main" id="{834D448C-4394-4101-9C24-E417AC3CEA21}"/>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28677" name="Marcador de pie de página 2">
            <a:extLst>
              <a:ext uri="{FF2B5EF4-FFF2-40B4-BE49-F238E27FC236}">
                <a16:creationId xmlns:a16="http://schemas.microsoft.com/office/drawing/2014/main" id="{397804C4-D9CE-4BDC-9F85-40B2308CA36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28678" name="Marcador de número de diapositiva 3">
            <a:extLst>
              <a:ext uri="{FF2B5EF4-FFF2-40B4-BE49-F238E27FC236}">
                <a16:creationId xmlns:a16="http://schemas.microsoft.com/office/drawing/2014/main" id="{4282CB1C-D7A7-4991-99F7-D700D2D7DE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886ECDE-574F-4BDE-B53B-8D9B21ED240A}" type="slidenum">
              <a:rPr lang="es-ES" altLang="es-MX">
                <a:solidFill>
                  <a:srgbClr val="7030A0"/>
                </a:solidFill>
                <a:latin typeface="Arial Narrow" panose="020B0606020202030204" pitchFamily="34" charset="0"/>
              </a:rPr>
              <a:pPr fontAlgn="base">
                <a:spcBef>
                  <a:spcPct val="0"/>
                </a:spcBef>
                <a:spcAft>
                  <a:spcPct val="0"/>
                </a:spcAft>
              </a:pPr>
              <a:t>10</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a:extLst>
              <a:ext uri="{FF2B5EF4-FFF2-40B4-BE49-F238E27FC236}">
                <a16:creationId xmlns:a16="http://schemas.microsoft.com/office/drawing/2014/main" id="{659E0DC5-4C33-488A-9C9D-7B35A9DC6FC5}"/>
              </a:ext>
            </a:extLst>
          </p:cNvPr>
          <p:cNvSpPr>
            <a:spLocks noGrp="1" noChangeArrowheads="1"/>
          </p:cNvSpPr>
          <p:nvPr>
            <p:ph type="title"/>
          </p:nvPr>
        </p:nvSpPr>
        <p:spPr/>
        <p:txBody>
          <a:bodyPr/>
          <a:lstStyle/>
          <a:p>
            <a:r>
              <a:rPr lang="es-ES" altLang="es-MX"/>
              <a:t>Encadenamiento dinámico</a:t>
            </a:r>
          </a:p>
        </p:txBody>
      </p:sp>
      <p:sp>
        <p:nvSpPr>
          <p:cNvPr id="63491" name="Rectangle 1027">
            <a:extLst>
              <a:ext uri="{FF2B5EF4-FFF2-40B4-BE49-F238E27FC236}">
                <a16:creationId xmlns:a16="http://schemas.microsoft.com/office/drawing/2014/main" id="{65224D71-4F82-4F5A-84A3-4A4BA57F19F7}"/>
              </a:ext>
            </a:extLst>
          </p:cNvPr>
          <p:cNvSpPr>
            <a:spLocks noGrp="1" noChangeArrowheads="1"/>
          </p:cNvSpPr>
          <p:nvPr>
            <p:ph idx="1"/>
          </p:nvPr>
        </p:nvSpPr>
        <p:spPr/>
        <p:txBody>
          <a:bodyPr/>
          <a:lstStyle/>
          <a:p>
            <a:r>
              <a:rPr lang="es-ES" altLang="es-MX"/>
              <a:t>El encadenmiento se pospone hasta el tiempo de ejecución.</a:t>
            </a:r>
          </a:p>
          <a:p>
            <a:r>
              <a:rPr lang="es-ES" altLang="es-MX"/>
              <a:t>Stub:</a:t>
            </a:r>
          </a:p>
          <a:p>
            <a:pPr lvl="1"/>
            <a:r>
              <a:rPr lang="es-ES" altLang="es-MX"/>
              <a:t>Pequeña pieza de código usada para localizar la rutina de librería residente en memoria</a:t>
            </a:r>
          </a:p>
          <a:p>
            <a:r>
              <a:rPr lang="es-ES" altLang="es-MX"/>
              <a:t>El stub se reemplaza con la dirección de la rutina, y ejecuta la rutina</a:t>
            </a:r>
          </a:p>
          <a:p>
            <a:r>
              <a:rPr lang="es-ES" altLang="es-MX"/>
              <a:t>El sistema operativo se necesita para checar si la rutina está en direcciones de memoria del proceso</a:t>
            </a:r>
          </a:p>
        </p:txBody>
      </p:sp>
      <p:sp>
        <p:nvSpPr>
          <p:cNvPr id="30724" name="Marcador de fecha 1">
            <a:extLst>
              <a:ext uri="{FF2B5EF4-FFF2-40B4-BE49-F238E27FC236}">
                <a16:creationId xmlns:a16="http://schemas.microsoft.com/office/drawing/2014/main" id="{5C007DF7-DCF7-4E2D-AA78-FDBC8984AB54}"/>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30725" name="Marcador de pie de página 2">
            <a:extLst>
              <a:ext uri="{FF2B5EF4-FFF2-40B4-BE49-F238E27FC236}">
                <a16:creationId xmlns:a16="http://schemas.microsoft.com/office/drawing/2014/main" id="{CD306E1F-3C13-402D-8D84-608745DCAB2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30726" name="Marcador de número de diapositiva 3">
            <a:extLst>
              <a:ext uri="{FF2B5EF4-FFF2-40B4-BE49-F238E27FC236}">
                <a16:creationId xmlns:a16="http://schemas.microsoft.com/office/drawing/2014/main" id="{D4260272-9209-4DBF-8978-D5C56D172C1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0252C15-29C0-4420-9A67-49A65C505A54}" type="slidenum">
              <a:rPr lang="es-ES" altLang="es-MX">
                <a:solidFill>
                  <a:srgbClr val="7030A0"/>
                </a:solidFill>
                <a:latin typeface="Arial Narrow" panose="020B0606020202030204" pitchFamily="34" charset="0"/>
              </a:rPr>
              <a:pPr fontAlgn="base">
                <a:spcBef>
                  <a:spcPct val="0"/>
                </a:spcBef>
                <a:spcAft>
                  <a:spcPct val="0"/>
                </a:spcAft>
              </a:pPr>
              <a:t>11</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a:extLst>
              <a:ext uri="{FF2B5EF4-FFF2-40B4-BE49-F238E27FC236}">
                <a16:creationId xmlns:a16="http://schemas.microsoft.com/office/drawing/2014/main" id="{6DD37478-9960-4151-8592-EF6328D0E0BF}"/>
              </a:ext>
            </a:extLst>
          </p:cNvPr>
          <p:cNvSpPr>
            <a:spLocks noGrp="1" noChangeArrowheads="1"/>
          </p:cNvSpPr>
          <p:nvPr>
            <p:ph type="title"/>
          </p:nvPr>
        </p:nvSpPr>
        <p:spPr/>
        <p:txBody>
          <a:bodyPr/>
          <a:lstStyle/>
          <a:p>
            <a:r>
              <a:rPr lang="es-ES" altLang="es-MX"/>
              <a:t>Overlays</a:t>
            </a:r>
          </a:p>
        </p:txBody>
      </p:sp>
      <p:sp>
        <p:nvSpPr>
          <p:cNvPr id="64515" name="Rectangle 1027">
            <a:extLst>
              <a:ext uri="{FF2B5EF4-FFF2-40B4-BE49-F238E27FC236}">
                <a16:creationId xmlns:a16="http://schemas.microsoft.com/office/drawing/2014/main" id="{FAECC365-73F3-4500-886F-168DD91352C0}"/>
              </a:ext>
            </a:extLst>
          </p:cNvPr>
          <p:cNvSpPr>
            <a:spLocks noGrp="1" noChangeArrowheads="1"/>
          </p:cNvSpPr>
          <p:nvPr>
            <p:ph idx="1"/>
          </p:nvPr>
        </p:nvSpPr>
        <p:spPr/>
        <p:txBody>
          <a:bodyPr/>
          <a:lstStyle/>
          <a:p>
            <a:r>
              <a:rPr lang="es-ES" altLang="es-MX"/>
              <a:t>Mantener en memoria solo aquellas instrucciones y datos que se necesitan en un momento dado</a:t>
            </a:r>
          </a:p>
          <a:p>
            <a:r>
              <a:rPr lang="es-ES" altLang="es-MX"/>
              <a:t>Necesario cuando un proceso es más grande que la memoria que se le asigna</a:t>
            </a:r>
          </a:p>
          <a:p>
            <a:r>
              <a:rPr lang="es-ES" altLang="es-MX"/>
              <a:t>Implementados por el usuario</a:t>
            </a:r>
          </a:p>
          <a:p>
            <a:pPr lvl="1"/>
            <a:r>
              <a:rPr lang="es-ES" altLang="es-MX"/>
              <a:t>No se requiere soporte del sistema operativo</a:t>
            </a:r>
          </a:p>
          <a:p>
            <a:pPr lvl="1"/>
            <a:r>
              <a:rPr lang="es-ES" altLang="es-MX"/>
              <a:t>El diseño del programa y la estructura de overlays es compleja</a:t>
            </a:r>
          </a:p>
        </p:txBody>
      </p:sp>
      <p:sp>
        <p:nvSpPr>
          <p:cNvPr id="32772" name="Marcador de fecha 1">
            <a:extLst>
              <a:ext uri="{FF2B5EF4-FFF2-40B4-BE49-F238E27FC236}">
                <a16:creationId xmlns:a16="http://schemas.microsoft.com/office/drawing/2014/main" id="{74942810-D357-4EA8-B212-19393035FD50}"/>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32773" name="Marcador de pie de página 2">
            <a:extLst>
              <a:ext uri="{FF2B5EF4-FFF2-40B4-BE49-F238E27FC236}">
                <a16:creationId xmlns:a16="http://schemas.microsoft.com/office/drawing/2014/main" id="{0326AA64-DDA9-4A09-A601-6438353243A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32774" name="Marcador de número de diapositiva 3">
            <a:extLst>
              <a:ext uri="{FF2B5EF4-FFF2-40B4-BE49-F238E27FC236}">
                <a16:creationId xmlns:a16="http://schemas.microsoft.com/office/drawing/2014/main" id="{CF027A1C-6BD7-4C0C-AEF6-11A4A66F67B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202A3FD-E903-4A55-8FE5-C11BCACE827A}" type="slidenum">
              <a:rPr lang="es-ES" altLang="es-MX">
                <a:solidFill>
                  <a:srgbClr val="7030A0"/>
                </a:solidFill>
                <a:latin typeface="Arial Narrow" panose="020B0606020202030204" pitchFamily="34" charset="0"/>
              </a:rPr>
              <a:pPr fontAlgn="base">
                <a:spcBef>
                  <a:spcPct val="0"/>
                </a:spcBef>
                <a:spcAft>
                  <a:spcPct val="0"/>
                </a:spcAft>
              </a:pPr>
              <a:t>12</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018BC1E6-7560-42BF-826B-3DFB2967FCEE}"/>
              </a:ext>
            </a:extLst>
          </p:cNvPr>
          <p:cNvSpPr>
            <a:spLocks noGrp="1" noChangeArrowheads="1"/>
          </p:cNvSpPr>
          <p:nvPr>
            <p:ph type="title"/>
          </p:nvPr>
        </p:nvSpPr>
        <p:spPr/>
        <p:txBody>
          <a:bodyPr/>
          <a:lstStyle/>
          <a:p>
            <a:r>
              <a:rPr lang="es-MX" altLang="es-MX"/>
              <a:t>Overlays</a:t>
            </a:r>
            <a:br>
              <a:rPr lang="es-MX" altLang="es-MX"/>
            </a:br>
            <a:r>
              <a:rPr lang="es-MX" altLang="es-MX"/>
              <a:t>Ejemplo: MSDOS</a:t>
            </a:r>
          </a:p>
        </p:txBody>
      </p:sp>
      <p:sp>
        <p:nvSpPr>
          <p:cNvPr id="34833" name="Marcador de fecha 1">
            <a:extLst>
              <a:ext uri="{FF2B5EF4-FFF2-40B4-BE49-F238E27FC236}">
                <a16:creationId xmlns:a16="http://schemas.microsoft.com/office/drawing/2014/main" id="{5825E782-50F8-4B80-A1B1-95BEB103F7D4}"/>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34834" name="Marcador de pie de página 2">
            <a:extLst>
              <a:ext uri="{FF2B5EF4-FFF2-40B4-BE49-F238E27FC236}">
                <a16:creationId xmlns:a16="http://schemas.microsoft.com/office/drawing/2014/main" id="{452A2559-59FC-44C4-82E8-1A746704C6E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34835" name="Marcador de número de diapositiva 3">
            <a:extLst>
              <a:ext uri="{FF2B5EF4-FFF2-40B4-BE49-F238E27FC236}">
                <a16:creationId xmlns:a16="http://schemas.microsoft.com/office/drawing/2014/main" id="{EC0D353F-78E9-4B57-AA54-42D27FE3F84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E770A96-9E24-45AF-9E7F-805FFA36E15B}" type="slidenum">
              <a:rPr lang="es-ES" altLang="es-MX">
                <a:solidFill>
                  <a:srgbClr val="7030A0"/>
                </a:solidFill>
                <a:latin typeface="Arial Narrow" panose="020B0606020202030204" pitchFamily="34" charset="0"/>
              </a:rPr>
              <a:pPr fontAlgn="base">
                <a:spcBef>
                  <a:spcPct val="0"/>
                </a:spcBef>
                <a:spcAft>
                  <a:spcPct val="0"/>
                </a:spcAft>
              </a:pPr>
              <a:t>13</a:t>
            </a:fld>
            <a:endParaRPr lang="es-ES" altLang="es-MX">
              <a:solidFill>
                <a:srgbClr val="7030A0"/>
              </a:solidFill>
              <a:latin typeface="Arial Narrow" panose="020B0606020202030204" pitchFamily="34" charset="0"/>
            </a:endParaRPr>
          </a:p>
        </p:txBody>
      </p:sp>
      <p:sp>
        <p:nvSpPr>
          <p:cNvPr id="34819" name="Rectangle 5">
            <a:extLst>
              <a:ext uri="{FF2B5EF4-FFF2-40B4-BE49-F238E27FC236}">
                <a16:creationId xmlns:a16="http://schemas.microsoft.com/office/drawing/2014/main" id="{0CBD461F-0BF9-48D6-9ECC-772A647B0CBF}"/>
              </a:ext>
            </a:extLst>
          </p:cNvPr>
          <p:cNvSpPr>
            <a:spLocks noChangeArrowheads="1"/>
          </p:cNvSpPr>
          <p:nvPr/>
        </p:nvSpPr>
        <p:spPr bwMode="auto">
          <a:xfrm>
            <a:off x="5641975" y="2379663"/>
            <a:ext cx="1958975" cy="284956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19152" name="Rectangle 16">
            <a:extLst>
              <a:ext uri="{FF2B5EF4-FFF2-40B4-BE49-F238E27FC236}">
                <a16:creationId xmlns:a16="http://schemas.microsoft.com/office/drawing/2014/main" id="{E2B259FB-0C56-4A5B-A1D6-E4D5C5DF6253}"/>
              </a:ext>
            </a:extLst>
          </p:cNvPr>
          <p:cNvSpPr>
            <a:spLocks noChangeArrowheads="1"/>
          </p:cNvSpPr>
          <p:nvPr/>
        </p:nvSpPr>
        <p:spPr bwMode="auto">
          <a:xfrm>
            <a:off x="5653088" y="3306763"/>
            <a:ext cx="1947862" cy="1638300"/>
          </a:xfrm>
          <a:prstGeom prst="rect">
            <a:avLst/>
          </a:prstGeom>
          <a:solidFill>
            <a:schemeClr val="bg1"/>
          </a:solidFill>
          <a:ln w="9525">
            <a:solidFill>
              <a:schemeClr val="tx1"/>
            </a:solidFill>
            <a:prstDash val="dashDot"/>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34821" name="AutoShape 6">
            <a:extLst>
              <a:ext uri="{FF2B5EF4-FFF2-40B4-BE49-F238E27FC236}">
                <a16:creationId xmlns:a16="http://schemas.microsoft.com/office/drawing/2014/main" id="{D0AAD5F9-562C-4DF0-9DD8-3EF165FB0F61}"/>
              </a:ext>
            </a:extLst>
          </p:cNvPr>
          <p:cNvSpPr>
            <a:spLocks noChangeArrowheads="1"/>
          </p:cNvSpPr>
          <p:nvPr/>
        </p:nvSpPr>
        <p:spPr bwMode="auto">
          <a:xfrm>
            <a:off x="866775" y="1892300"/>
            <a:ext cx="2255838" cy="4346575"/>
          </a:xfrm>
          <a:prstGeom prst="can">
            <a:avLst>
              <a:gd name="adj" fmla="val 24585"/>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19143" name="Rectangle 7">
            <a:extLst>
              <a:ext uri="{FF2B5EF4-FFF2-40B4-BE49-F238E27FC236}">
                <a16:creationId xmlns:a16="http://schemas.microsoft.com/office/drawing/2014/main" id="{F13152FB-9BEA-4E9C-9268-E33C98E57425}"/>
              </a:ext>
            </a:extLst>
          </p:cNvPr>
          <p:cNvSpPr>
            <a:spLocks noChangeArrowheads="1"/>
          </p:cNvSpPr>
          <p:nvPr/>
        </p:nvSpPr>
        <p:spPr bwMode="auto">
          <a:xfrm>
            <a:off x="1041400" y="5262563"/>
            <a:ext cx="1971675" cy="604837"/>
          </a:xfrm>
          <a:prstGeom prst="rect">
            <a:avLst/>
          </a:prstGeom>
          <a:solidFill>
            <a:schemeClr val="bg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rPr>
              <a:t>Principal</a:t>
            </a:r>
          </a:p>
        </p:txBody>
      </p:sp>
      <p:sp>
        <p:nvSpPr>
          <p:cNvPr id="34823" name="Text Box 8">
            <a:extLst>
              <a:ext uri="{FF2B5EF4-FFF2-40B4-BE49-F238E27FC236}">
                <a16:creationId xmlns:a16="http://schemas.microsoft.com/office/drawing/2014/main" id="{C7ABED59-E01B-4CE2-BCF3-260F5169C6FD}"/>
              </a:ext>
            </a:extLst>
          </p:cNvPr>
          <p:cNvSpPr txBox="1">
            <a:spLocks noChangeArrowheads="1"/>
          </p:cNvSpPr>
          <p:nvPr/>
        </p:nvSpPr>
        <p:spPr bwMode="auto">
          <a:xfrm>
            <a:off x="5494338" y="1695450"/>
            <a:ext cx="216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rPr>
              <a:t>Memoria disponible</a:t>
            </a:r>
          </a:p>
        </p:txBody>
      </p:sp>
      <p:sp>
        <p:nvSpPr>
          <p:cNvPr id="219145" name="Rectangle 9">
            <a:extLst>
              <a:ext uri="{FF2B5EF4-FFF2-40B4-BE49-F238E27FC236}">
                <a16:creationId xmlns:a16="http://schemas.microsoft.com/office/drawing/2014/main" id="{7EF87F1E-BF21-4557-8746-101DA5B9E6B1}"/>
              </a:ext>
            </a:extLst>
          </p:cNvPr>
          <p:cNvSpPr>
            <a:spLocks noChangeArrowheads="1"/>
          </p:cNvSpPr>
          <p:nvPr/>
        </p:nvSpPr>
        <p:spPr bwMode="auto">
          <a:xfrm>
            <a:off x="1033463" y="4384675"/>
            <a:ext cx="1971675" cy="819150"/>
          </a:xfrm>
          <a:prstGeom prst="rect">
            <a:avLst/>
          </a:prstGeom>
          <a:solidFill>
            <a:srgbClr val="FF99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rPr>
              <a:t>Módulo 1</a:t>
            </a:r>
          </a:p>
        </p:txBody>
      </p:sp>
      <p:sp>
        <p:nvSpPr>
          <p:cNvPr id="219146" name="Rectangle 10">
            <a:extLst>
              <a:ext uri="{FF2B5EF4-FFF2-40B4-BE49-F238E27FC236}">
                <a16:creationId xmlns:a16="http://schemas.microsoft.com/office/drawing/2014/main" id="{D4D7913F-9E15-4783-BE1A-D0321BC31EC6}"/>
              </a:ext>
            </a:extLst>
          </p:cNvPr>
          <p:cNvSpPr>
            <a:spLocks noChangeArrowheads="1"/>
          </p:cNvSpPr>
          <p:nvPr/>
        </p:nvSpPr>
        <p:spPr bwMode="auto">
          <a:xfrm>
            <a:off x="1038225" y="3455988"/>
            <a:ext cx="1971675" cy="819150"/>
          </a:xfrm>
          <a:prstGeom prst="rect">
            <a:avLst/>
          </a:prstGeom>
          <a:solidFill>
            <a:srgbClr val="66CC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rPr>
              <a:t>Módulo 2</a:t>
            </a:r>
          </a:p>
        </p:txBody>
      </p:sp>
      <p:sp>
        <p:nvSpPr>
          <p:cNvPr id="219147" name="Rectangle 11">
            <a:extLst>
              <a:ext uri="{FF2B5EF4-FFF2-40B4-BE49-F238E27FC236}">
                <a16:creationId xmlns:a16="http://schemas.microsoft.com/office/drawing/2014/main" id="{7807BA4B-0E99-4D98-A1C2-43EC1F3E05A9}"/>
              </a:ext>
            </a:extLst>
          </p:cNvPr>
          <p:cNvSpPr>
            <a:spLocks noChangeArrowheads="1"/>
          </p:cNvSpPr>
          <p:nvPr/>
        </p:nvSpPr>
        <p:spPr bwMode="auto">
          <a:xfrm>
            <a:off x="1023938" y="2498725"/>
            <a:ext cx="1971675" cy="819150"/>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rPr>
              <a:t>Módulo 3</a:t>
            </a:r>
          </a:p>
        </p:txBody>
      </p:sp>
      <p:sp>
        <p:nvSpPr>
          <p:cNvPr id="34827" name="Rectangle 12">
            <a:extLst>
              <a:ext uri="{FF2B5EF4-FFF2-40B4-BE49-F238E27FC236}">
                <a16:creationId xmlns:a16="http://schemas.microsoft.com/office/drawing/2014/main" id="{6FEA4848-CB70-4E79-9079-D6814995C2DF}"/>
              </a:ext>
            </a:extLst>
          </p:cNvPr>
          <p:cNvSpPr>
            <a:spLocks noChangeArrowheads="1"/>
          </p:cNvSpPr>
          <p:nvPr/>
        </p:nvSpPr>
        <p:spPr bwMode="auto">
          <a:xfrm>
            <a:off x="1035050" y="5256213"/>
            <a:ext cx="1971675" cy="604837"/>
          </a:xfrm>
          <a:prstGeom prst="rect">
            <a:avLst/>
          </a:prstGeom>
          <a:solidFill>
            <a:schemeClr val="bg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rPr>
              <a:t>Principal</a:t>
            </a:r>
          </a:p>
        </p:txBody>
      </p:sp>
      <p:sp>
        <p:nvSpPr>
          <p:cNvPr id="34828" name="Rectangle 13">
            <a:extLst>
              <a:ext uri="{FF2B5EF4-FFF2-40B4-BE49-F238E27FC236}">
                <a16:creationId xmlns:a16="http://schemas.microsoft.com/office/drawing/2014/main" id="{2803DAAF-2691-4E9E-9876-95091381248D}"/>
              </a:ext>
            </a:extLst>
          </p:cNvPr>
          <p:cNvSpPr>
            <a:spLocks noChangeArrowheads="1"/>
          </p:cNvSpPr>
          <p:nvPr/>
        </p:nvSpPr>
        <p:spPr bwMode="auto">
          <a:xfrm>
            <a:off x="1027113" y="4378325"/>
            <a:ext cx="1971675" cy="819150"/>
          </a:xfrm>
          <a:prstGeom prst="rect">
            <a:avLst/>
          </a:prstGeom>
          <a:solidFill>
            <a:srgbClr val="FF99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rPr>
              <a:t>Módulo 1</a:t>
            </a:r>
          </a:p>
        </p:txBody>
      </p:sp>
      <p:sp>
        <p:nvSpPr>
          <p:cNvPr id="34829" name="Rectangle 14">
            <a:extLst>
              <a:ext uri="{FF2B5EF4-FFF2-40B4-BE49-F238E27FC236}">
                <a16:creationId xmlns:a16="http://schemas.microsoft.com/office/drawing/2014/main" id="{A37EF59A-A073-4522-958B-9D8B5D5295ED}"/>
              </a:ext>
            </a:extLst>
          </p:cNvPr>
          <p:cNvSpPr>
            <a:spLocks noChangeArrowheads="1"/>
          </p:cNvSpPr>
          <p:nvPr/>
        </p:nvSpPr>
        <p:spPr bwMode="auto">
          <a:xfrm>
            <a:off x="1031875" y="3449638"/>
            <a:ext cx="1971675" cy="819150"/>
          </a:xfrm>
          <a:prstGeom prst="rect">
            <a:avLst/>
          </a:prstGeom>
          <a:solidFill>
            <a:srgbClr val="66CC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rPr>
              <a:t>Módulo 2</a:t>
            </a:r>
          </a:p>
        </p:txBody>
      </p:sp>
      <p:sp>
        <p:nvSpPr>
          <p:cNvPr id="34830" name="Rectangle 15">
            <a:extLst>
              <a:ext uri="{FF2B5EF4-FFF2-40B4-BE49-F238E27FC236}">
                <a16:creationId xmlns:a16="http://schemas.microsoft.com/office/drawing/2014/main" id="{0CAA07EB-FAFD-450C-8A40-EA25C03B1D40}"/>
              </a:ext>
            </a:extLst>
          </p:cNvPr>
          <p:cNvSpPr>
            <a:spLocks noChangeArrowheads="1"/>
          </p:cNvSpPr>
          <p:nvPr/>
        </p:nvSpPr>
        <p:spPr bwMode="auto">
          <a:xfrm>
            <a:off x="1017588" y="2492375"/>
            <a:ext cx="1971675" cy="819150"/>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rPr>
              <a:t>Módulo 3</a:t>
            </a:r>
          </a:p>
        </p:txBody>
      </p:sp>
      <p:sp>
        <p:nvSpPr>
          <p:cNvPr id="34831" name="AutoShape 17">
            <a:extLst>
              <a:ext uri="{FF2B5EF4-FFF2-40B4-BE49-F238E27FC236}">
                <a16:creationId xmlns:a16="http://schemas.microsoft.com/office/drawing/2014/main" id="{8A58533D-452A-40EB-BF91-F57C94B8F16C}"/>
              </a:ext>
            </a:extLst>
          </p:cNvPr>
          <p:cNvSpPr>
            <a:spLocks/>
          </p:cNvSpPr>
          <p:nvPr/>
        </p:nvSpPr>
        <p:spPr bwMode="auto">
          <a:xfrm>
            <a:off x="7766050" y="3317875"/>
            <a:ext cx="88900" cy="1603375"/>
          </a:xfrm>
          <a:prstGeom prst="rightBrace">
            <a:avLst>
              <a:gd name="adj1" fmla="val 1502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19154" name="Text Box 18">
            <a:extLst>
              <a:ext uri="{FF2B5EF4-FFF2-40B4-BE49-F238E27FC236}">
                <a16:creationId xmlns:a16="http://schemas.microsoft.com/office/drawing/2014/main" id="{48B4E240-DD2A-45A4-AD22-813BE504710D}"/>
              </a:ext>
            </a:extLst>
          </p:cNvPr>
          <p:cNvSpPr txBox="1">
            <a:spLocks noChangeArrowheads="1"/>
          </p:cNvSpPr>
          <p:nvPr/>
        </p:nvSpPr>
        <p:spPr bwMode="auto">
          <a:xfrm>
            <a:off x="7899400" y="3557588"/>
            <a:ext cx="100647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600">
                <a:latin typeface="Arial" panose="020B0604020202020204" pitchFamily="34" charset="0"/>
              </a:rPr>
              <a:t>Espacio</a:t>
            </a:r>
          </a:p>
          <a:p>
            <a:pPr eaLnBrk="1" hangingPunct="1">
              <a:lnSpc>
                <a:spcPct val="100000"/>
              </a:lnSpc>
              <a:spcBef>
                <a:spcPct val="0"/>
              </a:spcBef>
              <a:buFontTx/>
              <a:buNone/>
            </a:pPr>
            <a:r>
              <a:rPr lang="es-MX" altLang="es-MX" sz="1600">
                <a:latin typeface="Arial" panose="020B0604020202020204" pitchFamily="34" charset="0"/>
              </a:rPr>
              <a:t>asignado</a:t>
            </a:r>
          </a:p>
          <a:p>
            <a:pPr eaLnBrk="1" hangingPunct="1">
              <a:lnSpc>
                <a:spcPct val="100000"/>
              </a:lnSpc>
              <a:spcBef>
                <a:spcPct val="0"/>
              </a:spcBef>
              <a:buFontTx/>
              <a:buNone/>
            </a:pPr>
            <a:r>
              <a:rPr lang="es-MX" altLang="es-MX" sz="1600">
                <a:latin typeface="Arial" panose="020B0604020202020204" pitchFamily="34" charset="0"/>
              </a:rPr>
              <a:t>para el </a:t>
            </a:r>
          </a:p>
          <a:p>
            <a:pPr eaLnBrk="1" hangingPunct="1">
              <a:lnSpc>
                <a:spcPct val="100000"/>
              </a:lnSpc>
              <a:spcBef>
                <a:spcPct val="0"/>
              </a:spcBef>
              <a:buFontTx/>
              <a:buNone/>
            </a:pPr>
            <a:r>
              <a:rPr lang="es-MX" altLang="es-MX" sz="1600">
                <a:latin typeface="Arial" panose="020B0604020202020204" pitchFamily="34" charset="0"/>
              </a:rPr>
              <a:t>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15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56" presetClass="path" presetSubtype="0" accel="50000" decel="50000" fill="hold" grpId="0" nodeType="clickEffect">
                                  <p:stCondLst>
                                    <p:cond delay="0"/>
                                  </p:stCondLst>
                                  <p:childTnLst>
                                    <p:animMotion origin="layout" path="M -1.38889E-6 -1.21184E-6 L 0.50191 -0.13066 " pathEditMode="relative" rAng="0" ptsTypes="AA">
                                      <p:cBhvr>
                                        <p:cTn id="12" dur="2000" fill="hold"/>
                                        <p:tgtEl>
                                          <p:spTgt spid="219143"/>
                                        </p:tgtEl>
                                        <p:attrNameLst>
                                          <p:attrName>ppt_x</p:attrName>
                                          <p:attrName>ppt_y</p:attrName>
                                        </p:attrNameLst>
                                      </p:cBhvr>
                                      <p:rCtr x="25087" y="-6545"/>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56" presetClass="path" presetSubtype="0" accel="50000" decel="50000" fill="hold" grpId="0" nodeType="clickEffect">
                                  <p:stCondLst>
                                    <p:cond delay="0"/>
                                  </p:stCondLst>
                                  <p:childTnLst>
                                    <p:animMotion origin="layout" path="M -3.33333E-6 3.45051E-6 L 0.50191 -0.12373 " pathEditMode="relative" rAng="0" ptsTypes="AA">
                                      <p:cBhvr>
                                        <p:cTn id="16" dur="2000" fill="hold"/>
                                        <p:tgtEl>
                                          <p:spTgt spid="219145"/>
                                        </p:tgtEl>
                                        <p:attrNameLst>
                                          <p:attrName>ppt_x</p:attrName>
                                          <p:attrName>ppt_y</p:attrName>
                                        </p:attrNameLst>
                                      </p:cBhvr>
                                      <p:rCtr x="25087" y="-6198"/>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xit" presetSubtype="0" fill="hold" grpId="1" nodeType="clickEffect">
                                  <p:stCondLst>
                                    <p:cond delay="0"/>
                                  </p:stCondLst>
                                  <p:childTnLst>
                                    <p:animEffect transition="out" filter="fade">
                                      <p:cBhvr>
                                        <p:cTn id="20" dur="2000"/>
                                        <p:tgtEl>
                                          <p:spTgt spid="219145"/>
                                        </p:tgtEl>
                                      </p:cBhvr>
                                    </p:animEffect>
                                    <p:set>
                                      <p:cBhvr>
                                        <p:cTn id="21" dur="1" fill="hold">
                                          <p:stCondLst>
                                            <p:cond delay="1999"/>
                                          </p:stCondLst>
                                        </p:cTn>
                                        <p:tgtEl>
                                          <p:spTgt spid="219145"/>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56" presetClass="path" presetSubtype="0" accel="50000" decel="50000" fill="hold" grpId="0" nodeType="clickEffect">
                                  <p:stCondLst>
                                    <p:cond delay="0"/>
                                  </p:stCondLst>
                                  <p:childTnLst>
                                    <p:animMotion origin="layout" path="M -4.16667E-6 4.84736E-6 L 0.50191 0.01295 " pathEditMode="relative" rAng="0" ptsTypes="AA">
                                      <p:cBhvr>
                                        <p:cTn id="25" dur="2000" fill="hold"/>
                                        <p:tgtEl>
                                          <p:spTgt spid="219146"/>
                                        </p:tgtEl>
                                        <p:attrNameLst>
                                          <p:attrName>ppt_x</p:attrName>
                                          <p:attrName>ppt_y</p:attrName>
                                        </p:attrNameLst>
                                      </p:cBhvr>
                                      <p:rCtr x="25087" y="648"/>
                                    </p:animMotion>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xit" presetSubtype="0" fill="hold" grpId="1" nodeType="clickEffect">
                                  <p:stCondLst>
                                    <p:cond delay="0"/>
                                  </p:stCondLst>
                                  <p:childTnLst>
                                    <p:animEffect transition="out" filter="fade">
                                      <p:cBhvr>
                                        <p:cTn id="29" dur="2000"/>
                                        <p:tgtEl>
                                          <p:spTgt spid="219146"/>
                                        </p:tgtEl>
                                      </p:cBhvr>
                                    </p:animEffect>
                                    <p:set>
                                      <p:cBhvr>
                                        <p:cTn id="30" dur="1" fill="hold">
                                          <p:stCondLst>
                                            <p:cond delay="1999"/>
                                          </p:stCondLst>
                                        </p:cTn>
                                        <p:tgtEl>
                                          <p:spTgt spid="219146"/>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6" presetClass="path" presetSubtype="0" accel="50000" decel="50000" fill="hold" grpId="0" nodeType="clickEffect">
                                  <p:stCondLst>
                                    <p:cond delay="0"/>
                                  </p:stCondLst>
                                  <p:childTnLst>
                                    <p:animMotion origin="layout" path="M -1.66667E-6 -9.43571E-7 L 0.5033 0.14963 " pathEditMode="relative" rAng="0" ptsTypes="AA">
                                      <p:cBhvr>
                                        <p:cTn id="34" dur="2000" fill="hold"/>
                                        <p:tgtEl>
                                          <p:spTgt spid="219147"/>
                                        </p:tgtEl>
                                        <p:attrNameLst>
                                          <p:attrName>ppt_x</p:attrName>
                                          <p:attrName>ppt_y</p:attrName>
                                        </p:attrNameLst>
                                      </p:cBhvr>
                                      <p:rCtr x="25156" y="7470"/>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xit" presetSubtype="0" fill="hold" grpId="1" nodeType="clickEffect">
                                  <p:stCondLst>
                                    <p:cond delay="0"/>
                                  </p:stCondLst>
                                  <p:childTnLst>
                                    <p:animEffect transition="out" filter="fade">
                                      <p:cBhvr>
                                        <p:cTn id="38" dur="2000"/>
                                        <p:tgtEl>
                                          <p:spTgt spid="219147"/>
                                        </p:tgtEl>
                                      </p:cBhvr>
                                    </p:animEffect>
                                    <p:set>
                                      <p:cBhvr>
                                        <p:cTn id="39" dur="1" fill="hold">
                                          <p:stCondLst>
                                            <p:cond delay="1999"/>
                                          </p:stCondLst>
                                        </p:cTn>
                                        <p:tgtEl>
                                          <p:spTgt spid="2191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52" grpId="0" animBg="1"/>
      <p:bldP spid="219143" grpId="0" animBg="1"/>
      <p:bldP spid="219145" grpId="0" animBg="1"/>
      <p:bldP spid="219145" grpId="1" animBg="1"/>
      <p:bldP spid="219146" grpId="0" animBg="1"/>
      <p:bldP spid="219146" grpId="1" animBg="1"/>
      <p:bldP spid="219147" grpId="0" animBg="1"/>
      <p:bldP spid="219147" grpId="1" animBg="1"/>
      <p:bldP spid="2191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a:extLst>
              <a:ext uri="{FF2B5EF4-FFF2-40B4-BE49-F238E27FC236}">
                <a16:creationId xmlns:a16="http://schemas.microsoft.com/office/drawing/2014/main" id="{C0602C59-BBEE-4C1C-93B5-28652955FBCC}"/>
              </a:ext>
            </a:extLst>
          </p:cNvPr>
          <p:cNvSpPr>
            <a:spLocks noGrp="1" noChangeArrowheads="1"/>
          </p:cNvSpPr>
          <p:nvPr>
            <p:ph type="title"/>
          </p:nvPr>
        </p:nvSpPr>
        <p:spPr/>
        <p:txBody>
          <a:bodyPr/>
          <a:lstStyle/>
          <a:p>
            <a:r>
              <a:rPr lang="es-ES" altLang="es-MX"/>
              <a:t>Espacio de direcciones lógico vs. Espacio de direcciones físico</a:t>
            </a:r>
          </a:p>
        </p:txBody>
      </p:sp>
      <p:sp>
        <p:nvSpPr>
          <p:cNvPr id="65539" name="Rectangle 1027">
            <a:extLst>
              <a:ext uri="{FF2B5EF4-FFF2-40B4-BE49-F238E27FC236}">
                <a16:creationId xmlns:a16="http://schemas.microsoft.com/office/drawing/2014/main" id="{B78D7D46-3A13-49B7-BA6F-438A27168DEF}"/>
              </a:ext>
            </a:extLst>
          </p:cNvPr>
          <p:cNvSpPr>
            <a:spLocks noGrp="1" noChangeArrowheads="1"/>
          </p:cNvSpPr>
          <p:nvPr>
            <p:ph idx="1"/>
          </p:nvPr>
        </p:nvSpPr>
        <p:spPr/>
        <p:txBody>
          <a:bodyPr/>
          <a:lstStyle/>
          <a:p>
            <a:r>
              <a:rPr lang="es-ES" altLang="es-MX"/>
              <a:t>Dirección lógica</a:t>
            </a:r>
          </a:p>
          <a:p>
            <a:pPr lvl="1"/>
            <a:r>
              <a:rPr lang="es-ES" altLang="es-MX"/>
              <a:t>Generada por el CPU</a:t>
            </a:r>
          </a:p>
          <a:p>
            <a:pPr lvl="1"/>
            <a:r>
              <a:rPr lang="es-ES" altLang="es-MX"/>
              <a:t>También se refiere a una dirección virtual</a:t>
            </a:r>
          </a:p>
          <a:p>
            <a:r>
              <a:rPr lang="es-ES" altLang="es-MX"/>
              <a:t>Dirección física</a:t>
            </a:r>
          </a:p>
          <a:p>
            <a:pPr lvl="1"/>
            <a:r>
              <a:rPr lang="es-ES" altLang="es-MX"/>
              <a:t>Direcciones vistas por la unidad de manejo de memoria (mmu) </a:t>
            </a:r>
          </a:p>
        </p:txBody>
      </p:sp>
      <p:sp>
        <p:nvSpPr>
          <p:cNvPr id="35844" name="Marcador de fecha 1">
            <a:extLst>
              <a:ext uri="{FF2B5EF4-FFF2-40B4-BE49-F238E27FC236}">
                <a16:creationId xmlns:a16="http://schemas.microsoft.com/office/drawing/2014/main" id="{C90EB226-D424-4805-A161-A393515A8D38}"/>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35845" name="Marcador de pie de página 2">
            <a:extLst>
              <a:ext uri="{FF2B5EF4-FFF2-40B4-BE49-F238E27FC236}">
                <a16:creationId xmlns:a16="http://schemas.microsoft.com/office/drawing/2014/main" id="{575CBC96-0BE3-43CE-843C-6D40C9F814D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35846" name="Marcador de número de diapositiva 3">
            <a:extLst>
              <a:ext uri="{FF2B5EF4-FFF2-40B4-BE49-F238E27FC236}">
                <a16:creationId xmlns:a16="http://schemas.microsoft.com/office/drawing/2014/main" id="{2F967020-F992-427A-A4B8-A8879F39C21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A2CDC55-19DB-4788-9241-D12A0952A289}" type="slidenum">
              <a:rPr lang="es-ES" altLang="es-MX">
                <a:solidFill>
                  <a:srgbClr val="7030A0"/>
                </a:solidFill>
                <a:latin typeface="Arial Narrow" panose="020B0606020202030204" pitchFamily="34" charset="0"/>
              </a:rPr>
              <a:pPr fontAlgn="base">
                <a:spcBef>
                  <a:spcPct val="0"/>
                </a:spcBef>
                <a:spcAft>
                  <a:spcPct val="0"/>
                </a:spcAft>
              </a:pPr>
              <a:t>14</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74FC21D1-EA89-409F-AE67-5CDCB879854C}"/>
              </a:ext>
            </a:extLst>
          </p:cNvPr>
          <p:cNvSpPr>
            <a:spLocks noGrp="1" noChangeArrowheads="1"/>
          </p:cNvSpPr>
          <p:nvPr>
            <p:ph type="title"/>
          </p:nvPr>
        </p:nvSpPr>
        <p:spPr/>
        <p:txBody>
          <a:bodyPr/>
          <a:lstStyle/>
          <a:p>
            <a:r>
              <a:rPr lang="es-MX" altLang="es-MX"/>
              <a:t>Direcciones lógicas y direcciones físicas</a:t>
            </a:r>
          </a:p>
        </p:txBody>
      </p:sp>
      <p:sp>
        <p:nvSpPr>
          <p:cNvPr id="37903" name="Marcador de fecha 1">
            <a:extLst>
              <a:ext uri="{FF2B5EF4-FFF2-40B4-BE49-F238E27FC236}">
                <a16:creationId xmlns:a16="http://schemas.microsoft.com/office/drawing/2014/main" id="{D9CFFB03-771D-4793-A2F6-C383B6A6739F}"/>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37904" name="Marcador de pie de página 2">
            <a:extLst>
              <a:ext uri="{FF2B5EF4-FFF2-40B4-BE49-F238E27FC236}">
                <a16:creationId xmlns:a16="http://schemas.microsoft.com/office/drawing/2014/main" id="{4A04A7EC-B62C-4DC2-B604-C2C596D906E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37905" name="Marcador de número de diapositiva 3">
            <a:extLst>
              <a:ext uri="{FF2B5EF4-FFF2-40B4-BE49-F238E27FC236}">
                <a16:creationId xmlns:a16="http://schemas.microsoft.com/office/drawing/2014/main" id="{77FE04CD-AC7C-4BBA-B61E-41D9DC4DD03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C332316-F796-4B14-978B-807E7613335F}" type="slidenum">
              <a:rPr lang="es-ES" altLang="es-MX">
                <a:solidFill>
                  <a:srgbClr val="7030A0"/>
                </a:solidFill>
                <a:latin typeface="Arial Narrow" panose="020B0606020202030204" pitchFamily="34" charset="0"/>
              </a:rPr>
              <a:pPr fontAlgn="base">
                <a:spcBef>
                  <a:spcPct val="0"/>
                </a:spcBef>
                <a:spcAft>
                  <a:spcPct val="0"/>
                </a:spcAft>
              </a:pPr>
              <a:t>15</a:t>
            </a:fld>
            <a:endParaRPr lang="es-ES" altLang="es-MX">
              <a:solidFill>
                <a:srgbClr val="7030A0"/>
              </a:solidFill>
              <a:latin typeface="Arial Narrow" panose="020B0606020202030204" pitchFamily="34" charset="0"/>
            </a:endParaRPr>
          </a:p>
        </p:txBody>
      </p:sp>
      <p:sp>
        <p:nvSpPr>
          <p:cNvPr id="221189" name="Rectangle 5">
            <a:extLst>
              <a:ext uri="{FF2B5EF4-FFF2-40B4-BE49-F238E27FC236}">
                <a16:creationId xmlns:a16="http://schemas.microsoft.com/office/drawing/2014/main" id="{A809568B-E9C7-4BB8-BFE6-5D0A352EB919}"/>
              </a:ext>
            </a:extLst>
          </p:cNvPr>
          <p:cNvSpPr>
            <a:spLocks noChangeArrowheads="1"/>
          </p:cNvSpPr>
          <p:nvPr/>
        </p:nvSpPr>
        <p:spPr bwMode="auto">
          <a:xfrm>
            <a:off x="4249738" y="1946275"/>
            <a:ext cx="2400300" cy="4002088"/>
          </a:xfrm>
          <a:prstGeom prst="rect">
            <a:avLst/>
          </a:prstGeom>
          <a:solidFill>
            <a:srgbClr val="99CCFF"/>
          </a:solidFill>
          <a:ln w="9525">
            <a:solidFill>
              <a:schemeClr val="tx1"/>
            </a:solidFill>
            <a:prstDash val="dash"/>
            <a:miter lim="800000"/>
            <a:headEnd/>
            <a:tailEnd/>
          </a:ln>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rPr>
              <a:t>Memoria virtual</a:t>
            </a:r>
          </a:p>
        </p:txBody>
      </p:sp>
      <p:sp>
        <p:nvSpPr>
          <p:cNvPr id="221190" name="AutoShape 6">
            <a:extLst>
              <a:ext uri="{FF2B5EF4-FFF2-40B4-BE49-F238E27FC236}">
                <a16:creationId xmlns:a16="http://schemas.microsoft.com/office/drawing/2014/main" id="{CB16F04F-5C6F-4F52-9FDB-F595A112C83B}"/>
              </a:ext>
            </a:extLst>
          </p:cNvPr>
          <p:cNvSpPr>
            <a:spLocks/>
          </p:cNvSpPr>
          <p:nvPr/>
        </p:nvSpPr>
        <p:spPr bwMode="auto">
          <a:xfrm>
            <a:off x="6802438" y="1958975"/>
            <a:ext cx="227012" cy="3989388"/>
          </a:xfrm>
          <a:prstGeom prst="rightBrace">
            <a:avLst>
              <a:gd name="adj1" fmla="val 14644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21191" name="Text Box 7">
            <a:extLst>
              <a:ext uri="{FF2B5EF4-FFF2-40B4-BE49-F238E27FC236}">
                <a16:creationId xmlns:a16="http://schemas.microsoft.com/office/drawing/2014/main" id="{C72C5AE2-229E-4B66-8C8E-AC4FE5192255}"/>
              </a:ext>
            </a:extLst>
          </p:cNvPr>
          <p:cNvSpPr txBox="1">
            <a:spLocks noChangeArrowheads="1"/>
          </p:cNvSpPr>
          <p:nvPr/>
        </p:nvSpPr>
        <p:spPr bwMode="auto">
          <a:xfrm>
            <a:off x="7037388" y="3243263"/>
            <a:ext cx="15494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rPr>
              <a:t>Espacio de direcciones virtual</a:t>
            </a:r>
          </a:p>
        </p:txBody>
      </p:sp>
      <p:sp>
        <p:nvSpPr>
          <p:cNvPr id="221192" name="Rectangle 8">
            <a:extLst>
              <a:ext uri="{FF2B5EF4-FFF2-40B4-BE49-F238E27FC236}">
                <a16:creationId xmlns:a16="http://schemas.microsoft.com/office/drawing/2014/main" id="{E92CEAAA-89D4-4322-BC35-8F01FCFD1548}"/>
              </a:ext>
            </a:extLst>
          </p:cNvPr>
          <p:cNvSpPr>
            <a:spLocks noChangeArrowheads="1"/>
          </p:cNvSpPr>
          <p:nvPr/>
        </p:nvSpPr>
        <p:spPr bwMode="auto">
          <a:xfrm>
            <a:off x="4778375" y="3573463"/>
            <a:ext cx="1335088" cy="2251075"/>
          </a:xfrm>
          <a:prstGeom prst="rect">
            <a:avLst/>
          </a:prstGeom>
          <a:solidFill>
            <a:srgbClr val="0000FF"/>
          </a:solidFill>
          <a:ln w="9525">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chemeClr val="bg1"/>
                </a:solidFill>
                <a:latin typeface="Arial" panose="020B0604020202020204" pitchFamily="34" charset="0"/>
              </a:rPr>
              <a:t>Memoria física</a:t>
            </a:r>
          </a:p>
        </p:txBody>
      </p:sp>
      <p:sp>
        <p:nvSpPr>
          <p:cNvPr id="221194" name="AutoShape 10">
            <a:extLst>
              <a:ext uri="{FF2B5EF4-FFF2-40B4-BE49-F238E27FC236}">
                <a16:creationId xmlns:a16="http://schemas.microsoft.com/office/drawing/2014/main" id="{5B70B386-8D1D-4E21-B082-85E5065318D8}"/>
              </a:ext>
            </a:extLst>
          </p:cNvPr>
          <p:cNvSpPr>
            <a:spLocks/>
          </p:cNvSpPr>
          <p:nvPr/>
        </p:nvSpPr>
        <p:spPr bwMode="auto">
          <a:xfrm>
            <a:off x="6264275" y="3563938"/>
            <a:ext cx="903288" cy="2236787"/>
          </a:xfrm>
          <a:prstGeom prst="rightBrace">
            <a:avLst>
              <a:gd name="adj1" fmla="val 20636"/>
              <a:gd name="adj2" fmla="val 50000"/>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21195" name="Text Box 11">
            <a:extLst>
              <a:ext uri="{FF2B5EF4-FFF2-40B4-BE49-F238E27FC236}">
                <a16:creationId xmlns:a16="http://schemas.microsoft.com/office/drawing/2014/main" id="{49F152E1-FC0A-45E1-9380-620BAFF8061E}"/>
              </a:ext>
            </a:extLst>
          </p:cNvPr>
          <p:cNvSpPr txBox="1">
            <a:spLocks noChangeArrowheads="1"/>
          </p:cNvSpPr>
          <p:nvPr/>
        </p:nvSpPr>
        <p:spPr bwMode="auto">
          <a:xfrm>
            <a:off x="7223125" y="4357688"/>
            <a:ext cx="14986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solidFill>
                  <a:srgbClr val="0000FF"/>
                </a:solidFill>
                <a:latin typeface="Arial" panose="020B0604020202020204" pitchFamily="34" charset="0"/>
              </a:rPr>
              <a:t>Espacio de direcciones físico</a:t>
            </a:r>
          </a:p>
        </p:txBody>
      </p:sp>
      <p:sp>
        <p:nvSpPr>
          <p:cNvPr id="221197" name="Rectangle 13">
            <a:extLst>
              <a:ext uri="{FF2B5EF4-FFF2-40B4-BE49-F238E27FC236}">
                <a16:creationId xmlns:a16="http://schemas.microsoft.com/office/drawing/2014/main" id="{FB078FE3-5492-435F-B59B-CD4639C73C76}"/>
              </a:ext>
            </a:extLst>
          </p:cNvPr>
          <p:cNvSpPr>
            <a:spLocks noChangeArrowheads="1"/>
          </p:cNvSpPr>
          <p:nvPr/>
        </p:nvSpPr>
        <p:spPr bwMode="auto">
          <a:xfrm>
            <a:off x="779463" y="2217738"/>
            <a:ext cx="1420812" cy="828675"/>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rPr>
              <a:t>Procesos</a:t>
            </a:r>
          </a:p>
        </p:txBody>
      </p:sp>
      <p:sp>
        <p:nvSpPr>
          <p:cNvPr id="221199" name="AutoShape 15">
            <a:extLst>
              <a:ext uri="{FF2B5EF4-FFF2-40B4-BE49-F238E27FC236}">
                <a16:creationId xmlns:a16="http://schemas.microsoft.com/office/drawing/2014/main" id="{EE8F61CE-8B05-4845-8B93-4654EBFCBADF}"/>
              </a:ext>
            </a:extLst>
          </p:cNvPr>
          <p:cNvSpPr>
            <a:spLocks noChangeArrowheads="1"/>
          </p:cNvSpPr>
          <p:nvPr/>
        </p:nvSpPr>
        <p:spPr bwMode="auto">
          <a:xfrm>
            <a:off x="2249488" y="2613025"/>
            <a:ext cx="1927225" cy="209550"/>
          </a:xfrm>
          <a:prstGeom prst="rightArrow">
            <a:avLst>
              <a:gd name="adj1" fmla="val 50000"/>
              <a:gd name="adj2" fmla="val 229924"/>
            </a:avLst>
          </a:prstGeom>
          <a:solidFill>
            <a:srgbClr val="99CC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21200" name="Text Box 16">
            <a:extLst>
              <a:ext uri="{FF2B5EF4-FFF2-40B4-BE49-F238E27FC236}">
                <a16:creationId xmlns:a16="http://schemas.microsoft.com/office/drawing/2014/main" id="{83D24A06-9AA8-420F-AD4C-6679405FBDD8}"/>
              </a:ext>
            </a:extLst>
          </p:cNvPr>
          <p:cNvSpPr txBox="1">
            <a:spLocks noChangeArrowheads="1"/>
          </p:cNvSpPr>
          <p:nvPr/>
        </p:nvSpPr>
        <p:spPr bwMode="auto">
          <a:xfrm>
            <a:off x="2390775" y="1935163"/>
            <a:ext cx="16875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rPr>
              <a:t>Direcciones virtuales</a:t>
            </a:r>
          </a:p>
        </p:txBody>
      </p:sp>
      <p:sp>
        <p:nvSpPr>
          <p:cNvPr id="221201" name="AutoShape 17">
            <a:extLst>
              <a:ext uri="{FF2B5EF4-FFF2-40B4-BE49-F238E27FC236}">
                <a16:creationId xmlns:a16="http://schemas.microsoft.com/office/drawing/2014/main" id="{9FAE098A-B3DD-44CF-984D-A00DB56511CE}"/>
              </a:ext>
            </a:extLst>
          </p:cNvPr>
          <p:cNvSpPr>
            <a:spLocks noChangeArrowheads="1"/>
          </p:cNvSpPr>
          <p:nvPr/>
        </p:nvSpPr>
        <p:spPr bwMode="auto">
          <a:xfrm>
            <a:off x="3990975" y="2982913"/>
            <a:ext cx="679450" cy="1952625"/>
          </a:xfrm>
          <a:prstGeom prst="curvedRightArrow">
            <a:avLst>
              <a:gd name="adj1" fmla="val 19159"/>
              <a:gd name="adj2" fmla="val 76636"/>
              <a:gd name="adj3" fmla="val 33333"/>
            </a:avLst>
          </a:prstGeom>
          <a:solidFill>
            <a:schemeClr val="tx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21198" name="Rectangle 14">
            <a:extLst>
              <a:ext uri="{FF2B5EF4-FFF2-40B4-BE49-F238E27FC236}">
                <a16:creationId xmlns:a16="http://schemas.microsoft.com/office/drawing/2014/main" id="{36F61CC5-2551-43DF-A03F-2DFECFB72CE5}"/>
              </a:ext>
            </a:extLst>
          </p:cNvPr>
          <p:cNvSpPr>
            <a:spLocks noChangeArrowheads="1"/>
          </p:cNvSpPr>
          <p:nvPr/>
        </p:nvSpPr>
        <p:spPr bwMode="auto">
          <a:xfrm>
            <a:off x="4510088" y="2451100"/>
            <a:ext cx="914400" cy="630238"/>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rPr>
              <a:t>MMU</a:t>
            </a:r>
          </a:p>
        </p:txBody>
      </p:sp>
      <p:sp>
        <p:nvSpPr>
          <p:cNvPr id="221202" name="Text Box 18">
            <a:extLst>
              <a:ext uri="{FF2B5EF4-FFF2-40B4-BE49-F238E27FC236}">
                <a16:creationId xmlns:a16="http://schemas.microsoft.com/office/drawing/2014/main" id="{C2EB219E-E2C2-4AD0-BF15-91CEB505ABB5}"/>
              </a:ext>
            </a:extLst>
          </p:cNvPr>
          <p:cNvSpPr txBox="1">
            <a:spLocks noChangeArrowheads="1"/>
          </p:cNvSpPr>
          <p:nvPr/>
        </p:nvSpPr>
        <p:spPr bwMode="auto">
          <a:xfrm>
            <a:off x="1958975" y="3925888"/>
            <a:ext cx="208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solidFill>
                  <a:schemeClr val="tx2"/>
                </a:solidFill>
                <a:latin typeface="Arial" panose="020B0604020202020204" pitchFamily="34" charset="0"/>
              </a:rPr>
              <a:t>Direcciones físicas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1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11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11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119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1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1197"/>
                                        </p:tgtEl>
                                        <p:attrNameLst>
                                          <p:attrName>style.visibility</p:attrName>
                                        </p:attrNameLst>
                                      </p:cBhvr>
                                      <p:to>
                                        <p:strVal val="visible"/>
                                      </p:to>
                                    </p:set>
                                  </p:childTnLst>
                                </p:cTn>
                              </p:par>
                            </p:childTnLst>
                          </p:cTn>
                        </p:par>
                        <p:par>
                          <p:cTn id="27" fill="hold" nodeType="afterGroup">
                            <p:stCondLst>
                              <p:cond delay="0"/>
                            </p:stCondLst>
                            <p:childTnLst>
                              <p:par>
                                <p:cTn id="28" presetID="22" presetClass="entr" presetSubtype="8" fill="hold" grpId="0" nodeType="afterEffect">
                                  <p:stCondLst>
                                    <p:cond delay="0"/>
                                  </p:stCondLst>
                                  <p:childTnLst>
                                    <p:set>
                                      <p:cBhvr>
                                        <p:cTn id="29" dur="1" fill="hold">
                                          <p:stCondLst>
                                            <p:cond delay="0"/>
                                          </p:stCondLst>
                                        </p:cTn>
                                        <p:tgtEl>
                                          <p:spTgt spid="221199"/>
                                        </p:tgtEl>
                                        <p:attrNameLst>
                                          <p:attrName>style.visibility</p:attrName>
                                        </p:attrNameLst>
                                      </p:cBhvr>
                                      <p:to>
                                        <p:strVal val="visible"/>
                                      </p:to>
                                    </p:set>
                                    <p:animEffect transition="in" filter="wipe(left)">
                                      <p:cBhvr>
                                        <p:cTn id="30" dur="500"/>
                                        <p:tgtEl>
                                          <p:spTgt spid="221199"/>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221200"/>
                                        </p:tgtEl>
                                        <p:attrNameLst>
                                          <p:attrName>style.visibility</p:attrName>
                                        </p:attrNameLst>
                                      </p:cBhvr>
                                      <p:to>
                                        <p:strVal val="visible"/>
                                      </p:to>
                                    </p:se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221201"/>
                                        </p:tgtEl>
                                        <p:attrNameLst>
                                          <p:attrName>style.visibility</p:attrName>
                                        </p:attrNameLst>
                                      </p:cBhvr>
                                      <p:to>
                                        <p:strVal val="visible"/>
                                      </p:to>
                                    </p:set>
                                    <p:animEffect transition="in" filter="wipe(up)">
                                      <p:cBhvr>
                                        <p:cTn id="36" dur="500"/>
                                        <p:tgtEl>
                                          <p:spTgt spid="221201"/>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221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9" grpId="0" animBg="1"/>
      <p:bldP spid="221190" grpId="0" animBg="1"/>
      <p:bldP spid="221191" grpId="0"/>
      <p:bldP spid="221192" grpId="0" animBg="1"/>
      <p:bldP spid="221194" grpId="0" animBg="1"/>
      <p:bldP spid="221195" grpId="0"/>
      <p:bldP spid="221197" grpId="0" animBg="1"/>
      <p:bldP spid="221199" grpId="0" animBg="1"/>
      <p:bldP spid="221200" grpId="0"/>
      <p:bldP spid="221201" grpId="0" animBg="1"/>
      <p:bldP spid="221198" grpId="0" animBg="1"/>
      <p:bldP spid="22120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8">
            <a:extLst>
              <a:ext uri="{FF2B5EF4-FFF2-40B4-BE49-F238E27FC236}">
                <a16:creationId xmlns:a16="http://schemas.microsoft.com/office/drawing/2014/main" id="{2E633969-A831-465C-A38C-38B598F193C0}"/>
              </a:ext>
            </a:extLst>
          </p:cNvPr>
          <p:cNvSpPr>
            <a:spLocks noGrp="1" noChangeArrowheads="1"/>
          </p:cNvSpPr>
          <p:nvPr>
            <p:ph type="title"/>
          </p:nvPr>
        </p:nvSpPr>
        <p:spPr/>
        <p:txBody>
          <a:bodyPr/>
          <a:lstStyle/>
          <a:p>
            <a:r>
              <a:rPr lang="es-ES" altLang="es-MX"/>
              <a:t>Unidad de manejo de la memoria (MMU)</a:t>
            </a:r>
          </a:p>
        </p:txBody>
      </p:sp>
      <p:sp>
        <p:nvSpPr>
          <p:cNvPr id="66565" name="Rectangle 1029">
            <a:extLst>
              <a:ext uri="{FF2B5EF4-FFF2-40B4-BE49-F238E27FC236}">
                <a16:creationId xmlns:a16="http://schemas.microsoft.com/office/drawing/2014/main" id="{9CFA23B9-3DDA-434F-9CF0-CDA71B8D1E39}"/>
              </a:ext>
            </a:extLst>
          </p:cNvPr>
          <p:cNvSpPr>
            <a:spLocks noGrp="1" noChangeArrowheads="1"/>
          </p:cNvSpPr>
          <p:nvPr>
            <p:ph idx="1"/>
          </p:nvPr>
        </p:nvSpPr>
        <p:spPr/>
        <p:txBody>
          <a:bodyPr rtlCol="0">
            <a:normAutofit lnSpcReduction="10000"/>
          </a:bodyPr>
          <a:lstStyle/>
          <a:p>
            <a:pPr fontAlgn="auto">
              <a:spcAft>
                <a:spcPts val="0"/>
              </a:spcAft>
              <a:defRPr/>
            </a:pPr>
            <a:r>
              <a:rPr lang="es-ES" altLang="es-MX"/>
              <a:t>Es el dispositivo de hardware que mapea direcciones virtuales a direcciones físicas</a:t>
            </a:r>
          </a:p>
          <a:p>
            <a:pPr fontAlgn="auto">
              <a:spcAft>
                <a:spcPts val="0"/>
              </a:spcAft>
              <a:defRPr/>
            </a:pPr>
            <a:endParaRPr lang="es-ES" altLang="es-MX"/>
          </a:p>
          <a:p>
            <a:pPr fontAlgn="auto">
              <a:spcAft>
                <a:spcPts val="0"/>
              </a:spcAft>
              <a:defRPr/>
            </a:pPr>
            <a:r>
              <a:rPr lang="es-ES" altLang="es-MX"/>
              <a:t>En un esquema de MMU, el valor en el registro de relocalización se añade a cada dirección generada por un proceso de usuario a la vez que se manda a memoria</a:t>
            </a:r>
          </a:p>
          <a:p>
            <a:pPr fontAlgn="auto">
              <a:spcAft>
                <a:spcPts val="0"/>
              </a:spcAft>
              <a:defRPr/>
            </a:pPr>
            <a:endParaRPr lang="es-ES" altLang="es-MX"/>
          </a:p>
          <a:p>
            <a:pPr fontAlgn="auto">
              <a:spcAft>
                <a:spcPts val="0"/>
              </a:spcAft>
              <a:defRPr/>
            </a:pPr>
            <a:r>
              <a:rPr lang="es-ES" altLang="es-MX"/>
              <a:t>El programa de usuario trata con direcciones lógicas</a:t>
            </a:r>
          </a:p>
          <a:p>
            <a:pPr lvl="1" fontAlgn="auto">
              <a:spcAft>
                <a:spcPts val="0"/>
              </a:spcAft>
              <a:defRPr/>
            </a:pPr>
            <a:r>
              <a:rPr lang="es-ES" altLang="es-MX"/>
              <a:t>Nunca ve el espacio de direcciones físicas.</a:t>
            </a:r>
          </a:p>
        </p:txBody>
      </p:sp>
      <p:sp>
        <p:nvSpPr>
          <p:cNvPr id="38916" name="Marcador de fecha 1">
            <a:extLst>
              <a:ext uri="{FF2B5EF4-FFF2-40B4-BE49-F238E27FC236}">
                <a16:creationId xmlns:a16="http://schemas.microsoft.com/office/drawing/2014/main" id="{32324610-9577-4C1F-8C60-D2285173EFDD}"/>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38917" name="Marcador de pie de página 2">
            <a:extLst>
              <a:ext uri="{FF2B5EF4-FFF2-40B4-BE49-F238E27FC236}">
                <a16:creationId xmlns:a16="http://schemas.microsoft.com/office/drawing/2014/main" id="{466D2D84-C7DE-44FB-AC26-EF34E0920B9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38918" name="Marcador de número de diapositiva 3">
            <a:extLst>
              <a:ext uri="{FF2B5EF4-FFF2-40B4-BE49-F238E27FC236}">
                <a16:creationId xmlns:a16="http://schemas.microsoft.com/office/drawing/2014/main" id="{0FBC8B46-C935-4F31-8288-13F7CCFCD65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714A3B3-D9FB-4A9B-B611-BE7B0051025C}" type="slidenum">
              <a:rPr lang="es-ES" altLang="es-MX">
                <a:solidFill>
                  <a:srgbClr val="7030A0"/>
                </a:solidFill>
                <a:latin typeface="Arial Narrow" panose="020B0606020202030204" pitchFamily="34" charset="0"/>
              </a:rPr>
              <a:pPr fontAlgn="base">
                <a:spcBef>
                  <a:spcPct val="0"/>
                </a:spcBef>
                <a:spcAft>
                  <a:spcPct val="0"/>
                </a:spcAft>
              </a:pPr>
              <a:t>16</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8">
            <a:extLst>
              <a:ext uri="{FF2B5EF4-FFF2-40B4-BE49-F238E27FC236}">
                <a16:creationId xmlns:a16="http://schemas.microsoft.com/office/drawing/2014/main" id="{7BD4DFA9-81F6-4417-ADA1-F16D8CF52D3D}"/>
              </a:ext>
            </a:extLst>
          </p:cNvPr>
          <p:cNvSpPr>
            <a:spLocks noGrp="1" noChangeArrowheads="1"/>
          </p:cNvSpPr>
          <p:nvPr>
            <p:ph type="title"/>
          </p:nvPr>
        </p:nvSpPr>
        <p:spPr/>
        <p:txBody>
          <a:bodyPr/>
          <a:lstStyle/>
          <a:p>
            <a:r>
              <a:rPr lang="es-ES" altLang="es-MX"/>
              <a:t>Intercambio (Swapping)</a:t>
            </a:r>
          </a:p>
        </p:txBody>
      </p:sp>
      <p:sp>
        <p:nvSpPr>
          <p:cNvPr id="67589" name="Rectangle 1029">
            <a:extLst>
              <a:ext uri="{FF2B5EF4-FFF2-40B4-BE49-F238E27FC236}">
                <a16:creationId xmlns:a16="http://schemas.microsoft.com/office/drawing/2014/main" id="{3459AC82-302F-4DB4-93B5-A7F314F910C6}"/>
              </a:ext>
            </a:extLst>
          </p:cNvPr>
          <p:cNvSpPr>
            <a:spLocks noGrp="1" noChangeArrowheads="1"/>
          </p:cNvSpPr>
          <p:nvPr>
            <p:ph idx="1"/>
          </p:nvPr>
        </p:nvSpPr>
        <p:spPr/>
        <p:txBody>
          <a:bodyPr/>
          <a:lstStyle/>
          <a:p>
            <a:r>
              <a:rPr lang="es-ES" altLang="es-MX"/>
              <a:t>Un proceso puede salir temporalmente de la memoria a un almacenamiento de respaldo, y luego traerse de regreso a memoria para continuar en ejecución.</a:t>
            </a:r>
          </a:p>
          <a:p>
            <a:endParaRPr lang="es-ES" altLang="es-MX"/>
          </a:p>
          <a:p>
            <a:r>
              <a:rPr lang="es-ES" altLang="es-MX"/>
              <a:t>Almacenamiento de respaldo</a:t>
            </a:r>
          </a:p>
          <a:p>
            <a:pPr lvl="1"/>
            <a:r>
              <a:rPr lang="es-ES" altLang="es-MX"/>
              <a:t>Disco grande y rápido para acomodar copias de las imágenes de memoria de todos los usuarios</a:t>
            </a:r>
          </a:p>
          <a:p>
            <a:pPr lvl="1"/>
            <a:r>
              <a:rPr lang="es-ES" altLang="es-MX"/>
              <a:t>Debe proveer acceso directo a esas imágenes de memoria</a:t>
            </a:r>
          </a:p>
        </p:txBody>
      </p:sp>
      <p:sp>
        <p:nvSpPr>
          <p:cNvPr id="40964" name="Marcador de fecha 1">
            <a:extLst>
              <a:ext uri="{FF2B5EF4-FFF2-40B4-BE49-F238E27FC236}">
                <a16:creationId xmlns:a16="http://schemas.microsoft.com/office/drawing/2014/main" id="{EFBFF13F-9112-45F1-BB54-20844FFE55DF}"/>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40965" name="Marcador de pie de página 2">
            <a:extLst>
              <a:ext uri="{FF2B5EF4-FFF2-40B4-BE49-F238E27FC236}">
                <a16:creationId xmlns:a16="http://schemas.microsoft.com/office/drawing/2014/main" id="{EF26AA9E-CBA3-4724-B579-AB7A555E202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40966" name="Marcador de número de diapositiva 3">
            <a:extLst>
              <a:ext uri="{FF2B5EF4-FFF2-40B4-BE49-F238E27FC236}">
                <a16:creationId xmlns:a16="http://schemas.microsoft.com/office/drawing/2014/main" id="{DABB4073-4A8D-4524-9B66-5B17F8E3343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E6D3F16-89A7-4676-8C8A-D05742100303}" type="slidenum">
              <a:rPr lang="es-ES" altLang="es-MX">
                <a:solidFill>
                  <a:srgbClr val="7030A0"/>
                </a:solidFill>
                <a:latin typeface="Arial Narrow" panose="020B0606020202030204" pitchFamily="34" charset="0"/>
              </a:rPr>
              <a:pPr fontAlgn="base">
                <a:spcBef>
                  <a:spcPct val="0"/>
                </a:spcBef>
                <a:spcAft>
                  <a:spcPct val="0"/>
                </a:spcAft>
              </a:pPr>
              <a:t>17</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8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58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5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3165BBA-50FB-468C-BA34-9678617A6303}"/>
              </a:ext>
            </a:extLst>
          </p:cNvPr>
          <p:cNvSpPr>
            <a:spLocks noGrp="1" noChangeArrowheads="1"/>
          </p:cNvSpPr>
          <p:nvPr>
            <p:ph type="title"/>
          </p:nvPr>
        </p:nvSpPr>
        <p:spPr/>
        <p:txBody>
          <a:bodyPr/>
          <a:lstStyle/>
          <a:p>
            <a:r>
              <a:rPr lang="es-ES" altLang="es-MX"/>
              <a:t>Asociando instrucciones y datos a direcciones de memoria</a:t>
            </a:r>
          </a:p>
        </p:txBody>
      </p:sp>
      <p:sp>
        <p:nvSpPr>
          <p:cNvPr id="43019" name="Marcador de fecha 1">
            <a:extLst>
              <a:ext uri="{FF2B5EF4-FFF2-40B4-BE49-F238E27FC236}">
                <a16:creationId xmlns:a16="http://schemas.microsoft.com/office/drawing/2014/main" id="{9071641A-FD30-46D4-A056-B098F3A5B4EF}"/>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43020" name="Marcador de pie de página 2">
            <a:extLst>
              <a:ext uri="{FF2B5EF4-FFF2-40B4-BE49-F238E27FC236}">
                <a16:creationId xmlns:a16="http://schemas.microsoft.com/office/drawing/2014/main" id="{4470571C-B993-46E7-ACCD-F1497E680F4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43021" name="Marcador de número de diapositiva 3">
            <a:extLst>
              <a:ext uri="{FF2B5EF4-FFF2-40B4-BE49-F238E27FC236}">
                <a16:creationId xmlns:a16="http://schemas.microsoft.com/office/drawing/2014/main" id="{9B5161FB-98C4-467F-998D-48BEC27839D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5883836-A035-48C3-B2D9-F4755DD9D97C}" type="slidenum">
              <a:rPr lang="es-ES" altLang="es-MX">
                <a:solidFill>
                  <a:srgbClr val="7030A0"/>
                </a:solidFill>
                <a:latin typeface="Arial Narrow" panose="020B0606020202030204" pitchFamily="34" charset="0"/>
              </a:rPr>
              <a:pPr fontAlgn="base">
                <a:spcBef>
                  <a:spcPct val="0"/>
                </a:spcBef>
                <a:spcAft>
                  <a:spcPct val="0"/>
                </a:spcAft>
              </a:pPr>
              <a:t>18</a:t>
            </a:fld>
            <a:endParaRPr lang="es-ES" altLang="es-MX">
              <a:solidFill>
                <a:srgbClr val="7030A0"/>
              </a:solidFill>
              <a:latin typeface="Arial Narrow" panose="020B0606020202030204" pitchFamily="34" charset="0"/>
            </a:endParaRPr>
          </a:p>
        </p:txBody>
      </p:sp>
      <p:sp>
        <p:nvSpPr>
          <p:cNvPr id="43011" name="Rectangle 3">
            <a:extLst>
              <a:ext uri="{FF2B5EF4-FFF2-40B4-BE49-F238E27FC236}">
                <a16:creationId xmlns:a16="http://schemas.microsoft.com/office/drawing/2014/main" id="{3391D568-6DC2-41D8-BD5A-7B546D957755}"/>
              </a:ext>
            </a:extLst>
          </p:cNvPr>
          <p:cNvSpPr>
            <a:spLocks noChangeArrowheads="1"/>
          </p:cNvSpPr>
          <p:nvPr/>
        </p:nvSpPr>
        <p:spPr bwMode="auto">
          <a:xfrm>
            <a:off x="1824038" y="1776413"/>
            <a:ext cx="2611437" cy="447516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31428" name="Text Box 4">
            <a:extLst>
              <a:ext uri="{FF2B5EF4-FFF2-40B4-BE49-F238E27FC236}">
                <a16:creationId xmlns:a16="http://schemas.microsoft.com/office/drawing/2014/main" id="{0D7FEEB0-4996-4E3B-9FC0-2F959530DA27}"/>
              </a:ext>
            </a:extLst>
          </p:cNvPr>
          <p:cNvSpPr txBox="1">
            <a:spLocks noChangeArrowheads="1"/>
          </p:cNvSpPr>
          <p:nvPr/>
        </p:nvSpPr>
        <p:spPr bwMode="auto">
          <a:xfrm>
            <a:off x="1228725" y="2476500"/>
            <a:ext cx="609600"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0100</a:t>
            </a: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0200</a:t>
            </a: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0202</a:t>
            </a: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0204</a:t>
            </a: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0206</a:t>
            </a: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0300</a:t>
            </a: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0400</a:t>
            </a: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0402</a:t>
            </a: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0404</a:t>
            </a: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0406</a:t>
            </a: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p:txBody>
      </p:sp>
      <p:sp>
        <p:nvSpPr>
          <p:cNvPr id="231429" name="Text Box 5">
            <a:extLst>
              <a:ext uri="{FF2B5EF4-FFF2-40B4-BE49-F238E27FC236}">
                <a16:creationId xmlns:a16="http://schemas.microsoft.com/office/drawing/2014/main" id="{7A4CBECC-79FC-4AA0-AE6D-A3C06E676A7B}"/>
              </a:ext>
            </a:extLst>
          </p:cNvPr>
          <p:cNvSpPr txBox="1">
            <a:spLocks noChangeArrowheads="1"/>
          </p:cNvSpPr>
          <p:nvPr/>
        </p:nvSpPr>
        <p:spPr bwMode="auto">
          <a:xfrm>
            <a:off x="1854200" y="2263775"/>
            <a:ext cx="2525713" cy="2006600"/>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Courier New" panose="02070309020205020404" pitchFamily="49" charset="0"/>
              </a:rPr>
              <a:t>.DATA</a:t>
            </a:r>
          </a:p>
          <a:p>
            <a:pPr eaLnBrk="1" hangingPunct="1">
              <a:lnSpc>
                <a:spcPct val="100000"/>
              </a:lnSpc>
              <a:spcBef>
                <a:spcPct val="0"/>
              </a:spcBef>
              <a:buFontTx/>
              <a:buNone/>
            </a:pPr>
            <a:r>
              <a:rPr lang="es-MX" altLang="es-MX" sz="1400" b="1">
                <a:latin typeface="Courier New" panose="02070309020205020404" pitchFamily="49" charset="0"/>
              </a:rPr>
              <a:t>  DATO DW 0x1234</a:t>
            </a:r>
          </a:p>
          <a:p>
            <a:pPr eaLnBrk="1" hangingPunct="1">
              <a:lnSpc>
                <a:spcPct val="100000"/>
              </a:lnSpc>
              <a:spcBef>
                <a:spcPct val="0"/>
              </a:spcBef>
              <a:buFontTx/>
              <a:buNone/>
            </a:pPr>
            <a:endParaRPr lang="es-MX" altLang="es-MX" sz="1400" b="1">
              <a:latin typeface="Courier New" panose="02070309020205020404" pitchFamily="49" charset="0"/>
            </a:endParaRPr>
          </a:p>
          <a:p>
            <a:pPr eaLnBrk="1" hangingPunct="1">
              <a:lnSpc>
                <a:spcPct val="100000"/>
              </a:lnSpc>
              <a:spcBef>
                <a:spcPct val="0"/>
              </a:spcBef>
              <a:buFontTx/>
              <a:buNone/>
            </a:pPr>
            <a:r>
              <a:rPr lang="es-MX" altLang="es-MX" sz="1400" b="1">
                <a:latin typeface="Courier New" panose="02070309020205020404" pitchFamily="49" charset="0"/>
              </a:rPr>
              <a:t>.CODE</a:t>
            </a:r>
          </a:p>
          <a:p>
            <a:pPr eaLnBrk="1" hangingPunct="1">
              <a:lnSpc>
                <a:spcPct val="100000"/>
              </a:lnSpc>
              <a:spcBef>
                <a:spcPct val="0"/>
              </a:spcBef>
              <a:buFontTx/>
              <a:buNone/>
            </a:pPr>
            <a:r>
              <a:rPr lang="es-MX" altLang="es-MX" sz="1400" b="1">
                <a:latin typeface="Courier New" panose="02070309020205020404" pitchFamily="49" charset="0"/>
              </a:rPr>
              <a:t>  CICLO:</a:t>
            </a:r>
          </a:p>
          <a:p>
            <a:pPr eaLnBrk="1" hangingPunct="1">
              <a:lnSpc>
                <a:spcPct val="100000"/>
              </a:lnSpc>
              <a:spcBef>
                <a:spcPct val="0"/>
              </a:spcBef>
              <a:buFontTx/>
              <a:buNone/>
            </a:pPr>
            <a:r>
              <a:rPr lang="es-MX" altLang="es-MX" sz="1400" b="1">
                <a:latin typeface="Courier New" panose="02070309020205020404" pitchFamily="49" charset="0"/>
              </a:rPr>
              <a:t>    MOV 1,R1</a:t>
            </a:r>
          </a:p>
          <a:p>
            <a:pPr eaLnBrk="1" hangingPunct="1">
              <a:lnSpc>
                <a:spcPct val="100000"/>
              </a:lnSpc>
              <a:spcBef>
                <a:spcPct val="0"/>
              </a:spcBef>
              <a:buFontTx/>
              <a:buNone/>
            </a:pPr>
            <a:r>
              <a:rPr lang="es-MX" altLang="es-MX" sz="1400" b="1">
                <a:latin typeface="Courier New" panose="02070309020205020404" pitchFamily="49" charset="0"/>
              </a:rPr>
              <a:t>    ADD R1,R2</a:t>
            </a:r>
          </a:p>
          <a:p>
            <a:pPr eaLnBrk="1" hangingPunct="1">
              <a:lnSpc>
                <a:spcPct val="100000"/>
              </a:lnSpc>
              <a:spcBef>
                <a:spcPct val="0"/>
              </a:spcBef>
              <a:buFontTx/>
              <a:buNone/>
            </a:pPr>
            <a:r>
              <a:rPr lang="es-MX" altLang="es-MX" sz="1400" b="1">
                <a:latin typeface="Courier New" panose="02070309020205020404" pitchFamily="49" charset="0"/>
              </a:rPr>
              <a:t>    SUB R1,[0100]</a:t>
            </a:r>
          </a:p>
          <a:p>
            <a:pPr eaLnBrk="1" hangingPunct="1">
              <a:lnSpc>
                <a:spcPct val="100000"/>
              </a:lnSpc>
              <a:spcBef>
                <a:spcPct val="0"/>
              </a:spcBef>
              <a:buFontTx/>
              <a:buNone/>
            </a:pPr>
            <a:r>
              <a:rPr lang="es-MX" altLang="es-MX" sz="1400" b="1">
                <a:latin typeface="Courier New" panose="02070309020205020404" pitchFamily="49" charset="0"/>
              </a:rPr>
              <a:t>    JMP 0200</a:t>
            </a:r>
          </a:p>
        </p:txBody>
      </p:sp>
      <p:sp>
        <p:nvSpPr>
          <p:cNvPr id="231430" name="Text Box 6">
            <a:extLst>
              <a:ext uri="{FF2B5EF4-FFF2-40B4-BE49-F238E27FC236}">
                <a16:creationId xmlns:a16="http://schemas.microsoft.com/office/drawing/2014/main" id="{8474C9CB-C465-47A9-80FB-E7BA73178125}"/>
              </a:ext>
            </a:extLst>
          </p:cNvPr>
          <p:cNvSpPr txBox="1">
            <a:spLocks noChangeArrowheads="1"/>
          </p:cNvSpPr>
          <p:nvPr/>
        </p:nvSpPr>
        <p:spPr bwMode="auto">
          <a:xfrm>
            <a:off x="1858963" y="4202113"/>
            <a:ext cx="2525712" cy="2006600"/>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Courier New" panose="02070309020205020404" pitchFamily="49" charset="0"/>
              </a:rPr>
              <a:t>.DATA</a:t>
            </a:r>
          </a:p>
          <a:p>
            <a:pPr eaLnBrk="1" hangingPunct="1">
              <a:lnSpc>
                <a:spcPct val="100000"/>
              </a:lnSpc>
              <a:spcBef>
                <a:spcPct val="0"/>
              </a:spcBef>
              <a:buFontTx/>
              <a:buNone/>
            </a:pPr>
            <a:r>
              <a:rPr lang="es-MX" altLang="es-MX" sz="1400" b="1">
                <a:latin typeface="Courier New" panose="02070309020205020404" pitchFamily="49" charset="0"/>
              </a:rPr>
              <a:t>  DATO DW 0x1234</a:t>
            </a:r>
          </a:p>
          <a:p>
            <a:pPr eaLnBrk="1" hangingPunct="1">
              <a:lnSpc>
                <a:spcPct val="100000"/>
              </a:lnSpc>
              <a:spcBef>
                <a:spcPct val="0"/>
              </a:spcBef>
              <a:buFontTx/>
              <a:buNone/>
            </a:pPr>
            <a:endParaRPr lang="es-MX" altLang="es-MX" sz="1400" b="1">
              <a:latin typeface="Courier New" panose="02070309020205020404" pitchFamily="49" charset="0"/>
            </a:endParaRPr>
          </a:p>
          <a:p>
            <a:pPr eaLnBrk="1" hangingPunct="1">
              <a:lnSpc>
                <a:spcPct val="100000"/>
              </a:lnSpc>
              <a:spcBef>
                <a:spcPct val="0"/>
              </a:spcBef>
              <a:buFontTx/>
              <a:buNone/>
            </a:pPr>
            <a:r>
              <a:rPr lang="es-MX" altLang="es-MX" sz="1400" b="1">
                <a:latin typeface="Courier New" panose="02070309020205020404" pitchFamily="49" charset="0"/>
              </a:rPr>
              <a:t>.CODE</a:t>
            </a:r>
          </a:p>
          <a:p>
            <a:pPr eaLnBrk="1" hangingPunct="1">
              <a:lnSpc>
                <a:spcPct val="100000"/>
              </a:lnSpc>
              <a:spcBef>
                <a:spcPct val="0"/>
              </a:spcBef>
              <a:buFontTx/>
              <a:buNone/>
            </a:pPr>
            <a:r>
              <a:rPr lang="es-MX" altLang="es-MX" sz="1400" b="1">
                <a:latin typeface="Courier New" panose="02070309020205020404" pitchFamily="49" charset="0"/>
              </a:rPr>
              <a:t>  CICLO:</a:t>
            </a:r>
          </a:p>
          <a:p>
            <a:pPr eaLnBrk="1" hangingPunct="1">
              <a:lnSpc>
                <a:spcPct val="100000"/>
              </a:lnSpc>
              <a:spcBef>
                <a:spcPct val="0"/>
              </a:spcBef>
              <a:buFontTx/>
              <a:buNone/>
            </a:pPr>
            <a:r>
              <a:rPr lang="es-MX" altLang="es-MX" sz="1400" b="1">
                <a:latin typeface="Courier New" panose="02070309020205020404" pitchFamily="49" charset="0"/>
              </a:rPr>
              <a:t>    MOV 1,R1</a:t>
            </a:r>
          </a:p>
          <a:p>
            <a:pPr eaLnBrk="1" hangingPunct="1">
              <a:lnSpc>
                <a:spcPct val="100000"/>
              </a:lnSpc>
              <a:spcBef>
                <a:spcPct val="0"/>
              </a:spcBef>
              <a:buFontTx/>
              <a:buNone/>
            </a:pPr>
            <a:r>
              <a:rPr lang="es-MX" altLang="es-MX" sz="1400" b="1">
                <a:latin typeface="Courier New" panose="02070309020205020404" pitchFamily="49" charset="0"/>
              </a:rPr>
              <a:t>    ADD R1,R2</a:t>
            </a:r>
          </a:p>
          <a:p>
            <a:pPr eaLnBrk="1" hangingPunct="1">
              <a:lnSpc>
                <a:spcPct val="100000"/>
              </a:lnSpc>
              <a:spcBef>
                <a:spcPct val="0"/>
              </a:spcBef>
              <a:buFontTx/>
              <a:buNone/>
            </a:pPr>
            <a:r>
              <a:rPr lang="es-MX" altLang="es-MX" sz="1400" b="1">
                <a:latin typeface="Courier New" panose="02070309020205020404" pitchFamily="49" charset="0"/>
              </a:rPr>
              <a:t>    SUB R1,[0100]</a:t>
            </a:r>
          </a:p>
          <a:p>
            <a:pPr eaLnBrk="1" hangingPunct="1">
              <a:lnSpc>
                <a:spcPct val="100000"/>
              </a:lnSpc>
              <a:spcBef>
                <a:spcPct val="0"/>
              </a:spcBef>
              <a:buFontTx/>
              <a:buNone/>
            </a:pPr>
            <a:r>
              <a:rPr lang="es-MX" altLang="es-MX" sz="1400" b="1">
                <a:latin typeface="Courier New" panose="02070309020205020404" pitchFamily="49" charset="0"/>
              </a:rPr>
              <a:t>    JMP 0200</a:t>
            </a:r>
          </a:p>
        </p:txBody>
      </p:sp>
      <p:sp>
        <p:nvSpPr>
          <p:cNvPr id="231431" name="Text Box 7">
            <a:extLst>
              <a:ext uri="{FF2B5EF4-FFF2-40B4-BE49-F238E27FC236}">
                <a16:creationId xmlns:a16="http://schemas.microsoft.com/office/drawing/2014/main" id="{CCA50211-C617-48B2-AC97-792D538FC38F}"/>
              </a:ext>
            </a:extLst>
          </p:cNvPr>
          <p:cNvSpPr txBox="1">
            <a:spLocks noChangeArrowheads="1"/>
          </p:cNvSpPr>
          <p:nvPr/>
        </p:nvSpPr>
        <p:spPr bwMode="auto">
          <a:xfrm>
            <a:off x="1844675" y="4216400"/>
            <a:ext cx="2525713" cy="2006600"/>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Courier New" panose="02070309020205020404" pitchFamily="49" charset="0"/>
              </a:rPr>
              <a:t>.DATA</a:t>
            </a:r>
          </a:p>
          <a:p>
            <a:pPr eaLnBrk="1" hangingPunct="1">
              <a:lnSpc>
                <a:spcPct val="100000"/>
              </a:lnSpc>
              <a:spcBef>
                <a:spcPct val="0"/>
              </a:spcBef>
              <a:buFontTx/>
              <a:buNone/>
            </a:pPr>
            <a:r>
              <a:rPr lang="es-MX" altLang="es-MX" sz="1400" b="1">
                <a:latin typeface="Courier New" panose="02070309020205020404" pitchFamily="49" charset="0"/>
              </a:rPr>
              <a:t>  DATO DW 0x1234</a:t>
            </a:r>
          </a:p>
          <a:p>
            <a:pPr eaLnBrk="1" hangingPunct="1">
              <a:lnSpc>
                <a:spcPct val="100000"/>
              </a:lnSpc>
              <a:spcBef>
                <a:spcPct val="0"/>
              </a:spcBef>
              <a:buFontTx/>
              <a:buNone/>
            </a:pPr>
            <a:endParaRPr lang="es-MX" altLang="es-MX" sz="1400" b="1">
              <a:latin typeface="Courier New" panose="02070309020205020404" pitchFamily="49" charset="0"/>
            </a:endParaRPr>
          </a:p>
          <a:p>
            <a:pPr eaLnBrk="1" hangingPunct="1">
              <a:lnSpc>
                <a:spcPct val="100000"/>
              </a:lnSpc>
              <a:spcBef>
                <a:spcPct val="0"/>
              </a:spcBef>
              <a:buFontTx/>
              <a:buNone/>
            </a:pPr>
            <a:r>
              <a:rPr lang="es-MX" altLang="es-MX" sz="1400" b="1">
                <a:latin typeface="Courier New" panose="02070309020205020404" pitchFamily="49" charset="0"/>
              </a:rPr>
              <a:t>.CODE</a:t>
            </a:r>
          </a:p>
          <a:p>
            <a:pPr eaLnBrk="1" hangingPunct="1">
              <a:lnSpc>
                <a:spcPct val="100000"/>
              </a:lnSpc>
              <a:spcBef>
                <a:spcPct val="0"/>
              </a:spcBef>
              <a:buFontTx/>
              <a:buNone/>
            </a:pPr>
            <a:r>
              <a:rPr lang="es-MX" altLang="es-MX" sz="1400" b="1">
                <a:latin typeface="Courier New" panose="02070309020205020404" pitchFamily="49" charset="0"/>
              </a:rPr>
              <a:t>  CICLO:</a:t>
            </a:r>
          </a:p>
          <a:p>
            <a:pPr eaLnBrk="1" hangingPunct="1">
              <a:lnSpc>
                <a:spcPct val="100000"/>
              </a:lnSpc>
              <a:spcBef>
                <a:spcPct val="0"/>
              </a:spcBef>
              <a:buFontTx/>
              <a:buNone/>
            </a:pPr>
            <a:r>
              <a:rPr lang="es-MX" altLang="es-MX" sz="1400" b="1">
                <a:latin typeface="Courier New" panose="02070309020205020404" pitchFamily="49" charset="0"/>
              </a:rPr>
              <a:t>    MOV 1,R1</a:t>
            </a:r>
          </a:p>
          <a:p>
            <a:pPr eaLnBrk="1" hangingPunct="1">
              <a:lnSpc>
                <a:spcPct val="100000"/>
              </a:lnSpc>
              <a:spcBef>
                <a:spcPct val="0"/>
              </a:spcBef>
              <a:buFontTx/>
              <a:buNone/>
            </a:pPr>
            <a:r>
              <a:rPr lang="es-MX" altLang="es-MX" sz="1400" b="1">
                <a:latin typeface="Courier New" panose="02070309020205020404" pitchFamily="49" charset="0"/>
              </a:rPr>
              <a:t>    ADD R1,R2</a:t>
            </a:r>
          </a:p>
          <a:p>
            <a:pPr eaLnBrk="1" hangingPunct="1">
              <a:lnSpc>
                <a:spcPct val="100000"/>
              </a:lnSpc>
              <a:spcBef>
                <a:spcPct val="0"/>
              </a:spcBef>
              <a:buFontTx/>
              <a:buNone/>
            </a:pPr>
            <a:r>
              <a:rPr lang="es-MX" altLang="es-MX" sz="1400" b="1">
                <a:latin typeface="Courier New" panose="02070309020205020404" pitchFamily="49" charset="0"/>
              </a:rPr>
              <a:t>    SUB R1,[</a:t>
            </a:r>
            <a:r>
              <a:rPr lang="es-MX" altLang="es-MX" sz="1400" b="1">
                <a:solidFill>
                  <a:srgbClr val="FF0000"/>
                </a:solidFill>
                <a:latin typeface="Courier New" panose="02070309020205020404" pitchFamily="49" charset="0"/>
              </a:rPr>
              <a:t>0300</a:t>
            </a:r>
            <a:r>
              <a:rPr lang="es-MX" altLang="es-MX" sz="1400" b="1">
                <a:latin typeface="Courier New" panose="02070309020205020404" pitchFamily="49" charset="0"/>
              </a:rPr>
              <a:t>]</a:t>
            </a:r>
          </a:p>
          <a:p>
            <a:pPr eaLnBrk="1" hangingPunct="1">
              <a:lnSpc>
                <a:spcPct val="100000"/>
              </a:lnSpc>
              <a:spcBef>
                <a:spcPct val="0"/>
              </a:spcBef>
              <a:buFontTx/>
              <a:buNone/>
            </a:pPr>
            <a:r>
              <a:rPr lang="es-MX" altLang="es-MX" sz="1400" b="1">
                <a:latin typeface="Courier New" panose="02070309020205020404" pitchFamily="49" charset="0"/>
              </a:rPr>
              <a:t>    JMP </a:t>
            </a:r>
            <a:r>
              <a:rPr lang="es-MX" altLang="es-MX" sz="1400" b="1">
                <a:solidFill>
                  <a:srgbClr val="FF0000"/>
                </a:solidFill>
                <a:latin typeface="Courier New" panose="02070309020205020404" pitchFamily="49" charset="0"/>
              </a:rPr>
              <a:t>0400</a:t>
            </a:r>
          </a:p>
        </p:txBody>
      </p:sp>
      <p:sp>
        <p:nvSpPr>
          <p:cNvPr id="43016" name="AutoShape 8">
            <a:extLst>
              <a:ext uri="{FF2B5EF4-FFF2-40B4-BE49-F238E27FC236}">
                <a16:creationId xmlns:a16="http://schemas.microsoft.com/office/drawing/2014/main" id="{DBF4BA41-6862-45D0-AA31-C721C5C3166C}"/>
              </a:ext>
            </a:extLst>
          </p:cNvPr>
          <p:cNvSpPr>
            <a:spLocks noChangeArrowheads="1"/>
          </p:cNvSpPr>
          <p:nvPr/>
        </p:nvSpPr>
        <p:spPr bwMode="auto">
          <a:xfrm>
            <a:off x="5391150" y="3189288"/>
            <a:ext cx="1460500" cy="1651000"/>
          </a:xfrm>
          <a:prstGeom prst="can">
            <a:avLst>
              <a:gd name="adj" fmla="val 28261"/>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rPr>
              <a:t>Disco</a:t>
            </a:r>
          </a:p>
        </p:txBody>
      </p:sp>
      <p:sp>
        <p:nvSpPr>
          <p:cNvPr id="231433" name="AutoShape 9">
            <a:extLst>
              <a:ext uri="{FF2B5EF4-FFF2-40B4-BE49-F238E27FC236}">
                <a16:creationId xmlns:a16="http://schemas.microsoft.com/office/drawing/2014/main" id="{B6B19304-A82D-4D61-ABA2-4B0E55B73EB5}"/>
              </a:ext>
            </a:extLst>
          </p:cNvPr>
          <p:cNvSpPr>
            <a:spLocks noChangeArrowheads="1"/>
          </p:cNvSpPr>
          <p:nvPr/>
        </p:nvSpPr>
        <p:spPr bwMode="auto">
          <a:xfrm rot="-5083448">
            <a:off x="5282407" y="1972469"/>
            <a:ext cx="355600" cy="1766887"/>
          </a:xfrm>
          <a:prstGeom prst="curvedLeftArrow">
            <a:avLst>
              <a:gd name="adj1" fmla="val 99375"/>
              <a:gd name="adj2" fmla="val 198750"/>
              <a:gd name="adj3" fmla="val 33333"/>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31434" name="AutoShape 10">
            <a:extLst>
              <a:ext uri="{FF2B5EF4-FFF2-40B4-BE49-F238E27FC236}">
                <a16:creationId xmlns:a16="http://schemas.microsoft.com/office/drawing/2014/main" id="{08FF813D-1AE5-48A6-80C7-ADB0C0CD022B}"/>
              </a:ext>
            </a:extLst>
          </p:cNvPr>
          <p:cNvSpPr>
            <a:spLocks noChangeArrowheads="1"/>
          </p:cNvSpPr>
          <p:nvPr/>
        </p:nvSpPr>
        <p:spPr bwMode="auto">
          <a:xfrm rot="3084901">
            <a:off x="5119688" y="4660900"/>
            <a:ext cx="331787" cy="1668463"/>
          </a:xfrm>
          <a:prstGeom prst="curvedLeftArrow">
            <a:avLst>
              <a:gd name="adj1" fmla="val 100574"/>
              <a:gd name="adj2" fmla="val 201149"/>
              <a:gd name="adj3" fmla="val 33333"/>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14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142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31433"/>
                                        </p:tgtEl>
                                        <p:attrNameLst>
                                          <p:attrName>style.visibility</p:attrName>
                                        </p:attrNameLst>
                                      </p:cBhvr>
                                      <p:to>
                                        <p:strVal val="visible"/>
                                      </p:to>
                                    </p:set>
                                    <p:animEffect transition="in" filter="wipe(left)">
                                      <p:cBhvr>
                                        <p:cTn id="13" dur="500"/>
                                        <p:tgtEl>
                                          <p:spTgt spid="231433"/>
                                        </p:tgtEl>
                                      </p:cBhvr>
                                    </p:animEffect>
                                  </p:childTnLst>
                                  <p:subTnLst>
                                    <p:set>
                                      <p:cBhvr override="childStyle">
                                        <p:cTn dur="1" fill="hold" display="0" masterRel="sameClick" afterEffect="1">
                                          <p:stCondLst>
                                            <p:cond evt="end" delay="0">
                                              <p:tn val="11"/>
                                            </p:cond>
                                          </p:stCondLst>
                                        </p:cTn>
                                        <p:tgtEl>
                                          <p:spTgt spid="231433"/>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231434"/>
                                        </p:tgtEl>
                                        <p:attrNameLst>
                                          <p:attrName>style.visibility</p:attrName>
                                        </p:attrNameLst>
                                      </p:cBhvr>
                                      <p:to>
                                        <p:strVal val="visible"/>
                                      </p:to>
                                    </p:set>
                                    <p:animEffect transition="in" filter="wipe(right)">
                                      <p:cBhvr>
                                        <p:cTn id="18" dur="500"/>
                                        <p:tgtEl>
                                          <p:spTgt spid="231434"/>
                                        </p:tgtEl>
                                      </p:cBhvr>
                                    </p:animEffect>
                                  </p:childTnLst>
                                  <p:subTnLst>
                                    <p:set>
                                      <p:cBhvr override="childStyle">
                                        <p:cTn dur="1" fill="hold" display="0" masterRel="sameClick" afterEffect="1">
                                          <p:stCondLst>
                                            <p:cond evt="end" delay="0">
                                              <p:tn val="16"/>
                                            </p:cond>
                                          </p:stCondLst>
                                        </p:cTn>
                                        <p:tgtEl>
                                          <p:spTgt spid="231434"/>
                                        </p:tgtEl>
                                        <p:attrNameLst>
                                          <p:attrName>style.visibility</p:attrName>
                                        </p:attrNameLst>
                                      </p:cBhvr>
                                      <p:to>
                                        <p:strVal val="hidden"/>
                                      </p:to>
                                    </p:set>
                                  </p:subTnLst>
                                </p:cTn>
                              </p:par>
                            </p:childTnLst>
                          </p:cTn>
                        </p:par>
                        <p:par>
                          <p:cTn id="19" fill="hold" nodeType="afterGroup">
                            <p:stCondLst>
                              <p:cond delay="500"/>
                            </p:stCondLst>
                            <p:childTnLst>
                              <p:par>
                                <p:cTn id="20" presetID="1" presetClass="exit" presetSubtype="0" fill="hold" grpId="1" nodeType="afterEffect">
                                  <p:stCondLst>
                                    <p:cond delay="0"/>
                                  </p:stCondLst>
                                  <p:childTnLst>
                                    <p:set>
                                      <p:cBhvr>
                                        <p:cTn id="21" dur="1" fill="hold">
                                          <p:stCondLst>
                                            <p:cond delay="0"/>
                                          </p:stCondLst>
                                        </p:cTn>
                                        <p:tgtEl>
                                          <p:spTgt spid="231429"/>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3143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31430"/>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31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p:bldP spid="231429" grpId="0" animBg="1"/>
      <p:bldP spid="231429" grpId="1" animBg="1"/>
      <p:bldP spid="231430" grpId="0" animBg="1"/>
      <p:bldP spid="231430" grpId="1" animBg="1"/>
      <p:bldP spid="231431" grpId="0" animBg="1"/>
      <p:bldP spid="231433" grpId="0" animBg="1"/>
      <p:bldP spid="2314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01250C3-B8A4-49FE-851C-48E242BA2949}"/>
              </a:ext>
            </a:extLst>
          </p:cNvPr>
          <p:cNvSpPr>
            <a:spLocks noGrp="1" noChangeArrowheads="1"/>
          </p:cNvSpPr>
          <p:nvPr>
            <p:ph type="title"/>
          </p:nvPr>
        </p:nvSpPr>
        <p:spPr/>
        <p:txBody>
          <a:bodyPr/>
          <a:lstStyle/>
          <a:p>
            <a:r>
              <a:rPr lang="es-ES" altLang="es-MX"/>
              <a:t>Intercambio (Swapping)</a:t>
            </a:r>
          </a:p>
        </p:txBody>
      </p:sp>
      <p:sp>
        <p:nvSpPr>
          <p:cNvPr id="179203" name="Rectangle 3">
            <a:extLst>
              <a:ext uri="{FF2B5EF4-FFF2-40B4-BE49-F238E27FC236}">
                <a16:creationId xmlns:a16="http://schemas.microsoft.com/office/drawing/2014/main" id="{DBEE3581-25BA-46EE-B2FF-E8A92B723551}"/>
              </a:ext>
            </a:extLst>
          </p:cNvPr>
          <p:cNvSpPr>
            <a:spLocks noGrp="1" noChangeArrowheads="1"/>
          </p:cNvSpPr>
          <p:nvPr>
            <p:ph idx="1"/>
          </p:nvPr>
        </p:nvSpPr>
        <p:spPr/>
        <p:txBody>
          <a:bodyPr/>
          <a:lstStyle/>
          <a:p>
            <a:r>
              <a:rPr lang="es-ES" altLang="es-MX"/>
              <a:t>Roll out, roll in</a:t>
            </a:r>
          </a:p>
          <a:p>
            <a:pPr lvl="1"/>
            <a:r>
              <a:rPr lang="es-ES" altLang="es-MX"/>
              <a:t>Variante del intercambio usada para algoritmos de planificación basados en prioridad</a:t>
            </a:r>
          </a:p>
          <a:p>
            <a:pPr lvl="1"/>
            <a:r>
              <a:rPr lang="es-ES" altLang="es-MX"/>
              <a:t>Los procesos de baja prioridad salen de la memoria principal tal que los procesos de alta prioridad pueden cargarse y ejecutarse</a:t>
            </a:r>
          </a:p>
          <a:p>
            <a:endParaRPr lang="es-ES" altLang="es-MX"/>
          </a:p>
        </p:txBody>
      </p:sp>
      <p:sp>
        <p:nvSpPr>
          <p:cNvPr id="45060" name="Marcador de fecha 1">
            <a:extLst>
              <a:ext uri="{FF2B5EF4-FFF2-40B4-BE49-F238E27FC236}">
                <a16:creationId xmlns:a16="http://schemas.microsoft.com/office/drawing/2014/main" id="{8521D08F-39C0-4FA5-B72F-A1C3A788188B}"/>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45061" name="Marcador de pie de página 2">
            <a:extLst>
              <a:ext uri="{FF2B5EF4-FFF2-40B4-BE49-F238E27FC236}">
                <a16:creationId xmlns:a16="http://schemas.microsoft.com/office/drawing/2014/main" id="{E72CA2AA-E841-4AAF-B530-3617B4E7A13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45062" name="Marcador de número de diapositiva 3">
            <a:extLst>
              <a:ext uri="{FF2B5EF4-FFF2-40B4-BE49-F238E27FC236}">
                <a16:creationId xmlns:a16="http://schemas.microsoft.com/office/drawing/2014/main" id="{CC9468AE-681D-4202-9CD5-B760CBCA210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C9F70EE-0854-4104-9B03-ED81F0DD8862}" type="slidenum">
              <a:rPr lang="es-ES" altLang="es-MX">
                <a:solidFill>
                  <a:srgbClr val="7030A0"/>
                </a:solidFill>
                <a:latin typeface="Arial Narrow" panose="020B0606020202030204" pitchFamily="34" charset="0"/>
              </a:rPr>
              <a:pPr fontAlgn="base">
                <a:spcBef>
                  <a:spcPct val="0"/>
                </a:spcBef>
                <a:spcAft>
                  <a:spcPct val="0"/>
                </a:spcAft>
              </a:pPr>
              <a:t>19</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9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92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3907240-B0AA-43E7-8CBD-1121D2C9945B}"/>
              </a:ext>
            </a:extLst>
          </p:cNvPr>
          <p:cNvSpPr>
            <a:spLocks noGrp="1" noChangeArrowheads="1"/>
          </p:cNvSpPr>
          <p:nvPr>
            <p:ph type="title"/>
          </p:nvPr>
        </p:nvSpPr>
        <p:spPr/>
        <p:txBody>
          <a:bodyPr/>
          <a:lstStyle/>
          <a:p>
            <a:r>
              <a:rPr lang="es-ES" altLang="es-MX"/>
              <a:t>Manejo de la memoria</a:t>
            </a:r>
          </a:p>
        </p:txBody>
      </p:sp>
      <p:sp>
        <p:nvSpPr>
          <p:cNvPr id="59395" name="Rectangle 3">
            <a:extLst>
              <a:ext uri="{FF2B5EF4-FFF2-40B4-BE49-F238E27FC236}">
                <a16:creationId xmlns:a16="http://schemas.microsoft.com/office/drawing/2014/main" id="{F298A556-488D-474A-A3FA-93BF538FD4FB}"/>
              </a:ext>
            </a:extLst>
          </p:cNvPr>
          <p:cNvSpPr>
            <a:spLocks noGrp="1" noChangeArrowheads="1"/>
          </p:cNvSpPr>
          <p:nvPr>
            <p:ph idx="1"/>
          </p:nvPr>
        </p:nvSpPr>
        <p:spPr/>
        <p:txBody>
          <a:bodyPr/>
          <a:lstStyle/>
          <a:p>
            <a:r>
              <a:rPr lang="es-ES" altLang="es-MX"/>
              <a:t>Introducción</a:t>
            </a:r>
          </a:p>
          <a:p>
            <a:r>
              <a:rPr lang="es-ES" altLang="es-MX"/>
              <a:t>Espacio de direcciones lógico vs espacio de direcciones físico</a:t>
            </a:r>
          </a:p>
          <a:p>
            <a:r>
              <a:rPr lang="es-ES" altLang="es-MX"/>
              <a:t>Intercambio </a:t>
            </a:r>
          </a:p>
          <a:p>
            <a:r>
              <a:rPr lang="es-ES" altLang="es-MX"/>
              <a:t>Asignación contigua</a:t>
            </a:r>
          </a:p>
          <a:p>
            <a:r>
              <a:rPr lang="es-ES" altLang="es-MX"/>
              <a:t>Paginación</a:t>
            </a:r>
          </a:p>
          <a:p>
            <a:r>
              <a:rPr lang="es-ES" altLang="es-MX"/>
              <a:t>Segmentación</a:t>
            </a:r>
          </a:p>
          <a:p>
            <a:r>
              <a:rPr lang="es-ES" altLang="es-MX"/>
              <a:t>Segmentación con Paginación</a:t>
            </a:r>
          </a:p>
        </p:txBody>
      </p:sp>
      <p:sp>
        <p:nvSpPr>
          <p:cNvPr id="12292" name="Marcador de fecha 1">
            <a:extLst>
              <a:ext uri="{FF2B5EF4-FFF2-40B4-BE49-F238E27FC236}">
                <a16:creationId xmlns:a16="http://schemas.microsoft.com/office/drawing/2014/main" id="{BF55B621-E067-4FF5-8BC3-E6D8E9FFBBA1}"/>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2293" name="Marcador de pie de página 2">
            <a:extLst>
              <a:ext uri="{FF2B5EF4-FFF2-40B4-BE49-F238E27FC236}">
                <a16:creationId xmlns:a16="http://schemas.microsoft.com/office/drawing/2014/main" id="{3A7D6FFF-C6D7-44A0-B272-AB616980ACC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2294" name="Marcador de número de diapositiva 3">
            <a:extLst>
              <a:ext uri="{FF2B5EF4-FFF2-40B4-BE49-F238E27FC236}">
                <a16:creationId xmlns:a16="http://schemas.microsoft.com/office/drawing/2014/main" id="{7ED3BA76-FA29-49CA-B7C2-6E21361F592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EB76516-1F03-4820-903A-F9EB62A779BA}" type="slidenum">
              <a:rPr lang="es-ES" altLang="es-MX">
                <a:solidFill>
                  <a:srgbClr val="7030A0"/>
                </a:solidFill>
                <a:latin typeface="Arial Narrow" panose="020B0606020202030204" pitchFamily="34" charset="0"/>
              </a:rPr>
              <a:pPr fontAlgn="base">
                <a:spcBef>
                  <a:spcPct val="0"/>
                </a:spcBef>
                <a:spcAft>
                  <a:spcPct val="0"/>
                </a:spcAft>
              </a:pPr>
              <a:t>2</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79C5C0F-0F2B-4D01-907C-08B8C1C1B1CB}"/>
              </a:ext>
            </a:extLst>
          </p:cNvPr>
          <p:cNvSpPr>
            <a:spLocks noGrp="1" noChangeArrowheads="1"/>
          </p:cNvSpPr>
          <p:nvPr>
            <p:ph type="title"/>
          </p:nvPr>
        </p:nvSpPr>
        <p:spPr/>
        <p:txBody>
          <a:bodyPr/>
          <a:lstStyle/>
          <a:p>
            <a:r>
              <a:rPr lang="es-ES" altLang="es-MX"/>
              <a:t>Intercambio (Swapping)</a:t>
            </a:r>
          </a:p>
        </p:txBody>
      </p:sp>
      <p:sp>
        <p:nvSpPr>
          <p:cNvPr id="47107" name="Rectangle 3">
            <a:extLst>
              <a:ext uri="{FF2B5EF4-FFF2-40B4-BE49-F238E27FC236}">
                <a16:creationId xmlns:a16="http://schemas.microsoft.com/office/drawing/2014/main" id="{14F1AE66-972E-401C-98F1-F62A23D86153}"/>
              </a:ext>
            </a:extLst>
          </p:cNvPr>
          <p:cNvSpPr>
            <a:spLocks noGrp="1" noChangeArrowheads="1"/>
          </p:cNvSpPr>
          <p:nvPr>
            <p:ph idx="1"/>
          </p:nvPr>
        </p:nvSpPr>
        <p:spPr/>
        <p:txBody>
          <a:bodyPr/>
          <a:lstStyle/>
          <a:p>
            <a:r>
              <a:rPr lang="es-ES" altLang="es-MX"/>
              <a:t>La mayor parte del tiempo del intercambio es tiempo de transferencia</a:t>
            </a:r>
          </a:p>
          <a:p>
            <a:pPr lvl="1" algn="ctr"/>
            <a:r>
              <a:rPr lang="es-ES" altLang="es-MX"/>
              <a:t>El tiempo total de transferencia es directamente proporcional a la cantidad de memoria intercambiada</a:t>
            </a:r>
          </a:p>
          <a:p>
            <a:r>
              <a:rPr lang="es-ES" altLang="es-MX"/>
              <a:t>UNIX y Windows usan versiones modificadas del “swapping”</a:t>
            </a:r>
          </a:p>
        </p:txBody>
      </p:sp>
      <p:sp>
        <p:nvSpPr>
          <p:cNvPr id="47108" name="Marcador de fecha 1">
            <a:extLst>
              <a:ext uri="{FF2B5EF4-FFF2-40B4-BE49-F238E27FC236}">
                <a16:creationId xmlns:a16="http://schemas.microsoft.com/office/drawing/2014/main" id="{2A205196-8583-43AA-8979-886BC8F98EE4}"/>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47109" name="Marcador de pie de página 2">
            <a:extLst>
              <a:ext uri="{FF2B5EF4-FFF2-40B4-BE49-F238E27FC236}">
                <a16:creationId xmlns:a16="http://schemas.microsoft.com/office/drawing/2014/main" id="{8786DBFC-7758-4611-9FA3-32843344EB5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47110" name="Marcador de número de diapositiva 3">
            <a:extLst>
              <a:ext uri="{FF2B5EF4-FFF2-40B4-BE49-F238E27FC236}">
                <a16:creationId xmlns:a16="http://schemas.microsoft.com/office/drawing/2014/main" id="{208642C1-C8A8-495D-946F-83A3B72E11D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A23899C-DBA1-437D-AA39-828E69858B58}" type="slidenum">
              <a:rPr lang="es-ES" altLang="es-MX">
                <a:solidFill>
                  <a:srgbClr val="7030A0"/>
                </a:solidFill>
                <a:latin typeface="Arial Narrow" panose="020B0606020202030204" pitchFamily="34" charset="0"/>
              </a:rPr>
              <a:pPr fontAlgn="base">
                <a:spcBef>
                  <a:spcPct val="0"/>
                </a:spcBef>
                <a:spcAft>
                  <a:spcPct val="0"/>
                </a:spcAft>
              </a:pPr>
              <a:t>20</a:t>
            </a:fld>
            <a:endParaRPr lang="es-ES" altLang="es-MX">
              <a:solidFill>
                <a:srgbClr val="7030A0"/>
              </a:solidFill>
              <a:latin typeface="Arial Narrow" panose="020B0606020202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a:extLst>
              <a:ext uri="{FF2B5EF4-FFF2-40B4-BE49-F238E27FC236}">
                <a16:creationId xmlns:a16="http://schemas.microsoft.com/office/drawing/2014/main" id="{91F76B9D-CA13-4485-ABDD-BE7093DB3A54}"/>
              </a:ext>
            </a:extLst>
          </p:cNvPr>
          <p:cNvSpPr>
            <a:spLocks noGrp="1" noChangeArrowheads="1"/>
          </p:cNvSpPr>
          <p:nvPr>
            <p:ph type="title"/>
          </p:nvPr>
        </p:nvSpPr>
        <p:spPr/>
        <p:txBody>
          <a:bodyPr/>
          <a:lstStyle/>
          <a:p>
            <a:r>
              <a:rPr lang="es-ES" altLang="es-MX"/>
              <a:t>Visión esquemática del intercambio</a:t>
            </a:r>
          </a:p>
        </p:txBody>
      </p:sp>
      <p:sp>
        <p:nvSpPr>
          <p:cNvPr id="49169" name="Marcador de fecha 1">
            <a:extLst>
              <a:ext uri="{FF2B5EF4-FFF2-40B4-BE49-F238E27FC236}">
                <a16:creationId xmlns:a16="http://schemas.microsoft.com/office/drawing/2014/main" id="{E75D45A2-B403-4764-8892-3E779A62FA0B}"/>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49170" name="Marcador de pie de página 2">
            <a:extLst>
              <a:ext uri="{FF2B5EF4-FFF2-40B4-BE49-F238E27FC236}">
                <a16:creationId xmlns:a16="http://schemas.microsoft.com/office/drawing/2014/main" id="{44485722-DE15-4F3F-B25E-2F0CF9D2D5B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49171" name="Marcador de número de diapositiva 3">
            <a:extLst>
              <a:ext uri="{FF2B5EF4-FFF2-40B4-BE49-F238E27FC236}">
                <a16:creationId xmlns:a16="http://schemas.microsoft.com/office/drawing/2014/main" id="{0652635D-689F-4747-ADE8-4942AAB6BE5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6F15559-41F5-4D7F-942A-2BE6A85D59FF}" type="slidenum">
              <a:rPr lang="es-ES" altLang="es-MX">
                <a:solidFill>
                  <a:srgbClr val="7030A0"/>
                </a:solidFill>
                <a:latin typeface="Arial Narrow" panose="020B0606020202030204" pitchFamily="34" charset="0"/>
              </a:rPr>
              <a:pPr fontAlgn="base">
                <a:spcBef>
                  <a:spcPct val="0"/>
                </a:spcBef>
                <a:spcAft>
                  <a:spcPct val="0"/>
                </a:spcAft>
              </a:pPr>
              <a:t>21</a:t>
            </a:fld>
            <a:endParaRPr lang="es-ES" altLang="es-MX">
              <a:solidFill>
                <a:srgbClr val="7030A0"/>
              </a:solidFill>
              <a:latin typeface="Arial Narrow" panose="020B0606020202030204" pitchFamily="34" charset="0"/>
            </a:endParaRPr>
          </a:p>
        </p:txBody>
      </p:sp>
      <p:sp>
        <p:nvSpPr>
          <p:cNvPr id="49155" name="Rectangle 1030">
            <a:extLst>
              <a:ext uri="{FF2B5EF4-FFF2-40B4-BE49-F238E27FC236}">
                <a16:creationId xmlns:a16="http://schemas.microsoft.com/office/drawing/2014/main" id="{A5A5C5CE-E5BB-4FF8-8136-443A0F22C0E2}"/>
              </a:ext>
            </a:extLst>
          </p:cNvPr>
          <p:cNvSpPr>
            <a:spLocks noChangeArrowheads="1"/>
          </p:cNvSpPr>
          <p:nvPr/>
        </p:nvSpPr>
        <p:spPr bwMode="auto">
          <a:xfrm>
            <a:off x="1668463" y="3035300"/>
            <a:ext cx="1749425" cy="2551113"/>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s-ES" altLang="es-MX" sz="1800">
              <a:solidFill>
                <a:schemeClr val="bg1"/>
              </a:solidFill>
              <a:latin typeface="Arial" panose="020B0604020202020204" pitchFamily="34" charset="0"/>
            </a:endParaRPr>
          </a:p>
        </p:txBody>
      </p:sp>
      <p:sp>
        <p:nvSpPr>
          <p:cNvPr id="49156" name="Rectangle 1031">
            <a:extLst>
              <a:ext uri="{FF2B5EF4-FFF2-40B4-BE49-F238E27FC236}">
                <a16:creationId xmlns:a16="http://schemas.microsoft.com/office/drawing/2014/main" id="{4AFA637A-D9C4-4903-B426-07379BB5B1A8}"/>
              </a:ext>
            </a:extLst>
          </p:cNvPr>
          <p:cNvSpPr>
            <a:spLocks noChangeArrowheads="1"/>
          </p:cNvSpPr>
          <p:nvPr/>
        </p:nvSpPr>
        <p:spPr bwMode="auto">
          <a:xfrm>
            <a:off x="1652588" y="1895475"/>
            <a:ext cx="1765300" cy="1138238"/>
          </a:xfrm>
          <a:prstGeom prst="rect">
            <a:avLst/>
          </a:prstGeom>
          <a:solidFill>
            <a:schemeClr val="bg2"/>
          </a:solidFill>
          <a:ln w="9525">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Sistema Operativo</a:t>
            </a:r>
          </a:p>
        </p:txBody>
      </p:sp>
      <p:sp>
        <p:nvSpPr>
          <p:cNvPr id="68616" name="AutoShape 1032">
            <a:extLst>
              <a:ext uri="{FF2B5EF4-FFF2-40B4-BE49-F238E27FC236}">
                <a16:creationId xmlns:a16="http://schemas.microsoft.com/office/drawing/2014/main" id="{061F2EAB-8A24-4B2B-BB7E-E9A45285A3C8}"/>
              </a:ext>
            </a:extLst>
          </p:cNvPr>
          <p:cNvSpPr>
            <a:spLocks noChangeArrowheads="1"/>
          </p:cNvSpPr>
          <p:nvPr/>
        </p:nvSpPr>
        <p:spPr bwMode="auto">
          <a:xfrm>
            <a:off x="5310188" y="1831975"/>
            <a:ext cx="2630487" cy="3562350"/>
          </a:xfrm>
          <a:prstGeom prst="can">
            <a:avLst>
              <a:gd name="adj" fmla="val 33856"/>
            </a:avLst>
          </a:prstGeom>
          <a:gradFill rotWithShape="1">
            <a:gsLst>
              <a:gs pos="0">
                <a:schemeClr val="bg2">
                  <a:alpha val="60001"/>
                </a:schemeClr>
              </a:gs>
              <a:gs pos="100000">
                <a:schemeClr val="bg2">
                  <a:gamma/>
                  <a:shade val="46275"/>
                  <a:invGamma/>
                  <a:alpha val="39999"/>
                </a:schemeClr>
              </a:gs>
            </a:gsLst>
            <a:lin ang="0" scaled="1"/>
          </a:gradFill>
          <a:ln w="9525">
            <a:solidFill>
              <a:schemeClr val="tx1"/>
            </a:solidFill>
            <a:round/>
            <a:headEnd/>
            <a:tailEnd/>
          </a:ln>
          <a:effectLst/>
        </p:spPr>
        <p:txBody>
          <a:bodyPr wrap="none" anchor="ctr"/>
          <a:lstStyle/>
          <a:p>
            <a:pPr eaLnBrk="1" fontAlgn="auto" hangingPunct="1">
              <a:spcBef>
                <a:spcPts val="0"/>
              </a:spcBef>
              <a:spcAft>
                <a:spcPts val="0"/>
              </a:spcAft>
              <a:defRPr/>
            </a:pPr>
            <a:endParaRPr lang="es-MX">
              <a:latin typeface="Arial" charset="0"/>
            </a:endParaRPr>
          </a:p>
        </p:txBody>
      </p:sp>
      <p:sp>
        <p:nvSpPr>
          <p:cNvPr id="49158" name="Text Box 1034">
            <a:extLst>
              <a:ext uri="{FF2B5EF4-FFF2-40B4-BE49-F238E27FC236}">
                <a16:creationId xmlns:a16="http://schemas.microsoft.com/office/drawing/2014/main" id="{E67FA11B-F51A-4A85-B94E-413891E823F5}"/>
              </a:ext>
            </a:extLst>
          </p:cNvPr>
          <p:cNvSpPr txBox="1">
            <a:spLocks noChangeArrowheads="1"/>
          </p:cNvSpPr>
          <p:nvPr/>
        </p:nvSpPr>
        <p:spPr bwMode="auto">
          <a:xfrm>
            <a:off x="1912938" y="4916488"/>
            <a:ext cx="131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solidFill>
                  <a:schemeClr val="bg1"/>
                </a:solidFill>
                <a:latin typeface="Arial" panose="020B0604020202020204" pitchFamily="34" charset="0"/>
              </a:rPr>
              <a:t>Espacio de</a:t>
            </a:r>
          </a:p>
          <a:p>
            <a:pPr algn="ctr" eaLnBrk="1" hangingPunct="1">
              <a:lnSpc>
                <a:spcPct val="100000"/>
              </a:lnSpc>
              <a:spcBef>
                <a:spcPct val="0"/>
              </a:spcBef>
              <a:buFontTx/>
              <a:buNone/>
            </a:pPr>
            <a:r>
              <a:rPr lang="es-ES" altLang="es-MX" sz="1800">
                <a:solidFill>
                  <a:schemeClr val="bg1"/>
                </a:solidFill>
                <a:latin typeface="Arial" panose="020B0604020202020204" pitchFamily="34" charset="0"/>
              </a:rPr>
              <a:t>usuario</a:t>
            </a:r>
          </a:p>
        </p:txBody>
      </p:sp>
      <p:sp>
        <p:nvSpPr>
          <p:cNvPr id="68620" name="Rectangle 1036">
            <a:extLst>
              <a:ext uri="{FF2B5EF4-FFF2-40B4-BE49-F238E27FC236}">
                <a16:creationId xmlns:a16="http://schemas.microsoft.com/office/drawing/2014/main" id="{E93438B3-5DC4-4D92-937B-8F45A0F583DF}"/>
              </a:ext>
            </a:extLst>
          </p:cNvPr>
          <p:cNvSpPr>
            <a:spLocks noChangeArrowheads="1"/>
          </p:cNvSpPr>
          <p:nvPr/>
        </p:nvSpPr>
        <p:spPr bwMode="auto">
          <a:xfrm>
            <a:off x="5518150" y="2890838"/>
            <a:ext cx="1106488" cy="914400"/>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Proceso</a:t>
            </a:r>
          </a:p>
          <a:p>
            <a:pPr algn="ctr" eaLnBrk="1" hangingPunct="1">
              <a:lnSpc>
                <a:spcPct val="100000"/>
              </a:lnSpc>
              <a:spcBef>
                <a:spcPct val="0"/>
              </a:spcBef>
              <a:buFontTx/>
              <a:buNone/>
            </a:pPr>
            <a:r>
              <a:rPr lang="es-ES" altLang="es-MX" sz="1800">
                <a:latin typeface="Arial" panose="020B0604020202020204" pitchFamily="34" charset="0"/>
              </a:rPr>
              <a:t>P1</a:t>
            </a:r>
          </a:p>
        </p:txBody>
      </p:sp>
      <p:sp>
        <p:nvSpPr>
          <p:cNvPr id="68621" name="Rectangle 1037">
            <a:extLst>
              <a:ext uri="{FF2B5EF4-FFF2-40B4-BE49-F238E27FC236}">
                <a16:creationId xmlns:a16="http://schemas.microsoft.com/office/drawing/2014/main" id="{0E414DE0-68AA-4831-860A-D2F8158E1B14}"/>
              </a:ext>
            </a:extLst>
          </p:cNvPr>
          <p:cNvSpPr>
            <a:spLocks noChangeArrowheads="1"/>
          </p:cNvSpPr>
          <p:nvPr/>
        </p:nvSpPr>
        <p:spPr bwMode="auto">
          <a:xfrm>
            <a:off x="6680200" y="4021138"/>
            <a:ext cx="1106488" cy="914400"/>
          </a:xfrm>
          <a:prstGeom prst="rect">
            <a:avLst/>
          </a:prstGeom>
          <a:solidFill>
            <a:srgbClr val="66CC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Proceso</a:t>
            </a:r>
          </a:p>
          <a:p>
            <a:pPr algn="ctr" eaLnBrk="1" hangingPunct="1">
              <a:lnSpc>
                <a:spcPct val="100000"/>
              </a:lnSpc>
              <a:spcBef>
                <a:spcPct val="0"/>
              </a:spcBef>
              <a:buFontTx/>
              <a:buNone/>
            </a:pPr>
            <a:r>
              <a:rPr lang="es-ES" altLang="es-MX" sz="1800">
                <a:latin typeface="Arial" panose="020B0604020202020204" pitchFamily="34" charset="0"/>
              </a:rPr>
              <a:t>P2</a:t>
            </a:r>
          </a:p>
        </p:txBody>
      </p:sp>
      <p:sp>
        <p:nvSpPr>
          <p:cNvPr id="68622" name="AutoShape 1038">
            <a:extLst>
              <a:ext uri="{FF2B5EF4-FFF2-40B4-BE49-F238E27FC236}">
                <a16:creationId xmlns:a16="http://schemas.microsoft.com/office/drawing/2014/main" id="{C63D30EB-110B-4C5C-92D7-1C7CAC2B950F}"/>
              </a:ext>
            </a:extLst>
          </p:cNvPr>
          <p:cNvSpPr>
            <a:spLocks noChangeArrowheads="1"/>
          </p:cNvSpPr>
          <p:nvPr/>
        </p:nvSpPr>
        <p:spPr bwMode="auto">
          <a:xfrm>
            <a:off x="3079750" y="3292475"/>
            <a:ext cx="2727325" cy="304800"/>
          </a:xfrm>
          <a:prstGeom prst="rightArrow">
            <a:avLst>
              <a:gd name="adj1" fmla="val 50000"/>
              <a:gd name="adj2" fmla="val 223698"/>
            </a:avLst>
          </a:prstGeom>
          <a:gradFill rotWithShape="1">
            <a:gsLst>
              <a:gs pos="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eaLnBrk="1" fontAlgn="auto" hangingPunct="1">
              <a:spcBef>
                <a:spcPts val="0"/>
              </a:spcBef>
              <a:spcAft>
                <a:spcPts val="0"/>
              </a:spcAft>
              <a:defRPr/>
            </a:pPr>
            <a:endParaRPr lang="es-MX">
              <a:latin typeface="Arial" charset="0"/>
            </a:endParaRPr>
          </a:p>
        </p:txBody>
      </p:sp>
      <p:sp>
        <p:nvSpPr>
          <p:cNvPr id="68623" name="AutoShape 1039">
            <a:extLst>
              <a:ext uri="{FF2B5EF4-FFF2-40B4-BE49-F238E27FC236}">
                <a16:creationId xmlns:a16="http://schemas.microsoft.com/office/drawing/2014/main" id="{2DA34981-29DC-4036-8FBB-E0B5CCDB9EA2}"/>
              </a:ext>
            </a:extLst>
          </p:cNvPr>
          <p:cNvSpPr>
            <a:spLocks noChangeArrowheads="1"/>
          </p:cNvSpPr>
          <p:nvPr/>
        </p:nvSpPr>
        <p:spPr bwMode="auto">
          <a:xfrm>
            <a:off x="2598738" y="4575175"/>
            <a:ext cx="4267200" cy="257175"/>
          </a:xfrm>
          <a:prstGeom prst="leftArrow">
            <a:avLst>
              <a:gd name="adj1" fmla="val 50000"/>
              <a:gd name="adj2" fmla="val 414815"/>
            </a:avLst>
          </a:prstGeom>
          <a:gradFill rotWithShape="1">
            <a:gsLst>
              <a:gs pos="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eaLnBrk="1" fontAlgn="auto" hangingPunct="1">
              <a:spcBef>
                <a:spcPts val="0"/>
              </a:spcBef>
              <a:spcAft>
                <a:spcPts val="0"/>
              </a:spcAft>
              <a:defRPr/>
            </a:pPr>
            <a:endParaRPr lang="es-MX">
              <a:latin typeface="Arial" charset="0"/>
            </a:endParaRPr>
          </a:p>
        </p:txBody>
      </p:sp>
      <p:sp>
        <p:nvSpPr>
          <p:cNvPr id="49163" name="Text Box 1040">
            <a:extLst>
              <a:ext uri="{FF2B5EF4-FFF2-40B4-BE49-F238E27FC236}">
                <a16:creationId xmlns:a16="http://schemas.microsoft.com/office/drawing/2014/main" id="{6F4729B9-128E-4C48-9D44-4A9A8C1B9D74}"/>
              </a:ext>
            </a:extLst>
          </p:cNvPr>
          <p:cNvSpPr txBox="1">
            <a:spLocks noChangeArrowheads="1"/>
          </p:cNvSpPr>
          <p:nvPr/>
        </p:nvSpPr>
        <p:spPr bwMode="auto">
          <a:xfrm>
            <a:off x="1497013" y="5775325"/>
            <a:ext cx="193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Memoria princpal</a:t>
            </a:r>
          </a:p>
        </p:txBody>
      </p:sp>
      <p:sp>
        <p:nvSpPr>
          <p:cNvPr id="49164" name="Text Box 1041">
            <a:extLst>
              <a:ext uri="{FF2B5EF4-FFF2-40B4-BE49-F238E27FC236}">
                <a16:creationId xmlns:a16="http://schemas.microsoft.com/office/drawing/2014/main" id="{0C2EDEE4-DC0E-40D5-93F9-FF081EDCDCC6}"/>
              </a:ext>
            </a:extLst>
          </p:cNvPr>
          <p:cNvSpPr txBox="1">
            <a:spLocks noChangeArrowheads="1"/>
          </p:cNvSpPr>
          <p:nvPr/>
        </p:nvSpPr>
        <p:spPr bwMode="auto">
          <a:xfrm>
            <a:off x="5659438" y="5389563"/>
            <a:ext cx="2338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Memoria de respaldo</a:t>
            </a:r>
          </a:p>
        </p:txBody>
      </p:sp>
      <p:sp>
        <p:nvSpPr>
          <p:cNvPr id="68626" name="Oval 1042">
            <a:extLst>
              <a:ext uri="{FF2B5EF4-FFF2-40B4-BE49-F238E27FC236}">
                <a16:creationId xmlns:a16="http://schemas.microsoft.com/office/drawing/2014/main" id="{F3477C02-8F2C-48D4-A958-DFF851A99D47}"/>
              </a:ext>
            </a:extLst>
          </p:cNvPr>
          <p:cNvSpPr>
            <a:spLocks noChangeArrowheads="1"/>
          </p:cNvSpPr>
          <p:nvPr/>
        </p:nvSpPr>
        <p:spPr bwMode="auto">
          <a:xfrm>
            <a:off x="3498850" y="2667000"/>
            <a:ext cx="576263" cy="544513"/>
          </a:xfrm>
          <a:prstGeom prst="ellipse">
            <a:avLst/>
          </a:prstGeom>
          <a:solidFill>
            <a:srgbClr val="FFFF00"/>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1</a:t>
            </a:r>
          </a:p>
        </p:txBody>
      </p:sp>
      <p:sp>
        <p:nvSpPr>
          <p:cNvPr id="68627" name="Oval 1043">
            <a:extLst>
              <a:ext uri="{FF2B5EF4-FFF2-40B4-BE49-F238E27FC236}">
                <a16:creationId xmlns:a16="http://schemas.microsoft.com/office/drawing/2014/main" id="{74347B5C-3D53-4211-B321-63B262611593}"/>
              </a:ext>
            </a:extLst>
          </p:cNvPr>
          <p:cNvSpPr>
            <a:spLocks noChangeArrowheads="1"/>
          </p:cNvSpPr>
          <p:nvPr/>
        </p:nvSpPr>
        <p:spPr bwMode="auto">
          <a:xfrm>
            <a:off x="3554413" y="4021138"/>
            <a:ext cx="576262" cy="544512"/>
          </a:xfrm>
          <a:prstGeom prst="ellipse">
            <a:avLst/>
          </a:prstGeom>
          <a:solidFill>
            <a:srgbClr val="66CCFF"/>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2</a:t>
            </a:r>
          </a:p>
        </p:txBody>
      </p:sp>
      <p:sp>
        <p:nvSpPr>
          <p:cNvPr id="68628" name="Text Box 1044">
            <a:extLst>
              <a:ext uri="{FF2B5EF4-FFF2-40B4-BE49-F238E27FC236}">
                <a16:creationId xmlns:a16="http://schemas.microsoft.com/office/drawing/2014/main" id="{ECFFCC81-7D34-40B9-9D88-7F6418811E59}"/>
              </a:ext>
            </a:extLst>
          </p:cNvPr>
          <p:cNvSpPr txBox="1">
            <a:spLocks noChangeArrowheads="1"/>
          </p:cNvSpPr>
          <p:nvPr/>
        </p:nvSpPr>
        <p:spPr bwMode="auto">
          <a:xfrm>
            <a:off x="4127500" y="275113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Salir</a:t>
            </a:r>
          </a:p>
        </p:txBody>
      </p:sp>
      <p:sp>
        <p:nvSpPr>
          <p:cNvPr id="68629" name="Text Box 1045">
            <a:extLst>
              <a:ext uri="{FF2B5EF4-FFF2-40B4-BE49-F238E27FC236}">
                <a16:creationId xmlns:a16="http://schemas.microsoft.com/office/drawing/2014/main" id="{5E46627B-614B-43A6-B3E9-76F2DB08AEB0}"/>
              </a:ext>
            </a:extLst>
          </p:cNvPr>
          <p:cNvSpPr txBox="1">
            <a:spLocks noChangeArrowheads="1"/>
          </p:cNvSpPr>
          <p:nvPr/>
        </p:nvSpPr>
        <p:spPr bwMode="auto">
          <a:xfrm>
            <a:off x="4175125" y="4098925"/>
            <a:ext cx="80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Entrar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628"/>
                                        </p:tgtEl>
                                        <p:attrNameLst>
                                          <p:attrName>style.visibility</p:attrName>
                                        </p:attrNameLst>
                                      </p:cBhvr>
                                      <p:to>
                                        <p:strVal val="visible"/>
                                      </p:to>
                                    </p:set>
                                  </p:childTnLst>
                                </p:cTn>
                              </p:par>
                              <p:par>
                                <p:cTn id="9" presetID="22" presetClass="entr" presetSubtype="8" fill="hold" grpId="0" nodeType="withEffect">
                                  <p:stCondLst>
                                    <p:cond delay="0"/>
                                  </p:stCondLst>
                                  <p:childTnLst>
                                    <p:set>
                                      <p:cBhvr>
                                        <p:cTn id="10" dur="1" fill="hold">
                                          <p:stCondLst>
                                            <p:cond delay="0"/>
                                          </p:stCondLst>
                                        </p:cTn>
                                        <p:tgtEl>
                                          <p:spTgt spid="68622"/>
                                        </p:tgtEl>
                                        <p:attrNameLst>
                                          <p:attrName>style.visibility</p:attrName>
                                        </p:attrNameLst>
                                      </p:cBhvr>
                                      <p:to>
                                        <p:strVal val="visible"/>
                                      </p:to>
                                    </p:set>
                                    <p:animEffect transition="in" filter="wipe(left)">
                                      <p:cBhvr>
                                        <p:cTn id="11" dur="500"/>
                                        <p:tgtEl>
                                          <p:spTgt spid="68622"/>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6862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8621"/>
                                        </p:tgtEl>
                                        <p:attrNameLst>
                                          <p:attrName>style.visibility</p:attrName>
                                        </p:attrNameLst>
                                      </p:cBhvr>
                                      <p:to>
                                        <p:strVal val="visible"/>
                                      </p:to>
                                    </p:set>
                                  </p:childTnLst>
                                  <p:subTnLst>
                                    <p:set>
                                      <p:cBhvr override="childStyle">
                                        <p:cTn dur="1" fill="hold" display="0" masterRel="nextClick" afterEffect="1"/>
                                        <p:tgtEl>
                                          <p:spTgt spid="68621"/>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862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8629"/>
                                        </p:tgtEl>
                                        <p:attrNameLst>
                                          <p:attrName>style.visibility</p:attrName>
                                        </p:attrNameLst>
                                      </p:cBhvr>
                                      <p:to>
                                        <p:strVal val="visible"/>
                                      </p:to>
                                    </p:set>
                                  </p:childTnLst>
                                </p:cTn>
                              </p:par>
                              <p:par>
                                <p:cTn id="24" presetID="22" presetClass="entr" presetSubtype="2" fill="hold" grpId="0" nodeType="withEffect">
                                  <p:stCondLst>
                                    <p:cond delay="0"/>
                                  </p:stCondLst>
                                  <p:childTnLst>
                                    <p:set>
                                      <p:cBhvr>
                                        <p:cTn id="25" dur="1" fill="hold">
                                          <p:stCondLst>
                                            <p:cond delay="0"/>
                                          </p:stCondLst>
                                        </p:cTn>
                                        <p:tgtEl>
                                          <p:spTgt spid="68623"/>
                                        </p:tgtEl>
                                        <p:attrNameLst>
                                          <p:attrName>style.visibility</p:attrName>
                                        </p:attrNameLst>
                                      </p:cBhvr>
                                      <p:to>
                                        <p:strVal val="visible"/>
                                      </p:to>
                                    </p:set>
                                    <p:animEffect transition="in" filter="wipe(right)">
                                      <p:cBhvr>
                                        <p:cTn id="26" dur="500"/>
                                        <p:tgtEl>
                                          <p:spTgt spid="68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0" grpId="0" animBg="1"/>
      <p:bldP spid="68621" grpId="0" animBg="1"/>
      <p:bldP spid="68622" grpId="0" animBg="1"/>
      <p:bldP spid="68623" grpId="0" animBg="1"/>
      <p:bldP spid="68626" grpId="0" animBg="1"/>
      <p:bldP spid="68627" grpId="0" animBg="1"/>
      <p:bldP spid="68628" grpId="0"/>
      <p:bldP spid="686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a:extLst>
              <a:ext uri="{FF2B5EF4-FFF2-40B4-BE49-F238E27FC236}">
                <a16:creationId xmlns:a16="http://schemas.microsoft.com/office/drawing/2014/main" id="{648ECB65-6F77-434A-8A51-7308056011EB}"/>
              </a:ext>
            </a:extLst>
          </p:cNvPr>
          <p:cNvSpPr>
            <a:spLocks noGrp="1" noChangeArrowheads="1"/>
          </p:cNvSpPr>
          <p:nvPr>
            <p:ph type="title"/>
          </p:nvPr>
        </p:nvSpPr>
        <p:spPr/>
        <p:txBody>
          <a:bodyPr/>
          <a:lstStyle/>
          <a:p>
            <a:r>
              <a:rPr lang="es-ES" altLang="es-MX"/>
              <a:t>Asignación contigua</a:t>
            </a:r>
          </a:p>
        </p:txBody>
      </p:sp>
      <p:sp>
        <p:nvSpPr>
          <p:cNvPr id="51203" name="Rectangle 1027">
            <a:extLst>
              <a:ext uri="{FF2B5EF4-FFF2-40B4-BE49-F238E27FC236}">
                <a16:creationId xmlns:a16="http://schemas.microsoft.com/office/drawing/2014/main" id="{4DE65CD7-E55A-4381-95AC-B2386068CDD2}"/>
              </a:ext>
            </a:extLst>
          </p:cNvPr>
          <p:cNvSpPr>
            <a:spLocks noGrp="1" noChangeArrowheads="1"/>
          </p:cNvSpPr>
          <p:nvPr>
            <p:ph idx="1"/>
          </p:nvPr>
        </p:nvSpPr>
        <p:spPr/>
        <p:txBody>
          <a:bodyPr/>
          <a:lstStyle/>
          <a:p>
            <a:r>
              <a:rPr lang="es-ES" altLang="es-MX"/>
              <a:t>La memoria principal en dos particiones:</a:t>
            </a:r>
          </a:p>
          <a:p>
            <a:pPr lvl="1"/>
            <a:r>
              <a:rPr lang="es-ES" altLang="es-MX"/>
              <a:t>El sistema operativo residente, se mantiene en la parte baja de la memoria con la tabla de vectores de interrupción</a:t>
            </a:r>
          </a:p>
        </p:txBody>
      </p:sp>
      <p:sp>
        <p:nvSpPr>
          <p:cNvPr id="51205" name="Marcador de fecha 2">
            <a:extLst>
              <a:ext uri="{FF2B5EF4-FFF2-40B4-BE49-F238E27FC236}">
                <a16:creationId xmlns:a16="http://schemas.microsoft.com/office/drawing/2014/main" id="{2461C9CC-9A7D-4CE2-B40D-8432F5F770E6}"/>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51206" name="Marcador de pie de página 3">
            <a:extLst>
              <a:ext uri="{FF2B5EF4-FFF2-40B4-BE49-F238E27FC236}">
                <a16:creationId xmlns:a16="http://schemas.microsoft.com/office/drawing/2014/main" id="{24EF377E-81F6-487E-A3E7-D047B77A254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51207" name="Marcador de número de diapositiva 4">
            <a:extLst>
              <a:ext uri="{FF2B5EF4-FFF2-40B4-BE49-F238E27FC236}">
                <a16:creationId xmlns:a16="http://schemas.microsoft.com/office/drawing/2014/main" id="{8D73B3E2-1E1D-4A61-93E4-88F1919DC65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AE39B94-E548-43A7-8320-56CC06C03879}" type="slidenum">
              <a:rPr lang="es-ES" altLang="es-MX">
                <a:solidFill>
                  <a:srgbClr val="7030A0"/>
                </a:solidFill>
                <a:latin typeface="Arial Narrow" panose="020B0606020202030204" pitchFamily="34" charset="0"/>
              </a:rPr>
              <a:pPr fontAlgn="base">
                <a:spcBef>
                  <a:spcPct val="0"/>
                </a:spcBef>
                <a:spcAft>
                  <a:spcPct val="0"/>
                </a:spcAft>
              </a:pPr>
              <a:t>22</a:t>
            </a:fld>
            <a:endParaRPr lang="es-ES" altLang="es-MX">
              <a:solidFill>
                <a:srgbClr val="7030A0"/>
              </a:solidFill>
              <a:latin typeface="Arial Narrow" panose="020B0606020202030204" pitchFamily="34" charset="0"/>
            </a:endParaRPr>
          </a:p>
        </p:txBody>
      </p:sp>
      <p:grpSp>
        <p:nvGrpSpPr>
          <p:cNvPr id="2" name="Group 1032">
            <a:extLst>
              <a:ext uri="{FF2B5EF4-FFF2-40B4-BE49-F238E27FC236}">
                <a16:creationId xmlns:a16="http://schemas.microsoft.com/office/drawing/2014/main" id="{FCF7645F-90C4-4E13-8BD3-F17B18EB3F60}"/>
              </a:ext>
            </a:extLst>
          </p:cNvPr>
          <p:cNvGrpSpPr>
            <a:grpSpLocks/>
          </p:cNvGrpSpPr>
          <p:nvPr/>
        </p:nvGrpSpPr>
        <p:grpSpPr bwMode="auto">
          <a:xfrm>
            <a:off x="3408363" y="3016250"/>
            <a:ext cx="1998662" cy="3052763"/>
            <a:chOff x="2147" y="1900"/>
            <a:chExt cx="1259" cy="1923"/>
          </a:xfrm>
        </p:grpSpPr>
        <p:sp>
          <p:nvSpPr>
            <p:cNvPr id="51208" name="Rectangle 1029">
              <a:extLst>
                <a:ext uri="{FF2B5EF4-FFF2-40B4-BE49-F238E27FC236}">
                  <a16:creationId xmlns:a16="http://schemas.microsoft.com/office/drawing/2014/main" id="{9753D39D-6795-45A1-98D1-AC11B2C1194A}"/>
                </a:ext>
              </a:extLst>
            </p:cNvPr>
            <p:cNvSpPr>
              <a:spLocks noChangeArrowheads="1"/>
            </p:cNvSpPr>
            <p:nvPr/>
          </p:nvSpPr>
          <p:spPr bwMode="auto">
            <a:xfrm>
              <a:off x="2147" y="2408"/>
              <a:ext cx="1257" cy="1415"/>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51209" name="Rectangle 1030">
              <a:extLst>
                <a:ext uri="{FF2B5EF4-FFF2-40B4-BE49-F238E27FC236}">
                  <a16:creationId xmlns:a16="http://schemas.microsoft.com/office/drawing/2014/main" id="{29889223-2F6F-44B4-826E-C3620B023659}"/>
                </a:ext>
              </a:extLst>
            </p:cNvPr>
            <p:cNvSpPr>
              <a:spLocks noChangeArrowheads="1"/>
            </p:cNvSpPr>
            <p:nvPr/>
          </p:nvSpPr>
          <p:spPr bwMode="auto">
            <a:xfrm>
              <a:off x="2157" y="1905"/>
              <a:ext cx="1249" cy="501"/>
            </a:xfrm>
            <a:prstGeom prst="rect">
              <a:avLst/>
            </a:prstGeom>
            <a:solidFill>
              <a:schemeClr val="bg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rPr>
                <a:t>Sistema Operativo</a:t>
              </a:r>
            </a:p>
          </p:txBody>
        </p:sp>
        <p:sp>
          <p:nvSpPr>
            <p:cNvPr id="51210" name="Rectangle 1031">
              <a:extLst>
                <a:ext uri="{FF2B5EF4-FFF2-40B4-BE49-F238E27FC236}">
                  <a16:creationId xmlns:a16="http://schemas.microsoft.com/office/drawing/2014/main" id="{F68EFD91-977F-43BE-8CC9-11EBCCAD3F09}"/>
                </a:ext>
              </a:extLst>
            </p:cNvPr>
            <p:cNvSpPr>
              <a:spLocks noChangeArrowheads="1"/>
            </p:cNvSpPr>
            <p:nvPr/>
          </p:nvSpPr>
          <p:spPr bwMode="auto">
            <a:xfrm>
              <a:off x="2154" y="1900"/>
              <a:ext cx="1249" cy="196"/>
            </a:xfrm>
            <a:prstGeom prst="rect">
              <a:avLst/>
            </a:prstGeom>
            <a:solidFill>
              <a:schemeClr val="bg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900" b="1">
                  <a:latin typeface="Arial" panose="020B0604020202020204" pitchFamily="34" charset="0"/>
                </a:rPr>
                <a:t>Tabla de vectores de interrupción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F85053D-E469-4B39-A10B-7698EA1B9FAD}"/>
              </a:ext>
            </a:extLst>
          </p:cNvPr>
          <p:cNvSpPr>
            <a:spLocks noGrp="1" noChangeArrowheads="1"/>
          </p:cNvSpPr>
          <p:nvPr>
            <p:ph type="title"/>
          </p:nvPr>
        </p:nvSpPr>
        <p:spPr/>
        <p:txBody>
          <a:bodyPr/>
          <a:lstStyle/>
          <a:p>
            <a:r>
              <a:rPr lang="es-ES" altLang="es-MX"/>
              <a:t>Asignación contigua</a:t>
            </a:r>
          </a:p>
        </p:txBody>
      </p:sp>
      <p:sp>
        <p:nvSpPr>
          <p:cNvPr id="53251" name="Marcador de fecha 1">
            <a:extLst>
              <a:ext uri="{FF2B5EF4-FFF2-40B4-BE49-F238E27FC236}">
                <a16:creationId xmlns:a16="http://schemas.microsoft.com/office/drawing/2014/main" id="{DDF328C4-8868-4F36-800B-46DDAD971B69}"/>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53252" name="Marcador de pie de página 2">
            <a:extLst>
              <a:ext uri="{FF2B5EF4-FFF2-40B4-BE49-F238E27FC236}">
                <a16:creationId xmlns:a16="http://schemas.microsoft.com/office/drawing/2014/main" id="{636522B5-E7EF-42B8-B3DC-7D4D887CED8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53253" name="Marcador de número de diapositiva 3">
            <a:extLst>
              <a:ext uri="{FF2B5EF4-FFF2-40B4-BE49-F238E27FC236}">
                <a16:creationId xmlns:a16="http://schemas.microsoft.com/office/drawing/2014/main" id="{DFB4B392-5DF7-467A-A948-C45AFAF9F0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C42AAEF-3542-4672-BE1B-67C55E75FF6E}" type="slidenum">
              <a:rPr lang="es-ES" altLang="es-MX">
                <a:solidFill>
                  <a:srgbClr val="7030A0"/>
                </a:solidFill>
                <a:latin typeface="Arial Narrow" panose="020B0606020202030204" pitchFamily="34" charset="0"/>
              </a:rPr>
              <a:pPr fontAlgn="base">
                <a:spcBef>
                  <a:spcPct val="0"/>
                </a:spcBef>
                <a:spcAft>
                  <a:spcPct val="0"/>
                </a:spcAft>
              </a:pPr>
              <a:t>23</a:t>
            </a:fld>
            <a:endParaRPr lang="es-ES" altLang="es-MX">
              <a:solidFill>
                <a:srgbClr val="7030A0"/>
              </a:solidFill>
              <a:latin typeface="Arial Narrow" panose="020B0606020202030204" pitchFamily="34" charset="0"/>
            </a:endParaRPr>
          </a:p>
        </p:txBody>
      </p:sp>
      <p:sp>
        <p:nvSpPr>
          <p:cNvPr id="206851" name="Rectangle 3">
            <a:extLst>
              <a:ext uri="{FF2B5EF4-FFF2-40B4-BE49-F238E27FC236}">
                <a16:creationId xmlns:a16="http://schemas.microsoft.com/office/drawing/2014/main" id="{3D50C401-E56E-4C01-81D5-6310B7479B9B}"/>
              </a:ext>
            </a:extLst>
          </p:cNvPr>
          <p:cNvSpPr>
            <a:spLocks noGrp="1" noChangeArrowheads="1"/>
          </p:cNvSpPr>
          <p:nvPr>
            <p:ph type="body" sz="half" idx="4294967295"/>
          </p:nvPr>
        </p:nvSpPr>
        <p:spPr>
          <a:xfrm>
            <a:off x="0" y="2089150"/>
            <a:ext cx="4038600" cy="3859213"/>
          </a:xfrm>
        </p:spPr>
        <p:txBody>
          <a:bodyPr/>
          <a:lstStyle/>
          <a:p>
            <a:r>
              <a:rPr lang="es-ES" altLang="es-MX" sz="1800"/>
              <a:t>Asignación de una partición</a:t>
            </a:r>
          </a:p>
          <a:p>
            <a:pPr lvl="1"/>
            <a:r>
              <a:rPr lang="es-ES" altLang="es-MX" sz="1800"/>
              <a:t>El esquema de registro de recolocación usado para proteger los procesos de usuarios de otros mismos, y de cambiar código y datos del sistema operativo</a:t>
            </a:r>
          </a:p>
          <a:p>
            <a:pPr lvl="2"/>
            <a:r>
              <a:rPr lang="es-ES" altLang="es-MX" sz="1600"/>
              <a:t>El registro de recolocación contiene el valor de la dirección física más pequeña</a:t>
            </a:r>
          </a:p>
          <a:p>
            <a:pPr lvl="2"/>
            <a:r>
              <a:rPr lang="es-ES" altLang="es-MX" sz="1600"/>
              <a:t>El registro límite contiene el rango de direcciones lógicas</a:t>
            </a:r>
          </a:p>
          <a:p>
            <a:pPr lvl="2"/>
            <a:r>
              <a:rPr lang="es-ES" altLang="es-MX" sz="1600"/>
              <a:t>Cada dirección lógica debe ser más pequeña que el registro límite</a:t>
            </a:r>
          </a:p>
        </p:txBody>
      </p:sp>
      <p:sp>
        <p:nvSpPr>
          <p:cNvPr id="53255" name="Rectangle 5">
            <a:extLst>
              <a:ext uri="{FF2B5EF4-FFF2-40B4-BE49-F238E27FC236}">
                <a16:creationId xmlns:a16="http://schemas.microsoft.com/office/drawing/2014/main" id="{62BFEFC1-1E19-4786-9EB9-0F0AC4EBEC69}"/>
              </a:ext>
            </a:extLst>
          </p:cNvPr>
          <p:cNvSpPr>
            <a:spLocks noChangeArrowheads="1"/>
          </p:cNvSpPr>
          <p:nvPr/>
        </p:nvSpPr>
        <p:spPr bwMode="auto">
          <a:xfrm>
            <a:off x="6497638" y="2089150"/>
            <a:ext cx="1508125" cy="3859213"/>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53256" name="Rectangle 6">
            <a:extLst>
              <a:ext uri="{FF2B5EF4-FFF2-40B4-BE49-F238E27FC236}">
                <a16:creationId xmlns:a16="http://schemas.microsoft.com/office/drawing/2014/main" id="{CDA1F2F9-1256-49DF-B1D3-764E3CD7A44D}"/>
              </a:ext>
            </a:extLst>
          </p:cNvPr>
          <p:cNvSpPr>
            <a:spLocks noChangeArrowheads="1"/>
          </p:cNvSpPr>
          <p:nvPr/>
        </p:nvSpPr>
        <p:spPr bwMode="auto">
          <a:xfrm>
            <a:off x="6497638" y="2611438"/>
            <a:ext cx="1508125" cy="1174750"/>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rPr>
              <a:t>Partición</a:t>
            </a:r>
          </a:p>
        </p:txBody>
      </p:sp>
      <p:sp>
        <p:nvSpPr>
          <p:cNvPr id="206855" name="Rectangle 7">
            <a:extLst>
              <a:ext uri="{FF2B5EF4-FFF2-40B4-BE49-F238E27FC236}">
                <a16:creationId xmlns:a16="http://schemas.microsoft.com/office/drawing/2014/main" id="{EADB2423-5F5E-46B3-AA18-9FA3A8BE4226}"/>
              </a:ext>
            </a:extLst>
          </p:cNvPr>
          <p:cNvSpPr>
            <a:spLocks noChangeArrowheads="1"/>
          </p:cNvSpPr>
          <p:nvPr/>
        </p:nvSpPr>
        <p:spPr bwMode="auto">
          <a:xfrm>
            <a:off x="4810125" y="2527300"/>
            <a:ext cx="676275" cy="3810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06856" name="Rectangle 8">
            <a:extLst>
              <a:ext uri="{FF2B5EF4-FFF2-40B4-BE49-F238E27FC236}">
                <a16:creationId xmlns:a16="http://schemas.microsoft.com/office/drawing/2014/main" id="{5AA6B2F0-A19F-4AE5-8824-C7C84E157955}"/>
              </a:ext>
            </a:extLst>
          </p:cNvPr>
          <p:cNvSpPr>
            <a:spLocks noChangeArrowheads="1"/>
          </p:cNvSpPr>
          <p:nvPr/>
        </p:nvSpPr>
        <p:spPr bwMode="auto">
          <a:xfrm>
            <a:off x="4814888" y="3554413"/>
            <a:ext cx="676275" cy="3810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06857" name="Text Box 9">
            <a:extLst>
              <a:ext uri="{FF2B5EF4-FFF2-40B4-BE49-F238E27FC236}">
                <a16:creationId xmlns:a16="http://schemas.microsoft.com/office/drawing/2014/main" id="{DA561CCD-6845-4784-ADD0-12E8A9FD58AB}"/>
              </a:ext>
            </a:extLst>
          </p:cNvPr>
          <p:cNvSpPr txBox="1">
            <a:spLocks noChangeArrowheads="1"/>
          </p:cNvSpPr>
          <p:nvPr/>
        </p:nvSpPr>
        <p:spPr bwMode="auto">
          <a:xfrm>
            <a:off x="4703763" y="2057400"/>
            <a:ext cx="9286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solidFill>
                  <a:schemeClr val="accent2"/>
                </a:solidFill>
                <a:latin typeface="Arial" panose="020B0604020202020204" pitchFamily="34" charset="0"/>
              </a:rPr>
              <a:t>Registro Base</a:t>
            </a:r>
          </a:p>
        </p:txBody>
      </p:sp>
      <p:sp>
        <p:nvSpPr>
          <p:cNvPr id="206858" name="Text Box 10">
            <a:extLst>
              <a:ext uri="{FF2B5EF4-FFF2-40B4-BE49-F238E27FC236}">
                <a16:creationId xmlns:a16="http://schemas.microsoft.com/office/drawing/2014/main" id="{5D9365D8-D49B-4A8B-8B36-5E93634058D7}"/>
              </a:ext>
            </a:extLst>
          </p:cNvPr>
          <p:cNvSpPr txBox="1">
            <a:spLocks noChangeArrowheads="1"/>
          </p:cNvSpPr>
          <p:nvPr/>
        </p:nvSpPr>
        <p:spPr bwMode="auto">
          <a:xfrm>
            <a:off x="4754563" y="3090863"/>
            <a:ext cx="9842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solidFill>
                  <a:schemeClr val="accent2"/>
                </a:solidFill>
                <a:latin typeface="Arial" panose="020B0604020202020204" pitchFamily="34" charset="0"/>
              </a:rPr>
              <a:t>Registro Límite</a:t>
            </a:r>
          </a:p>
        </p:txBody>
      </p:sp>
      <p:sp>
        <p:nvSpPr>
          <p:cNvPr id="206859" name="AutoShape 11">
            <a:extLst>
              <a:ext uri="{FF2B5EF4-FFF2-40B4-BE49-F238E27FC236}">
                <a16:creationId xmlns:a16="http://schemas.microsoft.com/office/drawing/2014/main" id="{D98501D2-DF60-4A79-A517-CE94F6084072}"/>
              </a:ext>
            </a:extLst>
          </p:cNvPr>
          <p:cNvSpPr>
            <a:spLocks noChangeArrowheads="1"/>
          </p:cNvSpPr>
          <p:nvPr/>
        </p:nvSpPr>
        <p:spPr bwMode="auto">
          <a:xfrm>
            <a:off x="5557838" y="2516188"/>
            <a:ext cx="855662" cy="273050"/>
          </a:xfrm>
          <a:prstGeom prst="rightArrow">
            <a:avLst>
              <a:gd name="adj1" fmla="val 50000"/>
              <a:gd name="adj2" fmla="val 78343"/>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06860" name="AutoShape 12">
            <a:extLst>
              <a:ext uri="{FF2B5EF4-FFF2-40B4-BE49-F238E27FC236}">
                <a16:creationId xmlns:a16="http://schemas.microsoft.com/office/drawing/2014/main" id="{416A09B9-3503-4E9C-ACA7-AF7D7BA72592}"/>
              </a:ext>
            </a:extLst>
          </p:cNvPr>
          <p:cNvSpPr>
            <a:spLocks noChangeArrowheads="1"/>
          </p:cNvSpPr>
          <p:nvPr/>
        </p:nvSpPr>
        <p:spPr bwMode="auto">
          <a:xfrm>
            <a:off x="5545138" y="3597275"/>
            <a:ext cx="890587" cy="284163"/>
          </a:xfrm>
          <a:prstGeom prst="rightArrow">
            <a:avLst>
              <a:gd name="adj1" fmla="val 50000"/>
              <a:gd name="adj2" fmla="val 78352"/>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06861" name="AutoShape 13">
            <a:extLst>
              <a:ext uri="{FF2B5EF4-FFF2-40B4-BE49-F238E27FC236}">
                <a16:creationId xmlns:a16="http://schemas.microsoft.com/office/drawing/2014/main" id="{14CE4C55-0DA0-4696-9C80-380ACDC93765}"/>
              </a:ext>
            </a:extLst>
          </p:cNvPr>
          <p:cNvSpPr>
            <a:spLocks/>
          </p:cNvSpPr>
          <p:nvPr/>
        </p:nvSpPr>
        <p:spPr bwMode="auto">
          <a:xfrm>
            <a:off x="6305550" y="2622550"/>
            <a:ext cx="179388" cy="1127125"/>
          </a:xfrm>
          <a:prstGeom prst="leftBrace">
            <a:avLst>
              <a:gd name="adj1" fmla="val 5236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06862" name="Text Box 14">
            <a:extLst>
              <a:ext uri="{FF2B5EF4-FFF2-40B4-BE49-F238E27FC236}">
                <a16:creationId xmlns:a16="http://schemas.microsoft.com/office/drawing/2014/main" id="{894666E2-CFF6-4A5B-A40E-A5E5A7D58D05}"/>
              </a:ext>
            </a:extLst>
          </p:cNvPr>
          <p:cNvSpPr txBox="1">
            <a:spLocks noChangeArrowheads="1"/>
          </p:cNvSpPr>
          <p:nvPr/>
        </p:nvSpPr>
        <p:spPr bwMode="auto">
          <a:xfrm>
            <a:off x="4741863" y="4575175"/>
            <a:ext cx="146208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solidFill>
                  <a:schemeClr val="accent2"/>
                </a:solidFill>
                <a:latin typeface="Arial" panose="020B0604020202020204" pitchFamily="34" charset="0"/>
              </a:rPr>
              <a:t>Direcciones lógicas del proceso</a:t>
            </a:r>
          </a:p>
        </p:txBody>
      </p:sp>
      <p:sp>
        <p:nvSpPr>
          <p:cNvPr id="206863" name="Line 15">
            <a:extLst>
              <a:ext uri="{FF2B5EF4-FFF2-40B4-BE49-F238E27FC236}">
                <a16:creationId xmlns:a16="http://schemas.microsoft.com/office/drawing/2014/main" id="{ACC38F80-B922-49A5-AA3A-8D74FCAA3993}"/>
              </a:ext>
            </a:extLst>
          </p:cNvPr>
          <p:cNvSpPr>
            <a:spLocks noChangeShapeType="1"/>
          </p:cNvSpPr>
          <p:nvPr/>
        </p:nvSpPr>
        <p:spPr bwMode="auto">
          <a:xfrm flipV="1">
            <a:off x="5059363" y="3300413"/>
            <a:ext cx="1127125" cy="12588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6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68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8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6855"/>
                                        </p:tgtEl>
                                        <p:attrNameLst>
                                          <p:attrName>style.visibility</p:attrName>
                                        </p:attrNameLst>
                                      </p:cBhvr>
                                      <p:to>
                                        <p:strVal val="visible"/>
                                      </p:to>
                                    </p:set>
                                  </p:childTnLst>
                                </p:cTn>
                              </p:par>
                              <p:par>
                                <p:cTn id="19" presetID="22" presetClass="entr" presetSubtype="8" fill="hold" grpId="0" nodeType="withEffect">
                                  <p:stCondLst>
                                    <p:cond delay="0"/>
                                  </p:stCondLst>
                                  <p:childTnLst>
                                    <p:set>
                                      <p:cBhvr>
                                        <p:cTn id="20" dur="1" fill="hold">
                                          <p:stCondLst>
                                            <p:cond delay="0"/>
                                          </p:stCondLst>
                                        </p:cTn>
                                        <p:tgtEl>
                                          <p:spTgt spid="206859"/>
                                        </p:tgtEl>
                                        <p:attrNameLst>
                                          <p:attrName>style.visibility</p:attrName>
                                        </p:attrNameLst>
                                      </p:cBhvr>
                                      <p:to>
                                        <p:strVal val="visible"/>
                                      </p:to>
                                    </p:set>
                                    <p:animEffect transition="in" filter="wipe(left)">
                                      <p:cBhvr>
                                        <p:cTn id="21" dur="500"/>
                                        <p:tgtEl>
                                          <p:spTgt spid="20685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06851">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685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06856"/>
                                        </p:tgtEl>
                                        <p:attrNameLst>
                                          <p:attrName>style.visibility</p:attrName>
                                        </p:attrNameLst>
                                      </p:cBhvr>
                                      <p:to>
                                        <p:strVal val="visible"/>
                                      </p:to>
                                    </p:set>
                                  </p:childTnLst>
                                </p:cTn>
                              </p:par>
                              <p:par>
                                <p:cTn id="30" presetID="22" presetClass="entr" presetSubtype="8" fill="hold" grpId="0" nodeType="withEffect">
                                  <p:stCondLst>
                                    <p:cond delay="0"/>
                                  </p:stCondLst>
                                  <p:childTnLst>
                                    <p:set>
                                      <p:cBhvr>
                                        <p:cTn id="31" dur="1" fill="hold">
                                          <p:stCondLst>
                                            <p:cond delay="0"/>
                                          </p:stCondLst>
                                        </p:cTn>
                                        <p:tgtEl>
                                          <p:spTgt spid="206860"/>
                                        </p:tgtEl>
                                        <p:attrNameLst>
                                          <p:attrName>style.visibility</p:attrName>
                                        </p:attrNameLst>
                                      </p:cBhvr>
                                      <p:to>
                                        <p:strVal val="visible"/>
                                      </p:to>
                                    </p:set>
                                    <p:animEffect transition="in" filter="wipe(left)">
                                      <p:cBhvr>
                                        <p:cTn id="32" dur="500"/>
                                        <p:tgtEl>
                                          <p:spTgt spid="2068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0685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6862"/>
                                        </p:tgtEl>
                                        <p:attrNameLst>
                                          <p:attrName>style.visibility</p:attrName>
                                        </p:attrNameLst>
                                      </p:cBhvr>
                                      <p:to>
                                        <p:strVal val="visible"/>
                                      </p:to>
                                    </p:set>
                                  </p:childTnLst>
                                </p:cTn>
                              </p:par>
                              <p:par>
                                <p:cTn id="39" presetID="22" presetClass="entr" presetSubtype="4" fill="hold" nodeType="withEffect">
                                  <p:stCondLst>
                                    <p:cond delay="0"/>
                                  </p:stCondLst>
                                  <p:childTnLst>
                                    <p:set>
                                      <p:cBhvr>
                                        <p:cTn id="40" dur="1" fill="hold">
                                          <p:stCondLst>
                                            <p:cond delay="0"/>
                                          </p:stCondLst>
                                        </p:cTn>
                                        <p:tgtEl>
                                          <p:spTgt spid="206863"/>
                                        </p:tgtEl>
                                        <p:attrNameLst>
                                          <p:attrName>style.visibility</p:attrName>
                                        </p:attrNameLst>
                                      </p:cBhvr>
                                      <p:to>
                                        <p:strVal val="visible"/>
                                      </p:to>
                                    </p:set>
                                    <p:animEffect transition="in" filter="wipe(down)">
                                      <p:cBhvr>
                                        <p:cTn id="41" dur="500"/>
                                        <p:tgtEl>
                                          <p:spTgt spid="206863"/>
                                        </p:tgtEl>
                                      </p:cBhvr>
                                    </p:animEffect>
                                  </p:childTnLst>
                                </p:cTn>
                              </p:par>
                            </p:childTnLst>
                          </p:cTn>
                        </p:par>
                        <p:par>
                          <p:cTn id="42" fill="hold" nodeType="afterGroup">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206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5" grpId="0" animBg="1"/>
      <p:bldP spid="206856" grpId="0" animBg="1"/>
      <p:bldP spid="206857" grpId="0"/>
      <p:bldP spid="206858" grpId="0"/>
      <p:bldP spid="206859" grpId="0" animBg="1"/>
      <p:bldP spid="206860" grpId="0" animBg="1"/>
      <p:bldP spid="206861" grpId="0" animBg="1"/>
      <p:bldP spid="20686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74">
            <a:extLst>
              <a:ext uri="{FF2B5EF4-FFF2-40B4-BE49-F238E27FC236}">
                <a16:creationId xmlns:a16="http://schemas.microsoft.com/office/drawing/2014/main" id="{7946E81B-5635-4C75-98AC-DC364CA13D00}"/>
              </a:ext>
            </a:extLst>
          </p:cNvPr>
          <p:cNvSpPr>
            <a:spLocks noGrp="1" noChangeArrowheads="1"/>
          </p:cNvSpPr>
          <p:nvPr>
            <p:ph type="title"/>
          </p:nvPr>
        </p:nvSpPr>
        <p:spPr/>
        <p:txBody>
          <a:bodyPr/>
          <a:lstStyle/>
          <a:p>
            <a:r>
              <a:rPr lang="es-ES" altLang="es-MX"/>
              <a:t>Asignación contigua</a:t>
            </a:r>
          </a:p>
        </p:txBody>
      </p:sp>
      <p:sp>
        <p:nvSpPr>
          <p:cNvPr id="55299" name="Rectangle 1075">
            <a:extLst>
              <a:ext uri="{FF2B5EF4-FFF2-40B4-BE49-F238E27FC236}">
                <a16:creationId xmlns:a16="http://schemas.microsoft.com/office/drawing/2014/main" id="{9593F08E-7CEF-4FBC-810B-020AAA8EE5C7}"/>
              </a:ext>
            </a:extLst>
          </p:cNvPr>
          <p:cNvSpPr>
            <a:spLocks noGrp="1" noChangeArrowheads="1"/>
          </p:cNvSpPr>
          <p:nvPr>
            <p:ph idx="1"/>
          </p:nvPr>
        </p:nvSpPr>
        <p:spPr/>
        <p:txBody>
          <a:bodyPr/>
          <a:lstStyle/>
          <a:p>
            <a:pPr marL="457200" indent="-457200"/>
            <a:r>
              <a:rPr lang="es-ES" altLang="es-MX"/>
              <a:t>Asignación de particiones múltiples</a:t>
            </a:r>
          </a:p>
          <a:p>
            <a:pPr marL="876300" lvl="1" indent="-419100"/>
            <a:r>
              <a:rPr lang="es-ES" altLang="es-MX"/>
              <a:t>Hueco</a:t>
            </a:r>
          </a:p>
          <a:p>
            <a:pPr marL="1295400" lvl="2" indent="-381000"/>
            <a:r>
              <a:rPr lang="es-ES" altLang="es-MX"/>
              <a:t>Bloque de memoria disponible </a:t>
            </a:r>
          </a:p>
          <a:p>
            <a:pPr marL="1295400" lvl="2" indent="-381000"/>
            <a:r>
              <a:rPr lang="es-ES" altLang="es-MX"/>
              <a:t>Se van creando huecos en la memoria de diferentes tamaños</a:t>
            </a:r>
          </a:p>
          <a:p>
            <a:pPr marL="876300" lvl="1" indent="-419100"/>
            <a:r>
              <a:rPr lang="es-ES" altLang="es-MX"/>
              <a:t>Cuando llega un proceso, se asigna a memoria a un hueco lo suficientemente grande para acomodarlo</a:t>
            </a:r>
          </a:p>
          <a:p>
            <a:pPr marL="876300" lvl="1" indent="-419100"/>
            <a:r>
              <a:rPr lang="es-ES" altLang="es-MX"/>
              <a:t>El sistema operativo mantiene información sobre:</a:t>
            </a:r>
          </a:p>
          <a:p>
            <a:pPr marL="1295400" lvl="2" indent="-381000">
              <a:buFontTx/>
              <a:buAutoNum type="alphaLcParenR"/>
            </a:pPr>
            <a:r>
              <a:rPr lang="es-ES" altLang="es-MX"/>
              <a:t>Particiones asignadas</a:t>
            </a:r>
          </a:p>
          <a:p>
            <a:pPr marL="1295400" lvl="2" indent="-381000">
              <a:buFontTx/>
              <a:buAutoNum type="alphaLcParenR"/>
            </a:pPr>
            <a:r>
              <a:rPr lang="es-ES" altLang="es-MX"/>
              <a:t>Particiones libres</a:t>
            </a:r>
          </a:p>
        </p:txBody>
      </p:sp>
      <p:sp>
        <p:nvSpPr>
          <p:cNvPr id="55300" name="Marcador de fecha 1">
            <a:extLst>
              <a:ext uri="{FF2B5EF4-FFF2-40B4-BE49-F238E27FC236}">
                <a16:creationId xmlns:a16="http://schemas.microsoft.com/office/drawing/2014/main" id="{346B2462-0364-4384-BACC-4CF977073797}"/>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55301" name="Marcador de pie de página 2">
            <a:extLst>
              <a:ext uri="{FF2B5EF4-FFF2-40B4-BE49-F238E27FC236}">
                <a16:creationId xmlns:a16="http://schemas.microsoft.com/office/drawing/2014/main" id="{1D6ACFDD-D1C4-4D6A-9108-20758C35D86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55302" name="Marcador de número de diapositiva 3">
            <a:extLst>
              <a:ext uri="{FF2B5EF4-FFF2-40B4-BE49-F238E27FC236}">
                <a16:creationId xmlns:a16="http://schemas.microsoft.com/office/drawing/2014/main" id="{02DFDC09-1AE6-462A-B9DA-8E120A8CF7E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C3BFC91-409C-4685-B25D-3CCD713DDAE3}" type="slidenum">
              <a:rPr lang="es-ES" altLang="es-MX">
                <a:solidFill>
                  <a:srgbClr val="7030A0"/>
                </a:solidFill>
                <a:latin typeface="Arial Narrow" panose="020B0606020202030204" pitchFamily="34" charset="0"/>
              </a:rPr>
              <a:pPr fontAlgn="base">
                <a:spcBef>
                  <a:spcPct val="0"/>
                </a:spcBef>
                <a:spcAft>
                  <a:spcPct val="0"/>
                </a:spcAft>
              </a:pPr>
              <a:t>24</a:t>
            </a:fld>
            <a:endParaRPr lang="es-ES" altLang="es-MX">
              <a:solidFill>
                <a:srgbClr val="7030A0"/>
              </a:solidFill>
              <a:latin typeface="Arial Narrow" panose="020B0606020202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6257549-6915-4885-9CCC-CA193C2F5692}"/>
              </a:ext>
            </a:extLst>
          </p:cNvPr>
          <p:cNvSpPr>
            <a:spLocks noGrp="1" noChangeArrowheads="1"/>
          </p:cNvSpPr>
          <p:nvPr>
            <p:ph type="title"/>
          </p:nvPr>
        </p:nvSpPr>
        <p:spPr/>
        <p:txBody>
          <a:bodyPr/>
          <a:lstStyle/>
          <a:p>
            <a:r>
              <a:rPr lang="es-MX" altLang="es-MX"/>
              <a:t>Ejemplo de particiones dinámicas</a:t>
            </a:r>
            <a:endParaRPr lang="es-ES" altLang="es-MX"/>
          </a:p>
        </p:txBody>
      </p:sp>
      <p:sp>
        <p:nvSpPr>
          <p:cNvPr id="57356" name="Marcador de fecha 3">
            <a:extLst>
              <a:ext uri="{FF2B5EF4-FFF2-40B4-BE49-F238E27FC236}">
                <a16:creationId xmlns:a16="http://schemas.microsoft.com/office/drawing/2014/main" id="{B1A32D50-AC19-479E-8965-030A09C130F7}"/>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57357" name="Marcador de pie de página 4">
            <a:extLst>
              <a:ext uri="{FF2B5EF4-FFF2-40B4-BE49-F238E27FC236}">
                <a16:creationId xmlns:a16="http://schemas.microsoft.com/office/drawing/2014/main" id="{88F2271E-5693-4FBD-B41E-FFEE251A07A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57358" name="Marcador de número de diapositiva 5">
            <a:extLst>
              <a:ext uri="{FF2B5EF4-FFF2-40B4-BE49-F238E27FC236}">
                <a16:creationId xmlns:a16="http://schemas.microsoft.com/office/drawing/2014/main" id="{9BDD4915-07EA-481D-A167-0D17F3C909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70E6203-F5C7-43D7-91FF-17C0779944D4}" type="slidenum">
              <a:rPr lang="es-ES" altLang="es-MX">
                <a:solidFill>
                  <a:srgbClr val="7030A0"/>
                </a:solidFill>
                <a:latin typeface="Arial Narrow" panose="020B0606020202030204" pitchFamily="34" charset="0"/>
              </a:rPr>
              <a:pPr fontAlgn="base">
                <a:spcBef>
                  <a:spcPct val="0"/>
                </a:spcBef>
                <a:spcAft>
                  <a:spcPct val="0"/>
                </a:spcAft>
              </a:pPr>
              <a:t>25</a:t>
            </a:fld>
            <a:endParaRPr lang="es-ES" altLang="es-MX">
              <a:solidFill>
                <a:srgbClr val="7030A0"/>
              </a:solidFill>
              <a:latin typeface="Arial Narrow" panose="020B0606020202030204" pitchFamily="34" charset="0"/>
            </a:endParaRPr>
          </a:p>
        </p:txBody>
      </p:sp>
      <p:sp>
        <p:nvSpPr>
          <p:cNvPr id="57347" name="Rectangle 3">
            <a:extLst>
              <a:ext uri="{FF2B5EF4-FFF2-40B4-BE49-F238E27FC236}">
                <a16:creationId xmlns:a16="http://schemas.microsoft.com/office/drawing/2014/main" id="{09212DCC-DA0A-47E8-8A13-3CA0E7E99562}"/>
              </a:ext>
            </a:extLst>
          </p:cNvPr>
          <p:cNvSpPr>
            <a:spLocks noChangeArrowheads="1"/>
          </p:cNvSpPr>
          <p:nvPr/>
        </p:nvSpPr>
        <p:spPr bwMode="auto">
          <a:xfrm>
            <a:off x="3563938" y="2205038"/>
            <a:ext cx="2232025" cy="38877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57348" name="Rectangle 4">
            <a:extLst>
              <a:ext uri="{FF2B5EF4-FFF2-40B4-BE49-F238E27FC236}">
                <a16:creationId xmlns:a16="http://schemas.microsoft.com/office/drawing/2014/main" id="{D2CB6F93-0105-4736-BF71-D570D8BD66FD}"/>
              </a:ext>
            </a:extLst>
          </p:cNvPr>
          <p:cNvSpPr>
            <a:spLocks noChangeArrowheads="1"/>
          </p:cNvSpPr>
          <p:nvPr/>
        </p:nvSpPr>
        <p:spPr bwMode="auto">
          <a:xfrm>
            <a:off x="3563938" y="2205038"/>
            <a:ext cx="2232025" cy="719137"/>
          </a:xfrm>
          <a:prstGeom prst="rect">
            <a:avLst/>
          </a:prstGeom>
          <a:solidFill>
            <a:srgbClr val="DDDDDD"/>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2000">
                <a:latin typeface="Arial" panose="020B0604020202020204" pitchFamily="34" charset="0"/>
              </a:rPr>
              <a:t>Sistema Operativo</a:t>
            </a:r>
          </a:p>
          <a:p>
            <a:pPr algn="ctr" eaLnBrk="1" hangingPunct="1">
              <a:lnSpc>
                <a:spcPct val="100000"/>
              </a:lnSpc>
              <a:spcBef>
                <a:spcPct val="0"/>
              </a:spcBef>
              <a:buFontTx/>
              <a:buNone/>
            </a:pPr>
            <a:r>
              <a:rPr lang="es-ES" altLang="es-MX" sz="2000">
                <a:latin typeface="Arial" panose="020B0604020202020204" pitchFamily="34" charset="0"/>
              </a:rPr>
              <a:t>128 Kb</a:t>
            </a:r>
          </a:p>
        </p:txBody>
      </p:sp>
      <p:sp>
        <p:nvSpPr>
          <p:cNvPr id="181253" name="Rectangle 5">
            <a:extLst>
              <a:ext uri="{FF2B5EF4-FFF2-40B4-BE49-F238E27FC236}">
                <a16:creationId xmlns:a16="http://schemas.microsoft.com/office/drawing/2014/main" id="{BE92B73D-DFFC-45DC-8D9E-F441B919D488}"/>
              </a:ext>
            </a:extLst>
          </p:cNvPr>
          <p:cNvSpPr>
            <a:spLocks noChangeArrowheads="1"/>
          </p:cNvSpPr>
          <p:nvPr/>
        </p:nvSpPr>
        <p:spPr bwMode="auto">
          <a:xfrm>
            <a:off x="3563938" y="2924175"/>
            <a:ext cx="2232025" cy="865188"/>
          </a:xfrm>
          <a:prstGeom prst="rect">
            <a:avLst/>
          </a:prstGeom>
          <a:solidFill>
            <a:srgbClr val="99FF66"/>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2000">
                <a:latin typeface="Arial" panose="020B0604020202020204" pitchFamily="34" charset="0"/>
              </a:rPr>
              <a:t>Proceso 1</a:t>
            </a:r>
          </a:p>
          <a:p>
            <a:pPr algn="ctr" eaLnBrk="1" hangingPunct="1">
              <a:lnSpc>
                <a:spcPct val="100000"/>
              </a:lnSpc>
              <a:spcBef>
                <a:spcPct val="0"/>
              </a:spcBef>
              <a:buFontTx/>
              <a:buNone/>
            </a:pPr>
            <a:r>
              <a:rPr lang="es-ES" altLang="es-MX" sz="2000">
                <a:latin typeface="Arial" panose="020B0604020202020204" pitchFamily="34" charset="0"/>
              </a:rPr>
              <a:t>320 Kb</a:t>
            </a:r>
          </a:p>
        </p:txBody>
      </p:sp>
      <p:sp>
        <p:nvSpPr>
          <p:cNvPr id="181254" name="Rectangle 6">
            <a:extLst>
              <a:ext uri="{FF2B5EF4-FFF2-40B4-BE49-F238E27FC236}">
                <a16:creationId xmlns:a16="http://schemas.microsoft.com/office/drawing/2014/main" id="{BCB85498-2976-476B-AE0C-D2FA7EFA7BA5}"/>
              </a:ext>
            </a:extLst>
          </p:cNvPr>
          <p:cNvSpPr>
            <a:spLocks noChangeArrowheads="1"/>
          </p:cNvSpPr>
          <p:nvPr/>
        </p:nvSpPr>
        <p:spPr bwMode="auto">
          <a:xfrm>
            <a:off x="3563938" y="3789363"/>
            <a:ext cx="2232025" cy="647700"/>
          </a:xfrm>
          <a:prstGeom prst="rect">
            <a:avLst/>
          </a:prstGeom>
          <a:solidFill>
            <a:srgbClr val="99CCFF"/>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2000">
                <a:latin typeface="Arial" panose="020B0604020202020204" pitchFamily="34" charset="0"/>
              </a:rPr>
              <a:t>Proceso 2</a:t>
            </a:r>
          </a:p>
          <a:p>
            <a:pPr algn="ctr" eaLnBrk="1" hangingPunct="1">
              <a:lnSpc>
                <a:spcPct val="100000"/>
              </a:lnSpc>
              <a:spcBef>
                <a:spcPct val="0"/>
              </a:spcBef>
              <a:buFontTx/>
              <a:buNone/>
            </a:pPr>
            <a:r>
              <a:rPr lang="es-ES" altLang="es-MX" sz="2000">
                <a:latin typeface="Arial" panose="020B0604020202020204" pitchFamily="34" charset="0"/>
              </a:rPr>
              <a:t>224 Kb</a:t>
            </a:r>
          </a:p>
        </p:txBody>
      </p:sp>
      <p:sp>
        <p:nvSpPr>
          <p:cNvPr id="181255" name="Rectangle 7">
            <a:extLst>
              <a:ext uri="{FF2B5EF4-FFF2-40B4-BE49-F238E27FC236}">
                <a16:creationId xmlns:a16="http://schemas.microsoft.com/office/drawing/2014/main" id="{CD52DF13-160A-4BFA-B8B2-FC66DC990174}"/>
              </a:ext>
            </a:extLst>
          </p:cNvPr>
          <p:cNvSpPr>
            <a:spLocks noChangeArrowheads="1"/>
          </p:cNvSpPr>
          <p:nvPr/>
        </p:nvSpPr>
        <p:spPr bwMode="auto">
          <a:xfrm>
            <a:off x="3563938" y="4437063"/>
            <a:ext cx="2232025" cy="719137"/>
          </a:xfrm>
          <a:prstGeom prst="rect">
            <a:avLst/>
          </a:prstGeom>
          <a:solidFill>
            <a:srgbClr val="66CCFF"/>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2000">
                <a:latin typeface="Arial" panose="020B0604020202020204" pitchFamily="34" charset="0"/>
              </a:rPr>
              <a:t>Proceso 3</a:t>
            </a:r>
          </a:p>
          <a:p>
            <a:pPr algn="ctr" eaLnBrk="1" hangingPunct="1">
              <a:lnSpc>
                <a:spcPct val="100000"/>
              </a:lnSpc>
              <a:spcBef>
                <a:spcPct val="0"/>
              </a:spcBef>
              <a:buFontTx/>
              <a:buNone/>
            </a:pPr>
            <a:r>
              <a:rPr lang="es-ES" altLang="es-MX" sz="2000">
                <a:latin typeface="Arial" panose="020B0604020202020204" pitchFamily="34" charset="0"/>
              </a:rPr>
              <a:t>288 Kb</a:t>
            </a:r>
          </a:p>
        </p:txBody>
      </p:sp>
      <p:sp>
        <p:nvSpPr>
          <p:cNvPr id="181256" name="Rectangle 8">
            <a:extLst>
              <a:ext uri="{FF2B5EF4-FFF2-40B4-BE49-F238E27FC236}">
                <a16:creationId xmlns:a16="http://schemas.microsoft.com/office/drawing/2014/main" id="{6DA2615B-6581-4F0E-998E-2DE41E704A12}"/>
              </a:ext>
            </a:extLst>
          </p:cNvPr>
          <p:cNvSpPr>
            <a:spLocks noChangeArrowheads="1"/>
          </p:cNvSpPr>
          <p:nvPr/>
        </p:nvSpPr>
        <p:spPr bwMode="auto">
          <a:xfrm>
            <a:off x="3563938" y="3789363"/>
            <a:ext cx="2232025" cy="503237"/>
          </a:xfrm>
          <a:prstGeom prst="rect">
            <a:avLst/>
          </a:prstGeom>
          <a:solidFill>
            <a:srgbClr val="FFFF00"/>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2000">
                <a:latin typeface="Arial" panose="020B0604020202020204" pitchFamily="34" charset="0"/>
              </a:rPr>
              <a:t>Proceso 4 128 K</a:t>
            </a:r>
          </a:p>
        </p:txBody>
      </p:sp>
      <p:sp>
        <p:nvSpPr>
          <p:cNvPr id="181257" name="Rectangle 9">
            <a:extLst>
              <a:ext uri="{FF2B5EF4-FFF2-40B4-BE49-F238E27FC236}">
                <a16:creationId xmlns:a16="http://schemas.microsoft.com/office/drawing/2014/main" id="{5CEFB616-59F7-4E34-8BE7-33342140743D}"/>
              </a:ext>
            </a:extLst>
          </p:cNvPr>
          <p:cNvSpPr>
            <a:spLocks noChangeArrowheads="1"/>
          </p:cNvSpPr>
          <p:nvPr/>
        </p:nvSpPr>
        <p:spPr bwMode="auto">
          <a:xfrm>
            <a:off x="3563938" y="2924175"/>
            <a:ext cx="2232025" cy="720725"/>
          </a:xfrm>
          <a:prstGeom prst="rect">
            <a:avLst/>
          </a:prstGeom>
          <a:solidFill>
            <a:srgbClr val="FF99CC"/>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2000">
                <a:latin typeface="Arial" panose="020B0604020202020204" pitchFamily="34" charset="0"/>
              </a:rPr>
              <a:t>Proceso 2</a:t>
            </a:r>
          </a:p>
          <a:p>
            <a:pPr algn="ctr" eaLnBrk="1" hangingPunct="1">
              <a:lnSpc>
                <a:spcPct val="100000"/>
              </a:lnSpc>
              <a:spcBef>
                <a:spcPct val="0"/>
              </a:spcBef>
              <a:buFontTx/>
              <a:buNone/>
            </a:pPr>
            <a:r>
              <a:rPr lang="es-ES" altLang="es-MX" sz="2000">
                <a:latin typeface="Arial" panose="020B0604020202020204" pitchFamily="34" charset="0"/>
              </a:rPr>
              <a:t>224 Kb</a:t>
            </a:r>
          </a:p>
        </p:txBody>
      </p:sp>
      <p:grpSp>
        <p:nvGrpSpPr>
          <p:cNvPr id="2" name="Group 10">
            <a:extLst>
              <a:ext uri="{FF2B5EF4-FFF2-40B4-BE49-F238E27FC236}">
                <a16:creationId xmlns:a16="http://schemas.microsoft.com/office/drawing/2014/main" id="{CBA1789C-34FD-4641-9B70-4E64114554A5}"/>
              </a:ext>
            </a:extLst>
          </p:cNvPr>
          <p:cNvGrpSpPr>
            <a:grpSpLocks/>
          </p:cNvGrpSpPr>
          <p:nvPr/>
        </p:nvGrpSpPr>
        <p:grpSpPr bwMode="auto">
          <a:xfrm>
            <a:off x="5867400" y="4149725"/>
            <a:ext cx="1081088" cy="396875"/>
            <a:chOff x="3696" y="2614"/>
            <a:chExt cx="681" cy="250"/>
          </a:xfrm>
        </p:grpSpPr>
        <p:sp>
          <p:nvSpPr>
            <p:cNvPr id="57361" name="Text Box 11">
              <a:extLst>
                <a:ext uri="{FF2B5EF4-FFF2-40B4-BE49-F238E27FC236}">
                  <a16:creationId xmlns:a16="http://schemas.microsoft.com/office/drawing/2014/main" id="{CF093FC5-1713-41F4-AFD0-7298656F3DA9}"/>
                </a:ext>
              </a:extLst>
            </p:cNvPr>
            <p:cNvSpPr txBox="1">
              <a:spLocks noChangeArrowheads="1"/>
            </p:cNvSpPr>
            <p:nvPr/>
          </p:nvSpPr>
          <p:spPr bwMode="auto">
            <a:xfrm>
              <a:off x="3843" y="2614"/>
              <a:ext cx="5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2000">
                  <a:latin typeface="Arial" panose="020B0604020202020204" pitchFamily="34" charset="0"/>
                </a:rPr>
                <a:t>96 Kb</a:t>
              </a:r>
            </a:p>
          </p:txBody>
        </p:sp>
        <p:sp>
          <p:nvSpPr>
            <p:cNvPr id="57362" name="Line 12">
              <a:extLst>
                <a:ext uri="{FF2B5EF4-FFF2-40B4-BE49-F238E27FC236}">
                  <a16:creationId xmlns:a16="http://schemas.microsoft.com/office/drawing/2014/main" id="{61EEF2E2-A559-4E50-8371-42FC80A2D7A2}"/>
                </a:ext>
              </a:extLst>
            </p:cNvPr>
            <p:cNvSpPr>
              <a:spLocks noChangeShapeType="1"/>
            </p:cNvSpPr>
            <p:nvPr/>
          </p:nvSpPr>
          <p:spPr bwMode="auto">
            <a:xfrm flipH="1">
              <a:off x="3696" y="2750"/>
              <a:ext cx="182"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grpSp>
        <p:nvGrpSpPr>
          <p:cNvPr id="3" name="Group 13">
            <a:extLst>
              <a:ext uri="{FF2B5EF4-FFF2-40B4-BE49-F238E27FC236}">
                <a16:creationId xmlns:a16="http://schemas.microsoft.com/office/drawing/2014/main" id="{B41B7F60-BFEE-4885-AA5A-0D38FEF0B220}"/>
              </a:ext>
            </a:extLst>
          </p:cNvPr>
          <p:cNvGrpSpPr>
            <a:grpSpLocks/>
          </p:cNvGrpSpPr>
          <p:nvPr/>
        </p:nvGrpSpPr>
        <p:grpSpPr bwMode="auto">
          <a:xfrm>
            <a:off x="5867400" y="3500438"/>
            <a:ext cx="1065213" cy="396875"/>
            <a:chOff x="3696" y="2205"/>
            <a:chExt cx="671" cy="250"/>
          </a:xfrm>
        </p:grpSpPr>
        <p:sp>
          <p:nvSpPr>
            <p:cNvPr id="57359" name="Text Box 14">
              <a:extLst>
                <a:ext uri="{FF2B5EF4-FFF2-40B4-BE49-F238E27FC236}">
                  <a16:creationId xmlns:a16="http://schemas.microsoft.com/office/drawing/2014/main" id="{2AD139C5-7579-4F01-94F5-122A596BC6BD}"/>
                </a:ext>
              </a:extLst>
            </p:cNvPr>
            <p:cNvSpPr txBox="1">
              <a:spLocks noChangeArrowheads="1"/>
            </p:cNvSpPr>
            <p:nvPr/>
          </p:nvSpPr>
          <p:spPr bwMode="auto">
            <a:xfrm>
              <a:off x="3833" y="2205"/>
              <a:ext cx="5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2000">
                  <a:latin typeface="Arial" panose="020B0604020202020204" pitchFamily="34" charset="0"/>
                </a:rPr>
                <a:t>96 Kb</a:t>
              </a:r>
            </a:p>
          </p:txBody>
        </p:sp>
        <p:sp>
          <p:nvSpPr>
            <p:cNvPr id="57360" name="Line 15">
              <a:extLst>
                <a:ext uri="{FF2B5EF4-FFF2-40B4-BE49-F238E27FC236}">
                  <a16:creationId xmlns:a16="http://schemas.microsoft.com/office/drawing/2014/main" id="{EE86D3BB-9A48-4223-8B8C-7A9062F23BFD}"/>
                </a:ext>
              </a:extLst>
            </p:cNvPr>
            <p:cNvSpPr>
              <a:spLocks noChangeShapeType="1"/>
            </p:cNvSpPr>
            <p:nvPr/>
          </p:nvSpPr>
          <p:spPr bwMode="auto">
            <a:xfrm flipH="1">
              <a:off x="3696" y="2341"/>
              <a:ext cx="182"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12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12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81254"/>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12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81253"/>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12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animBg="1"/>
      <p:bldP spid="181253" grpId="1" animBg="1"/>
      <p:bldP spid="181254" grpId="0" animBg="1"/>
      <p:bldP spid="181254" grpId="1" animBg="1"/>
      <p:bldP spid="181255" grpId="0" animBg="1"/>
      <p:bldP spid="181256" grpId="0" animBg="1"/>
      <p:bldP spid="18125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a:extLst>
              <a:ext uri="{FF2B5EF4-FFF2-40B4-BE49-F238E27FC236}">
                <a16:creationId xmlns:a16="http://schemas.microsoft.com/office/drawing/2014/main" id="{103EDF90-EFCB-43DD-8E06-31C7C4310795}"/>
              </a:ext>
            </a:extLst>
          </p:cNvPr>
          <p:cNvSpPr>
            <a:spLocks noGrp="1" noChangeArrowheads="1"/>
          </p:cNvSpPr>
          <p:nvPr>
            <p:ph type="title"/>
          </p:nvPr>
        </p:nvSpPr>
        <p:spPr/>
        <p:txBody>
          <a:bodyPr/>
          <a:lstStyle/>
          <a:p>
            <a:r>
              <a:rPr lang="es-ES" altLang="es-MX"/>
              <a:t>Almacenamiento dinámico, problema de asignación del almacenamiento</a:t>
            </a:r>
          </a:p>
        </p:txBody>
      </p:sp>
      <p:sp>
        <p:nvSpPr>
          <p:cNvPr id="58371" name="Rectangle 5">
            <a:extLst>
              <a:ext uri="{FF2B5EF4-FFF2-40B4-BE49-F238E27FC236}">
                <a16:creationId xmlns:a16="http://schemas.microsoft.com/office/drawing/2014/main" id="{CFBD25A7-D597-4E2A-8AF9-708D1CF296FA}"/>
              </a:ext>
            </a:extLst>
          </p:cNvPr>
          <p:cNvSpPr>
            <a:spLocks noGrp="1" noChangeArrowheads="1"/>
          </p:cNvSpPr>
          <p:nvPr>
            <p:ph idx="1"/>
          </p:nvPr>
        </p:nvSpPr>
        <p:spPr/>
        <p:txBody>
          <a:bodyPr/>
          <a:lstStyle/>
          <a:p>
            <a:r>
              <a:rPr lang="es-ES" altLang="es-MX"/>
              <a:t>Cómo satisfacer una solicitud de tamaño n de una lista de bloques libres</a:t>
            </a:r>
          </a:p>
          <a:p>
            <a:pPr lvl="1"/>
            <a:r>
              <a:rPr lang="es-ES" altLang="es-MX"/>
              <a:t>Primer ajuste: </a:t>
            </a:r>
          </a:p>
          <a:p>
            <a:pPr lvl="2"/>
            <a:r>
              <a:rPr lang="es-ES" altLang="es-MX"/>
              <a:t>Asigna el primer bloque donde puede caber el proceso.</a:t>
            </a:r>
          </a:p>
          <a:p>
            <a:pPr lvl="1"/>
            <a:r>
              <a:rPr lang="es-ES" altLang="es-MX"/>
              <a:t>Mejor ajuste: </a:t>
            </a:r>
          </a:p>
          <a:p>
            <a:pPr lvl="2"/>
            <a:r>
              <a:rPr lang="es-ES" altLang="es-MX"/>
              <a:t>Asigna el bloque más pequeño donde puede caber el proceso</a:t>
            </a:r>
          </a:p>
          <a:p>
            <a:pPr lvl="2"/>
            <a:r>
              <a:rPr lang="es-ES" altLang="es-MX"/>
              <a:t>Debe buscar en toda la lista en vez de tener un orden por tamaño</a:t>
            </a:r>
          </a:p>
          <a:p>
            <a:pPr lvl="2"/>
            <a:r>
              <a:rPr lang="es-ES" altLang="es-MX"/>
              <a:t>Produce los fragmentos más pequeños</a:t>
            </a:r>
          </a:p>
        </p:txBody>
      </p:sp>
      <p:sp>
        <p:nvSpPr>
          <p:cNvPr id="58372" name="Marcador de fecha 1">
            <a:extLst>
              <a:ext uri="{FF2B5EF4-FFF2-40B4-BE49-F238E27FC236}">
                <a16:creationId xmlns:a16="http://schemas.microsoft.com/office/drawing/2014/main" id="{9E8DE8A0-D161-4BF1-BDE0-6E53B18BDDEA}"/>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58373" name="Marcador de pie de página 2">
            <a:extLst>
              <a:ext uri="{FF2B5EF4-FFF2-40B4-BE49-F238E27FC236}">
                <a16:creationId xmlns:a16="http://schemas.microsoft.com/office/drawing/2014/main" id="{336C86E7-2148-4EA8-9013-4CBD8942FD8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58374" name="Marcador de número de diapositiva 3">
            <a:extLst>
              <a:ext uri="{FF2B5EF4-FFF2-40B4-BE49-F238E27FC236}">
                <a16:creationId xmlns:a16="http://schemas.microsoft.com/office/drawing/2014/main" id="{24AC194B-CDD3-41FB-9E0E-9F0815E93D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E12A9E1-93CA-45F0-9485-5E781AE2D54D}" type="slidenum">
              <a:rPr lang="es-ES" altLang="es-MX">
                <a:solidFill>
                  <a:srgbClr val="7030A0"/>
                </a:solidFill>
                <a:latin typeface="Arial Narrow" panose="020B0606020202030204" pitchFamily="34" charset="0"/>
              </a:rPr>
              <a:pPr fontAlgn="base">
                <a:spcBef>
                  <a:spcPct val="0"/>
                </a:spcBef>
                <a:spcAft>
                  <a:spcPct val="0"/>
                </a:spcAft>
              </a:pPr>
              <a:t>26</a:t>
            </a:fld>
            <a:endParaRPr lang="es-ES" altLang="es-MX">
              <a:solidFill>
                <a:srgbClr val="7030A0"/>
              </a:solidFill>
              <a:latin typeface="Arial Narrow" panose="020B0606020202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8">
            <a:extLst>
              <a:ext uri="{FF2B5EF4-FFF2-40B4-BE49-F238E27FC236}">
                <a16:creationId xmlns:a16="http://schemas.microsoft.com/office/drawing/2014/main" id="{15ECFA49-19D4-4D48-821F-5B53A88E8701}"/>
              </a:ext>
            </a:extLst>
          </p:cNvPr>
          <p:cNvSpPr>
            <a:spLocks noGrp="1" noChangeArrowheads="1"/>
          </p:cNvSpPr>
          <p:nvPr>
            <p:ph type="title"/>
          </p:nvPr>
        </p:nvSpPr>
        <p:spPr/>
        <p:txBody>
          <a:bodyPr/>
          <a:lstStyle/>
          <a:p>
            <a:r>
              <a:rPr lang="es-ES" altLang="es-MX"/>
              <a:t>Almacenamiento dinámico, problema de asignación del almacenamiento</a:t>
            </a:r>
          </a:p>
        </p:txBody>
      </p:sp>
      <p:sp>
        <p:nvSpPr>
          <p:cNvPr id="60419" name="Rectangle 9">
            <a:extLst>
              <a:ext uri="{FF2B5EF4-FFF2-40B4-BE49-F238E27FC236}">
                <a16:creationId xmlns:a16="http://schemas.microsoft.com/office/drawing/2014/main" id="{8E79028B-EC96-4277-BE1D-1F37666557FA}"/>
              </a:ext>
            </a:extLst>
          </p:cNvPr>
          <p:cNvSpPr>
            <a:spLocks noGrp="1" noChangeArrowheads="1"/>
          </p:cNvSpPr>
          <p:nvPr>
            <p:ph idx="1"/>
          </p:nvPr>
        </p:nvSpPr>
        <p:spPr/>
        <p:txBody>
          <a:bodyPr/>
          <a:lstStyle/>
          <a:p>
            <a:pPr lvl="1"/>
            <a:r>
              <a:rPr lang="es-ES" altLang="es-MX"/>
              <a:t>Peor ajuste: </a:t>
            </a:r>
          </a:p>
          <a:p>
            <a:pPr lvl="2"/>
            <a:r>
              <a:rPr lang="es-ES" altLang="es-MX"/>
              <a:t>Asigna el hueco más grande </a:t>
            </a:r>
          </a:p>
          <a:p>
            <a:pPr lvl="2"/>
            <a:r>
              <a:rPr lang="es-ES" altLang="es-MX"/>
              <a:t>Debe buscar en toda la lista de huecos</a:t>
            </a:r>
          </a:p>
          <a:p>
            <a:pPr lvl="2"/>
            <a:r>
              <a:rPr lang="es-ES" altLang="es-MX"/>
              <a:t>Produce fragmentos muy grandes</a:t>
            </a:r>
          </a:p>
        </p:txBody>
      </p:sp>
      <p:sp>
        <p:nvSpPr>
          <p:cNvPr id="60420" name="Marcador de fecha 1">
            <a:extLst>
              <a:ext uri="{FF2B5EF4-FFF2-40B4-BE49-F238E27FC236}">
                <a16:creationId xmlns:a16="http://schemas.microsoft.com/office/drawing/2014/main" id="{BB1BE3ED-DC08-4A09-A573-F3876AB7B6E7}"/>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60421" name="Marcador de pie de página 2">
            <a:extLst>
              <a:ext uri="{FF2B5EF4-FFF2-40B4-BE49-F238E27FC236}">
                <a16:creationId xmlns:a16="http://schemas.microsoft.com/office/drawing/2014/main" id="{408910FD-7853-447A-B7FB-02AEF107494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60422" name="Marcador de número de diapositiva 3">
            <a:extLst>
              <a:ext uri="{FF2B5EF4-FFF2-40B4-BE49-F238E27FC236}">
                <a16:creationId xmlns:a16="http://schemas.microsoft.com/office/drawing/2014/main" id="{455630C2-E167-4308-B955-BB4A92142C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294833E-A01D-4FB8-8A7A-CFC5E5EAC199}" type="slidenum">
              <a:rPr lang="es-ES" altLang="es-MX">
                <a:solidFill>
                  <a:srgbClr val="7030A0"/>
                </a:solidFill>
                <a:latin typeface="Arial Narrow" panose="020B0606020202030204" pitchFamily="34" charset="0"/>
              </a:rPr>
              <a:pPr fontAlgn="base">
                <a:spcBef>
                  <a:spcPct val="0"/>
                </a:spcBef>
                <a:spcAft>
                  <a:spcPct val="0"/>
                </a:spcAft>
              </a:pPr>
              <a:t>27</a:t>
            </a:fld>
            <a:endParaRPr lang="es-ES" altLang="es-MX">
              <a:solidFill>
                <a:srgbClr val="7030A0"/>
              </a:solidFill>
              <a:latin typeface="Arial Narrow" panose="020B0606020202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89">
            <a:extLst>
              <a:ext uri="{FF2B5EF4-FFF2-40B4-BE49-F238E27FC236}">
                <a16:creationId xmlns:a16="http://schemas.microsoft.com/office/drawing/2014/main" id="{B8BC5B37-6C9B-4B8A-9C77-53108A2706B0}"/>
              </a:ext>
            </a:extLst>
          </p:cNvPr>
          <p:cNvSpPr>
            <a:spLocks noGrp="1" noChangeArrowheads="1"/>
          </p:cNvSpPr>
          <p:nvPr>
            <p:ph type="title"/>
          </p:nvPr>
        </p:nvSpPr>
        <p:spPr/>
        <p:txBody>
          <a:bodyPr/>
          <a:lstStyle/>
          <a:p>
            <a:r>
              <a:rPr lang="es-MX" altLang="es-MX"/>
              <a:t>Partición dinámica, Algoritmos de ubicación</a:t>
            </a:r>
          </a:p>
        </p:txBody>
      </p:sp>
      <p:sp>
        <p:nvSpPr>
          <p:cNvPr id="62519" name="Marcador de fecha 1">
            <a:extLst>
              <a:ext uri="{FF2B5EF4-FFF2-40B4-BE49-F238E27FC236}">
                <a16:creationId xmlns:a16="http://schemas.microsoft.com/office/drawing/2014/main" id="{B53864B1-BF3F-4633-A596-2E4B401D4777}"/>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62520" name="Marcador de pie de página 2">
            <a:extLst>
              <a:ext uri="{FF2B5EF4-FFF2-40B4-BE49-F238E27FC236}">
                <a16:creationId xmlns:a16="http://schemas.microsoft.com/office/drawing/2014/main" id="{824C4680-0407-45FB-95F8-5A13CD3CB52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62521" name="Marcador de número de diapositiva 3">
            <a:extLst>
              <a:ext uri="{FF2B5EF4-FFF2-40B4-BE49-F238E27FC236}">
                <a16:creationId xmlns:a16="http://schemas.microsoft.com/office/drawing/2014/main" id="{69D453B1-2E43-41DD-B66F-07400BCCA62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E8118AE-D29F-414C-8751-52025302CC55}" type="slidenum">
              <a:rPr lang="es-ES" altLang="es-MX">
                <a:solidFill>
                  <a:srgbClr val="7030A0"/>
                </a:solidFill>
                <a:latin typeface="Arial Narrow" panose="020B0606020202030204" pitchFamily="34" charset="0"/>
              </a:rPr>
              <a:pPr fontAlgn="base">
                <a:spcBef>
                  <a:spcPct val="0"/>
                </a:spcBef>
                <a:spcAft>
                  <a:spcPct val="0"/>
                </a:spcAft>
              </a:pPr>
              <a:t>28</a:t>
            </a:fld>
            <a:endParaRPr lang="es-ES" altLang="es-MX">
              <a:solidFill>
                <a:srgbClr val="7030A0"/>
              </a:solidFill>
              <a:latin typeface="Arial Narrow" panose="020B0606020202030204" pitchFamily="34" charset="0"/>
            </a:endParaRPr>
          </a:p>
        </p:txBody>
      </p:sp>
      <p:sp>
        <p:nvSpPr>
          <p:cNvPr id="54277" name="Rectangle 3">
            <a:extLst>
              <a:ext uri="{FF2B5EF4-FFF2-40B4-BE49-F238E27FC236}">
                <a16:creationId xmlns:a16="http://schemas.microsoft.com/office/drawing/2014/main" id="{27F3F357-A36E-4425-AEBD-4611E10E39D8}"/>
              </a:ext>
            </a:extLst>
          </p:cNvPr>
          <p:cNvSpPr>
            <a:spLocks noChangeArrowheads="1"/>
          </p:cNvSpPr>
          <p:nvPr/>
        </p:nvSpPr>
        <p:spPr bwMode="auto">
          <a:xfrm>
            <a:off x="4040188" y="2336800"/>
            <a:ext cx="533400" cy="201613"/>
          </a:xfrm>
          <a:prstGeom prst="rect">
            <a:avLst/>
          </a:prstGeom>
          <a:solidFill>
            <a:schemeClr val="bg1">
              <a:lumMod val="65000"/>
            </a:schemeClr>
          </a:solidFill>
          <a:ln w="12700">
            <a:solidFill>
              <a:schemeClr val="tx1"/>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s-MX" altLang="es-MX" sz="1800"/>
          </a:p>
        </p:txBody>
      </p:sp>
      <p:sp>
        <p:nvSpPr>
          <p:cNvPr id="54278" name="Rectangle 4">
            <a:extLst>
              <a:ext uri="{FF2B5EF4-FFF2-40B4-BE49-F238E27FC236}">
                <a16:creationId xmlns:a16="http://schemas.microsoft.com/office/drawing/2014/main" id="{200DAA62-4842-42D9-BA20-07CB3439FAFC}"/>
              </a:ext>
            </a:extLst>
          </p:cNvPr>
          <p:cNvSpPr>
            <a:spLocks noChangeArrowheads="1"/>
          </p:cNvSpPr>
          <p:nvPr/>
        </p:nvSpPr>
        <p:spPr bwMode="auto">
          <a:xfrm>
            <a:off x="4040188" y="2673350"/>
            <a:ext cx="533400" cy="134938"/>
          </a:xfrm>
          <a:prstGeom prst="rect">
            <a:avLst/>
          </a:prstGeom>
          <a:solidFill>
            <a:schemeClr val="bg1">
              <a:lumMod val="65000"/>
            </a:schemeClr>
          </a:solidFill>
          <a:ln w="12700">
            <a:solidFill>
              <a:schemeClr val="tx1"/>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s-MX" altLang="es-MX" sz="1800"/>
          </a:p>
        </p:txBody>
      </p:sp>
      <p:sp>
        <p:nvSpPr>
          <p:cNvPr id="54279" name="Rectangle 5">
            <a:extLst>
              <a:ext uri="{FF2B5EF4-FFF2-40B4-BE49-F238E27FC236}">
                <a16:creationId xmlns:a16="http://schemas.microsoft.com/office/drawing/2014/main" id="{400AEC6A-34C4-4429-A659-FBD45570337F}"/>
              </a:ext>
            </a:extLst>
          </p:cNvPr>
          <p:cNvSpPr>
            <a:spLocks noChangeArrowheads="1"/>
          </p:cNvSpPr>
          <p:nvPr/>
        </p:nvSpPr>
        <p:spPr bwMode="auto">
          <a:xfrm>
            <a:off x="4040188" y="3146425"/>
            <a:ext cx="533400" cy="203200"/>
          </a:xfrm>
          <a:prstGeom prst="rect">
            <a:avLst/>
          </a:prstGeom>
          <a:solidFill>
            <a:schemeClr val="bg1">
              <a:lumMod val="65000"/>
            </a:schemeClr>
          </a:solidFill>
          <a:ln w="12700">
            <a:solidFill>
              <a:schemeClr val="tx1"/>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s-MX" altLang="es-MX" sz="1800"/>
          </a:p>
        </p:txBody>
      </p:sp>
      <p:sp>
        <p:nvSpPr>
          <p:cNvPr id="54280" name="Rectangle 6">
            <a:extLst>
              <a:ext uri="{FF2B5EF4-FFF2-40B4-BE49-F238E27FC236}">
                <a16:creationId xmlns:a16="http://schemas.microsoft.com/office/drawing/2014/main" id="{279FA499-D696-48C8-BBB3-D53273F8FD56}"/>
              </a:ext>
            </a:extLst>
          </p:cNvPr>
          <p:cNvSpPr>
            <a:spLocks noChangeArrowheads="1"/>
          </p:cNvSpPr>
          <p:nvPr/>
        </p:nvSpPr>
        <p:spPr bwMode="auto">
          <a:xfrm>
            <a:off x="4040188" y="3619500"/>
            <a:ext cx="533400" cy="404813"/>
          </a:xfrm>
          <a:prstGeom prst="rect">
            <a:avLst/>
          </a:prstGeom>
          <a:solidFill>
            <a:schemeClr val="bg1">
              <a:lumMod val="65000"/>
            </a:schemeClr>
          </a:solidFill>
          <a:ln w="12700">
            <a:solidFill>
              <a:schemeClr val="tx1"/>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s-MX" altLang="es-MX" sz="1800"/>
          </a:p>
        </p:txBody>
      </p:sp>
      <p:sp>
        <p:nvSpPr>
          <p:cNvPr id="62471" name="Line 7">
            <a:extLst>
              <a:ext uri="{FF2B5EF4-FFF2-40B4-BE49-F238E27FC236}">
                <a16:creationId xmlns:a16="http://schemas.microsoft.com/office/drawing/2014/main" id="{8725EE7A-D124-4E39-A894-A3A13940DC88}"/>
              </a:ext>
            </a:extLst>
          </p:cNvPr>
          <p:cNvSpPr>
            <a:spLocks noChangeShapeType="1"/>
          </p:cNvSpPr>
          <p:nvPr/>
        </p:nvSpPr>
        <p:spPr bwMode="auto">
          <a:xfrm>
            <a:off x="4041775" y="3821113"/>
            <a:ext cx="5318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72" name="Rectangle 8">
            <a:extLst>
              <a:ext uri="{FF2B5EF4-FFF2-40B4-BE49-F238E27FC236}">
                <a16:creationId xmlns:a16="http://schemas.microsoft.com/office/drawing/2014/main" id="{7968BA59-F302-47B3-AFAF-4E500B1ACC6F}"/>
              </a:ext>
            </a:extLst>
          </p:cNvPr>
          <p:cNvSpPr>
            <a:spLocks noChangeArrowheads="1"/>
          </p:cNvSpPr>
          <p:nvPr/>
        </p:nvSpPr>
        <p:spPr bwMode="auto">
          <a:xfrm>
            <a:off x="4040188" y="4159250"/>
            <a:ext cx="533400" cy="134938"/>
          </a:xfrm>
          <a:prstGeom prst="rect">
            <a:avLst/>
          </a:prstGeom>
          <a:solidFill>
            <a:schemeClr val="accent1"/>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62473" name="Rectangle 9">
            <a:extLst>
              <a:ext uri="{FF2B5EF4-FFF2-40B4-BE49-F238E27FC236}">
                <a16:creationId xmlns:a16="http://schemas.microsoft.com/office/drawing/2014/main" id="{177605DB-023A-4509-BBC0-404462B6DEC2}"/>
              </a:ext>
            </a:extLst>
          </p:cNvPr>
          <p:cNvSpPr>
            <a:spLocks noChangeArrowheads="1"/>
          </p:cNvSpPr>
          <p:nvPr/>
        </p:nvSpPr>
        <p:spPr bwMode="auto">
          <a:xfrm>
            <a:off x="4040188" y="4362450"/>
            <a:ext cx="533400" cy="606425"/>
          </a:xfrm>
          <a:prstGeom prst="rect">
            <a:avLst/>
          </a:prstGeom>
          <a:solidFill>
            <a:schemeClr val="accent1"/>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54284" name="Rectangle 10">
            <a:extLst>
              <a:ext uri="{FF2B5EF4-FFF2-40B4-BE49-F238E27FC236}">
                <a16:creationId xmlns:a16="http://schemas.microsoft.com/office/drawing/2014/main" id="{CEA60100-81EE-4ABB-B9FB-DE08CE82D68A}"/>
              </a:ext>
            </a:extLst>
          </p:cNvPr>
          <p:cNvSpPr>
            <a:spLocks noChangeArrowheads="1"/>
          </p:cNvSpPr>
          <p:nvPr/>
        </p:nvSpPr>
        <p:spPr bwMode="auto">
          <a:xfrm>
            <a:off x="4040188" y="5172075"/>
            <a:ext cx="533400" cy="269875"/>
          </a:xfrm>
          <a:prstGeom prst="rect">
            <a:avLst/>
          </a:prstGeom>
          <a:solidFill>
            <a:schemeClr val="bg1">
              <a:lumMod val="65000"/>
            </a:schemeClr>
          </a:solidFill>
          <a:ln w="12700">
            <a:solidFill>
              <a:schemeClr val="tx1"/>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s-MX" altLang="es-MX" sz="1800"/>
          </a:p>
        </p:txBody>
      </p:sp>
      <p:sp>
        <p:nvSpPr>
          <p:cNvPr id="62475" name="Line 11">
            <a:extLst>
              <a:ext uri="{FF2B5EF4-FFF2-40B4-BE49-F238E27FC236}">
                <a16:creationId xmlns:a16="http://schemas.microsoft.com/office/drawing/2014/main" id="{42A9360B-B2E4-433E-9E1E-574E3EE83678}"/>
              </a:ext>
            </a:extLst>
          </p:cNvPr>
          <p:cNvSpPr>
            <a:spLocks noChangeShapeType="1"/>
          </p:cNvSpPr>
          <p:nvPr/>
        </p:nvSpPr>
        <p:spPr bwMode="auto">
          <a:xfrm flipV="1">
            <a:off x="4040188" y="2201863"/>
            <a:ext cx="0" cy="1349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76" name="Line 12">
            <a:extLst>
              <a:ext uri="{FF2B5EF4-FFF2-40B4-BE49-F238E27FC236}">
                <a16:creationId xmlns:a16="http://schemas.microsoft.com/office/drawing/2014/main" id="{D1BE49C1-455D-402D-B0FD-41EF5398FBCD}"/>
              </a:ext>
            </a:extLst>
          </p:cNvPr>
          <p:cNvSpPr>
            <a:spLocks noChangeShapeType="1"/>
          </p:cNvSpPr>
          <p:nvPr/>
        </p:nvSpPr>
        <p:spPr bwMode="auto">
          <a:xfrm>
            <a:off x="4041775" y="2201863"/>
            <a:ext cx="5318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77" name="Line 13">
            <a:extLst>
              <a:ext uri="{FF2B5EF4-FFF2-40B4-BE49-F238E27FC236}">
                <a16:creationId xmlns:a16="http://schemas.microsoft.com/office/drawing/2014/main" id="{7661AB0A-DC5F-4F6A-9AF5-A14714E49059}"/>
              </a:ext>
            </a:extLst>
          </p:cNvPr>
          <p:cNvSpPr>
            <a:spLocks noChangeShapeType="1"/>
          </p:cNvSpPr>
          <p:nvPr/>
        </p:nvSpPr>
        <p:spPr bwMode="auto">
          <a:xfrm>
            <a:off x="4573588" y="2201863"/>
            <a:ext cx="0" cy="1349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78" name="Line 14">
            <a:extLst>
              <a:ext uri="{FF2B5EF4-FFF2-40B4-BE49-F238E27FC236}">
                <a16:creationId xmlns:a16="http://schemas.microsoft.com/office/drawing/2014/main" id="{FE3A5EB7-3E53-4B17-BEF3-B9308E1026B4}"/>
              </a:ext>
            </a:extLst>
          </p:cNvPr>
          <p:cNvSpPr>
            <a:spLocks noChangeShapeType="1"/>
          </p:cNvSpPr>
          <p:nvPr/>
        </p:nvSpPr>
        <p:spPr bwMode="auto">
          <a:xfrm>
            <a:off x="4040188" y="2540000"/>
            <a:ext cx="0" cy="133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79" name="Line 15">
            <a:extLst>
              <a:ext uri="{FF2B5EF4-FFF2-40B4-BE49-F238E27FC236}">
                <a16:creationId xmlns:a16="http://schemas.microsoft.com/office/drawing/2014/main" id="{433D5F2F-0085-4533-8CF4-222FAB61C1C3}"/>
              </a:ext>
            </a:extLst>
          </p:cNvPr>
          <p:cNvSpPr>
            <a:spLocks noChangeShapeType="1"/>
          </p:cNvSpPr>
          <p:nvPr/>
        </p:nvSpPr>
        <p:spPr bwMode="auto">
          <a:xfrm>
            <a:off x="4573588" y="2540000"/>
            <a:ext cx="0" cy="133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80" name="Line 16">
            <a:extLst>
              <a:ext uri="{FF2B5EF4-FFF2-40B4-BE49-F238E27FC236}">
                <a16:creationId xmlns:a16="http://schemas.microsoft.com/office/drawing/2014/main" id="{283827F0-08EC-422F-AD29-B89CE2032798}"/>
              </a:ext>
            </a:extLst>
          </p:cNvPr>
          <p:cNvSpPr>
            <a:spLocks noChangeShapeType="1"/>
          </p:cNvSpPr>
          <p:nvPr/>
        </p:nvSpPr>
        <p:spPr bwMode="auto">
          <a:xfrm>
            <a:off x="4040188" y="2809875"/>
            <a:ext cx="0" cy="3365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81" name="Line 17">
            <a:extLst>
              <a:ext uri="{FF2B5EF4-FFF2-40B4-BE49-F238E27FC236}">
                <a16:creationId xmlns:a16="http://schemas.microsoft.com/office/drawing/2014/main" id="{BA34F5DC-F4D2-4374-B354-9BAC86EBCB2C}"/>
              </a:ext>
            </a:extLst>
          </p:cNvPr>
          <p:cNvSpPr>
            <a:spLocks noChangeShapeType="1"/>
          </p:cNvSpPr>
          <p:nvPr/>
        </p:nvSpPr>
        <p:spPr bwMode="auto">
          <a:xfrm>
            <a:off x="4573588" y="2809875"/>
            <a:ext cx="0" cy="3365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82" name="Line 18">
            <a:extLst>
              <a:ext uri="{FF2B5EF4-FFF2-40B4-BE49-F238E27FC236}">
                <a16:creationId xmlns:a16="http://schemas.microsoft.com/office/drawing/2014/main" id="{C1D43D97-D7D5-4DB3-BA2F-2EDECED0A5FC}"/>
              </a:ext>
            </a:extLst>
          </p:cNvPr>
          <p:cNvSpPr>
            <a:spLocks noChangeShapeType="1"/>
          </p:cNvSpPr>
          <p:nvPr/>
        </p:nvSpPr>
        <p:spPr bwMode="auto">
          <a:xfrm>
            <a:off x="4040188" y="3349625"/>
            <a:ext cx="0" cy="2698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83" name="Line 19">
            <a:extLst>
              <a:ext uri="{FF2B5EF4-FFF2-40B4-BE49-F238E27FC236}">
                <a16:creationId xmlns:a16="http://schemas.microsoft.com/office/drawing/2014/main" id="{7E779BCD-60D5-4826-880B-3B507AE28B7E}"/>
              </a:ext>
            </a:extLst>
          </p:cNvPr>
          <p:cNvSpPr>
            <a:spLocks noChangeShapeType="1"/>
          </p:cNvSpPr>
          <p:nvPr/>
        </p:nvSpPr>
        <p:spPr bwMode="auto">
          <a:xfrm>
            <a:off x="4573588" y="3349625"/>
            <a:ext cx="0" cy="2698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84" name="Line 20">
            <a:extLst>
              <a:ext uri="{FF2B5EF4-FFF2-40B4-BE49-F238E27FC236}">
                <a16:creationId xmlns:a16="http://schemas.microsoft.com/office/drawing/2014/main" id="{3FF98F58-3506-44E5-9D8C-EFCFA40CCFDB}"/>
              </a:ext>
            </a:extLst>
          </p:cNvPr>
          <p:cNvSpPr>
            <a:spLocks noChangeShapeType="1"/>
          </p:cNvSpPr>
          <p:nvPr/>
        </p:nvSpPr>
        <p:spPr bwMode="auto">
          <a:xfrm>
            <a:off x="4040188" y="4025900"/>
            <a:ext cx="0" cy="133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85" name="Line 21">
            <a:extLst>
              <a:ext uri="{FF2B5EF4-FFF2-40B4-BE49-F238E27FC236}">
                <a16:creationId xmlns:a16="http://schemas.microsoft.com/office/drawing/2014/main" id="{C2CC106F-D55B-4F9B-BB6E-55AEBB0018A4}"/>
              </a:ext>
            </a:extLst>
          </p:cNvPr>
          <p:cNvSpPr>
            <a:spLocks noChangeShapeType="1"/>
          </p:cNvSpPr>
          <p:nvPr/>
        </p:nvSpPr>
        <p:spPr bwMode="auto">
          <a:xfrm>
            <a:off x="4573588" y="4025900"/>
            <a:ext cx="0" cy="133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86" name="Line 22">
            <a:extLst>
              <a:ext uri="{FF2B5EF4-FFF2-40B4-BE49-F238E27FC236}">
                <a16:creationId xmlns:a16="http://schemas.microsoft.com/office/drawing/2014/main" id="{2C535BEF-5761-4E95-8929-9693BA2219F1}"/>
              </a:ext>
            </a:extLst>
          </p:cNvPr>
          <p:cNvSpPr>
            <a:spLocks noChangeShapeType="1"/>
          </p:cNvSpPr>
          <p:nvPr/>
        </p:nvSpPr>
        <p:spPr bwMode="auto">
          <a:xfrm>
            <a:off x="4040188" y="4295775"/>
            <a:ext cx="0" cy="66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87" name="Line 23">
            <a:extLst>
              <a:ext uri="{FF2B5EF4-FFF2-40B4-BE49-F238E27FC236}">
                <a16:creationId xmlns:a16="http://schemas.microsoft.com/office/drawing/2014/main" id="{3F2DBFE2-3474-43FF-98D2-C7C2AADEDF44}"/>
              </a:ext>
            </a:extLst>
          </p:cNvPr>
          <p:cNvSpPr>
            <a:spLocks noChangeShapeType="1"/>
          </p:cNvSpPr>
          <p:nvPr/>
        </p:nvSpPr>
        <p:spPr bwMode="auto">
          <a:xfrm>
            <a:off x="4573588" y="4295775"/>
            <a:ext cx="0" cy="66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88" name="Line 24">
            <a:extLst>
              <a:ext uri="{FF2B5EF4-FFF2-40B4-BE49-F238E27FC236}">
                <a16:creationId xmlns:a16="http://schemas.microsoft.com/office/drawing/2014/main" id="{107AF683-3A4C-4726-9933-52A9AA7BEF00}"/>
              </a:ext>
            </a:extLst>
          </p:cNvPr>
          <p:cNvSpPr>
            <a:spLocks noChangeShapeType="1"/>
          </p:cNvSpPr>
          <p:nvPr/>
        </p:nvSpPr>
        <p:spPr bwMode="auto">
          <a:xfrm>
            <a:off x="4040188" y="4970463"/>
            <a:ext cx="0" cy="201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89" name="Line 25">
            <a:extLst>
              <a:ext uri="{FF2B5EF4-FFF2-40B4-BE49-F238E27FC236}">
                <a16:creationId xmlns:a16="http://schemas.microsoft.com/office/drawing/2014/main" id="{28AB1EC7-54CC-4266-B0D6-85859AD022CA}"/>
              </a:ext>
            </a:extLst>
          </p:cNvPr>
          <p:cNvSpPr>
            <a:spLocks noChangeShapeType="1"/>
          </p:cNvSpPr>
          <p:nvPr/>
        </p:nvSpPr>
        <p:spPr bwMode="auto">
          <a:xfrm>
            <a:off x="4573588" y="4970463"/>
            <a:ext cx="0" cy="201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90" name="Line 26">
            <a:extLst>
              <a:ext uri="{FF2B5EF4-FFF2-40B4-BE49-F238E27FC236}">
                <a16:creationId xmlns:a16="http://schemas.microsoft.com/office/drawing/2014/main" id="{6604098B-64C2-45E5-B029-F40E4F182153}"/>
              </a:ext>
            </a:extLst>
          </p:cNvPr>
          <p:cNvSpPr>
            <a:spLocks noChangeShapeType="1"/>
          </p:cNvSpPr>
          <p:nvPr/>
        </p:nvSpPr>
        <p:spPr bwMode="auto">
          <a:xfrm>
            <a:off x="4040188" y="5443538"/>
            <a:ext cx="0" cy="5381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91" name="Line 27">
            <a:extLst>
              <a:ext uri="{FF2B5EF4-FFF2-40B4-BE49-F238E27FC236}">
                <a16:creationId xmlns:a16="http://schemas.microsoft.com/office/drawing/2014/main" id="{E9E9912A-06DF-40BA-861E-71C15238ACD6}"/>
              </a:ext>
            </a:extLst>
          </p:cNvPr>
          <p:cNvSpPr>
            <a:spLocks noChangeShapeType="1"/>
          </p:cNvSpPr>
          <p:nvPr/>
        </p:nvSpPr>
        <p:spPr bwMode="auto">
          <a:xfrm>
            <a:off x="4041775" y="5981700"/>
            <a:ext cx="5318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92" name="Line 28">
            <a:extLst>
              <a:ext uri="{FF2B5EF4-FFF2-40B4-BE49-F238E27FC236}">
                <a16:creationId xmlns:a16="http://schemas.microsoft.com/office/drawing/2014/main" id="{A18B7668-FE39-4E45-A92E-C403137B4D80}"/>
              </a:ext>
            </a:extLst>
          </p:cNvPr>
          <p:cNvSpPr>
            <a:spLocks noChangeShapeType="1"/>
          </p:cNvSpPr>
          <p:nvPr/>
        </p:nvSpPr>
        <p:spPr bwMode="auto">
          <a:xfrm flipV="1">
            <a:off x="4573588" y="5443538"/>
            <a:ext cx="0" cy="5381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62493" name="Line 30">
            <a:extLst>
              <a:ext uri="{FF2B5EF4-FFF2-40B4-BE49-F238E27FC236}">
                <a16:creationId xmlns:a16="http://schemas.microsoft.com/office/drawing/2014/main" id="{3E3ACC03-D619-4F98-BA15-31B1BC2D6809}"/>
              </a:ext>
            </a:extLst>
          </p:cNvPr>
          <p:cNvSpPr>
            <a:spLocks noChangeShapeType="1"/>
          </p:cNvSpPr>
          <p:nvPr/>
        </p:nvSpPr>
        <p:spPr bwMode="auto">
          <a:xfrm>
            <a:off x="2924175" y="3956050"/>
            <a:ext cx="1116013"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s-MX"/>
          </a:p>
        </p:txBody>
      </p:sp>
      <p:sp>
        <p:nvSpPr>
          <p:cNvPr id="62494" name="Rectangle 31">
            <a:extLst>
              <a:ext uri="{FF2B5EF4-FFF2-40B4-BE49-F238E27FC236}">
                <a16:creationId xmlns:a16="http://schemas.microsoft.com/office/drawing/2014/main" id="{474F1132-CC00-4377-A4EB-B9533BCF0CFA}"/>
              </a:ext>
            </a:extLst>
          </p:cNvPr>
          <p:cNvSpPr>
            <a:spLocks noChangeArrowheads="1"/>
          </p:cNvSpPr>
          <p:nvPr/>
        </p:nvSpPr>
        <p:spPr bwMode="auto">
          <a:xfrm>
            <a:off x="4802188" y="4699000"/>
            <a:ext cx="152400" cy="134938"/>
          </a:xfrm>
          <a:prstGeom prst="rect">
            <a:avLst/>
          </a:prstGeom>
          <a:solidFill>
            <a:srgbClr val="DDDDDD"/>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82311" name="Rectangle 39">
            <a:extLst>
              <a:ext uri="{FF2B5EF4-FFF2-40B4-BE49-F238E27FC236}">
                <a16:creationId xmlns:a16="http://schemas.microsoft.com/office/drawing/2014/main" id="{C42FECE7-2D1A-4E43-AC94-7280CF2F6197}"/>
              </a:ext>
            </a:extLst>
          </p:cNvPr>
          <p:cNvSpPr>
            <a:spLocks noChangeArrowheads="1"/>
          </p:cNvSpPr>
          <p:nvPr/>
        </p:nvSpPr>
        <p:spPr bwMode="auto">
          <a:xfrm>
            <a:off x="4033838" y="2808288"/>
            <a:ext cx="533400" cy="269875"/>
          </a:xfrm>
          <a:prstGeom prst="rect">
            <a:avLst/>
          </a:prstGeom>
          <a:solidFill>
            <a:srgbClr val="FFFF00"/>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82312" name="Rectangle 40">
            <a:extLst>
              <a:ext uri="{FF2B5EF4-FFF2-40B4-BE49-F238E27FC236}">
                <a16:creationId xmlns:a16="http://schemas.microsoft.com/office/drawing/2014/main" id="{689434DC-21BC-4BA1-8A0C-009F31E47DCD}"/>
              </a:ext>
            </a:extLst>
          </p:cNvPr>
          <p:cNvSpPr>
            <a:spLocks noChangeArrowheads="1"/>
          </p:cNvSpPr>
          <p:nvPr/>
        </p:nvSpPr>
        <p:spPr bwMode="auto">
          <a:xfrm>
            <a:off x="4033838" y="3360738"/>
            <a:ext cx="533400" cy="201612"/>
          </a:xfrm>
          <a:prstGeom prst="rect">
            <a:avLst/>
          </a:prstGeom>
          <a:solidFill>
            <a:schemeClr val="accent2"/>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82313" name="Rectangle 41">
            <a:extLst>
              <a:ext uri="{FF2B5EF4-FFF2-40B4-BE49-F238E27FC236}">
                <a16:creationId xmlns:a16="http://schemas.microsoft.com/office/drawing/2014/main" id="{86E8FB3E-0610-4DD0-BFF6-7D979B62A392}"/>
              </a:ext>
            </a:extLst>
          </p:cNvPr>
          <p:cNvSpPr>
            <a:spLocks noChangeArrowheads="1"/>
          </p:cNvSpPr>
          <p:nvPr/>
        </p:nvSpPr>
        <p:spPr bwMode="auto">
          <a:xfrm>
            <a:off x="4033838" y="5441950"/>
            <a:ext cx="533400" cy="269875"/>
          </a:xfrm>
          <a:prstGeom prst="rect">
            <a:avLst/>
          </a:prstGeom>
          <a:solidFill>
            <a:srgbClr val="0000FF"/>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82330" name="Line 58">
            <a:extLst>
              <a:ext uri="{FF2B5EF4-FFF2-40B4-BE49-F238E27FC236}">
                <a16:creationId xmlns:a16="http://schemas.microsoft.com/office/drawing/2014/main" id="{278AFF80-4F1D-4D95-A760-E364B9F2D55D}"/>
              </a:ext>
            </a:extLst>
          </p:cNvPr>
          <p:cNvSpPr>
            <a:spLocks noChangeShapeType="1"/>
          </p:cNvSpPr>
          <p:nvPr/>
        </p:nvSpPr>
        <p:spPr bwMode="auto">
          <a:xfrm>
            <a:off x="3195638" y="5443538"/>
            <a:ext cx="0" cy="133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2331" name="Line 59">
            <a:extLst>
              <a:ext uri="{FF2B5EF4-FFF2-40B4-BE49-F238E27FC236}">
                <a16:creationId xmlns:a16="http://schemas.microsoft.com/office/drawing/2014/main" id="{1F8B22B1-0BA5-40E5-BE0F-526215514099}"/>
              </a:ext>
            </a:extLst>
          </p:cNvPr>
          <p:cNvSpPr>
            <a:spLocks noChangeShapeType="1"/>
          </p:cNvSpPr>
          <p:nvPr/>
        </p:nvSpPr>
        <p:spPr bwMode="auto">
          <a:xfrm>
            <a:off x="3197225" y="5576888"/>
            <a:ext cx="760413"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82333" name="Line 61">
            <a:extLst>
              <a:ext uri="{FF2B5EF4-FFF2-40B4-BE49-F238E27FC236}">
                <a16:creationId xmlns:a16="http://schemas.microsoft.com/office/drawing/2014/main" id="{917AD9B9-F5B6-48CF-86B8-839C47FD28E1}"/>
              </a:ext>
            </a:extLst>
          </p:cNvPr>
          <p:cNvSpPr>
            <a:spLocks noChangeShapeType="1"/>
          </p:cNvSpPr>
          <p:nvPr/>
        </p:nvSpPr>
        <p:spPr bwMode="auto">
          <a:xfrm>
            <a:off x="2117725" y="3055938"/>
            <a:ext cx="1839913" cy="439737"/>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82334" name="Line 62">
            <a:extLst>
              <a:ext uri="{FF2B5EF4-FFF2-40B4-BE49-F238E27FC236}">
                <a16:creationId xmlns:a16="http://schemas.microsoft.com/office/drawing/2014/main" id="{384AC56B-0147-48E9-B6F2-5993353AA45A}"/>
              </a:ext>
            </a:extLst>
          </p:cNvPr>
          <p:cNvSpPr>
            <a:spLocks noChangeShapeType="1"/>
          </p:cNvSpPr>
          <p:nvPr/>
        </p:nvSpPr>
        <p:spPr bwMode="auto">
          <a:xfrm>
            <a:off x="3195638" y="2743200"/>
            <a:ext cx="0" cy="200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2335" name="Line 63">
            <a:extLst>
              <a:ext uri="{FF2B5EF4-FFF2-40B4-BE49-F238E27FC236}">
                <a16:creationId xmlns:a16="http://schemas.microsoft.com/office/drawing/2014/main" id="{3EB8F2EE-1631-445E-A4F4-AB3EF604D19D}"/>
              </a:ext>
            </a:extLst>
          </p:cNvPr>
          <p:cNvSpPr>
            <a:spLocks noChangeShapeType="1"/>
          </p:cNvSpPr>
          <p:nvPr/>
        </p:nvSpPr>
        <p:spPr bwMode="auto">
          <a:xfrm>
            <a:off x="3197225" y="2943225"/>
            <a:ext cx="760413"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s-MX"/>
          </a:p>
        </p:txBody>
      </p:sp>
      <p:sp>
        <p:nvSpPr>
          <p:cNvPr id="62503" name="Rectangle 64">
            <a:extLst>
              <a:ext uri="{FF2B5EF4-FFF2-40B4-BE49-F238E27FC236}">
                <a16:creationId xmlns:a16="http://schemas.microsoft.com/office/drawing/2014/main" id="{4A121DCE-DFF4-4197-8373-083D8C7E1CDC}"/>
              </a:ext>
            </a:extLst>
          </p:cNvPr>
          <p:cNvSpPr>
            <a:spLocks noChangeArrowheads="1"/>
          </p:cNvSpPr>
          <p:nvPr/>
        </p:nvSpPr>
        <p:spPr bwMode="auto">
          <a:xfrm>
            <a:off x="2268538" y="3602038"/>
            <a:ext cx="12461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000" b="1">
                <a:latin typeface="Arial" panose="020B0604020202020204" pitchFamily="34" charset="0"/>
              </a:rPr>
              <a:t>Último </a:t>
            </a:r>
          </a:p>
          <a:p>
            <a:pPr eaLnBrk="1" hangingPunct="1">
              <a:lnSpc>
                <a:spcPct val="100000"/>
              </a:lnSpc>
              <a:spcBef>
                <a:spcPct val="0"/>
              </a:spcBef>
              <a:buFontTx/>
              <a:buNone/>
            </a:pPr>
            <a:r>
              <a:rPr lang="es-MX" altLang="es-MX" sz="1000" b="1">
                <a:latin typeface="Arial" panose="020B0604020202020204" pitchFamily="34" charset="0"/>
              </a:rPr>
              <a:t>bloque</a:t>
            </a:r>
          </a:p>
          <a:p>
            <a:pPr eaLnBrk="1" hangingPunct="1">
              <a:lnSpc>
                <a:spcPct val="100000"/>
              </a:lnSpc>
              <a:spcBef>
                <a:spcPct val="0"/>
              </a:spcBef>
              <a:buFontTx/>
              <a:buNone/>
            </a:pPr>
            <a:r>
              <a:rPr lang="es-MX" altLang="es-MX" sz="1000" b="1">
                <a:latin typeface="Arial" panose="020B0604020202020204" pitchFamily="34" charset="0"/>
              </a:rPr>
              <a:t>asignado (14K)</a:t>
            </a:r>
          </a:p>
        </p:txBody>
      </p:sp>
      <p:sp>
        <p:nvSpPr>
          <p:cNvPr id="62504" name="Rectangle 67">
            <a:extLst>
              <a:ext uri="{FF2B5EF4-FFF2-40B4-BE49-F238E27FC236}">
                <a16:creationId xmlns:a16="http://schemas.microsoft.com/office/drawing/2014/main" id="{CE0B128F-249F-46E3-B592-786EC2844401}"/>
              </a:ext>
            </a:extLst>
          </p:cNvPr>
          <p:cNvSpPr>
            <a:spLocks noChangeArrowheads="1"/>
          </p:cNvSpPr>
          <p:nvPr/>
        </p:nvSpPr>
        <p:spPr bwMode="auto">
          <a:xfrm>
            <a:off x="4802188" y="4968875"/>
            <a:ext cx="152400" cy="1349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62505" name="Rectangle 68">
            <a:extLst>
              <a:ext uri="{FF2B5EF4-FFF2-40B4-BE49-F238E27FC236}">
                <a16:creationId xmlns:a16="http://schemas.microsoft.com/office/drawing/2014/main" id="{4707F395-1CF5-4E57-9E8C-F27DBCDC647F}"/>
              </a:ext>
            </a:extLst>
          </p:cNvPr>
          <p:cNvSpPr>
            <a:spLocks noChangeArrowheads="1"/>
          </p:cNvSpPr>
          <p:nvPr/>
        </p:nvSpPr>
        <p:spPr bwMode="auto">
          <a:xfrm>
            <a:off x="3752850" y="213360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8K</a:t>
            </a:r>
          </a:p>
        </p:txBody>
      </p:sp>
      <p:sp>
        <p:nvSpPr>
          <p:cNvPr id="62506" name="Rectangle 70">
            <a:extLst>
              <a:ext uri="{FF2B5EF4-FFF2-40B4-BE49-F238E27FC236}">
                <a16:creationId xmlns:a16="http://schemas.microsoft.com/office/drawing/2014/main" id="{D3FEA48F-0238-4FC2-A8DF-AC584C3261BE}"/>
              </a:ext>
            </a:extLst>
          </p:cNvPr>
          <p:cNvSpPr>
            <a:spLocks noChangeArrowheads="1"/>
          </p:cNvSpPr>
          <p:nvPr/>
        </p:nvSpPr>
        <p:spPr bwMode="auto">
          <a:xfrm>
            <a:off x="3679825" y="2498725"/>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12K</a:t>
            </a:r>
          </a:p>
        </p:txBody>
      </p:sp>
      <p:sp>
        <p:nvSpPr>
          <p:cNvPr id="62507" name="Rectangle 72">
            <a:extLst>
              <a:ext uri="{FF2B5EF4-FFF2-40B4-BE49-F238E27FC236}">
                <a16:creationId xmlns:a16="http://schemas.microsoft.com/office/drawing/2014/main" id="{7788FC1A-0F0B-477E-8027-37C9E488EAD0}"/>
              </a:ext>
            </a:extLst>
          </p:cNvPr>
          <p:cNvSpPr>
            <a:spLocks noChangeArrowheads="1"/>
          </p:cNvSpPr>
          <p:nvPr/>
        </p:nvSpPr>
        <p:spPr bwMode="auto">
          <a:xfrm>
            <a:off x="3679825" y="2833688"/>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22K</a:t>
            </a:r>
          </a:p>
        </p:txBody>
      </p:sp>
      <p:sp>
        <p:nvSpPr>
          <p:cNvPr id="62508" name="Rectangle 73">
            <a:extLst>
              <a:ext uri="{FF2B5EF4-FFF2-40B4-BE49-F238E27FC236}">
                <a16:creationId xmlns:a16="http://schemas.microsoft.com/office/drawing/2014/main" id="{B3430B9A-2133-4929-91AD-7667083CE876}"/>
              </a:ext>
            </a:extLst>
          </p:cNvPr>
          <p:cNvSpPr>
            <a:spLocks noChangeArrowheads="1"/>
          </p:cNvSpPr>
          <p:nvPr/>
        </p:nvSpPr>
        <p:spPr bwMode="auto">
          <a:xfrm>
            <a:off x="3679825" y="3349625"/>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18K</a:t>
            </a:r>
          </a:p>
        </p:txBody>
      </p:sp>
      <p:sp>
        <p:nvSpPr>
          <p:cNvPr id="62509" name="Rectangle 74">
            <a:extLst>
              <a:ext uri="{FF2B5EF4-FFF2-40B4-BE49-F238E27FC236}">
                <a16:creationId xmlns:a16="http://schemas.microsoft.com/office/drawing/2014/main" id="{418DEB04-4830-4EB2-9C50-E16DFBD1F81D}"/>
              </a:ext>
            </a:extLst>
          </p:cNvPr>
          <p:cNvSpPr>
            <a:spLocks noChangeArrowheads="1"/>
          </p:cNvSpPr>
          <p:nvPr/>
        </p:nvSpPr>
        <p:spPr bwMode="auto">
          <a:xfrm>
            <a:off x="3770313" y="4227513"/>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6K</a:t>
            </a:r>
          </a:p>
        </p:txBody>
      </p:sp>
      <p:sp>
        <p:nvSpPr>
          <p:cNvPr id="62510" name="Rectangle 76">
            <a:extLst>
              <a:ext uri="{FF2B5EF4-FFF2-40B4-BE49-F238E27FC236}">
                <a16:creationId xmlns:a16="http://schemas.microsoft.com/office/drawing/2014/main" id="{A757076E-4D9B-4F15-9409-94D8EA7B0EC0}"/>
              </a:ext>
            </a:extLst>
          </p:cNvPr>
          <p:cNvSpPr>
            <a:spLocks noChangeArrowheads="1"/>
          </p:cNvSpPr>
          <p:nvPr/>
        </p:nvSpPr>
        <p:spPr bwMode="auto">
          <a:xfrm>
            <a:off x="3751263" y="3983038"/>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8K</a:t>
            </a:r>
          </a:p>
        </p:txBody>
      </p:sp>
      <p:sp>
        <p:nvSpPr>
          <p:cNvPr id="62511" name="Rectangle 78">
            <a:extLst>
              <a:ext uri="{FF2B5EF4-FFF2-40B4-BE49-F238E27FC236}">
                <a16:creationId xmlns:a16="http://schemas.microsoft.com/office/drawing/2014/main" id="{B2ABF775-8297-4647-8B36-1532E392718C}"/>
              </a:ext>
            </a:extLst>
          </p:cNvPr>
          <p:cNvSpPr>
            <a:spLocks noChangeArrowheads="1"/>
          </p:cNvSpPr>
          <p:nvPr/>
        </p:nvSpPr>
        <p:spPr bwMode="auto">
          <a:xfrm>
            <a:off x="3679825" y="4929188"/>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14K</a:t>
            </a:r>
          </a:p>
        </p:txBody>
      </p:sp>
      <p:sp>
        <p:nvSpPr>
          <p:cNvPr id="62512" name="Rectangle 82">
            <a:extLst>
              <a:ext uri="{FF2B5EF4-FFF2-40B4-BE49-F238E27FC236}">
                <a16:creationId xmlns:a16="http://schemas.microsoft.com/office/drawing/2014/main" id="{22FA1F52-BF31-4338-A430-EFDE579104FC}"/>
              </a:ext>
            </a:extLst>
          </p:cNvPr>
          <p:cNvSpPr>
            <a:spLocks noChangeArrowheads="1"/>
          </p:cNvSpPr>
          <p:nvPr/>
        </p:nvSpPr>
        <p:spPr bwMode="auto">
          <a:xfrm>
            <a:off x="3679825" y="5603875"/>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36K</a:t>
            </a:r>
          </a:p>
        </p:txBody>
      </p:sp>
      <p:sp>
        <p:nvSpPr>
          <p:cNvPr id="182356" name="Rectangle 84">
            <a:extLst>
              <a:ext uri="{FF2B5EF4-FFF2-40B4-BE49-F238E27FC236}">
                <a16:creationId xmlns:a16="http://schemas.microsoft.com/office/drawing/2014/main" id="{C7DF6719-615C-48CD-83E2-5CD449A9A8C4}"/>
              </a:ext>
            </a:extLst>
          </p:cNvPr>
          <p:cNvSpPr>
            <a:spLocks noChangeArrowheads="1"/>
          </p:cNvSpPr>
          <p:nvPr/>
        </p:nvSpPr>
        <p:spPr bwMode="auto">
          <a:xfrm>
            <a:off x="2586038" y="5172075"/>
            <a:ext cx="11541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000" b="1">
                <a:latin typeface="Arial" panose="020B0604020202020204" pitchFamily="34" charset="0"/>
              </a:rPr>
              <a:t>Siguiente ajuste</a:t>
            </a:r>
          </a:p>
        </p:txBody>
      </p:sp>
      <p:sp>
        <p:nvSpPr>
          <p:cNvPr id="62514" name="Rectangle 85">
            <a:extLst>
              <a:ext uri="{FF2B5EF4-FFF2-40B4-BE49-F238E27FC236}">
                <a16:creationId xmlns:a16="http://schemas.microsoft.com/office/drawing/2014/main" id="{E7DE3BD6-A9CD-44EE-BB90-3CD7534F0B1D}"/>
              </a:ext>
            </a:extLst>
          </p:cNvPr>
          <p:cNvSpPr>
            <a:spLocks noChangeArrowheads="1"/>
          </p:cNvSpPr>
          <p:nvPr/>
        </p:nvSpPr>
        <p:spPr bwMode="auto">
          <a:xfrm>
            <a:off x="4943475" y="4900613"/>
            <a:ext cx="9159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000" b="1">
                <a:latin typeface="Arial" panose="020B0604020202020204" pitchFamily="34" charset="0"/>
              </a:rPr>
              <a:t>Bloque libre</a:t>
            </a:r>
          </a:p>
        </p:txBody>
      </p:sp>
      <p:sp>
        <p:nvSpPr>
          <p:cNvPr id="62515" name="Rectangle 86">
            <a:extLst>
              <a:ext uri="{FF2B5EF4-FFF2-40B4-BE49-F238E27FC236}">
                <a16:creationId xmlns:a16="http://schemas.microsoft.com/office/drawing/2014/main" id="{9A43AA21-CDEE-4143-8994-F4355C2C9F75}"/>
              </a:ext>
            </a:extLst>
          </p:cNvPr>
          <p:cNvSpPr>
            <a:spLocks noChangeArrowheads="1"/>
          </p:cNvSpPr>
          <p:nvPr/>
        </p:nvSpPr>
        <p:spPr bwMode="auto">
          <a:xfrm>
            <a:off x="4878388" y="4632325"/>
            <a:ext cx="1330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000" b="1">
                <a:latin typeface="Arial" panose="020B0604020202020204" pitchFamily="34" charset="0"/>
              </a:rPr>
              <a:t>Bloque asignado</a:t>
            </a:r>
          </a:p>
        </p:txBody>
      </p:sp>
      <p:sp>
        <p:nvSpPr>
          <p:cNvPr id="182359" name="Rectangle 87">
            <a:extLst>
              <a:ext uri="{FF2B5EF4-FFF2-40B4-BE49-F238E27FC236}">
                <a16:creationId xmlns:a16="http://schemas.microsoft.com/office/drawing/2014/main" id="{9F6DD2A9-8C0D-4149-BB0B-47EB6E61AAD9}"/>
              </a:ext>
            </a:extLst>
          </p:cNvPr>
          <p:cNvSpPr>
            <a:spLocks noChangeArrowheads="1"/>
          </p:cNvSpPr>
          <p:nvPr/>
        </p:nvSpPr>
        <p:spPr bwMode="auto">
          <a:xfrm>
            <a:off x="1411288" y="2778125"/>
            <a:ext cx="922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Mejor ajuste</a:t>
            </a:r>
          </a:p>
        </p:txBody>
      </p:sp>
      <p:sp>
        <p:nvSpPr>
          <p:cNvPr id="182360" name="Rectangle 88">
            <a:extLst>
              <a:ext uri="{FF2B5EF4-FFF2-40B4-BE49-F238E27FC236}">
                <a16:creationId xmlns:a16="http://schemas.microsoft.com/office/drawing/2014/main" id="{AF0915DB-E4B5-498C-A7B9-ED49B0C61AF7}"/>
              </a:ext>
            </a:extLst>
          </p:cNvPr>
          <p:cNvSpPr>
            <a:spLocks noChangeArrowheads="1"/>
          </p:cNvSpPr>
          <p:nvPr/>
        </p:nvSpPr>
        <p:spPr bwMode="auto">
          <a:xfrm>
            <a:off x="2763838" y="2538413"/>
            <a:ext cx="984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Primer ajuste</a:t>
            </a:r>
          </a:p>
        </p:txBody>
      </p:sp>
      <p:sp>
        <p:nvSpPr>
          <p:cNvPr id="62518" name="Text Box 90">
            <a:extLst>
              <a:ext uri="{FF2B5EF4-FFF2-40B4-BE49-F238E27FC236}">
                <a16:creationId xmlns:a16="http://schemas.microsoft.com/office/drawing/2014/main" id="{1AE6FC0E-CFE1-437F-84F4-2C4098FEE011}"/>
              </a:ext>
            </a:extLst>
          </p:cNvPr>
          <p:cNvSpPr txBox="1">
            <a:spLocks noChangeArrowheads="1"/>
          </p:cNvSpPr>
          <p:nvPr/>
        </p:nvSpPr>
        <p:spPr bwMode="auto">
          <a:xfrm>
            <a:off x="5465763" y="2033588"/>
            <a:ext cx="326548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Se necesita una partición para un proceso que requiere 16 Kb.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3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2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23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23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8236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8233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8233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82311"/>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23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23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23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8235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8233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82312"/>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23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23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23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231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8235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82330"/>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82331"/>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823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11" grpId="0" animBg="1"/>
      <p:bldP spid="182311" grpId="1" animBg="1"/>
      <p:bldP spid="182312" grpId="0" animBg="1"/>
      <p:bldP spid="182312" grpId="1" animBg="1"/>
      <p:bldP spid="182313" grpId="0" animBg="1"/>
      <p:bldP spid="182313" grpId="1" animBg="1"/>
      <p:bldP spid="182356" grpId="0"/>
      <p:bldP spid="182356" grpId="1"/>
      <p:bldP spid="182359" grpId="0"/>
      <p:bldP spid="182359" grpId="1"/>
      <p:bldP spid="182360" grpId="0"/>
      <p:bldP spid="182360"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a:extLst>
              <a:ext uri="{FF2B5EF4-FFF2-40B4-BE49-F238E27FC236}">
                <a16:creationId xmlns:a16="http://schemas.microsoft.com/office/drawing/2014/main" id="{715C2442-1972-417A-8896-ADFC963F559A}"/>
              </a:ext>
            </a:extLst>
          </p:cNvPr>
          <p:cNvSpPr>
            <a:spLocks noGrp="1" noChangeArrowheads="1"/>
          </p:cNvSpPr>
          <p:nvPr>
            <p:ph type="title"/>
          </p:nvPr>
        </p:nvSpPr>
        <p:spPr/>
        <p:txBody>
          <a:bodyPr/>
          <a:lstStyle/>
          <a:p>
            <a:r>
              <a:rPr lang="es-ES" altLang="es-MX"/>
              <a:t>Fragmentación</a:t>
            </a:r>
          </a:p>
        </p:txBody>
      </p:sp>
      <p:sp>
        <p:nvSpPr>
          <p:cNvPr id="64515" name="Rectangle 1027">
            <a:extLst>
              <a:ext uri="{FF2B5EF4-FFF2-40B4-BE49-F238E27FC236}">
                <a16:creationId xmlns:a16="http://schemas.microsoft.com/office/drawing/2014/main" id="{83CC4E62-A762-49CC-8FBD-4562D4B90C64}"/>
              </a:ext>
            </a:extLst>
          </p:cNvPr>
          <p:cNvSpPr>
            <a:spLocks noGrp="1" noChangeArrowheads="1"/>
          </p:cNvSpPr>
          <p:nvPr>
            <p:ph idx="1"/>
          </p:nvPr>
        </p:nvSpPr>
        <p:spPr>
          <a:xfrm>
            <a:off x="457200" y="1771650"/>
            <a:ext cx="3978275" cy="3935413"/>
          </a:xfrm>
        </p:spPr>
        <p:txBody>
          <a:bodyPr/>
          <a:lstStyle/>
          <a:p>
            <a:r>
              <a:rPr lang="es-ES" altLang="es-MX"/>
              <a:t>Fragmentación externa</a:t>
            </a:r>
          </a:p>
          <a:p>
            <a:pPr lvl="1"/>
            <a:r>
              <a:rPr lang="es-ES" altLang="es-MX"/>
              <a:t>Existe un espacio de memoria para satisfacer una solicitud, pero no es contiguo</a:t>
            </a:r>
          </a:p>
          <a:p>
            <a:pPr>
              <a:buFontTx/>
              <a:buNone/>
            </a:pPr>
            <a:endParaRPr lang="es-ES" altLang="es-MX"/>
          </a:p>
        </p:txBody>
      </p:sp>
      <p:sp>
        <p:nvSpPr>
          <p:cNvPr id="64523" name="Marcador de fecha 1">
            <a:extLst>
              <a:ext uri="{FF2B5EF4-FFF2-40B4-BE49-F238E27FC236}">
                <a16:creationId xmlns:a16="http://schemas.microsoft.com/office/drawing/2014/main" id="{AD4F094F-74E5-4E0D-892B-8F9E892C637C}"/>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64524" name="Marcador de pie de página 2">
            <a:extLst>
              <a:ext uri="{FF2B5EF4-FFF2-40B4-BE49-F238E27FC236}">
                <a16:creationId xmlns:a16="http://schemas.microsoft.com/office/drawing/2014/main" id="{A1640CE0-D92D-47D9-B874-ED9224A8146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64525" name="Marcador de número de diapositiva 3">
            <a:extLst>
              <a:ext uri="{FF2B5EF4-FFF2-40B4-BE49-F238E27FC236}">
                <a16:creationId xmlns:a16="http://schemas.microsoft.com/office/drawing/2014/main" id="{E8553B3F-C69C-4113-8907-04C71BEA8CB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CFB97AB-BF16-4F27-BF5A-9869E723A7F1}" type="slidenum">
              <a:rPr lang="es-ES" altLang="es-MX">
                <a:solidFill>
                  <a:srgbClr val="7030A0"/>
                </a:solidFill>
                <a:latin typeface="Arial Narrow" panose="020B0606020202030204" pitchFamily="34" charset="0"/>
              </a:rPr>
              <a:pPr fontAlgn="base">
                <a:spcBef>
                  <a:spcPct val="0"/>
                </a:spcBef>
                <a:spcAft>
                  <a:spcPct val="0"/>
                </a:spcAft>
              </a:pPr>
              <a:t>29</a:t>
            </a:fld>
            <a:endParaRPr lang="es-ES" altLang="es-MX">
              <a:solidFill>
                <a:srgbClr val="7030A0"/>
              </a:solidFill>
              <a:latin typeface="Arial Narrow" panose="020B0606020202030204" pitchFamily="34" charset="0"/>
            </a:endParaRPr>
          </a:p>
        </p:txBody>
      </p:sp>
      <p:sp>
        <p:nvSpPr>
          <p:cNvPr id="64516" name="Rectangle 1028">
            <a:extLst>
              <a:ext uri="{FF2B5EF4-FFF2-40B4-BE49-F238E27FC236}">
                <a16:creationId xmlns:a16="http://schemas.microsoft.com/office/drawing/2014/main" id="{43AE7DF6-DAD4-43A5-A875-2D511EC7B073}"/>
              </a:ext>
            </a:extLst>
          </p:cNvPr>
          <p:cNvSpPr>
            <a:spLocks noChangeArrowheads="1"/>
          </p:cNvSpPr>
          <p:nvPr/>
        </p:nvSpPr>
        <p:spPr bwMode="auto">
          <a:xfrm>
            <a:off x="5902325" y="1835150"/>
            <a:ext cx="1828800" cy="3871913"/>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2709" name="Rectangle 1029">
            <a:extLst>
              <a:ext uri="{FF2B5EF4-FFF2-40B4-BE49-F238E27FC236}">
                <a16:creationId xmlns:a16="http://schemas.microsoft.com/office/drawing/2014/main" id="{4B3F5EE2-7CE4-4336-86AA-7ED1A60A16B6}"/>
              </a:ext>
            </a:extLst>
          </p:cNvPr>
          <p:cNvSpPr>
            <a:spLocks noChangeArrowheads="1"/>
          </p:cNvSpPr>
          <p:nvPr/>
        </p:nvSpPr>
        <p:spPr bwMode="auto">
          <a:xfrm>
            <a:off x="5902325" y="2082800"/>
            <a:ext cx="1828800" cy="820738"/>
          </a:xfrm>
          <a:prstGeom prst="rect">
            <a:avLst/>
          </a:prstGeom>
          <a:solidFill>
            <a:srgbClr val="0000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2710" name="Rectangle 1030">
            <a:extLst>
              <a:ext uri="{FF2B5EF4-FFF2-40B4-BE49-F238E27FC236}">
                <a16:creationId xmlns:a16="http://schemas.microsoft.com/office/drawing/2014/main" id="{344EB325-C0FD-4250-ADDD-C1118B3C0188}"/>
              </a:ext>
            </a:extLst>
          </p:cNvPr>
          <p:cNvSpPr>
            <a:spLocks noChangeArrowheads="1"/>
          </p:cNvSpPr>
          <p:nvPr/>
        </p:nvSpPr>
        <p:spPr bwMode="auto">
          <a:xfrm>
            <a:off x="5902325" y="3306763"/>
            <a:ext cx="1828800" cy="1057275"/>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2711" name="Rectangle 1031">
            <a:extLst>
              <a:ext uri="{FF2B5EF4-FFF2-40B4-BE49-F238E27FC236}">
                <a16:creationId xmlns:a16="http://schemas.microsoft.com/office/drawing/2014/main" id="{A18A3A6A-DEA5-46B4-93EE-5F4AACB86E14}"/>
              </a:ext>
            </a:extLst>
          </p:cNvPr>
          <p:cNvSpPr>
            <a:spLocks noChangeArrowheads="1"/>
          </p:cNvSpPr>
          <p:nvPr/>
        </p:nvSpPr>
        <p:spPr bwMode="auto">
          <a:xfrm>
            <a:off x="5902325" y="4600575"/>
            <a:ext cx="1828800" cy="771525"/>
          </a:xfrm>
          <a:prstGeom prst="rect">
            <a:avLst/>
          </a:prstGeom>
          <a:solidFill>
            <a:schemeClr val="accent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2712" name="Line 1032">
            <a:extLst>
              <a:ext uri="{FF2B5EF4-FFF2-40B4-BE49-F238E27FC236}">
                <a16:creationId xmlns:a16="http://schemas.microsoft.com/office/drawing/2014/main" id="{2E93C98E-99E0-47FF-8D7D-60C6635CB5E2}"/>
              </a:ext>
            </a:extLst>
          </p:cNvPr>
          <p:cNvSpPr>
            <a:spLocks noChangeShapeType="1"/>
          </p:cNvSpPr>
          <p:nvPr/>
        </p:nvSpPr>
        <p:spPr bwMode="auto">
          <a:xfrm flipV="1">
            <a:off x="4916488" y="3152775"/>
            <a:ext cx="962025" cy="18161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72714" name="Line 1034">
            <a:extLst>
              <a:ext uri="{FF2B5EF4-FFF2-40B4-BE49-F238E27FC236}">
                <a16:creationId xmlns:a16="http://schemas.microsoft.com/office/drawing/2014/main" id="{54362818-8B4E-44F0-8A34-C19838E62721}"/>
              </a:ext>
            </a:extLst>
          </p:cNvPr>
          <p:cNvSpPr>
            <a:spLocks noChangeShapeType="1"/>
          </p:cNvSpPr>
          <p:nvPr/>
        </p:nvSpPr>
        <p:spPr bwMode="auto">
          <a:xfrm flipV="1">
            <a:off x="5118100" y="4518025"/>
            <a:ext cx="784225" cy="48736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72715" name="Text Box 1035">
            <a:extLst>
              <a:ext uri="{FF2B5EF4-FFF2-40B4-BE49-F238E27FC236}">
                <a16:creationId xmlns:a16="http://schemas.microsoft.com/office/drawing/2014/main" id="{1FFDD01F-DBA5-41C6-836B-ED0E460994D4}"/>
              </a:ext>
            </a:extLst>
          </p:cNvPr>
          <p:cNvSpPr txBox="1">
            <a:spLocks noChangeArrowheads="1"/>
          </p:cNvSpPr>
          <p:nvPr/>
        </p:nvSpPr>
        <p:spPr bwMode="auto">
          <a:xfrm>
            <a:off x="3117850" y="5013325"/>
            <a:ext cx="253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rPr>
              <a:t>Fragmentación externa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wipe(up)">
                                      <p:cBhvr>
                                        <p:cTn id="7" dur="500"/>
                                        <p:tgtEl>
                                          <p:spTgt spid="7270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2710"/>
                                        </p:tgtEl>
                                        <p:attrNameLst>
                                          <p:attrName>style.visibility</p:attrName>
                                        </p:attrNameLst>
                                      </p:cBhvr>
                                      <p:to>
                                        <p:strVal val="visible"/>
                                      </p:to>
                                    </p:set>
                                    <p:animEffect transition="in" filter="wipe(up)">
                                      <p:cBhvr>
                                        <p:cTn id="11" dur="500"/>
                                        <p:tgtEl>
                                          <p:spTgt spid="72710"/>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2711"/>
                                        </p:tgtEl>
                                        <p:attrNameLst>
                                          <p:attrName>style.visibility</p:attrName>
                                        </p:attrNameLst>
                                      </p:cBhvr>
                                      <p:to>
                                        <p:strVal val="visible"/>
                                      </p:to>
                                    </p:set>
                                    <p:animEffect transition="in" filter="wipe(up)">
                                      <p:cBhvr>
                                        <p:cTn id="15" dur="500"/>
                                        <p:tgtEl>
                                          <p:spTgt spid="72711"/>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72712"/>
                                        </p:tgtEl>
                                        <p:attrNameLst>
                                          <p:attrName>style.visibility</p:attrName>
                                        </p:attrNameLst>
                                      </p:cBhvr>
                                      <p:to>
                                        <p:strVal val="visible"/>
                                      </p:to>
                                    </p:set>
                                    <p:animEffect transition="in" filter="wipe(down)">
                                      <p:cBhvr>
                                        <p:cTn id="19" dur="500"/>
                                        <p:tgtEl>
                                          <p:spTgt spid="72712"/>
                                        </p:tgtEl>
                                      </p:cBhvr>
                                    </p:animEffect>
                                  </p:childTnLst>
                                </p:cTn>
                              </p:par>
                              <p:par>
                                <p:cTn id="20" presetID="22" presetClass="entr" presetSubtype="4" fill="hold" nodeType="withEffect">
                                  <p:stCondLst>
                                    <p:cond delay="0"/>
                                  </p:stCondLst>
                                  <p:childTnLst>
                                    <p:set>
                                      <p:cBhvr>
                                        <p:cTn id="21" dur="1" fill="hold">
                                          <p:stCondLst>
                                            <p:cond delay="0"/>
                                          </p:stCondLst>
                                        </p:cTn>
                                        <p:tgtEl>
                                          <p:spTgt spid="72714"/>
                                        </p:tgtEl>
                                        <p:attrNameLst>
                                          <p:attrName>style.visibility</p:attrName>
                                        </p:attrNameLst>
                                      </p:cBhvr>
                                      <p:to>
                                        <p:strVal val="visible"/>
                                      </p:to>
                                    </p:set>
                                    <p:animEffect transition="in" filter="wipe(down)">
                                      <p:cBhvr>
                                        <p:cTn id="22" dur="500"/>
                                        <p:tgtEl>
                                          <p:spTgt spid="72714"/>
                                        </p:tgtEl>
                                      </p:cBhvr>
                                    </p:animEffect>
                                  </p:childTnLst>
                                </p:cTn>
                              </p:par>
                            </p:childTnLst>
                          </p:cTn>
                        </p:par>
                        <p:par>
                          <p:cTn id="23" fill="hold" nodeType="afterGroup">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72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nimBg="1"/>
      <p:bldP spid="72710" grpId="0" animBg="1"/>
      <p:bldP spid="72711" grpId="0" animBg="1"/>
      <p:bldP spid="727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74E160F3-BB61-4E6E-ABB4-D472070384E6}"/>
              </a:ext>
            </a:extLst>
          </p:cNvPr>
          <p:cNvSpPr>
            <a:spLocks noGrp="1" noChangeArrowheads="1"/>
          </p:cNvSpPr>
          <p:nvPr>
            <p:ph type="title"/>
          </p:nvPr>
        </p:nvSpPr>
        <p:spPr/>
        <p:txBody>
          <a:bodyPr/>
          <a:lstStyle/>
          <a:p>
            <a:r>
              <a:rPr lang="es-ES" altLang="es-MX"/>
              <a:t>Introducción</a:t>
            </a:r>
          </a:p>
        </p:txBody>
      </p:sp>
      <p:sp>
        <p:nvSpPr>
          <p:cNvPr id="61443" name="Rectangle 1027">
            <a:extLst>
              <a:ext uri="{FF2B5EF4-FFF2-40B4-BE49-F238E27FC236}">
                <a16:creationId xmlns:a16="http://schemas.microsoft.com/office/drawing/2014/main" id="{A301C3B1-5C32-4770-A2B8-47E19090033B}"/>
              </a:ext>
            </a:extLst>
          </p:cNvPr>
          <p:cNvSpPr>
            <a:spLocks noGrp="1" noChangeArrowheads="1"/>
          </p:cNvSpPr>
          <p:nvPr>
            <p:ph idx="1"/>
          </p:nvPr>
        </p:nvSpPr>
        <p:spPr/>
        <p:txBody>
          <a:bodyPr/>
          <a:lstStyle/>
          <a:p>
            <a:r>
              <a:rPr lang="es-ES" altLang="es-MX"/>
              <a:t>Un programa debe traerse a memoria y establecerse dentro de un proceso a ser ejecutado.</a:t>
            </a:r>
          </a:p>
        </p:txBody>
      </p:sp>
      <p:sp>
        <p:nvSpPr>
          <p:cNvPr id="14340" name="Marcador de fecha 1">
            <a:extLst>
              <a:ext uri="{FF2B5EF4-FFF2-40B4-BE49-F238E27FC236}">
                <a16:creationId xmlns:a16="http://schemas.microsoft.com/office/drawing/2014/main" id="{A26FAB21-19C3-4C84-A0C3-B02FED67177E}"/>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4341" name="Marcador de pie de página 2">
            <a:extLst>
              <a:ext uri="{FF2B5EF4-FFF2-40B4-BE49-F238E27FC236}">
                <a16:creationId xmlns:a16="http://schemas.microsoft.com/office/drawing/2014/main" id="{34334A6B-158B-478B-B155-50588E2B61D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4342" name="Marcador de número de diapositiva 3">
            <a:extLst>
              <a:ext uri="{FF2B5EF4-FFF2-40B4-BE49-F238E27FC236}">
                <a16:creationId xmlns:a16="http://schemas.microsoft.com/office/drawing/2014/main" id="{BA3BB3DD-2148-45AF-BB5C-91EB338D3E3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F2F3672-6043-4E47-9CF5-D1B30E7D6ADE}" type="slidenum">
              <a:rPr lang="es-ES" altLang="es-MX">
                <a:solidFill>
                  <a:srgbClr val="7030A0"/>
                </a:solidFill>
                <a:latin typeface="Arial Narrow" panose="020B0606020202030204" pitchFamily="34" charset="0"/>
              </a:rPr>
              <a:pPr fontAlgn="base">
                <a:spcBef>
                  <a:spcPct val="0"/>
                </a:spcBef>
                <a:spcAft>
                  <a:spcPct val="0"/>
                </a:spcAft>
              </a:pPr>
              <a:t>3</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26262F0-6960-460F-9BF2-12A580F102B5}"/>
              </a:ext>
            </a:extLst>
          </p:cNvPr>
          <p:cNvSpPr>
            <a:spLocks noGrp="1" noChangeArrowheads="1"/>
          </p:cNvSpPr>
          <p:nvPr>
            <p:ph type="title"/>
          </p:nvPr>
        </p:nvSpPr>
        <p:spPr/>
        <p:txBody>
          <a:bodyPr/>
          <a:lstStyle/>
          <a:p>
            <a:r>
              <a:rPr lang="es-ES" altLang="es-MX"/>
              <a:t>Fragmentación</a:t>
            </a:r>
          </a:p>
        </p:txBody>
      </p:sp>
      <p:sp>
        <p:nvSpPr>
          <p:cNvPr id="66563" name="Rectangle 3">
            <a:extLst>
              <a:ext uri="{FF2B5EF4-FFF2-40B4-BE49-F238E27FC236}">
                <a16:creationId xmlns:a16="http://schemas.microsoft.com/office/drawing/2014/main" id="{9961135A-8CD8-4C23-81B9-7EF1F239D81C}"/>
              </a:ext>
            </a:extLst>
          </p:cNvPr>
          <p:cNvSpPr>
            <a:spLocks noGrp="1" noChangeArrowheads="1"/>
          </p:cNvSpPr>
          <p:nvPr>
            <p:ph idx="1"/>
          </p:nvPr>
        </p:nvSpPr>
        <p:spPr>
          <a:xfrm>
            <a:off x="457200" y="1828800"/>
            <a:ext cx="3978275" cy="3935413"/>
          </a:xfrm>
        </p:spPr>
        <p:txBody>
          <a:bodyPr/>
          <a:lstStyle/>
          <a:p>
            <a:r>
              <a:rPr lang="es-ES" altLang="es-MX"/>
              <a:t>Fragmentación interna</a:t>
            </a:r>
          </a:p>
          <a:p>
            <a:pPr lvl="1"/>
            <a:r>
              <a:rPr lang="es-ES" altLang="es-MX"/>
              <a:t>La memoria asignada es un poco mayor a la memoria solicitada</a:t>
            </a:r>
          </a:p>
          <a:p>
            <a:pPr lvl="1"/>
            <a:r>
              <a:rPr lang="es-ES" altLang="es-MX"/>
              <a:t>Esta pequeña cantidad de memoria que sobra dentro de la partición que no se usa</a:t>
            </a:r>
          </a:p>
        </p:txBody>
      </p:sp>
      <p:sp>
        <p:nvSpPr>
          <p:cNvPr id="66569" name="Marcador de fecha 1">
            <a:extLst>
              <a:ext uri="{FF2B5EF4-FFF2-40B4-BE49-F238E27FC236}">
                <a16:creationId xmlns:a16="http://schemas.microsoft.com/office/drawing/2014/main" id="{6688B6C4-4E0D-4C03-8F22-EA556282D4D5}"/>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66570" name="Marcador de pie de página 2">
            <a:extLst>
              <a:ext uri="{FF2B5EF4-FFF2-40B4-BE49-F238E27FC236}">
                <a16:creationId xmlns:a16="http://schemas.microsoft.com/office/drawing/2014/main" id="{BEADB7B8-768F-46C9-989E-11B0217701C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66571" name="Marcador de número de diapositiva 3">
            <a:extLst>
              <a:ext uri="{FF2B5EF4-FFF2-40B4-BE49-F238E27FC236}">
                <a16:creationId xmlns:a16="http://schemas.microsoft.com/office/drawing/2014/main" id="{551699F3-3A04-4697-9662-A3E3E6F7333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B1EC3E6-6F5C-416C-928D-D72A8578DC06}" type="slidenum">
              <a:rPr lang="es-ES" altLang="es-MX">
                <a:solidFill>
                  <a:srgbClr val="7030A0"/>
                </a:solidFill>
                <a:latin typeface="Arial Narrow" panose="020B0606020202030204" pitchFamily="34" charset="0"/>
              </a:rPr>
              <a:pPr fontAlgn="base">
                <a:spcBef>
                  <a:spcPct val="0"/>
                </a:spcBef>
                <a:spcAft>
                  <a:spcPct val="0"/>
                </a:spcAft>
              </a:pPr>
              <a:t>30</a:t>
            </a:fld>
            <a:endParaRPr lang="es-ES" altLang="es-MX">
              <a:solidFill>
                <a:srgbClr val="7030A0"/>
              </a:solidFill>
              <a:latin typeface="Arial Narrow" panose="020B0606020202030204" pitchFamily="34" charset="0"/>
            </a:endParaRPr>
          </a:p>
        </p:txBody>
      </p:sp>
      <p:sp>
        <p:nvSpPr>
          <p:cNvPr id="66564" name="Rectangle 4">
            <a:extLst>
              <a:ext uri="{FF2B5EF4-FFF2-40B4-BE49-F238E27FC236}">
                <a16:creationId xmlns:a16="http://schemas.microsoft.com/office/drawing/2014/main" id="{8A2AF610-DCE2-4EA6-9E6B-90F95ABA801D}"/>
              </a:ext>
            </a:extLst>
          </p:cNvPr>
          <p:cNvSpPr>
            <a:spLocks noChangeArrowheads="1"/>
          </p:cNvSpPr>
          <p:nvPr/>
        </p:nvSpPr>
        <p:spPr bwMode="auto">
          <a:xfrm>
            <a:off x="5889625" y="1892300"/>
            <a:ext cx="1876425" cy="3871913"/>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35525" name="Rectangle 5">
            <a:extLst>
              <a:ext uri="{FF2B5EF4-FFF2-40B4-BE49-F238E27FC236}">
                <a16:creationId xmlns:a16="http://schemas.microsoft.com/office/drawing/2014/main" id="{17F3E3E9-BA3E-451D-A2CE-87E1BA704FE7}"/>
              </a:ext>
            </a:extLst>
          </p:cNvPr>
          <p:cNvSpPr>
            <a:spLocks noChangeArrowheads="1"/>
          </p:cNvSpPr>
          <p:nvPr/>
        </p:nvSpPr>
        <p:spPr bwMode="auto">
          <a:xfrm>
            <a:off x="5902325" y="2139950"/>
            <a:ext cx="1828800" cy="18415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35527" name="Rectangle 7">
            <a:extLst>
              <a:ext uri="{FF2B5EF4-FFF2-40B4-BE49-F238E27FC236}">
                <a16:creationId xmlns:a16="http://schemas.microsoft.com/office/drawing/2014/main" id="{A47586F3-4289-4515-BE9F-C24B879ECF03}"/>
              </a:ext>
            </a:extLst>
          </p:cNvPr>
          <p:cNvSpPr>
            <a:spLocks noChangeArrowheads="1"/>
          </p:cNvSpPr>
          <p:nvPr/>
        </p:nvSpPr>
        <p:spPr bwMode="auto">
          <a:xfrm>
            <a:off x="5911850" y="2130425"/>
            <a:ext cx="1828800" cy="1687513"/>
          </a:xfrm>
          <a:prstGeom prst="rect">
            <a:avLst/>
          </a:prstGeom>
          <a:solidFill>
            <a:srgbClr val="99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35528" name="Text Box 8">
            <a:extLst>
              <a:ext uri="{FF2B5EF4-FFF2-40B4-BE49-F238E27FC236}">
                <a16:creationId xmlns:a16="http://schemas.microsoft.com/office/drawing/2014/main" id="{8606D8B8-3B72-4F87-81EA-66201268A6F5}"/>
              </a:ext>
            </a:extLst>
          </p:cNvPr>
          <p:cNvSpPr txBox="1">
            <a:spLocks noChangeArrowheads="1"/>
          </p:cNvSpPr>
          <p:nvPr/>
        </p:nvSpPr>
        <p:spPr bwMode="auto">
          <a:xfrm>
            <a:off x="3838575" y="5019675"/>
            <a:ext cx="17351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rPr>
              <a:t>Fragmentación interna</a:t>
            </a:r>
          </a:p>
        </p:txBody>
      </p:sp>
      <p:sp>
        <p:nvSpPr>
          <p:cNvPr id="235529" name="Line 9">
            <a:extLst>
              <a:ext uri="{FF2B5EF4-FFF2-40B4-BE49-F238E27FC236}">
                <a16:creationId xmlns:a16="http://schemas.microsoft.com/office/drawing/2014/main" id="{2BE1D184-B8FE-4C1D-9C06-7AC0DB1BEDFC}"/>
              </a:ext>
            </a:extLst>
          </p:cNvPr>
          <p:cNvSpPr>
            <a:spLocks noChangeShapeType="1"/>
          </p:cNvSpPr>
          <p:nvPr/>
        </p:nvSpPr>
        <p:spPr bwMode="auto">
          <a:xfrm flipV="1">
            <a:off x="4630738" y="3946525"/>
            <a:ext cx="1235075" cy="1092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5525"/>
                                        </p:tgtEl>
                                        <p:attrNameLst>
                                          <p:attrName>style.visibility</p:attrName>
                                        </p:attrNameLst>
                                      </p:cBhvr>
                                      <p:to>
                                        <p:strVal val="visible"/>
                                      </p:to>
                                    </p:set>
                                    <p:animEffect transition="in" filter="wipe(up)">
                                      <p:cBhvr>
                                        <p:cTn id="7" dur="500"/>
                                        <p:tgtEl>
                                          <p:spTgt spid="235525"/>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5527"/>
                                        </p:tgtEl>
                                        <p:attrNameLst>
                                          <p:attrName>style.visibility</p:attrName>
                                        </p:attrNameLst>
                                      </p:cBhvr>
                                      <p:to>
                                        <p:strVal val="visible"/>
                                      </p:to>
                                    </p:set>
                                    <p:animEffect transition="in" filter="wipe(up)">
                                      <p:cBhvr>
                                        <p:cTn id="11" dur="500"/>
                                        <p:tgtEl>
                                          <p:spTgt spid="235527"/>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235529"/>
                                        </p:tgtEl>
                                        <p:attrNameLst>
                                          <p:attrName>style.visibility</p:attrName>
                                        </p:attrNameLst>
                                      </p:cBhvr>
                                      <p:to>
                                        <p:strVal val="visible"/>
                                      </p:to>
                                    </p:set>
                                    <p:animEffect transition="in" filter="wipe(down)">
                                      <p:cBhvr>
                                        <p:cTn id="15" dur="500"/>
                                        <p:tgtEl>
                                          <p:spTgt spid="235529"/>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235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animBg="1"/>
      <p:bldP spid="235527" grpId="0" animBg="1"/>
      <p:bldP spid="2355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730ECF7-BA96-4E63-9CAC-71711D219892}"/>
              </a:ext>
            </a:extLst>
          </p:cNvPr>
          <p:cNvSpPr>
            <a:spLocks noGrp="1" noChangeArrowheads="1"/>
          </p:cNvSpPr>
          <p:nvPr>
            <p:ph type="title"/>
          </p:nvPr>
        </p:nvSpPr>
        <p:spPr/>
        <p:txBody>
          <a:bodyPr/>
          <a:lstStyle/>
          <a:p>
            <a:r>
              <a:rPr lang="es-ES" altLang="es-MX"/>
              <a:t>Fragmentación</a:t>
            </a:r>
          </a:p>
        </p:txBody>
      </p:sp>
      <p:sp>
        <p:nvSpPr>
          <p:cNvPr id="184323" name="Rectangle 3">
            <a:extLst>
              <a:ext uri="{FF2B5EF4-FFF2-40B4-BE49-F238E27FC236}">
                <a16:creationId xmlns:a16="http://schemas.microsoft.com/office/drawing/2014/main" id="{6A35C2F7-B4DC-4FA0-AA88-F3F015BC5EC8}"/>
              </a:ext>
            </a:extLst>
          </p:cNvPr>
          <p:cNvSpPr>
            <a:spLocks noGrp="1" noChangeArrowheads="1"/>
          </p:cNvSpPr>
          <p:nvPr>
            <p:ph idx="1"/>
          </p:nvPr>
        </p:nvSpPr>
        <p:spPr>
          <a:xfrm>
            <a:off x="457200" y="1790700"/>
            <a:ext cx="3967163" cy="3871913"/>
          </a:xfrm>
        </p:spPr>
        <p:txBody>
          <a:bodyPr/>
          <a:lstStyle/>
          <a:p>
            <a:r>
              <a:rPr lang="es-ES" altLang="es-MX" sz="2000"/>
              <a:t>Reducir la fragmentación externa por compactación</a:t>
            </a:r>
          </a:p>
          <a:p>
            <a:pPr lvl="1"/>
            <a:r>
              <a:rPr lang="es-ES" altLang="es-MX" sz="2000"/>
              <a:t>Desplazar el contenido de la memoria para tener toda la memoria disponible en un solo bloque</a:t>
            </a:r>
          </a:p>
          <a:p>
            <a:pPr lvl="1"/>
            <a:r>
              <a:rPr lang="es-ES" altLang="es-MX" sz="2000"/>
              <a:t>La compactación se puede hacer solo si la recolocación es dinámica</a:t>
            </a:r>
          </a:p>
          <a:p>
            <a:pPr lvl="2"/>
            <a:r>
              <a:rPr lang="es-ES" altLang="es-MX" sz="1800"/>
              <a:t>Se hace durante el tiempo de ejecución</a:t>
            </a:r>
          </a:p>
        </p:txBody>
      </p:sp>
      <p:sp>
        <p:nvSpPr>
          <p:cNvPr id="68618" name="Marcador de fecha 1">
            <a:extLst>
              <a:ext uri="{FF2B5EF4-FFF2-40B4-BE49-F238E27FC236}">
                <a16:creationId xmlns:a16="http://schemas.microsoft.com/office/drawing/2014/main" id="{9D2576A0-5A48-47D6-A43C-CA187CCE777F}"/>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68619" name="Marcador de pie de página 2">
            <a:extLst>
              <a:ext uri="{FF2B5EF4-FFF2-40B4-BE49-F238E27FC236}">
                <a16:creationId xmlns:a16="http://schemas.microsoft.com/office/drawing/2014/main" id="{5FFBD7EC-2B47-468F-A6DF-4FCCBDFEFD5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68620" name="Marcador de número de diapositiva 3">
            <a:extLst>
              <a:ext uri="{FF2B5EF4-FFF2-40B4-BE49-F238E27FC236}">
                <a16:creationId xmlns:a16="http://schemas.microsoft.com/office/drawing/2014/main" id="{CE13F8F6-C7A1-4042-8E07-97F9E7C787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89DF674-6C2E-4E6D-B471-006DC4A38EA1}" type="slidenum">
              <a:rPr lang="es-ES" altLang="es-MX">
                <a:solidFill>
                  <a:srgbClr val="7030A0"/>
                </a:solidFill>
                <a:latin typeface="Arial Narrow" panose="020B0606020202030204" pitchFamily="34" charset="0"/>
              </a:rPr>
              <a:pPr fontAlgn="base">
                <a:spcBef>
                  <a:spcPct val="0"/>
                </a:spcBef>
                <a:spcAft>
                  <a:spcPct val="0"/>
                </a:spcAft>
              </a:pPr>
              <a:t>31</a:t>
            </a:fld>
            <a:endParaRPr lang="es-ES" altLang="es-MX">
              <a:solidFill>
                <a:srgbClr val="7030A0"/>
              </a:solidFill>
              <a:latin typeface="Arial Narrow" panose="020B0606020202030204" pitchFamily="34" charset="0"/>
            </a:endParaRPr>
          </a:p>
        </p:txBody>
      </p:sp>
      <p:sp>
        <p:nvSpPr>
          <p:cNvPr id="68612" name="Rectangle 4">
            <a:extLst>
              <a:ext uri="{FF2B5EF4-FFF2-40B4-BE49-F238E27FC236}">
                <a16:creationId xmlns:a16="http://schemas.microsoft.com/office/drawing/2014/main" id="{44728F11-E5ED-470E-94EC-ADF559D235D7}"/>
              </a:ext>
            </a:extLst>
          </p:cNvPr>
          <p:cNvSpPr>
            <a:spLocks noChangeArrowheads="1"/>
          </p:cNvSpPr>
          <p:nvPr/>
        </p:nvSpPr>
        <p:spPr bwMode="auto">
          <a:xfrm>
            <a:off x="5902325" y="1854200"/>
            <a:ext cx="1828800" cy="3871913"/>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68613" name="Rectangle 5">
            <a:extLst>
              <a:ext uri="{FF2B5EF4-FFF2-40B4-BE49-F238E27FC236}">
                <a16:creationId xmlns:a16="http://schemas.microsoft.com/office/drawing/2014/main" id="{2ED05E8F-B658-48CF-B8C8-DC229620DC14}"/>
              </a:ext>
            </a:extLst>
          </p:cNvPr>
          <p:cNvSpPr>
            <a:spLocks noChangeArrowheads="1"/>
          </p:cNvSpPr>
          <p:nvPr/>
        </p:nvSpPr>
        <p:spPr bwMode="auto">
          <a:xfrm>
            <a:off x="5902325" y="2101850"/>
            <a:ext cx="1828800" cy="820738"/>
          </a:xfrm>
          <a:prstGeom prst="rect">
            <a:avLst/>
          </a:prstGeom>
          <a:solidFill>
            <a:srgbClr val="0000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84326" name="Rectangle 6">
            <a:extLst>
              <a:ext uri="{FF2B5EF4-FFF2-40B4-BE49-F238E27FC236}">
                <a16:creationId xmlns:a16="http://schemas.microsoft.com/office/drawing/2014/main" id="{2C88FF12-5963-400B-B46A-A98618750A78}"/>
              </a:ext>
            </a:extLst>
          </p:cNvPr>
          <p:cNvSpPr>
            <a:spLocks noChangeArrowheads="1"/>
          </p:cNvSpPr>
          <p:nvPr/>
        </p:nvSpPr>
        <p:spPr bwMode="auto">
          <a:xfrm>
            <a:off x="5902325" y="3325813"/>
            <a:ext cx="1828800" cy="1057275"/>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84327" name="Rectangle 7">
            <a:extLst>
              <a:ext uri="{FF2B5EF4-FFF2-40B4-BE49-F238E27FC236}">
                <a16:creationId xmlns:a16="http://schemas.microsoft.com/office/drawing/2014/main" id="{AB096160-9AA6-4417-8FBA-3CE132A6FE42}"/>
              </a:ext>
            </a:extLst>
          </p:cNvPr>
          <p:cNvSpPr>
            <a:spLocks noChangeArrowheads="1"/>
          </p:cNvSpPr>
          <p:nvPr/>
        </p:nvSpPr>
        <p:spPr bwMode="auto">
          <a:xfrm>
            <a:off x="5902325" y="4619625"/>
            <a:ext cx="1828800" cy="771525"/>
          </a:xfrm>
          <a:prstGeom prst="rect">
            <a:avLst/>
          </a:prstGeom>
          <a:solidFill>
            <a:schemeClr val="accent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84328" name="Rectangle 8">
            <a:extLst>
              <a:ext uri="{FF2B5EF4-FFF2-40B4-BE49-F238E27FC236}">
                <a16:creationId xmlns:a16="http://schemas.microsoft.com/office/drawing/2014/main" id="{7DF85B35-D61D-43E5-A741-1157208CBCA9}"/>
              </a:ext>
            </a:extLst>
          </p:cNvPr>
          <p:cNvSpPr>
            <a:spLocks noChangeArrowheads="1"/>
          </p:cNvSpPr>
          <p:nvPr/>
        </p:nvSpPr>
        <p:spPr bwMode="auto">
          <a:xfrm>
            <a:off x="5907088" y="2930525"/>
            <a:ext cx="1828800" cy="1057275"/>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84329" name="Rectangle 9">
            <a:extLst>
              <a:ext uri="{FF2B5EF4-FFF2-40B4-BE49-F238E27FC236}">
                <a16:creationId xmlns:a16="http://schemas.microsoft.com/office/drawing/2014/main" id="{F131454F-2E36-4D33-9B36-D2904CF786ED}"/>
              </a:ext>
            </a:extLst>
          </p:cNvPr>
          <p:cNvSpPr>
            <a:spLocks noChangeArrowheads="1"/>
          </p:cNvSpPr>
          <p:nvPr/>
        </p:nvSpPr>
        <p:spPr bwMode="auto">
          <a:xfrm>
            <a:off x="5907088" y="3990975"/>
            <a:ext cx="1828800" cy="771525"/>
          </a:xfrm>
          <a:prstGeom prst="rect">
            <a:avLst/>
          </a:prstGeom>
          <a:solidFill>
            <a:schemeClr val="accent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8432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84327"/>
                                        </p:tgtEl>
                                        <p:attrNameLst>
                                          <p:attrName>style.visibility</p:attrName>
                                        </p:attrNameLst>
                                      </p:cBhvr>
                                      <p:to>
                                        <p:strVal val="hidden"/>
                                      </p:to>
                                    </p:set>
                                  </p:childTnLst>
                                </p:cTn>
                              </p:par>
                            </p:childTnLst>
                          </p:cTn>
                        </p:par>
                        <p:par>
                          <p:cTn id="17" fill="hold" nodeType="afterGroup">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8432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8432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84323">
                                            <p:txEl>
                                              <p:pRg st="2" end="2"/>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84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6" grpId="0" animBg="1"/>
      <p:bldP spid="184327" grpId="0" animBg="1"/>
      <p:bldP spid="184328" grpId="0" animBg="1"/>
      <p:bldP spid="1843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a:extLst>
              <a:ext uri="{FF2B5EF4-FFF2-40B4-BE49-F238E27FC236}">
                <a16:creationId xmlns:a16="http://schemas.microsoft.com/office/drawing/2014/main" id="{6898B52C-87EA-4D6A-9FAA-131EC0F5514C}"/>
              </a:ext>
            </a:extLst>
          </p:cNvPr>
          <p:cNvSpPr>
            <a:spLocks noGrp="1" noChangeArrowheads="1"/>
          </p:cNvSpPr>
          <p:nvPr>
            <p:ph type="title"/>
          </p:nvPr>
        </p:nvSpPr>
        <p:spPr/>
        <p:txBody>
          <a:bodyPr/>
          <a:lstStyle/>
          <a:p>
            <a:r>
              <a:rPr lang="es-ES" altLang="es-MX"/>
              <a:t>Paginación</a:t>
            </a:r>
          </a:p>
        </p:txBody>
      </p:sp>
      <p:sp>
        <p:nvSpPr>
          <p:cNvPr id="73731" name="Rectangle 1027">
            <a:extLst>
              <a:ext uri="{FF2B5EF4-FFF2-40B4-BE49-F238E27FC236}">
                <a16:creationId xmlns:a16="http://schemas.microsoft.com/office/drawing/2014/main" id="{AE8D6F0F-D2AE-4968-9410-FFCF48A929AB}"/>
              </a:ext>
            </a:extLst>
          </p:cNvPr>
          <p:cNvSpPr>
            <a:spLocks noGrp="1" noChangeArrowheads="1"/>
          </p:cNvSpPr>
          <p:nvPr>
            <p:ph idx="1"/>
          </p:nvPr>
        </p:nvSpPr>
        <p:spPr/>
        <p:txBody>
          <a:bodyPr rtlCol="0">
            <a:normAutofit lnSpcReduction="10000"/>
          </a:bodyPr>
          <a:lstStyle/>
          <a:p>
            <a:pPr fontAlgn="auto">
              <a:spcAft>
                <a:spcPts val="0"/>
              </a:spcAft>
              <a:defRPr/>
            </a:pPr>
            <a:r>
              <a:rPr lang="es-ES" altLang="es-MX"/>
              <a:t>Divide la memoria física en bloques de tamaño fijo llamados marcos</a:t>
            </a:r>
          </a:p>
          <a:p>
            <a:pPr lvl="1" fontAlgn="auto">
              <a:spcAft>
                <a:spcPts val="0"/>
              </a:spcAft>
              <a:defRPr/>
            </a:pPr>
            <a:r>
              <a:rPr lang="es-ES" altLang="es-MX"/>
              <a:t>El tamaño es potencia de 2, usualmente entre 512 y 8192 bytes</a:t>
            </a:r>
          </a:p>
          <a:p>
            <a:pPr fontAlgn="auto">
              <a:spcAft>
                <a:spcPts val="0"/>
              </a:spcAft>
              <a:defRPr/>
            </a:pPr>
            <a:r>
              <a:rPr lang="es-ES" altLang="es-MX"/>
              <a:t>Divide los procesos en bloques del mismo tamaño llamados páginas</a:t>
            </a:r>
          </a:p>
          <a:p>
            <a:pPr fontAlgn="auto">
              <a:spcAft>
                <a:spcPts val="0"/>
              </a:spcAft>
              <a:defRPr/>
            </a:pPr>
            <a:r>
              <a:rPr lang="es-ES" altLang="es-MX"/>
              <a:t>El espacio de direcciones lógico de un proceso puede no estar contiguo</a:t>
            </a:r>
          </a:p>
          <a:p>
            <a:pPr lvl="1" fontAlgn="auto">
              <a:spcAft>
                <a:spcPts val="0"/>
              </a:spcAft>
              <a:defRPr/>
            </a:pPr>
            <a:r>
              <a:rPr lang="es-ES" altLang="es-MX"/>
              <a:t>Los procesos se cargan en memoria física en los marcos que estén disponibles</a:t>
            </a:r>
          </a:p>
          <a:p>
            <a:pPr fontAlgn="auto">
              <a:spcAft>
                <a:spcPts val="0"/>
              </a:spcAft>
              <a:defRPr/>
            </a:pPr>
            <a:r>
              <a:rPr lang="es-ES" altLang="es-MX"/>
              <a:t>Lleva registro de todos los marcos libres</a:t>
            </a:r>
          </a:p>
        </p:txBody>
      </p:sp>
      <p:sp>
        <p:nvSpPr>
          <p:cNvPr id="70660" name="Marcador de fecha 1">
            <a:extLst>
              <a:ext uri="{FF2B5EF4-FFF2-40B4-BE49-F238E27FC236}">
                <a16:creationId xmlns:a16="http://schemas.microsoft.com/office/drawing/2014/main" id="{9E571B64-28E6-418F-9CAD-06C394884143}"/>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70661" name="Marcador de pie de página 2">
            <a:extLst>
              <a:ext uri="{FF2B5EF4-FFF2-40B4-BE49-F238E27FC236}">
                <a16:creationId xmlns:a16="http://schemas.microsoft.com/office/drawing/2014/main" id="{B4DFA337-E2CC-401E-9D87-EEE4B3A9816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70662" name="Marcador de número de diapositiva 3">
            <a:extLst>
              <a:ext uri="{FF2B5EF4-FFF2-40B4-BE49-F238E27FC236}">
                <a16:creationId xmlns:a16="http://schemas.microsoft.com/office/drawing/2014/main" id="{1EC5A87F-905E-403C-B2CC-AB1EED6ECD2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741D9FE-8FB2-4F9F-96E6-801FFFF5E8FF}" type="slidenum">
              <a:rPr lang="es-ES" altLang="es-MX">
                <a:solidFill>
                  <a:srgbClr val="7030A0"/>
                </a:solidFill>
                <a:latin typeface="Arial Narrow" panose="020B0606020202030204" pitchFamily="34" charset="0"/>
              </a:rPr>
              <a:pPr fontAlgn="base">
                <a:spcBef>
                  <a:spcPct val="0"/>
                </a:spcBef>
                <a:spcAft>
                  <a:spcPct val="0"/>
                </a:spcAft>
              </a:pPr>
              <a:t>32</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0AB9982D-AB3B-47EE-96AA-4A585DC64D58}"/>
              </a:ext>
            </a:extLst>
          </p:cNvPr>
          <p:cNvSpPr>
            <a:spLocks noGrp="1" noChangeArrowheads="1"/>
          </p:cNvSpPr>
          <p:nvPr>
            <p:ph type="title"/>
          </p:nvPr>
        </p:nvSpPr>
        <p:spPr/>
        <p:txBody>
          <a:bodyPr/>
          <a:lstStyle/>
          <a:p>
            <a:r>
              <a:rPr lang="es-ES" altLang="es-MX"/>
              <a:t>Paginación</a:t>
            </a:r>
          </a:p>
        </p:txBody>
      </p:sp>
      <p:sp>
        <p:nvSpPr>
          <p:cNvPr id="186371" name="Rectangle 3">
            <a:extLst>
              <a:ext uri="{FF2B5EF4-FFF2-40B4-BE49-F238E27FC236}">
                <a16:creationId xmlns:a16="http://schemas.microsoft.com/office/drawing/2014/main" id="{3393DCDE-55D2-4ED3-A435-E01A4EE94D7D}"/>
              </a:ext>
            </a:extLst>
          </p:cNvPr>
          <p:cNvSpPr>
            <a:spLocks noGrp="1" noChangeArrowheads="1"/>
          </p:cNvSpPr>
          <p:nvPr>
            <p:ph idx="1"/>
          </p:nvPr>
        </p:nvSpPr>
        <p:spPr/>
        <p:txBody>
          <a:bodyPr/>
          <a:lstStyle/>
          <a:p>
            <a:r>
              <a:rPr lang="es-ES" altLang="es-MX"/>
              <a:t>Para ejecutar un programa de </a:t>
            </a:r>
            <a:r>
              <a:rPr lang="es-ES" altLang="es-MX" i="1"/>
              <a:t>n</a:t>
            </a:r>
            <a:r>
              <a:rPr lang="es-ES" altLang="es-MX"/>
              <a:t> páginas, se necesitan </a:t>
            </a:r>
            <a:r>
              <a:rPr lang="es-ES" altLang="es-MX" i="1"/>
              <a:t>n</a:t>
            </a:r>
            <a:r>
              <a:rPr lang="es-ES" altLang="es-MX"/>
              <a:t> marcos libres para cargar el programa</a:t>
            </a:r>
          </a:p>
          <a:p>
            <a:r>
              <a:rPr lang="es-ES" altLang="es-MX"/>
              <a:t>Una tabla de páginas para traducir direcciones lógicas a direcciones físicas</a:t>
            </a:r>
          </a:p>
          <a:p>
            <a:r>
              <a:rPr lang="es-ES" altLang="es-MX"/>
              <a:t>Hay fragmentación interna</a:t>
            </a:r>
          </a:p>
        </p:txBody>
      </p:sp>
      <p:sp>
        <p:nvSpPr>
          <p:cNvPr id="72708" name="Marcador de fecha 1">
            <a:extLst>
              <a:ext uri="{FF2B5EF4-FFF2-40B4-BE49-F238E27FC236}">
                <a16:creationId xmlns:a16="http://schemas.microsoft.com/office/drawing/2014/main" id="{A197BCC5-7E40-4F6A-8AD3-997CAAF44FC5}"/>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72709" name="Marcador de pie de página 2">
            <a:extLst>
              <a:ext uri="{FF2B5EF4-FFF2-40B4-BE49-F238E27FC236}">
                <a16:creationId xmlns:a16="http://schemas.microsoft.com/office/drawing/2014/main" id="{B456D2C9-C299-4499-A896-2D53B35CB73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72710" name="Marcador de número de diapositiva 3">
            <a:extLst>
              <a:ext uri="{FF2B5EF4-FFF2-40B4-BE49-F238E27FC236}">
                <a16:creationId xmlns:a16="http://schemas.microsoft.com/office/drawing/2014/main" id="{6A4D7CDB-A141-4357-9746-C9C97175E8E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2BD68EB-D06A-47A8-A0AA-0CDA279B19E1}" type="slidenum">
              <a:rPr lang="es-ES" altLang="es-MX">
                <a:solidFill>
                  <a:srgbClr val="7030A0"/>
                </a:solidFill>
                <a:latin typeface="Arial Narrow" panose="020B0606020202030204" pitchFamily="34" charset="0"/>
              </a:rPr>
              <a:pPr fontAlgn="base">
                <a:spcBef>
                  <a:spcPct val="0"/>
                </a:spcBef>
                <a:spcAft>
                  <a:spcPct val="0"/>
                </a:spcAft>
              </a:pPr>
              <a:t>33</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6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6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a:extLst>
              <a:ext uri="{FF2B5EF4-FFF2-40B4-BE49-F238E27FC236}">
                <a16:creationId xmlns:a16="http://schemas.microsoft.com/office/drawing/2014/main" id="{45DE4DEE-93A1-4718-BA30-9A5D8E05344D}"/>
              </a:ext>
            </a:extLst>
          </p:cNvPr>
          <p:cNvSpPr>
            <a:spLocks noGrp="1" noChangeArrowheads="1"/>
          </p:cNvSpPr>
          <p:nvPr>
            <p:ph type="title"/>
          </p:nvPr>
        </p:nvSpPr>
        <p:spPr/>
        <p:txBody>
          <a:bodyPr/>
          <a:lstStyle/>
          <a:p>
            <a:r>
              <a:rPr lang="es-MX" altLang="es-MX"/>
              <a:t>Paginación</a:t>
            </a:r>
          </a:p>
        </p:txBody>
      </p:sp>
      <p:sp>
        <p:nvSpPr>
          <p:cNvPr id="74777" name="Marcador de fecha 5">
            <a:extLst>
              <a:ext uri="{FF2B5EF4-FFF2-40B4-BE49-F238E27FC236}">
                <a16:creationId xmlns:a16="http://schemas.microsoft.com/office/drawing/2014/main" id="{3BA7D4C8-343E-4986-BB27-1D9612D8F863}"/>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74778" name="Marcador de pie de página 6">
            <a:extLst>
              <a:ext uri="{FF2B5EF4-FFF2-40B4-BE49-F238E27FC236}">
                <a16:creationId xmlns:a16="http://schemas.microsoft.com/office/drawing/2014/main" id="{E22D3346-40B4-46A1-A788-D56445CB931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74779" name="Marcador de número de diapositiva 7">
            <a:extLst>
              <a:ext uri="{FF2B5EF4-FFF2-40B4-BE49-F238E27FC236}">
                <a16:creationId xmlns:a16="http://schemas.microsoft.com/office/drawing/2014/main" id="{A27F7971-85D1-4F5A-96F6-A69B1416A13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AA6C306-6E74-461E-B186-3518B433D625}" type="slidenum">
              <a:rPr lang="es-ES" altLang="es-MX">
                <a:solidFill>
                  <a:srgbClr val="7030A0"/>
                </a:solidFill>
                <a:latin typeface="Arial Narrow" panose="020B0606020202030204" pitchFamily="34" charset="0"/>
              </a:rPr>
              <a:pPr fontAlgn="base">
                <a:spcBef>
                  <a:spcPct val="0"/>
                </a:spcBef>
                <a:spcAft>
                  <a:spcPct val="0"/>
                </a:spcAft>
              </a:pPr>
              <a:t>34</a:t>
            </a:fld>
            <a:endParaRPr lang="es-ES" altLang="es-MX">
              <a:solidFill>
                <a:srgbClr val="7030A0"/>
              </a:solidFill>
              <a:latin typeface="Arial Narrow" panose="020B0606020202030204" pitchFamily="34" charset="0"/>
            </a:endParaRPr>
          </a:p>
        </p:txBody>
      </p:sp>
      <p:sp>
        <p:nvSpPr>
          <p:cNvPr id="74755" name="Rectangle 2">
            <a:extLst>
              <a:ext uri="{FF2B5EF4-FFF2-40B4-BE49-F238E27FC236}">
                <a16:creationId xmlns:a16="http://schemas.microsoft.com/office/drawing/2014/main" id="{D18CAE96-725A-4678-A8C2-579E010CA5FD}"/>
              </a:ext>
            </a:extLst>
          </p:cNvPr>
          <p:cNvSpPr>
            <a:spLocks noChangeArrowheads="1"/>
          </p:cNvSpPr>
          <p:nvPr/>
        </p:nvSpPr>
        <p:spPr bwMode="auto">
          <a:xfrm>
            <a:off x="3054350" y="1714500"/>
            <a:ext cx="9890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600" b="1">
                <a:latin typeface="Times New Roman" panose="02020603050405020304" pitchFamily="18" charset="0"/>
              </a:rPr>
              <a:t>Número</a:t>
            </a:r>
          </a:p>
          <a:p>
            <a:pPr eaLnBrk="1" hangingPunct="1">
              <a:lnSpc>
                <a:spcPct val="100000"/>
              </a:lnSpc>
              <a:spcBef>
                <a:spcPct val="0"/>
              </a:spcBef>
              <a:buFontTx/>
              <a:buNone/>
            </a:pPr>
            <a:r>
              <a:rPr lang="es-MX" altLang="es-MX" sz="1600" b="1">
                <a:latin typeface="Times New Roman" panose="02020603050405020304" pitchFamily="18" charset="0"/>
              </a:rPr>
              <a:t>de marco</a:t>
            </a:r>
          </a:p>
        </p:txBody>
      </p:sp>
      <p:sp>
        <p:nvSpPr>
          <p:cNvPr id="74756" name="Rectangle 4">
            <a:extLst>
              <a:ext uri="{FF2B5EF4-FFF2-40B4-BE49-F238E27FC236}">
                <a16:creationId xmlns:a16="http://schemas.microsoft.com/office/drawing/2014/main" id="{05596FCE-CEB8-4316-B022-2139F890BE46}"/>
              </a:ext>
            </a:extLst>
          </p:cNvPr>
          <p:cNvSpPr>
            <a:spLocks noChangeArrowheads="1"/>
          </p:cNvSpPr>
          <p:nvPr/>
        </p:nvSpPr>
        <p:spPr bwMode="auto">
          <a:xfrm>
            <a:off x="3702050" y="2363788"/>
            <a:ext cx="1511300"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4757" name="Rectangle 5">
            <a:extLst>
              <a:ext uri="{FF2B5EF4-FFF2-40B4-BE49-F238E27FC236}">
                <a16:creationId xmlns:a16="http://schemas.microsoft.com/office/drawing/2014/main" id="{E5AFE698-CBA5-4559-93E4-A5C6CD8A1194}"/>
              </a:ext>
            </a:extLst>
          </p:cNvPr>
          <p:cNvSpPr>
            <a:spLocks noChangeArrowheads="1"/>
          </p:cNvSpPr>
          <p:nvPr/>
        </p:nvSpPr>
        <p:spPr bwMode="auto">
          <a:xfrm>
            <a:off x="3702050" y="2579688"/>
            <a:ext cx="1511300"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4758" name="Rectangle 6">
            <a:extLst>
              <a:ext uri="{FF2B5EF4-FFF2-40B4-BE49-F238E27FC236}">
                <a16:creationId xmlns:a16="http://schemas.microsoft.com/office/drawing/2014/main" id="{B6A230A1-AE61-4D38-B4AE-58085F152EBC}"/>
              </a:ext>
            </a:extLst>
          </p:cNvPr>
          <p:cNvSpPr>
            <a:spLocks noChangeArrowheads="1"/>
          </p:cNvSpPr>
          <p:nvPr/>
        </p:nvSpPr>
        <p:spPr bwMode="auto">
          <a:xfrm>
            <a:off x="3702050" y="2795588"/>
            <a:ext cx="1511300"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4759" name="Rectangle 7">
            <a:extLst>
              <a:ext uri="{FF2B5EF4-FFF2-40B4-BE49-F238E27FC236}">
                <a16:creationId xmlns:a16="http://schemas.microsoft.com/office/drawing/2014/main" id="{BF54C4B8-B5C3-400E-8A04-48B7D633AF8C}"/>
              </a:ext>
            </a:extLst>
          </p:cNvPr>
          <p:cNvSpPr>
            <a:spLocks noChangeArrowheads="1"/>
          </p:cNvSpPr>
          <p:nvPr/>
        </p:nvSpPr>
        <p:spPr bwMode="auto">
          <a:xfrm>
            <a:off x="3702050" y="3011488"/>
            <a:ext cx="1511300"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4760" name="Rectangle 8">
            <a:extLst>
              <a:ext uri="{FF2B5EF4-FFF2-40B4-BE49-F238E27FC236}">
                <a16:creationId xmlns:a16="http://schemas.microsoft.com/office/drawing/2014/main" id="{6953018B-8A59-4D73-92DB-19860E0BE09A}"/>
              </a:ext>
            </a:extLst>
          </p:cNvPr>
          <p:cNvSpPr>
            <a:spLocks noChangeArrowheads="1"/>
          </p:cNvSpPr>
          <p:nvPr/>
        </p:nvSpPr>
        <p:spPr bwMode="auto">
          <a:xfrm>
            <a:off x="3702050" y="3227388"/>
            <a:ext cx="1511300"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4761" name="Rectangle 9">
            <a:extLst>
              <a:ext uri="{FF2B5EF4-FFF2-40B4-BE49-F238E27FC236}">
                <a16:creationId xmlns:a16="http://schemas.microsoft.com/office/drawing/2014/main" id="{FD4DBE14-72F8-4E2E-98A0-146C48E5BC7E}"/>
              </a:ext>
            </a:extLst>
          </p:cNvPr>
          <p:cNvSpPr>
            <a:spLocks noChangeArrowheads="1"/>
          </p:cNvSpPr>
          <p:nvPr/>
        </p:nvSpPr>
        <p:spPr bwMode="auto">
          <a:xfrm>
            <a:off x="3702050" y="3443288"/>
            <a:ext cx="1511300"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4762" name="Rectangle 10">
            <a:extLst>
              <a:ext uri="{FF2B5EF4-FFF2-40B4-BE49-F238E27FC236}">
                <a16:creationId xmlns:a16="http://schemas.microsoft.com/office/drawing/2014/main" id="{3BBCD4BA-F650-4336-B3C5-91BD45F0278D}"/>
              </a:ext>
            </a:extLst>
          </p:cNvPr>
          <p:cNvSpPr>
            <a:spLocks noChangeArrowheads="1"/>
          </p:cNvSpPr>
          <p:nvPr/>
        </p:nvSpPr>
        <p:spPr bwMode="auto">
          <a:xfrm>
            <a:off x="3702050" y="3659188"/>
            <a:ext cx="1511300"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4763" name="Rectangle 11">
            <a:extLst>
              <a:ext uri="{FF2B5EF4-FFF2-40B4-BE49-F238E27FC236}">
                <a16:creationId xmlns:a16="http://schemas.microsoft.com/office/drawing/2014/main" id="{E47A0049-4BCA-4582-98D0-C9963EE17F84}"/>
              </a:ext>
            </a:extLst>
          </p:cNvPr>
          <p:cNvSpPr>
            <a:spLocks noChangeArrowheads="1"/>
          </p:cNvSpPr>
          <p:nvPr/>
        </p:nvSpPr>
        <p:spPr bwMode="auto">
          <a:xfrm>
            <a:off x="3702050" y="3875088"/>
            <a:ext cx="1511300"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4764" name="Rectangle 12">
            <a:extLst>
              <a:ext uri="{FF2B5EF4-FFF2-40B4-BE49-F238E27FC236}">
                <a16:creationId xmlns:a16="http://schemas.microsoft.com/office/drawing/2014/main" id="{6F75B7D0-6988-4A1E-BF83-B583A2605A66}"/>
              </a:ext>
            </a:extLst>
          </p:cNvPr>
          <p:cNvSpPr>
            <a:spLocks noChangeArrowheads="1"/>
          </p:cNvSpPr>
          <p:nvPr/>
        </p:nvSpPr>
        <p:spPr bwMode="auto">
          <a:xfrm>
            <a:off x="3702050" y="4092575"/>
            <a:ext cx="1511300"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4765" name="Rectangle 13">
            <a:extLst>
              <a:ext uri="{FF2B5EF4-FFF2-40B4-BE49-F238E27FC236}">
                <a16:creationId xmlns:a16="http://schemas.microsoft.com/office/drawing/2014/main" id="{132A2960-834D-48CD-9534-BBD764C9B94A}"/>
              </a:ext>
            </a:extLst>
          </p:cNvPr>
          <p:cNvSpPr>
            <a:spLocks noChangeArrowheads="1"/>
          </p:cNvSpPr>
          <p:nvPr/>
        </p:nvSpPr>
        <p:spPr bwMode="auto">
          <a:xfrm>
            <a:off x="3702050" y="4308475"/>
            <a:ext cx="1511300"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4766" name="Rectangle 14">
            <a:extLst>
              <a:ext uri="{FF2B5EF4-FFF2-40B4-BE49-F238E27FC236}">
                <a16:creationId xmlns:a16="http://schemas.microsoft.com/office/drawing/2014/main" id="{8691E577-D547-4D76-9BB8-66F8392D0A21}"/>
              </a:ext>
            </a:extLst>
          </p:cNvPr>
          <p:cNvSpPr>
            <a:spLocks noChangeArrowheads="1"/>
          </p:cNvSpPr>
          <p:nvPr/>
        </p:nvSpPr>
        <p:spPr bwMode="auto">
          <a:xfrm>
            <a:off x="3702050" y="4524375"/>
            <a:ext cx="1511300"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4767" name="Rectangle 15">
            <a:extLst>
              <a:ext uri="{FF2B5EF4-FFF2-40B4-BE49-F238E27FC236}">
                <a16:creationId xmlns:a16="http://schemas.microsoft.com/office/drawing/2014/main" id="{05E81229-C853-4FAB-A8DA-2FCA16C56DF7}"/>
              </a:ext>
            </a:extLst>
          </p:cNvPr>
          <p:cNvSpPr>
            <a:spLocks noChangeArrowheads="1"/>
          </p:cNvSpPr>
          <p:nvPr/>
        </p:nvSpPr>
        <p:spPr bwMode="auto">
          <a:xfrm>
            <a:off x="3702050" y="4740275"/>
            <a:ext cx="1511300"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4768" name="Rectangle 16">
            <a:extLst>
              <a:ext uri="{FF2B5EF4-FFF2-40B4-BE49-F238E27FC236}">
                <a16:creationId xmlns:a16="http://schemas.microsoft.com/office/drawing/2014/main" id="{3CD54103-D77A-4498-959C-F9F10ABA6825}"/>
              </a:ext>
            </a:extLst>
          </p:cNvPr>
          <p:cNvSpPr>
            <a:spLocks noChangeArrowheads="1"/>
          </p:cNvSpPr>
          <p:nvPr/>
        </p:nvSpPr>
        <p:spPr bwMode="auto">
          <a:xfrm>
            <a:off x="3702050" y="4956175"/>
            <a:ext cx="1511300"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4769" name="Rectangle 17">
            <a:extLst>
              <a:ext uri="{FF2B5EF4-FFF2-40B4-BE49-F238E27FC236}">
                <a16:creationId xmlns:a16="http://schemas.microsoft.com/office/drawing/2014/main" id="{B808AE58-E0C3-4D1D-A5C1-6C3C97973563}"/>
              </a:ext>
            </a:extLst>
          </p:cNvPr>
          <p:cNvSpPr>
            <a:spLocks noChangeArrowheads="1"/>
          </p:cNvSpPr>
          <p:nvPr/>
        </p:nvSpPr>
        <p:spPr bwMode="auto">
          <a:xfrm>
            <a:off x="3702050" y="5172075"/>
            <a:ext cx="1511300"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4770" name="Rectangle 18">
            <a:extLst>
              <a:ext uri="{FF2B5EF4-FFF2-40B4-BE49-F238E27FC236}">
                <a16:creationId xmlns:a16="http://schemas.microsoft.com/office/drawing/2014/main" id="{756BE7F6-A022-44B0-967D-76976C64A78A}"/>
              </a:ext>
            </a:extLst>
          </p:cNvPr>
          <p:cNvSpPr>
            <a:spLocks noChangeArrowheads="1"/>
          </p:cNvSpPr>
          <p:nvPr/>
        </p:nvSpPr>
        <p:spPr bwMode="auto">
          <a:xfrm>
            <a:off x="3702050" y="5387975"/>
            <a:ext cx="1511300"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4771" name="Rectangle 19">
            <a:extLst>
              <a:ext uri="{FF2B5EF4-FFF2-40B4-BE49-F238E27FC236}">
                <a16:creationId xmlns:a16="http://schemas.microsoft.com/office/drawing/2014/main" id="{F2777663-2ECF-4596-A492-957EF9F62C91}"/>
              </a:ext>
            </a:extLst>
          </p:cNvPr>
          <p:cNvSpPr>
            <a:spLocks noChangeArrowheads="1"/>
          </p:cNvSpPr>
          <p:nvPr/>
        </p:nvSpPr>
        <p:spPr bwMode="auto">
          <a:xfrm>
            <a:off x="3702050" y="5603875"/>
            <a:ext cx="1511300"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grpSp>
        <p:nvGrpSpPr>
          <p:cNvPr id="2" name="Group 20">
            <a:extLst>
              <a:ext uri="{FF2B5EF4-FFF2-40B4-BE49-F238E27FC236}">
                <a16:creationId xmlns:a16="http://schemas.microsoft.com/office/drawing/2014/main" id="{E30D539A-7B92-42B4-94C3-EE3288503491}"/>
              </a:ext>
            </a:extLst>
          </p:cNvPr>
          <p:cNvGrpSpPr>
            <a:grpSpLocks/>
          </p:cNvGrpSpPr>
          <p:nvPr/>
        </p:nvGrpSpPr>
        <p:grpSpPr bwMode="auto">
          <a:xfrm>
            <a:off x="3702050" y="2363788"/>
            <a:ext cx="1511300" cy="863600"/>
            <a:chOff x="1247" y="618"/>
            <a:chExt cx="952" cy="544"/>
          </a:xfrm>
        </p:grpSpPr>
        <p:sp>
          <p:nvSpPr>
            <p:cNvPr id="74808" name="Rectangle 21">
              <a:extLst>
                <a:ext uri="{FF2B5EF4-FFF2-40B4-BE49-F238E27FC236}">
                  <a16:creationId xmlns:a16="http://schemas.microsoft.com/office/drawing/2014/main" id="{EB674F9A-2AA7-4365-9F43-3DF6CD31B528}"/>
                </a:ext>
              </a:extLst>
            </p:cNvPr>
            <p:cNvSpPr>
              <a:spLocks noChangeArrowheads="1"/>
            </p:cNvSpPr>
            <p:nvPr/>
          </p:nvSpPr>
          <p:spPr bwMode="auto">
            <a:xfrm>
              <a:off x="1247" y="618"/>
              <a:ext cx="952" cy="136"/>
            </a:xfrm>
            <a:prstGeom prst="rect">
              <a:avLst/>
            </a:prstGeom>
            <a:solidFill>
              <a:srgbClr val="99CCFF"/>
            </a:solidFill>
            <a:ln w="9525">
              <a:solidFill>
                <a:schemeClr val="tx1"/>
              </a:solidFill>
              <a:miter lim="800000"/>
              <a:headEnd/>
              <a:tailEnd/>
            </a:ln>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A0</a:t>
              </a:r>
            </a:p>
          </p:txBody>
        </p:sp>
        <p:sp>
          <p:nvSpPr>
            <p:cNvPr id="74809" name="Rectangle 22">
              <a:extLst>
                <a:ext uri="{FF2B5EF4-FFF2-40B4-BE49-F238E27FC236}">
                  <a16:creationId xmlns:a16="http://schemas.microsoft.com/office/drawing/2014/main" id="{29779D9B-C351-4C09-A0E2-0AC249E6FB0B}"/>
                </a:ext>
              </a:extLst>
            </p:cNvPr>
            <p:cNvSpPr>
              <a:spLocks noChangeArrowheads="1"/>
            </p:cNvSpPr>
            <p:nvPr/>
          </p:nvSpPr>
          <p:spPr bwMode="auto">
            <a:xfrm>
              <a:off x="1247" y="754"/>
              <a:ext cx="952" cy="136"/>
            </a:xfrm>
            <a:prstGeom prst="rect">
              <a:avLst/>
            </a:prstGeom>
            <a:solidFill>
              <a:srgbClr val="99CCFF"/>
            </a:solidFill>
            <a:ln w="9525">
              <a:solidFill>
                <a:schemeClr val="tx1"/>
              </a:solidFill>
              <a:miter lim="800000"/>
              <a:headEnd/>
              <a:tailEnd/>
            </a:ln>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A1</a:t>
              </a:r>
            </a:p>
          </p:txBody>
        </p:sp>
        <p:sp>
          <p:nvSpPr>
            <p:cNvPr id="74810" name="Rectangle 23">
              <a:extLst>
                <a:ext uri="{FF2B5EF4-FFF2-40B4-BE49-F238E27FC236}">
                  <a16:creationId xmlns:a16="http://schemas.microsoft.com/office/drawing/2014/main" id="{8410D1E8-C84D-4C29-82D3-C835B53E083A}"/>
                </a:ext>
              </a:extLst>
            </p:cNvPr>
            <p:cNvSpPr>
              <a:spLocks noChangeArrowheads="1"/>
            </p:cNvSpPr>
            <p:nvPr/>
          </p:nvSpPr>
          <p:spPr bwMode="auto">
            <a:xfrm>
              <a:off x="1247" y="890"/>
              <a:ext cx="952" cy="136"/>
            </a:xfrm>
            <a:prstGeom prst="rect">
              <a:avLst/>
            </a:prstGeom>
            <a:solidFill>
              <a:srgbClr val="99CCFF"/>
            </a:solidFill>
            <a:ln w="9525">
              <a:solidFill>
                <a:schemeClr val="tx1"/>
              </a:solidFill>
              <a:miter lim="800000"/>
              <a:headEnd/>
              <a:tailEnd/>
            </a:ln>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A2</a:t>
              </a:r>
            </a:p>
          </p:txBody>
        </p:sp>
        <p:sp>
          <p:nvSpPr>
            <p:cNvPr id="74811" name="Rectangle 24">
              <a:extLst>
                <a:ext uri="{FF2B5EF4-FFF2-40B4-BE49-F238E27FC236}">
                  <a16:creationId xmlns:a16="http://schemas.microsoft.com/office/drawing/2014/main" id="{1AF395F2-7AD9-41E4-B8D9-98CA9E09B193}"/>
                </a:ext>
              </a:extLst>
            </p:cNvPr>
            <p:cNvSpPr>
              <a:spLocks noChangeArrowheads="1"/>
            </p:cNvSpPr>
            <p:nvPr/>
          </p:nvSpPr>
          <p:spPr bwMode="auto">
            <a:xfrm>
              <a:off x="1247" y="1026"/>
              <a:ext cx="952" cy="136"/>
            </a:xfrm>
            <a:prstGeom prst="rect">
              <a:avLst/>
            </a:prstGeom>
            <a:solidFill>
              <a:srgbClr val="99CCFF"/>
            </a:solidFill>
            <a:ln w="9525">
              <a:solidFill>
                <a:schemeClr val="tx1"/>
              </a:solidFill>
              <a:miter lim="800000"/>
              <a:headEnd/>
              <a:tailEnd/>
            </a:ln>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A3</a:t>
              </a:r>
            </a:p>
          </p:txBody>
        </p:sp>
      </p:grpSp>
      <p:grpSp>
        <p:nvGrpSpPr>
          <p:cNvPr id="3" name="Group 25">
            <a:extLst>
              <a:ext uri="{FF2B5EF4-FFF2-40B4-BE49-F238E27FC236}">
                <a16:creationId xmlns:a16="http://schemas.microsoft.com/office/drawing/2014/main" id="{E94BC31B-273F-4E92-9955-7D87FE18433F}"/>
              </a:ext>
            </a:extLst>
          </p:cNvPr>
          <p:cNvGrpSpPr>
            <a:grpSpLocks/>
          </p:cNvGrpSpPr>
          <p:nvPr/>
        </p:nvGrpSpPr>
        <p:grpSpPr bwMode="auto">
          <a:xfrm>
            <a:off x="3702050" y="3227388"/>
            <a:ext cx="1511300" cy="647700"/>
            <a:chOff x="1338" y="572"/>
            <a:chExt cx="952" cy="408"/>
          </a:xfrm>
        </p:grpSpPr>
        <p:sp>
          <p:nvSpPr>
            <p:cNvPr id="74805" name="Rectangle 26">
              <a:extLst>
                <a:ext uri="{FF2B5EF4-FFF2-40B4-BE49-F238E27FC236}">
                  <a16:creationId xmlns:a16="http://schemas.microsoft.com/office/drawing/2014/main" id="{B6762C90-4F9A-4E0F-B9B4-7E6DECB1DC26}"/>
                </a:ext>
              </a:extLst>
            </p:cNvPr>
            <p:cNvSpPr>
              <a:spLocks noChangeArrowheads="1"/>
            </p:cNvSpPr>
            <p:nvPr/>
          </p:nvSpPr>
          <p:spPr bwMode="auto">
            <a:xfrm>
              <a:off x="1338" y="572"/>
              <a:ext cx="952" cy="136"/>
            </a:xfrm>
            <a:prstGeom prst="rect">
              <a:avLst/>
            </a:prstGeom>
            <a:solidFill>
              <a:srgbClr val="FFFF00"/>
            </a:solidFill>
            <a:ln w="9525">
              <a:solidFill>
                <a:schemeClr val="tx1"/>
              </a:solidFill>
              <a:miter lim="800000"/>
              <a:headEnd/>
              <a:tailEnd/>
            </a:ln>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B0</a:t>
              </a:r>
            </a:p>
          </p:txBody>
        </p:sp>
        <p:sp>
          <p:nvSpPr>
            <p:cNvPr id="74806" name="Rectangle 27">
              <a:extLst>
                <a:ext uri="{FF2B5EF4-FFF2-40B4-BE49-F238E27FC236}">
                  <a16:creationId xmlns:a16="http://schemas.microsoft.com/office/drawing/2014/main" id="{37B76CB8-37AB-4C4C-901F-BC3DF343330C}"/>
                </a:ext>
              </a:extLst>
            </p:cNvPr>
            <p:cNvSpPr>
              <a:spLocks noChangeArrowheads="1"/>
            </p:cNvSpPr>
            <p:nvPr/>
          </p:nvSpPr>
          <p:spPr bwMode="auto">
            <a:xfrm>
              <a:off x="1338" y="708"/>
              <a:ext cx="952" cy="136"/>
            </a:xfrm>
            <a:prstGeom prst="rect">
              <a:avLst/>
            </a:prstGeom>
            <a:solidFill>
              <a:srgbClr val="FFFF00"/>
            </a:solidFill>
            <a:ln w="9525">
              <a:solidFill>
                <a:schemeClr val="tx1"/>
              </a:solidFill>
              <a:miter lim="800000"/>
              <a:headEnd/>
              <a:tailEnd/>
            </a:ln>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B1</a:t>
              </a:r>
            </a:p>
          </p:txBody>
        </p:sp>
        <p:sp>
          <p:nvSpPr>
            <p:cNvPr id="74807" name="Rectangle 28">
              <a:extLst>
                <a:ext uri="{FF2B5EF4-FFF2-40B4-BE49-F238E27FC236}">
                  <a16:creationId xmlns:a16="http://schemas.microsoft.com/office/drawing/2014/main" id="{3FA1F824-0D9D-49EA-932F-E73183F7EC81}"/>
                </a:ext>
              </a:extLst>
            </p:cNvPr>
            <p:cNvSpPr>
              <a:spLocks noChangeArrowheads="1"/>
            </p:cNvSpPr>
            <p:nvPr/>
          </p:nvSpPr>
          <p:spPr bwMode="auto">
            <a:xfrm>
              <a:off x="1338" y="844"/>
              <a:ext cx="952" cy="136"/>
            </a:xfrm>
            <a:prstGeom prst="rect">
              <a:avLst/>
            </a:prstGeom>
            <a:solidFill>
              <a:srgbClr val="FFFF00"/>
            </a:solidFill>
            <a:ln w="9525">
              <a:solidFill>
                <a:schemeClr val="tx1"/>
              </a:solidFill>
              <a:miter lim="800000"/>
              <a:headEnd/>
              <a:tailEnd/>
            </a:ln>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B2</a:t>
              </a:r>
            </a:p>
          </p:txBody>
        </p:sp>
      </p:grpSp>
      <p:grpSp>
        <p:nvGrpSpPr>
          <p:cNvPr id="4" name="Group 29">
            <a:extLst>
              <a:ext uri="{FF2B5EF4-FFF2-40B4-BE49-F238E27FC236}">
                <a16:creationId xmlns:a16="http://schemas.microsoft.com/office/drawing/2014/main" id="{1D32FD15-C3A7-4AC3-99FA-F11BD8CCC0CC}"/>
              </a:ext>
            </a:extLst>
          </p:cNvPr>
          <p:cNvGrpSpPr>
            <a:grpSpLocks/>
          </p:cNvGrpSpPr>
          <p:nvPr/>
        </p:nvGrpSpPr>
        <p:grpSpPr bwMode="auto">
          <a:xfrm>
            <a:off x="3702050" y="3875088"/>
            <a:ext cx="1511300" cy="865187"/>
            <a:chOff x="2472" y="2068"/>
            <a:chExt cx="952" cy="545"/>
          </a:xfrm>
        </p:grpSpPr>
        <p:sp>
          <p:nvSpPr>
            <p:cNvPr id="74801" name="Rectangle 30">
              <a:extLst>
                <a:ext uri="{FF2B5EF4-FFF2-40B4-BE49-F238E27FC236}">
                  <a16:creationId xmlns:a16="http://schemas.microsoft.com/office/drawing/2014/main" id="{DAF046E7-8EEF-4465-B590-326D97A56955}"/>
                </a:ext>
              </a:extLst>
            </p:cNvPr>
            <p:cNvSpPr>
              <a:spLocks noChangeArrowheads="1"/>
            </p:cNvSpPr>
            <p:nvPr/>
          </p:nvSpPr>
          <p:spPr bwMode="auto">
            <a:xfrm>
              <a:off x="2472" y="2068"/>
              <a:ext cx="952" cy="136"/>
            </a:xfrm>
            <a:prstGeom prst="rect">
              <a:avLst/>
            </a:prstGeom>
            <a:solidFill>
              <a:srgbClr val="99FF66"/>
            </a:solidFill>
            <a:ln w="9525">
              <a:solidFill>
                <a:schemeClr val="tx1"/>
              </a:solidFill>
              <a:miter lim="800000"/>
              <a:headEnd/>
              <a:tailEnd/>
            </a:ln>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C0</a:t>
              </a:r>
            </a:p>
          </p:txBody>
        </p:sp>
        <p:sp>
          <p:nvSpPr>
            <p:cNvPr id="74802" name="Rectangle 31">
              <a:extLst>
                <a:ext uri="{FF2B5EF4-FFF2-40B4-BE49-F238E27FC236}">
                  <a16:creationId xmlns:a16="http://schemas.microsoft.com/office/drawing/2014/main" id="{B8BBE55E-B90A-4685-AEC7-42795A521AD7}"/>
                </a:ext>
              </a:extLst>
            </p:cNvPr>
            <p:cNvSpPr>
              <a:spLocks noChangeArrowheads="1"/>
            </p:cNvSpPr>
            <p:nvPr/>
          </p:nvSpPr>
          <p:spPr bwMode="auto">
            <a:xfrm>
              <a:off x="2472" y="2205"/>
              <a:ext cx="952" cy="136"/>
            </a:xfrm>
            <a:prstGeom prst="rect">
              <a:avLst/>
            </a:prstGeom>
            <a:solidFill>
              <a:srgbClr val="99FF66"/>
            </a:solidFill>
            <a:ln w="9525">
              <a:solidFill>
                <a:schemeClr val="tx1"/>
              </a:solidFill>
              <a:miter lim="800000"/>
              <a:headEnd/>
              <a:tailEnd/>
            </a:ln>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C1</a:t>
              </a:r>
            </a:p>
          </p:txBody>
        </p:sp>
        <p:sp>
          <p:nvSpPr>
            <p:cNvPr id="74803" name="Rectangle 32">
              <a:extLst>
                <a:ext uri="{FF2B5EF4-FFF2-40B4-BE49-F238E27FC236}">
                  <a16:creationId xmlns:a16="http://schemas.microsoft.com/office/drawing/2014/main" id="{A41B26CA-2B28-463B-ACD6-EC9DB45D99BF}"/>
                </a:ext>
              </a:extLst>
            </p:cNvPr>
            <p:cNvSpPr>
              <a:spLocks noChangeArrowheads="1"/>
            </p:cNvSpPr>
            <p:nvPr/>
          </p:nvSpPr>
          <p:spPr bwMode="auto">
            <a:xfrm>
              <a:off x="2472" y="2341"/>
              <a:ext cx="952" cy="136"/>
            </a:xfrm>
            <a:prstGeom prst="rect">
              <a:avLst/>
            </a:prstGeom>
            <a:solidFill>
              <a:srgbClr val="99FF66"/>
            </a:solidFill>
            <a:ln w="9525">
              <a:solidFill>
                <a:schemeClr val="tx1"/>
              </a:solidFill>
              <a:miter lim="800000"/>
              <a:headEnd/>
              <a:tailEnd/>
            </a:ln>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C2</a:t>
              </a:r>
            </a:p>
          </p:txBody>
        </p:sp>
        <p:sp>
          <p:nvSpPr>
            <p:cNvPr id="74804" name="Rectangle 33">
              <a:extLst>
                <a:ext uri="{FF2B5EF4-FFF2-40B4-BE49-F238E27FC236}">
                  <a16:creationId xmlns:a16="http://schemas.microsoft.com/office/drawing/2014/main" id="{0B15F992-51D9-42EB-A08F-81F99E3A5C0E}"/>
                </a:ext>
              </a:extLst>
            </p:cNvPr>
            <p:cNvSpPr>
              <a:spLocks noChangeArrowheads="1"/>
            </p:cNvSpPr>
            <p:nvPr/>
          </p:nvSpPr>
          <p:spPr bwMode="auto">
            <a:xfrm>
              <a:off x="2472" y="2477"/>
              <a:ext cx="952" cy="136"/>
            </a:xfrm>
            <a:prstGeom prst="rect">
              <a:avLst/>
            </a:prstGeom>
            <a:solidFill>
              <a:srgbClr val="99FF66"/>
            </a:solidFill>
            <a:ln w="9525">
              <a:solidFill>
                <a:schemeClr val="tx1"/>
              </a:solidFill>
              <a:miter lim="800000"/>
              <a:headEnd/>
              <a:tailEnd/>
            </a:ln>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C3</a:t>
              </a:r>
            </a:p>
          </p:txBody>
        </p:sp>
      </p:grpSp>
      <p:grpSp>
        <p:nvGrpSpPr>
          <p:cNvPr id="5" name="Group 34">
            <a:extLst>
              <a:ext uri="{FF2B5EF4-FFF2-40B4-BE49-F238E27FC236}">
                <a16:creationId xmlns:a16="http://schemas.microsoft.com/office/drawing/2014/main" id="{98E02A72-734D-4FDB-B61C-2A3E4661CC8C}"/>
              </a:ext>
            </a:extLst>
          </p:cNvPr>
          <p:cNvGrpSpPr>
            <a:grpSpLocks/>
          </p:cNvGrpSpPr>
          <p:nvPr/>
        </p:nvGrpSpPr>
        <p:grpSpPr bwMode="auto">
          <a:xfrm>
            <a:off x="3702050" y="3227388"/>
            <a:ext cx="1511300" cy="1944687"/>
            <a:chOff x="3742" y="2160"/>
            <a:chExt cx="952" cy="1225"/>
          </a:xfrm>
        </p:grpSpPr>
        <p:sp>
          <p:nvSpPr>
            <p:cNvPr id="74796" name="Rectangle 35">
              <a:extLst>
                <a:ext uri="{FF2B5EF4-FFF2-40B4-BE49-F238E27FC236}">
                  <a16:creationId xmlns:a16="http://schemas.microsoft.com/office/drawing/2014/main" id="{B5A5072D-02D0-4AE9-8D75-57699D6BBBF6}"/>
                </a:ext>
              </a:extLst>
            </p:cNvPr>
            <p:cNvSpPr>
              <a:spLocks noChangeArrowheads="1"/>
            </p:cNvSpPr>
            <p:nvPr/>
          </p:nvSpPr>
          <p:spPr bwMode="auto">
            <a:xfrm>
              <a:off x="3742" y="2160"/>
              <a:ext cx="952" cy="136"/>
            </a:xfrm>
            <a:prstGeom prst="rect">
              <a:avLst/>
            </a:prstGeom>
            <a:solidFill>
              <a:srgbClr val="FF99CC"/>
            </a:solidFill>
            <a:ln w="9525">
              <a:solidFill>
                <a:schemeClr val="tx1"/>
              </a:solidFill>
              <a:miter lim="800000"/>
              <a:headEnd/>
              <a:tailEnd/>
            </a:ln>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D0</a:t>
              </a:r>
            </a:p>
          </p:txBody>
        </p:sp>
        <p:sp>
          <p:nvSpPr>
            <p:cNvPr id="74797" name="Rectangle 36">
              <a:extLst>
                <a:ext uri="{FF2B5EF4-FFF2-40B4-BE49-F238E27FC236}">
                  <a16:creationId xmlns:a16="http://schemas.microsoft.com/office/drawing/2014/main" id="{C364697E-E3C7-48BA-A95E-A6C0B15F1E69}"/>
                </a:ext>
              </a:extLst>
            </p:cNvPr>
            <p:cNvSpPr>
              <a:spLocks noChangeArrowheads="1"/>
            </p:cNvSpPr>
            <p:nvPr/>
          </p:nvSpPr>
          <p:spPr bwMode="auto">
            <a:xfrm>
              <a:off x="3742" y="2296"/>
              <a:ext cx="952" cy="136"/>
            </a:xfrm>
            <a:prstGeom prst="rect">
              <a:avLst/>
            </a:prstGeom>
            <a:solidFill>
              <a:srgbClr val="FF99CC"/>
            </a:solidFill>
            <a:ln w="9525">
              <a:solidFill>
                <a:schemeClr val="tx1"/>
              </a:solidFill>
              <a:miter lim="800000"/>
              <a:headEnd/>
              <a:tailEnd/>
            </a:ln>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D1</a:t>
              </a:r>
            </a:p>
          </p:txBody>
        </p:sp>
        <p:sp>
          <p:nvSpPr>
            <p:cNvPr id="74798" name="Rectangle 37">
              <a:extLst>
                <a:ext uri="{FF2B5EF4-FFF2-40B4-BE49-F238E27FC236}">
                  <a16:creationId xmlns:a16="http://schemas.microsoft.com/office/drawing/2014/main" id="{41BCF069-CB4C-4DD3-B0BF-719A3097095A}"/>
                </a:ext>
              </a:extLst>
            </p:cNvPr>
            <p:cNvSpPr>
              <a:spLocks noChangeArrowheads="1"/>
            </p:cNvSpPr>
            <p:nvPr/>
          </p:nvSpPr>
          <p:spPr bwMode="auto">
            <a:xfrm>
              <a:off x="3742" y="2432"/>
              <a:ext cx="952" cy="136"/>
            </a:xfrm>
            <a:prstGeom prst="rect">
              <a:avLst/>
            </a:prstGeom>
            <a:solidFill>
              <a:srgbClr val="FF99CC"/>
            </a:solidFill>
            <a:ln w="9525">
              <a:solidFill>
                <a:schemeClr val="tx1"/>
              </a:solidFill>
              <a:miter lim="800000"/>
              <a:headEnd/>
              <a:tailEnd/>
            </a:ln>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D2</a:t>
              </a:r>
            </a:p>
          </p:txBody>
        </p:sp>
        <p:sp>
          <p:nvSpPr>
            <p:cNvPr id="74799" name="Rectangle 38">
              <a:extLst>
                <a:ext uri="{FF2B5EF4-FFF2-40B4-BE49-F238E27FC236}">
                  <a16:creationId xmlns:a16="http://schemas.microsoft.com/office/drawing/2014/main" id="{0E6B239F-0412-4782-95C6-334FD33513BA}"/>
                </a:ext>
              </a:extLst>
            </p:cNvPr>
            <p:cNvSpPr>
              <a:spLocks noChangeArrowheads="1"/>
            </p:cNvSpPr>
            <p:nvPr/>
          </p:nvSpPr>
          <p:spPr bwMode="auto">
            <a:xfrm>
              <a:off x="3742" y="3113"/>
              <a:ext cx="952" cy="136"/>
            </a:xfrm>
            <a:prstGeom prst="rect">
              <a:avLst/>
            </a:prstGeom>
            <a:solidFill>
              <a:srgbClr val="FF99CC"/>
            </a:solidFill>
            <a:ln w="9525">
              <a:solidFill>
                <a:schemeClr val="tx1"/>
              </a:solidFill>
              <a:miter lim="800000"/>
              <a:headEnd/>
              <a:tailEnd/>
            </a:ln>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D3</a:t>
              </a:r>
            </a:p>
          </p:txBody>
        </p:sp>
        <p:sp>
          <p:nvSpPr>
            <p:cNvPr id="74800" name="Rectangle 39">
              <a:extLst>
                <a:ext uri="{FF2B5EF4-FFF2-40B4-BE49-F238E27FC236}">
                  <a16:creationId xmlns:a16="http://schemas.microsoft.com/office/drawing/2014/main" id="{AC51B755-514F-4C22-8C48-7827C399C2F6}"/>
                </a:ext>
              </a:extLst>
            </p:cNvPr>
            <p:cNvSpPr>
              <a:spLocks noChangeArrowheads="1"/>
            </p:cNvSpPr>
            <p:nvPr/>
          </p:nvSpPr>
          <p:spPr bwMode="auto">
            <a:xfrm>
              <a:off x="3742" y="3249"/>
              <a:ext cx="952" cy="136"/>
            </a:xfrm>
            <a:prstGeom prst="rect">
              <a:avLst/>
            </a:prstGeom>
            <a:solidFill>
              <a:srgbClr val="FF99CC"/>
            </a:solidFill>
            <a:ln w="9525">
              <a:solidFill>
                <a:schemeClr val="tx1"/>
              </a:solidFill>
              <a:miter lim="800000"/>
              <a:headEnd/>
              <a:tailEnd/>
            </a:ln>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D4</a:t>
              </a:r>
            </a:p>
          </p:txBody>
        </p:sp>
      </p:grpSp>
      <p:grpSp>
        <p:nvGrpSpPr>
          <p:cNvPr id="74776" name="Group 40">
            <a:extLst>
              <a:ext uri="{FF2B5EF4-FFF2-40B4-BE49-F238E27FC236}">
                <a16:creationId xmlns:a16="http://schemas.microsoft.com/office/drawing/2014/main" id="{BAD2F448-74FA-43E0-825D-D7E3DB48AF09}"/>
              </a:ext>
            </a:extLst>
          </p:cNvPr>
          <p:cNvGrpSpPr>
            <a:grpSpLocks/>
          </p:cNvGrpSpPr>
          <p:nvPr/>
        </p:nvGrpSpPr>
        <p:grpSpPr bwMode="auto">
          <a:xfrm>
            <a:off x="3054350" y="2363788"/>
            <a:ext cx="647700" cy="3455987"/>
            <a:chOff x="3878" y="1480"/>
            <a:chExt cx="408" cy="2177"/>
          </a:xfrm>
        </p:grpSpPr>
        <p:sp>
          <p:nvSpPr>
            <p:cNvPr id="74780" name="Rectangle 41">
              <a:extLst>
                <a:ext uri="{FF2B5EF4-FFF2-40B4-BE49-F238E27FC236}">
                  <a16:creationId xmlns:a16="http://schemas.microsoft.com/office/drawing/2014/main" id="{08426120-AEF6-4C88-A3E7-A99016C9030D}"/>
                </a:ext>
              </a:extLst>
            </p:cNvPr>
            <p:cNvSpPr>
              <a:spLocks noChangeArrowheads="1"/>
            </p:cNvSpPr>
            <p:nvPr/>
          </p:nvSpPr>
          <p:spPr bwMode="auto">
            <a:xfrm>
              <a:off x="3878" y="2704"/>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9</a:t>
              </a:r>
            </a:p>
          </p:txBody>
        </p:sp>
        <p:sp>
          <p:nvSpPr>
            <p:cNvPr id="74781" name="Rectangle 42">
              <a:extLst>
                <a:ext uri="{FF2B5EF4-FFF2-40B4-BE49-F238E27FC236}">
                  <a16:creationId xmlns:a16="http://schemas.microsoft.com/office/drawing/2014/main" id="{1AEFE515-5A70-4AE5-85E9-63B54E7EF23B}"/>
                </a:ext>
              </a:extLst>
            </p:cNvPr>
            <p:cNvSpPr>
              <a:spLocks noChangeArrowheads="1"/>
            </p:cNvSpPr>
            <p:nvPr/>
          </p:nvSpPr>
          <p:spPr bwMode="auto">
            <a:xfrm>
              <a:off x="3878" y="2840"/>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10</a:t>
              </a:r>
            </a:p>
          </p:txBody>
        </p:sp>
        <p:sp>
          <p:nvSpPr>
            <p:cNvPr id="74782" name="Rectangle 43">
              <a:extLst>
                <a:ext uri="{FF2B5EF4-FFF2-40B4-BE49-F238E27FC236}">
                  <a16:creationId xmlns:a16="http://schemas.microsoft.com/office/drawing/2014/main" id="{C82F669A-E9C7-46C9-9750-762040D7AC2A}"/>
                </a:ext>
              </a:extLst>
            </p:cNvPr>
            <p:cNvSpPr>
              <a:spLocks noChangeArrowheads="1"/>
            </p:cNvSpPr>
            <p:nvPr/>
          </p:nvSpPr>
          <p:spPr bwMode="auto">
            <a:xfrm>
              <a:off x="3878" y="2976"/>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11</a:t>
              </a:r>
            </a:p>
          </p:txBody>
        </p:sp>
        <p:sp>
          <p:nvSpPr>
            <p:cNvPr id="74783" name="Rectangle 44">
              <a:extLst>
                <a:ext uri="{FF2B5EF4-FFF2-40B4-BE49-F238E27FC236}">
                  <a16:creationId xmlns:a16="http://schemas.microsoft.com/office/drawing/2014/main" id="{90AA9067-DC0C-48D4-B97E-0C25768B19F1}"/>
                </a:ext>
              </a:extLst>
            </p:cNvPr>
            <p:cNvSpPr>
              <a:spLocks noChangeArrowheads="1"/>
            </p:cNvSpPr>
            <p:nvPr/>
          </p:nvSpPr>
          <p:spPr bwMode="auto">
            <a:xfrm>
              <a:off x="3878" y="3113"/>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12</a:t>
              </a:r>
            </a:p>
          </p:txBody>
        </p:sp>
        <p:sp>
          <p:nvSpPr>
            <p:cNvPr id="74784" name="Rectangle 45">
              <a:extLst>
                <a:ext uri="{FF2B5EF4-FFF2-40B4-BE49-F238E27FC236}">
                  <a16:creationId xmlns:a16="http://schemas.microsoft.com/office/drawing/2014/main" id="{AD27F60C-C766-4C4E-A9EF-8558CF0A743B}"/>
                </a:ext>
              </a:extLst>
            </p:cNvPr>
            <p:cNvSpPr>
              <a:spLocks noChangeArrowheads="1"/>
            </p:cNvSpPr>
            <p:nvPr/>
          </p:nvSpPr>
          <p:spPr bwMode="auto">
            <a:xfrm>
              <a:off x="3878" y="3249"/>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13</a:t>
              </a:r>
            </a:p>
          </p:txBody>
        </p:sp>
        <p:sp>
          <p:nvSpPr>
            <p:cNvPr id="74785" name="Rectangle 46">
              <a:extLst>
                <a:ext uri="{FF2B5EF4-FFF2-40B4-BE49-F238E27FC236}">
                  <a16:creationId xmlns:a16="http://schemas.microsoft.com/office/drawing/2014/main" id="{FBBF603B-BD57-4186-B58C-B5C20FCF31AD}"/>
                </a:ext>
              </a:extLst>
            </p:cNvPr>
            <p:cNvSpPr>
              <a:spLocks noChangeArrowheads="1"/>
            </p:cNvSpPr>
            <p:nvPr/>
          </p:nvSpPr>
          <p:spPr bwMode="auto">
            <a:xfrm>
              <a:off x="3878" y="3385"/>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14</a:t>
              </a:r>
            </a:p>
          </p:txBody>
        </p:sp>
        <p:sp>
          <p:nvSpPr>
            <p:cNvPr id="74786" name="Rectangle 47">
              <a:extLst>
                <a:ext uri="{FF2B5EF4-FFF2-40B4-BE49-F238E27FC236}">
                  <a16:creationId xmlns:a16="http://schemas.microsoft.com/office/drawing/2014/main" id="{43E5D2F5-EA1F-4B4B-BD98-320EBC70DBA5}"/>
                </a:ext>
              </a:extLst>
            </p:cNvPr>
            <p:cNvSpPr>
              <a:spLocks noChangeArrowheads="1"/>
            </p:cNvSpPr>
            <p:nvPr/>
          </p:nvSpPr>
          <p:spPr bwMode="auto">
            <a:xfrm>
              <a:off x="3878" y="1888"/>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3</a:t>
              </a:r>
            </a:p>
          </p:txBody>
        </p:sp>
        <p:sp>
          <p:nvSpPr>
            <p:cNvPr id="74787" name="Rectangle 48">
              <a:extLst>
                <a:ext uri="{FF2B5EF4-FFF2-40B4-BE49-F238E27FC236}">
                  <a16:creationId xmlns:a16="http://schemas.microsoft.com/office/drawing/2014/main" id="{9BBD5B62-D101-47FD-B415-4209080D20C5}"/>
                </a:ext>
              </a:extLst>
            </p:cNvPr>
            <p:cNvSpPr>
              <a:spLocks noChangeArrowheads="1"/>
            </p:cNvSpPr>
            <p:nvPr/>
          </p:nvSpPr>
          <p:spPr bwMode="auto">
            <a:xfrm>
              <a:off x="3878" y="2024"/>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4</a:t>
              </a:r>
            </a:p>
          </p:txBody>
        </p:sp>
        <p:sp>
          <p:nvSpPr>
            <p:cNvPr id="74788" name="Rectangle 49">
              <a:extLst>
                <a:ext uri="{FF2B5EF4-FFF2-40B4-BE49-F238E27FC236}">
                  <a16:creationId xmlns:a16="http://schemas.microsoft.com/office/drawing/2014/main" id="{559DF124-AB13-44B3-935C-FE7A48BCAA1D}"/>
                </a:ext>
              </a:extLst>
            </p:cNvPr>
            <p:cNvSpPr>
              <a:spLocks noChangeArrowheads="1"/>
            </p:cNvSpPr>
            <p:nvPr/>
          </p:nvSpPr>
          <p:spPr bwMode="auto">
            <a:xfrm>
              <a:off x="3878" y="2160"/>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5</a:t>
              </a:r>
            </a:p>
          </p:txBody>
        </p:sp>
        <p:sp>
          <p:nvSpPr>
            <p:cNvPr id="74789" name="Rectangle 50">
              <a:extLst>
                <a:ext uri="{FF2B5EF4-FFF2-40B4-BE49-F238E27FC236}">
                  <a16:creationId xmlns:a16="http://schemas.microsoft.com/office/drawing/2014/main" id="{21F1F60D-28C4-46BA-A5B5-A100A86D3727}"/>
                </a:ext>
              </a:extLst>
            </p:cNvPr>
            <p:cNvSpPr>
              <a:spLocks noChangeArrowheads="1"/>
            </p:cNvSpPr>
            <p:nvPr/>
          </p:nvSpPr>
          <p:spPr bwMode="auto">
            <a:xfrm>
              <a:off x="3878" y="2297"/>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6</a:t>
              </a:r>
            </a:p>
          </p:txBody>
        </p:sp>
        <p:sp>
          <p:nvSpPr>
            <p:cNvPr id="74790" name="Rectangle 51">
              <a:extLst>
                <a:ext uri="{FF2B5EF4-FFF2-40B4-BE49-F238E27FC236}">
                  <a16:creationId xmlns:a16="http://schemas.microsoft.com/office/drawing/2014/main" id="{E5EAC204-F374-452E-9C52-E8E7A22F39FB}"/>
                </a:ext>
              </a:extLst>
            </p:cNvPr>
            <p:cNvSpPr>
              <a:spLocks noChangeArrowheads="1"/>
            </p:cNvSpPr>
            <p:nvPr/>
          </p:nvSpPr>
          <p:spPr bwMode="auto">
            <a:xfrm>
              <a:off x="3878" y="2433"/>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7</a:t>
              </a:r>
            </a:p>
          </p:txBody>
        </p:sp>
        <p:sp>
          <p:nvSpPr>
            <p:cNvPr id="74791" name="Rectangle 52">
              <a:extLst>
                <a:ext uri="{FF2B5EF4-FFF2-40B4-BE49-F238E27FC236}">
                  <a16:creationId xmlns:a16="http://schemas.microsoft.com/office/drawing/2014/main" id="{26CF700A-0408-40DC-BDF7-5C85B87AC71A}"/>
                </a:ext>
              </a:extLst>
            </p:cNvPr>
            <p:cNvSpPr>
              <a:spLocks noChangeArrowheads="1"/>
            </p:cNvSpPr>
            <p:nvPr/>
          </p:nvSpPr>
          <p:spPr bwMode="auto">
            <a:xfrm>
              <a:off x="3878" y="2569"/>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8</a:t>
              </a:r>
            </a:p>
          </p:txBody>
        </p:sp>
        <p:sp>
          <p:nvSpPr>
            <p:cNvPr id="74792" name="Rectangle 53">
              <a:extLst>
                <a:ext uri="{FF2B5EF4-FFF2-40B4-BE49-F238E27FC236}">
                  <a16:creationId xmlns:a16="http://schemas.microsoft.com/office/drawing/2014/main" id="{2B889E2D-8CE7-4BC7-9E13-E8C01D26C30F}"/>
                </a:ext>
              </a:extLst>
            </p:cNvPr>
            <p:cNvSpPr>
              <a:spLocks noChangeArrowheads="1"/>
            </p:cNvSpPr>
            <p:nvPr/>
          </p:nvSpPr>
          <p:spPr bwMode="auto">
            <a:xfrm>
              <a:off x="3878" y="1616"/>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1</a:t>
              </a:r>
            </a:p>
          </p:txBody>
        </p:sp>
        <p:sp>
          <p:nvSpPr>
            <p:cNvPr id="74793" name="Rectangle 54">
              <a:extLst>
                <a:ext uri="{FF2B5EF4-FFF2-40B4-BE49-F238E27FC236}">
                  <a16:creationId xmlns:a16="http://schemas.microsoft.com/office/drawing/2014/main" id="{A57B425E-C5F7-48D4-AC1A-1D4961E224E6}"/>
                </a:ext>
              </a:extLst>
            </p:cNvPr>
            <p:cNvSpPr>
              <a:spLocks noChangeArrowheads="1"/>
            </p:cNvSpPr>
            <p:nvPr/>
          </p:nvSpPr>
          <p:spPr bwMode="auto">
            <a:xfrm>
              <a:off x="3878" y="1752"/>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2</a:t>
              </a:r>
            </a:p>
          </p:txBody>
        </p:sp>
        <p:sp>
          <p:nvSpPr>
            <p:cNvPr id="74794" name="Rectangle 55">
              <a:extLst>
                <a:ext uri="{FF2B5EF4-FFF2-40B4-BE49-F238E27FC236}">
                  <a16:creationId xmlns:a16="http://schemas.microsoft.com/office/drawing/2014/main" id="{2DE32FB2-A282-4DB4-AFEC-F042868DCE6F}"/>
                </a:ext>
              </a:extLst>
            </p:cNvPr>
            <p:cNvSpPr>
              <a:spLocks noChangeArrowheads="1"/>
            </p:cNvSpPr>
            <p:nvPr/>
          </p:nvSpPr>
          <p:spPr bwMode="auto">
            <a:xfrm>
              <a:off x="3878" y="1480"/>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0</a:t>
              </a:r>
            </a:p>
          </p:txBody>
        </p:sp>
        <p:sp>
          <p:nvSpPr>
            <p:cNvPr id="74795" name="Rectangle 56">
              <a:extLst>
                <a:ext uri="{FF2B5EF4-FFF2-40B4-BE49-F238E27FC236}">
                  <a16:creationId xmlns:a16="http://schemas.microsoft.com/office/drawing/2014/main" id="{60BE408B-7FA6-46D0-A468-29DC2E081F4D}"/>
                </a:ext>
              </a:extLst>
            </p:cNvPr>
            <p:cNvSpPr>
              <a:spLocks noChangeArrowheads="1"/>
            </p:cNvSpPr>
            <p:nvPr/>
          </p:nvSpPr>
          <p:spPr bwMode="auto">
            <a:xfrm>
              <a:off x="3878" y="3522"/>
              <a:ext cx="4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Times New Roman" panose="02020603050405020304" pitchFamily="18" charset="0"/>
                </a:rPr>
                <a:t>15</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3">
            <a:extLst>
              <a:ext uri="{FF2B5EF4-FFF2-40B4-BE49-F238E27FC236}">
                <a16:creationId xmlns:a16="http://schemas.microsoft.com/office/drawing/2014/main" id="{1B6CCA02-EE27-4265-A78C-38AA396CED3F}"/>
              </a:ext>
            </a:extLst>
          </p:cNvPr>
          <p:cNvSpPr>
            <a:spLocks noGrp="1" noChangeArrowheads="1"/>
          </p:cNvSpPr>
          <p:nvPr>
            <p:ph type="title"/>
          </p:nvPr>
        </p:nvSpPr>
        <p:spPr/>
        <p:txBody>
          <a:bodyPr/>
          <a:lstStyle/>
          <a:p>
            <a:r>
              <a:rPr lang="es-MX" altLang="es-MX"/>
              <a:t>Ejemplo de tablas de páginas</a:t>
            </a:r>
          </a:p>
        </p:txBody>
      </p:sp>
      <p:sp>
        <p:nvSpPr>
          <p:cNvPr id="75830" name="Marcador de fecha 1">
            <a:extLst>
              <a:ext uri="{FF2B5EF4-FFF2-40B4-BE49-F238E27FC236}">
                <a16:creationId xmlns:a16="http://schemas.microsoft.com/office/drawing/2014/main" id="{B46137F0-8A4B-461F-A5CD-A688F43FA657}"/>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75831" name="Marcador de pie de página 2">
            <a:extLst>
              <a:ext uri="{FF2B5EF4-FFF2-40B4-BE49-F238E27FC236}">
                <a16:creationId xmlns:a16="http://schemas.microsoft.com/office/drawing/2014/main" id="{837F6999-C3DA-4C06-8C10-82555F5D415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75832" name="Marcador de número de diapositiva 3">
            <a:extLst>
              <a:ext uri="{FF2B5EF4-FFF2-40B4-BE49-F238E27FC236}">
                <a16:creationId xmlns:a16="http://schemas.microsoft.com/office/drawing/2014/main" id="{39A1607F-6CE9-47C8-A99B-829B96B5209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D346333-12D3-4B9F-B0B1-0CEC2D3389B0}" type="slidenum">
              <a:rPr lang="es-ES" altLang="es-MX">
                <a:solidFill>
                  <a:srgbClr val="7030A0"/>
                </a:solidFill>
                <a:latin typeface="Arial Narrow" panose="020B0606020202030204" pitchFamily="34" charset="0"/>
              </a:rPr>
              <a:pPr fontAlgn="base">
                <a:spcBef>
                  <a:spcPct val="0"/>
                </a:spcBef>
                <a:spcAft>
                  <a:spcPct val="0"/>
                </a:spcAft>
              </a:pPr>
              <a:t>35</a:t>
            </a:fld>
            <a:endParaRPr lang="es-ES" altLang="es-MX">
              <a:solidFill>
                <a:srgbClr val="7030A0"/>
              </a:solidFill>
              <a:latin typeface="Arial Narrow" panose="020B0606020202030204" pitchFamily="34" charset="0"/>
            </a:endParaRPr>
          </a:p>
        </p:txBody>
      </p:sp>
      <p:sp>
        <p:nvSpPr>
          <p:cNvPr id="75779" name="Rectangle 3">
            <a:extLst>
              <a:ext uri="{FF2B5EF4-FFF2-40B4-BE49-F238E27FC236}">
                <a16:creationId xmlns:a16="http://schemas.microsoft.com/office/drawing/2014/main" id="{43C4CCF2-8EF6-4001-BEE7-EC9D8C5DB114}"/>
              </a:ext>
            </a:extLst>
          </p:cNvPr>
          <p:cNvSpPr>
            <a:spLocks noChangeArrowheads="1"/>
          </p:cNvSpPr>
          <p:nvPr/>
        </p:nvSpPr>
        <p:spPr bwMode="auto">
          <a:xfrm>
            <a:off x="782638" y="2682875"/>
            <a:ext cx="1054100" cy="1433513"/>
          </a:xfrm>
          <a:prstGeom prst="rect">
            <a:avLst/>
          </a:prstGeom>
          <a:solidFill>
            <a:srgbClr val="66CCFF"/>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5780" name="Line 4">
            <a:extLst>
              <a:ext uri="{FF2B5EF4-FFF2-40B4-BE49-F238E27FC236}">
                <a16:creationId xmlns:a16="http://schemas.microsoft.com/office/drawing/2014/main" id="{5C92DEEC-CB0C-473C-A911-611CF40E4A66}"/>
              </a:ext>
            </a:extLst>
          </p:cNvPr>
          <p:cNvSpPr>
            <a:spLocks noChangeShapeType="1"/>
          </p:cNvSpPr>
          <p:nvPr/>
        </p:nvSpPr>
        <p:spPr bwMode="auto">
          <a:xfrm>
            <a:off x="784225" y="3016250"/>
            <a:ext cx="10525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75781" name="Line 5">
            <a:extLst>
              <a:ext uri="{FF2B5EF4-FFF2-40B4-BE49-F238E27FC236}">
                <a16:creationId xmlns:a16="http://schemas.microsoft.com/office/drawing/2014/main" id="{C10FC44B-6C72-4265-8094-E55474A727B9}"/>
              </a:ext>
            </a:extLst>
          </p:cNvPr>
          <p:cNvSpPr>
            <a:spLocks noChangeShapeType="1"/>
          </p:cNvSpPr>
          <p:nvPr/>
        </p:nvSpPr>
        <p:spPr bwMode="auto">
          <a:xfrm>
            <a:off x="784225" y="3357563"/>
            <a:ext cx="10525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75782" name="Line 6">
            <a:extLst>
              <a:ext uri="{FF2B5EF4-FFF2-40B4-BE49-F238E27FC236}">
                <a16:creationId xmlns:a16="http://schemas.microsoft.com/office/drawing/2014/main" id="{83895F74-D9DF-419E-AC76-EE614A4AF688}"/>
              </a:ext>
            </a:extLst>
          </p:cNvPr>
          <p:cNvSpPr>
            <a:spLocks noChangeShapeType="1"/>
          </p:cNvSpPr>
          <p:nvPr/>
        </p:nvSpPr>
        <p:spPr bwMode="auto">
          <a:xfrm>
            <a:off x="784225" y="3697288"/>
            <a:ext cx="10525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75783" name="Rectangle 7">
            <a:extLst>
              <a:ext uri="{FF2B5EF4-FFF2-40B4-BE49-F238E27FC236}">
                <a16:creationId xmlns:a16="http://schemas.microsoft.com/office/drawing/2014/main" id="{63958BE1-5140-452C-BD91-E996E496AC85}"/>
              </a:ext>
            </a:extLst>
          </p:cNvPr>
          <p:cNvSpPr>
            <a:spLocks noChangeArrowheads="1"/>
          </p:cNvSpPr>
          <p:nvPr/>
        </p:nvSpPr>
        <p:spPr bwMode="auto">
          <a:xfrm>
            <a:off x="4129088" y="2676525"/>
            <a:ext cx="1054100" cy="1347788"/>
          </a:xfrm>
          <a:prstGeom prst="rect">
            <a:avLst/>
          </a:prstGeom>
          <a:solidFill>
            <a:srgbClr val="99FF66"/>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5784" name="Line 8">
            <a:extLst>
              <a:ext uri="{FF2B5EF4-FFF2-40B4-BE49-F238E27FC236}">
                <a16:creationId xmlns:a16="http://schemas.microsoft.com/office/drawing/2014/main" id="{4C655583-5F63-4E80-927A-CAD2EB1DDC52}"/>
              </a:ext>
            </a:extLst>
          </p:cNvPr>
          <p:cNvSpPr>
            <a:spLocks noChangeShapeType="1"/>
          </p:cNvSpPr>
          <p:nvPr/>
        </p:nvSpPr>
        <p:spPr bwMode="auto">
          <a:xfrm>
            <a:off x="4137025" y="3016250"/>
            <a:ext cx="10525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75785" name="Line 9">
            <a:extLst>
              <a:ext uri="{FF2B5EF4-FFF2-40B4-BE49-F238E27FC236}">
                <a16:creationId xmlns:a16="http://schemas.microsoft.com/office/drawing/2014/main" id="{66C683AC-B7EB-4F5C-8660-D9152801D71D}"/>
              </a:ext>
            </a:extLst>
          </p:cNvPr>
          <p:cNvSpPr>
            <a:spLocks noChangeShapeType="1"/>
          </p:cNvSpPr>
          <p:nvPr/>
        </p:nvSpPr>
        <p:spPr bwMode="auto">
          <a:xfrm>
            <a:off x="4137025" y="3357563"/>
            <a:ext cx="10525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75786" name="Line 10">
            <a:extLst>
              <a:ext uri="{FF2B5EF4-FFF2-40B4-BE49-F238E27FC236}">
                <a16:creationId xmlns:a16="http://schemas.microsoft.com/office/drawing/2014/main" id="{093A3811-9379-43ED-A3E6-B4725692A2C0}"/>
              </a:ext>
            </a:extLst>
          </p:cNvPr>
          <p:cNvSpPr>
            <a:spLocks noChangeShapeType="1"/>
          </p:cNvSpPr>
          <p:nvPr/>
        </p:nvSpPr>
        <p:spPr bwMode="auto">
          <a:xfrm>
            <a:off x="4137025" y="3697288"/>
            <a:ext cx="10525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nvGrpSpPr>
          <p:cNvPr id="75787" name="Group 11">
            <a:extLst>
              <a:ext uri="{FF2B5EF4-FFF2-40B4-BE49-F238E27FC236}">
                <a16:creationId xmlns:a16="http://schemas.microsoft.com/office/drawing/2014/main" id="{727A6D20-3149-4489-9C5D-A41C552B402B}"/>
              </a:ext>
            </a:extLst>
          </p:cNvPr>
          <p:cNvGrpSpPr>
            <a:grpSpLocks/>
          </p:cNvGrpSpPr>
          <p:nvPr/>
        </p:nvGrpSpPr>
        <p:grpSpPr bwMode="auto">
          <a:xfrm>
            <a:off x="2459038" y="2682875"/>
            <a:ext cx="1054100" cy="1008063"/>
            <a:chOff x="1732" y="1444"/>
            <a:chExt cx="664" cy="568"/>
          </a:xfrm>
        </p:grpSpPr>
        <p:sp>
          <p:nvSpPr>
            <p:cNvPr id="75838" name="Rectangle 12">
              <a:extLst>
                <a:ext uri="{FF2B5EF4-FFF2-40B4-BE49-F238E27FC236}">
                  <a16:creationId xmlns:a16="http://schemas.microsoft.com/office/drawing/2014/main" id="{21A81173-20C5-4036-B024-83EAC2650154}"/>
                </a:ext>
              </a:extLst>
            </p:cNvPr>
            <p:cNvSpPr>
              <a:spLocks noChangeArrowheads="1"/>
            </p:cNvSpPr>
            <p:nvPr/>
          </p:nvSpPr>
          <p:spPr bwMode="auto">
            <a:xfrm>
              <a:off x="1732" y="1444"/>
              <a:ext cx="664" cy="568"/>
            </a:xfrm>
            <a:prstGeom prst="rect">
              <a:avLst/>
            </a:prstGeom>
            <a:solidFill>
              <a:srgbClr val="FFFF00"/>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5839" name="Line 13">
              <a:extLst>
                <a:ext uri="{FF2B5EF4-FFF2-40B4-BE49-F238E27FC236}">
                  <a16:creationId xmlns:a16="http://schemas.microsoft.com/office/drawing/2014/main" id="{7CA22950-950A-4228-8CAF-306DBC3E320C}"/>
                </a:ext>
              </a:extLst>
            </p:cNvPr>
            <p:cNvSpPr>
              <a:spLocks noChangeShapeType="1"/>
            </p:cNvSpPr>
            <p:nvPr/>
          </p:nvSpPr>
          <p:spPr bwMode="auto">
            <a:xfrm>
              <a:off x="1733" y="1632"/>
              <a:ext cx="6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75840" name="Line 14">
              <a:extLst>
                <a:ext uri="{FF2B5EF4-FFF2-40B4-BE49-F238E27FC236}">
                  <a16:creationId xmlns:a16="http://schemas.microsoft.com/office/drawing/2014/main" id="{06D5ECF3-80D5-4303-936F-6620102A9544}"/>
                </a:ext>
              </a:extLst>
            </p:cNvPr>
            <p:cNvSpPr>
              <a:spLocks noChangeShapeType="1"/>
            </p:cNvSpPr>
            <p:nvPr/>
          </p:nvSpPr>
          <p:spPr bwMode="auto">
            <a:xfrm>
              <a:off x="1733" y="1824"/>
              <a:ext cx="6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75788" name="Rectangle 15">
            <a:extLst>
              <a:ext uri="{FF2B5EF4-FFF2-40B4-BE49-F238E27FC236}">
                <a16:creationId xmlns:a16="http://schemas.microsoft.com/office/drawing/2014/main" id="{4B398195-BA7C-4E7A-896C-683B439DD239}"/>
              </a:ext>
            </a:extLst>
          </p:cNvPr>
          <p:cNvSpPr>
            <a:spLocks noChangeArrowheads="1"/>
          </p:cNvSpPr>
          <p:nvPr/>
        </p:nvSpPr>
        <p:spPr bwMode="auto">
          <a:xfrm>
            <a:off x="7426325" y="2682875"/>
            <a:ext cx="1054100" cy="666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5789" name="Line 16">
            <a:extLst>
              <a:ext uri="{FF2B5EF4-FFF2-40B4-BE49-F238E27FC236}">
                <a16:creationId xmlns:a16="http://schemas.microsoft.com/office/drawing/2014/main" id="{346853CE-FD67-4414-BA5B-C73A85621079}"/>
              </a:ext>
            </a:extLst>
          </p:cNvPr>
          <p:cNvSpPr>
            <a:spLocks noChangeShapeType="1"/>
          </p:cNvSpPr>
          <p:nvPr/>
        </p:nvSpPr>
        <p:spPr bwMode="auto">
          <a:xfrm>
            <a:off x="7427913" y="3016250"/>
            <a:ext cx="10525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75790" name="Rectangle 17">
            <a:extLst>
              <a:ext uri="{FF2B5EF4-FFF2-40B4-BE49-F238E27FC236}">
                <a16:creationId xmlns:a16="http://schemas.microsoft.com/office/drawing/2014/main" id="{F2412E89-1A89-4B4B-94ED-C80796C09EBD}"/>
              </a:ext>
            </a:extLst>
          </p:cNvPr>
          <p:cNvSpPr>
            <a:spLocks noChangeArrowheads="1"/>
          </p:cNvSpPr>
          <p:nvPr/>
        </p:nvSpPr>
        <p:spPr bwMode="auto">
          <a:xfrm>
            <a:off x="381000" y="2590800"/>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0</a:t>
            </a:r>
          </a:p>
        </p:txBody>
      </p:sp>
      <p:sp>
        <p:nvSpPr>
          <p:cNvPr id="75791" name="Rectangle 18">
            <a:extLst>
              <a:ext uri="{FF2B5EF4-FFF2-40B4-BE49-F238E27FC236}">
                <a16:creationId xmlns:a16="http://schemas.microsoft.com/office/drawing/2014/main" id="{9B287280-3B8B-4E2A-BCDE-6C0003C5C5F9}"/>
              </a:ext>
            </a:extLst>
          </p:cNvPr>
          <p:cNvSpPr>
            <a:spLocks noChangeArrowheads="1"/>
          </p:cNvSpPr>
          <p:nvPr/>
        </p:nvSpPr>
        <p:spPr bwMode="auto">
          <a:xfrm>
            <a:off x="381000" y="3016250"/>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1</a:t>
            </a:r>
          </a:p>
        </p:txBody>
      </p:sp>
      <p:sp>
        <p:nvSpPr>
          <p:cNvPr id="75792" name="Rectangle 19">
            <a:extLst>
              <a:ext uri="{FF2B5EF4-FFF2-40B4-BE49-F238E27FC236}">
                <a16:creationId xmlns:a16="http://schemas.microsoft.com/office/drawing/2014/main" id="{926B9A70-6EC6-4D1C-9FB8-0286FA9E14D6}"/>
              </a:ext>
            </a:extLst>
          </p:cNvPr>
          <p:cNvSpPr>
            <a:spLocks noChangeArrowheads="1"/>
          </p:cNvSpPr>
          <p:nvPr/>
        </p:nvSpPr>
        <p:spPr bwMode="auto">
          <a:xfrm>
            <a:off x="381000" y="3357563"/>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2</a:t>
            </a:r>
          </a:p>
        </p:txBody>
      </p:sp>
      <p:sp>
        <p:nvSpPr>
          <p:cNvPr id="75793" name="Rectangle 20">
            <a:extLst>
              <a:ext uri="{FF2B5EF4-FFF2-40B4-BE49-F238E27FC236}">
                <a16:creationId xmlns:a16="http://schemas.microsoft.com/office/drawing/2014/main" id="{BEAFA977-60C0-4B48-A311-2AB5417DA78E}"/>
              </a:ext>
            </a:extLst>
          </p:cNvPr>
          <p:cNvSpPr>
            <a:spLocks noChangeArrowheads="1"/>
          </p:cNvSpPr>
          <p:nvPr/>
        </p:nvSpPr>
        <p:spPr bwMode="auto">
          <a:xfrm>
            <a:off x="381000" y="3697288"/>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3</a:t>
            </a:r>
          </a:p>
        </p:txBody>
      </p:sp>
      <p:sp>
        <p:nvSpPr>
          <p:cNvPr id="75794" name="Rectangle 21">
            <a:extLst>
              <a:ext uri="{FF2B5EF4-FFF2-40B4-BE49-F238E27FC236}">
                <a16:creationId xmlns:a16="http://schemas.microsoft.com/office/drawing/2014/main" id="{B58AE604-E099-4D0C-B2E3-EB776D7F9531}"/>
              </a:ext>
            </a:extLst>
          </p:cNvPr>
          <p:cNvSpPr>
            <a:spLocks noChangeArrowheads="1"/>
          </p:cNvSpPr>
          <p:nvPr/>
        </p:nvSpPr>
        <p:spPr bwMode="auto">
          <a:xfrm>
            <a:off x="762000" y="4378325"/>
            <a:ext cx="10588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Proceso A</a:t>
            </a:r>
          </a:p>
        </p:txBody>
      </p:sp>
      <p:sp>
        <p:nvSpPr>
          <p:cNvPr id="75795" name="Rectangle 22">
            <a:extLst>
              <a:ext uri="{FF2B5EF4-FFF2-40B4-BE49-F238E27FC236}">
                <a16:creationId xmlns:a16="http://schemas.microsoft.com/office/drawing/2014/main" id="{7A8CF75F-2663-4213-B4CF-6FAD66E076BE}"/>
              </a:ext>
            </a:extLst>
          </p:cNvPr>
          <p:cNvSpPr>
            <a:spLocks noChangeArrowheads="1"/>
          </p:cNvSpPr>
          <p:nvPr/>
        </p:nvSpPr>
        <p:spPr bwMode="auto">
          <a:xfrm>
            <a:off x="1143000" y="2676525"/>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0</a:t>
            </a:r>
          </a:p>
        </p:txBody>
      </p:sp>
      <p:sp>
        <p:nvSpPr>
          <p:cNvPr id="75796" name="Rectangle 23">
            <a:extLst>
              <a:ext uri="{FF2B5EF4-FFF2-40B4-BE49-F238E27FC236}">
                <a16:creationId xmlns:a16="http://schemas.microsoft.com/office/drawing/2014/main" id="{2A64DEEC-B91C-499E-BA83-B48E632CCAA6}"/>
              </a:ext>
            </a:extLst>
          </p:cNvPr>
          <p:cNvSpPr>
            <a:spLocks noChangeArrowheads="1"/>
          </p:cNvSpPr>
          <p:nvPr/>
        </p:nvSpPr>
        <p:spPr bwMode="auto">
          <a:xfrm>
            <a:off x="1143000" y="3016250"/>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1</a:t>
            </a:r>
          </a:p>
        </p:txBody>
      </p:sp>
      <p:sp>
        <p:nvSpPr>
          <p:cNvPr id="75797" name="Rectangle 24">
            <a:extLst>
              <a:ext uri="{FF2B5EF4-FFF2-40B4-BE49-F238E27FC236}">
                <a16:creationId xmlns:a16="http://schemas.microsoft.com/office/drawing/2014/main" id="{A0DD3E61-4783-46B2-8F57-E8A507581EFD}"/>
              </a:ext>
            </a:extLst>
          </p:cNvPr>
          <p:cNvSpPr>
            <a:spLocks noChangeArrowheads="1"/>
          </p:cNvSpPr>
          <p:nvPr/>
        </p:nvSpPr>
        <p:spPr bwMode="auto">
          <a:xfrm>
            <a:off x="1143000" y="3357563"/>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2</a:t>
            </a:r>
          </a:p>
        </p:txBody>
      </p:sp>
      <p:sp>
        <p:nvSpPr>
          <p:cNvPr id="75798" name="Rectangle 25">
            <a:extLst>
              <a:ext uri="{FF2B5EF4-FFF2-40B4-BE49-F238E27FC236}">
                <a16:creationId xmlns:a16="http://schemas.microsoft.com/office/drawing/2014/main" id="{2336280C-F770-49D2-9971-516485A0E9FE}"/>
              </a:ext>
            </a:extLst>
          </p:cNvPr>
          <p:cNvSpPr>
            <a:spLocks noChangeArrowheads="1"/>
          </p:cNvSpPr>
          <p:nvPr/>
        </p:nvSpPr>
        <p:spPr bwMode="auto">
          <a:xfrm>
            <a:off x="1143000" y="3697288"/>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3</a:t>
            </a:r>
          </a:p>
        </p:txBody>
      </p:sp>
      <p:sp>
        <p:nvSpPr>
          <p:cNvPr id="75799" name="Rectangle 26">
            <a:extLst>
              <a:ext uri="{FF2B5EF4-FFF2-40B4-BE49-F238E27FC236}">
                <a16:creationId xmlns:a16="http://schemas.microsoft.com/office/drawing/2014/main" id="{F8653941-F9EF-48DD-B4A2-24C111055EAC}"/>
              </a:ext>
            </a:extLst>
          </p:cNvPr>
          <p:cNvSpPr>
            <a:spLocks noChangeArrowheads="1"/>
          </p:cNvSpPr>
          <p:nvPr/>
        </p:nvSpPr>
        <p:spPr bwMode="auto">
          <a:xfrm>
            <a:off x="2133600" y="2590800"/>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0</a:t>
            </a:r>
          </a:p>
        </p:txBody>
      </p:sp>
      <p:sp>
        <p:nvSpPr>
          <p:cNvPr id="75800" name="Rectangle 27">
            <a:extLst>
              <a:ext uri="{FF2B5EF4-FFF2-40B4-BE49-F238E27FC236}">
                <a16:creationId xmlns:a16="http://schemas.microsoft.com/office/drawing/2014/main" id="{E5D2153C-2BCD-49D2-B5B0-952FA7081272}"/>
              </a:ext>
            </a:extLst>
          </p:cNvPr>
          <p:cNvSpPr>
            <a:spLocks noChangeArrowheads="1"/>
          </p:cNvSpPr>
          <p:nvPr/>
        </p:nvSpPr>
        <p:spPr bwMode="auto">
          <a:xfrm>
            <a:off x="2133600" y="3016250"/>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1</a:t>
            </a:r>
          </a:p>
        </p:txBody>
      </p:sp>
      <p:sp>
        <p:nvSpPr>
          <p:cNvPr id="75801" name="Rectangle 28">
            <a:extLst>
              <a:ext uri="{FF2B5EF4-FFF2-40B4-BE49-F238E27FC236}">
                <a16:creationId xmlns:a16="http://schemas.microsoft.com/office/drawing/2014/main" id="{74695713-1B85-4119-AF11-680C2356D24F}"/>
              </a:ext>
            </a:extLst>
          </p:cNvPr>
          <p:cNvSpPr>
            <a:spLocks noChangeArrowheads="1"/>
          </p:cNvSpPr>
          <p:nvPr/>
        </p:nvSpPr>
        <p:spPr bwMode="auto">
          <a:xfrm>
            <a:off x="2133600" y="3357563"/>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2</a:t>
            </a:r>
          </a:p>
        </p:txBody>
      </p:sp>
      <p:sp>
        <p:nvSpPr>
          <p:cNvPr id="75802" name="Rectangle 29">
            <a:extLst>
              <a:ext uri="{FF2B5EF4-FFF2-40B4-BE49-F238E27FC236}">
                <a16:creationId xmlns:a16="http://schemas.microsoft.com/office/drawing/2014/main" id="{CBE62933-88E3-44CD-A678-636DB495AB44}"/>
              </a:ext>
            </a:extLst>
          </p:cNvPr>
          <p:cNvSpPr>
            <a:spLocks noChangeArrowheads="1"/>
          </p:cNvSpPr>
          <p:nvPr/>
        </p:nvSpPr>
        <p:spPr bwMode="auto">
          <a:xfrm>
            <a:off x="2514600" y="3868738"/>
            <a:ext cx="10588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Proceso B</a:t>
            </a:r>
          </a:p>
        </p:txBody>
      </p:sp>
      <p:sp>
        <p:nvSpPr>
          <p:cNvPr id="75803" name="Rectangle 30">
            <a:extLst>
              <a:ext uri="{FF2B5EF4-FFF2-40B4-BE49-F238E27FC236}">
                <a16:creationId xmlns:a16="http://schemas.microsoft.com/office/drawing/2014/main" id="{100A0F7D-361E-469F-9C48-A244E0BF6736}"/>
              </a:ext>
            </a:extLst>
          </p:cNvPr>
          <p:cNvSpPr>
            <a:spLocks noChangeArrowheads="1"/>
          </p:cNvSpPr>
          <p:nvPr/>
        </p:nvSpPr>
        <p:spPr bwMode="auto">
          <a:xfrm>
            <a:off x="2743200" y="2676525"/>
            <a:ext cx="3571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a:t>
            </a:r>
          </a:p>
        </p:txBody>
      </p:sp>
      <p:sp>
        <p:nvSpPr>
          <p:cNvPr id="75804" name="Rectangle 31">
            <a:extLst>
              <a:ext uri="{FF2B5EF4-FFF2-40B4-BE49-F238E27FC236}">
                <a16:creationId xmlns:a16="http://schemas.microsoft.com/office/drawing/2014/main" id="{33D24E94-1468-4C8A-8095-9BE217A9EA40}"/>
              </a:ext>
            </a:extLst>
          </p:cNvPr>
          <p:cNvSpPr>
            <a:spLocks noChangeArrowheads="1"/>
          </p:cNvSpPr>
          <p:nvPr/>
        </p:nvSpPr>
        <p:spPr bwMode="auto">
          <a:xfrm>
            <a:off x="2743200" y="3016250"/>
            <a:ext cx="3571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a:t>
            </a:r>
          </a:p>
        </p:txBody>
      </p:sp>
      <p:sp>
        <p:nvSpPr>
          <p:cNvPr id="75805" name="Rectangle 32">
            <a:extLst>
              <a:ext uri="{FF2B5EF4-FFF2-40B4-BE49-F238E27FC236}">
                <a16:creationId xmlns:a16="http://schemas.microsoft.com/office/drawing/2014/main" id="{6B2B53F3-5559-48BB-99C4-4A4B3D86BFD8}"/>
              </a:ext>
            </a:extLst>
          </p:cNvPr>
          <p:cNvSpPr>
            <a:spLocks noChangeArrowheads="1"/>
          </p:cNvSpPr>
          <p:nvPr/>
        </p:nvSpPr>
        <p:spPr bwMode="auto">
          <a:xfrm>
            <a:off x="2743200" y="3357563"/>
            <a:ext cx="3571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a:t>
            </a:r>
          </a:p>
        </p:txBody>
      </p:sp>
      <p:grpSp>
        <p:nvGrpSpPr>
          <p:cNvPr id="75806" name="Group 34">
            <a:extLst>
              <a:ext uri="{FF2B5EF4-FFF2-40B4-BE49-F238E27FC236}">
                <a16:creationId xmlns:a16="http://schemas.microsoft.com/office/drawing/2014/main" id="{5ED8603B-8A06-46AD-8FB3-07FD1DB333B0}"/>
              </a:ext>
            </a:extLst>
          </p:cNvPr>
          <p:cNvGrpSpPr>
            <a:grpSpLocks/>
          </p:cNvGrpSpPr>
          <p:nvPr/>
        </p:nvGrpSpPr>
        <p:grpSpPr bwMode="auto">
          <a:xfrm>
            <a:off x="5811838" y="2682875"/>
            <a:ext cx="1054100" cy="1689100"/>
            <a:chOff x="3844" y="1444"/>
            <a:chExt cx="664" cy="952"/>
          </a:xfrm>
        </p:grpSpPr>
        <p:sp>
          <p:nvSpPr>
            <p:cNvPr id="75833" name="Rectangle 35">
              <a:extLst>
                <a:ext uri="{FF2B5EF4-FFF2-40B4-BE49-F238E27FC236}">
                  <a16:creationId xmlns:a16="http://schemas.microsoft.com/office/drawing/2014/main" id="{43E9F6F2-EBCE-4609-A865-8576D61BA533}"/>
                </a:ext>
              </a:extLst>
            </p:cNvPr>
            <p:cNvSpPr>
              <a:spLocks noChangeArrowheads="1"/>
            </p:cNvSpPr>
            <p:nvPr/>
          </p:nvSpPr>
          <p:spPr bwMode="auto">
            <a:xfrm>
              <a:off x="3844" y="1444"/>
              <a:ext cx="664" cy="952"/>
            </a:xfrm>
            <a:prstGeom prst="rect">
              <a:avLst/>
            </a:prstGeom>
            <a:solidFill>
              <a:srgbClr val="FF99CC"/>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5834" name="Line 36">
              <a:extLst>
                <a:ext uri="{FF2B5EF4-FFF2-40B4-BE49-F238E27FC236}">
                  <a16:creationId xmlns:a16="http://schemas.microsoft.com/office/drawing/2014/main" id="{7E2A0766-2E2E-40E8-8B7C-5ACFD2B09A0E}"/>
                </a:ext>
              </a:extLst>
            </p:cNvPr>
            <p:cNvSpPr>
              <a:spLocks noChangeShapeType="1"/>
            </p:cNvSpPr>
            <p:nvPr/>
          </p:nvSpPr>
          <p:spPr bwMode="auto">
            <a:xfrm>
              <a:off x="3845" y="1632"/>
              <a:ext cx="6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75835" name="Line 37">
              <a:extLst>
                <a:ext uri="{FF2B5EF4-FFF2-40B4-BE49-F238E27FC236}">
                  <a16:creationId xmlns:a16="http://schemas.microsoft.com/office/drawing/2014/main" id="{17C5A65C-5730-4121-86A0-1577F41D15FA}"/>
                </a:ext>
              </a:extLst>
            </p:cNvPr>
            <p:cNvSpPr>
              <a:spLocks noChangeShapeType="1"/>
            </p:cNvSpPr>
            <p:nvPr/>
          </p:nvSpPr>
          <p:spPr bwMode="auto">
            <a:xfrm>
              <a:off x="3845" y="1824"/>
              <a:ext cx="6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75836" name="Line 38">
              <a:extLst>
                <a:ext uri="{FF2B5EF4-FFF2-40B4-BE49-F238E27FC236}">
                  <a16:creationId xmlns:a16="http://schemas.microsoft.com/office/drawing/2014/main" id="{81D6B51B-4779-4AE0-B797-369D74DA1C25}"/>
                </a:ext>
              </a:extLst>
            </p:cNvPr>
            <p:cNvSpPr>
              <a:spLocks noChangeShapeType="1"/>
            </p:cNvSpPr>
            <p:nvPr/>
          </p:nvSpPr>
          <p:spPr bwMode="auto">
            <a:xfrm>
              <a:off x="3845" y="2016"/>
              <a:ext cx="6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75837" name="Line 39">
              <a:extLst>
                <a:ext uri="{FF2B5EF4-FFF2-40B4-BE49-F238E27FC236}">
                  <a16:creationId xmlns:a16="http://schemas.microsoft.com/office/drawing/2014/main" id="{157FF610-F69E-4A1E-BD5C-8F5014A33F5F}"/>
                </a:ext>
              </a:extLst>
            </p:cNvPr>
            <p:cNvSpPr>
              <a:spLocks noChangeShapeType="1"/>
            </p:cNvSpPr>
            <p:nvPr/>
          </p:nvSpPr>
          <p:spPr bwMode="auto">
            <a:xfrm>
              <a:off x="3845" y="2208"/>
              <a:ext cx="6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75807" name="Rectangle 40">
            <a:extLst>
              <a:ext uri="{FF2B5EF4-FFF2-40B4-BE49-F238E27FC236}">
                <a16:creationId xmlns:a16="http://schemas.microsoft.com/office/drawing/2014/main" id="{BF816B3D-2989-417D-8C1A-D31B5EF308FC}"/>
              </a:ext>
            </a:extLst>
          </p:cNvPr>
          <p:cNvSpPr>
            <a:spLocks noChangeArrowheads="1"/>
          </p:cNvSpPr>
          <p:nvPr/>
        </p:nvSpPr>
        <p:spPr bwMode="auto">
          <a:xfrm>
            <a:off x="5486400" y="2676525"/>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0</a:t>
            </a:r>
          </a:p>
        </p:txBody>
      </p:sp>
      <p:sp>
        <p:nvSpPr>
          <p:cNvPr id="75808" name="Rectangle 41">
            <a:extLst>
              <a:ext uri="{FF2B5EF4-FFF2-40B4-BE49-F238E27FC236}">
                <a16:creationId xmlns:a16="http://schemas.microsoft.com/office/drawing/2014/main" id="{EABAE915-9A78-42BB-9882-D6240B0F8F59}"/>
              </a:ext>
            </a:extLst>
          </p:cNvPr>
          <p:cNvSpPr>
            <a:spLocks noChangeArrowheads="1"/>
          </p:cNvSpPr>
          <p:nvPr/>
        </p:nvSpPr>
        <p:spPr bwMode="auto">
          <a:xfrm>
            <a:off x="5486400" y="3016250"/>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1</a:t>
            </a:r>
          </a:p>
        </p:txBody>
      </p:sp>
      <p:sp>
        <p:nvSpPr>
          <p:cNvPr id="75809" name="Rectangle 42">
            <a:extLst>
              <a:ext uri="{FF2B5EF4-FFF2-40B4-BE49-F238E27FC236}">
                <a16:creationId xmlns:a16="http://schemas.microsoft.com/office/drawing/2014/main" id="{598541A4-A791-41FA-9FCB-EC4D58E38A86}"/>
              </a:ext>
            </a:extLst>
          </p:cNvPr>
          <p:cNvSpPr>
            <a:spLocks noChangeArrowheads="1"/>
          </p:cNvSpPr>
          <p:nvPr/>
        </p:nvSpPr>
        <p:spPr bwMode="auto">
          <a:xfrm>
            <a:off x="5486400" y="3357563"/>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2</a:t>
            </a:r>
          </a:p>
        </p:txBody>
      </p:sp>
      <p:sp>
        <p:nvSpPr>
          <p:cNvPr id="75810" name="Rectangle 43">
            <a:extLst>
              <a:ext uri="{FF2B5EF4-FFF2-40B4-BE49-F238E27FC236}">
                <a16:creationId xmlns:a16="http://schemas.microsoft.com/office/drawing/2014/main" id="{7D20B68F-8524-4A9E-A12D-9602533A7D22}"/>
              </a:ext>
            </a:extLst>
          </p:cNvPr>
          <p:cNvSpPr>
            <a:spLocks noChangeArrowheads="1"/>
          </p:cNvSpPr>
          <p:nvPr/>
        </p:nvSpPr>
        <p:spPr bwMode="auto">
          <a:xfrm>
            <a:off x="5486400" y="3697288"/>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3</a:t>
            </a:r>
          </a:p>
        </p:txBody>
      </p:sp>
      <p:sp>
        <p:nvSpPr>
          <p:cNvPr id="75811" name="Rectangle 44">
            <a:extLst>
              <a:ext uri="{FF2B5EF4-FFF2-40B4-BE49-F238E27FC236}">
                <a16:creationId xmlns:a16="http://schemas.microsoft.com/office/drawing/2014/main" id="{440B4353-3089-4ADB-A3A7-48CF607856C4}"/>
              </a:ext>
            </a:extLst>
          </p:cNvPr>
          <p:cNvSpPr>
            <a:spLocks noChangeArrowheads="1"/>
          </p:cNvSpPr>
          <p:nvPr/>
        </p:nvSpPr>
        <p:spPr bwMode="auto">
          <a:xfrm>
            <a:off x="5486400" y="4038600"/>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4</a:t>
            </a:r>
          </a:p>
        </p:txBody>
      </p:sp>
      <p:sp>
        <p:nvSpPr>
          <p:cNvPr id="75812" name="Rectangle 45">
            <a:extLst>
              <a:ext uri="{FF2B5EF4-FFF2-40B4-BE49-F238E27FC236}">
                <a16:creationId xmlns:a16="http://schemas.microsoft.com/office/drawing/2014/main" id="{2AF4CA25-458A-4335-AE40-755F1D7DBEB4}"/>
              </a:ext>
            </a:extLst>
          </p:cNvPr>
          <p:cNvSpPr>
            <a:spLocks noChangeArrowheads="1"/>
          </p:cNvSpPr>
          <p:nvPr/>
        </p:nvSpPr>
        <p:spPr bwMode="auto">
          <a:xfrm>
            <a:off x="3810000" y="2590800"/>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0</a:t>
            </a:r>
          </a:p>
        </p:txBody>
      </p:sp>
      <p:sp>
        <p:nvSpPr>
          <p:cNvPr id="75813" name="Rectangle 46">
            <a:extLst>
              <a:ext uri="{FF2B5EF4-FFF2-40B4-BE49-F238E27FC236}">
                <a16:creationId xmlns:a16="http://schemas.microsoft.com/office/drawing/2014/main" id="{8CEC3CDC-C842-41AA-BCFB-2026813A1EE9}"/>
              </a:ext>
            </a:extLst>
          </p:cNvPr>
          <p:cNvSpPr>
            <a:spLocks noChangeArrowheads="1"/>
          </p:cNvSpPr>
          <p:nvPr/>
        </p:nvSpPr>
        <p:spPr bwMode="auto">
          <a:xfrm>
            <a:off x="3810000" y="3016250"/>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1</a:t>
            </a:r>
          </a:p>
        </p:txBody>
      </p:sp>
      <p:sp>
        <p:nvSpPr>
          <p:cNvPr id="75814" name="Rectangle 47">
            <a:extLst>
              <a:ext uri="{FF2B5EF4-FFF2-40B4-BE49-F238E27FC236}">
                <a16:creationId xmlns:a16="http://schemas.microsoft.com/office/drawing/2014/main" id="{BE1F3A3F-53AD-46C6-8C6D-4AA4C5683493}"/>
              </a:ext>
            </a:extLst>
          </p:cNvPr>
          <p:cNvSpPr>
            <a:spLocks noChangeArrowheads="1"/>
          </p:cNvSpPr>
          <p:nvPr/>
        </p:nvSpPr>
        <p:spPr bwMode="auto">
          <a:xfrm>
            <a:off x="3810000" y="3357563"/>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2</a:t>
            </a:r>
          </a:p>
        </p:txBody>
      </p:sp>
      <p:sp>
        <p:nvSpPr>
          <p:cNvPr id="75815" name="Rectangle 48">
            <a:extLst>
              <a:ext uri="{FF2B5EF4-FFF2-40B4-BE49-F238E27FC236}">
                <a16:creationId xmlns:a16="http://schemas.microsoft.com/office/drawing/2014/main" id="{BAD8D0FE-9A2C-4AB5-8AA3-6856092309C3}"/>
              </a:ext>
            </a:extLst>
          </p:cNvPr>
          <p:cNvSpPr>
            <a:spLocks noChangeArrowheads="1"/>
          </p:cNvSpPr>
          <p:nvPr/>
        </p:nvSpPr>
        <p:spPr bwMode="auto">
          <a:xfrm>
            <a:off x="3810000" y="3697288"/>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3</a:t>
            </a:r>
          </a:p>
        </p:txBody>
      </p:sp>
      <p:sp>
        <p:nvSpPr>
          <p:cNvPr id="75816" name="Rectangle 49">
            <a:extLst>
              <a:ext uri="{FF2B5EF4-FFF2-40B4-BE49-F238E27FC236}">
                <a16:creationId xmlns:a16="http://schemas.microsoft.com/office/drawing/2014/main" id="{3C1C9885-B698-47E2-97AF-964B87219C80}"/>
              </a:ext>
            </a:extLst>
          </p:cNvPr>
          <p:cNvSpPr>
            <a:spLocks noChangeArrowheads="1"/>
          </p:cNvSpPr>
          <p:nvPr/>
        </p:nvSpPr>
        <p:spPr bwMode="auto">
          <a:xfrm>
            <a:off x="4191000" y="4208463"/>
            <a:ext cx="10588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Proceso C</a:t>
            </a:r>
          </a:p>
        </p:txBody>
      </p:sp>
      <p:sp>
        <p:nvSpPr>
          <p:cNvPr id="75817" name="Rectangle 50">
            <a:extLst>
              <a:ext uri="{FF2B5EF4-FFF2-40B4-BE49-F238E27FC236}">
                <a16:creationId xmlns:a16="http://schemas.microsoft.com/office/drawing/2014/main" id="{F0ACADD7-C3E4-4D6B-AEEA-590B3B485589}"/>
              </a:ext>
            </a:extLst>
          </p:cNvPr>
          <p:cNvSpPr>
            <a:spLocks noChangeArrowheads="1"/>
          </p:cNvSpPr>
          <p:nvPr/>
        </p:nvSpPr>
        <p:spPr bwMode="auto">
          <a:xfrm>
            <a:off x="4495800" y="2676525"/>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7</a:t>
            </a:r>
          </a:p>
        </p:txBody>
      </p:sp>
      <p:sp>
        <p:nvSpPr>
          <p:cNvPr id="75818" name="Rectangle 51">
            <a:extLst>
              <a:ext uri="{FF2B5EF4-FFF2-40B4-BE49-F238E27FC236}">
                <a16:creationId xmlns:a16="http://schemas.microsoft.com/office/drawing/2014/main" id="{9F0DE259-719E-490A-AAEF-A906B1CB017C}"/>
              </a:ext>
            </a:extLst>
          </p:cNvPr>
          <p:cNvSpPr>
            <a:spLocks noChangeArrowheads="1"/>
          </p:cNvSpPr>
          <p:nvPr/>
        </p:nvSpPr>
        <p:spPr bwMode="auto">
          <a:xfrm>
            <a:off x="4495800" y="3016250"/>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8</a:t>
            </a:r>
          </a:p>
        </p:txBody>
      </p:sp>
      <p:sp>
        <p:nvSpPr>
          <p:cNvPr id="75819" name="Rectangle 52">
            <a:extLst>
              <a:ext uri="{FF2B5EF4-FFF2-40B4-BE49-F238E27FC236}">
                <a16:creationId xmlns:a16="http://schemas.microsoft.com/office/drawing/2014/main" id="{A158EA88-4EEF-423A-A37E-43BFC3E62085}"/>
              </a:ext>
            </a:extLst>
          </p:cNvPr>
          <p:cNvSpPr>
            <a:spLocks noChangeArrowheads="1"/>
          </p:cNvSpPr>
          <p:nvPr/>
        </p:nvSpPr>
        <p:spPr bwMode="auto">
          <a:xfrm>
            <a:off x="4495800" y="3357563"/>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9</a:t>
            </a:r>
          </a:p>
        </p:txBody>
      </p:sp>
      <p:sp>
        <p:nvSpPr>
          <p:cNvPr id="75820" name="Rectangle 53">
            <a:extLst>
              <a:ext uri="{FF2B5EF4-FFF2-40B4-BE49-F238E27FC236}">
                <a16:creationId xmlns:a16="http://schemas.microsoft.com/office/drawing/2014/main" id="{E9EB060C-90EF-4E8D-836B-E3C73F01A93F}"/>
              </a:ext>
            </a:extLst>
          </p:cNvPr>
          <p:cNvSpPr>
            <a:spLocks noChangeArrowheads="1"/>
          </p:cNvSpPr>
          <p:nvPr/>
        </p:nvSpPr>
        <p:spPr bwMode="auto">
          <a:xfrm>
            <a:off x="4419600" y="3697288"/>
            <a:ext cx="3778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10</a:t>
            </a:r>
          </a:p>
        </p:txBody>
      </p:sp>
      <p:sp>
        <p:nvSpPr>
          <p:cNvPr id="75821" name="Rectangle 54">
            <a:extLst>
              <a:ext uri="{FF2B5EF4-FFF2-40B4-BE49-F238E27FC236}">
                <a16:creationId xmlns:a16="http://schemas.microsoft.com/office/drawing/2014/main" id="{B7F3E6EA-0728-43A6-A4A8-98EFAE3C2498}"/>
              </a:ext>
            </a:extLst>
          </p:cNvPr>
          <p:cNvSpPr>
            <a:spLocks noChangeArrowheads="1"/>
          </p:cNvSpPr>
          <p:nvPr/>
        </p:nvSpPr>
        <p:spPr bwMode="auto">
          <a:xfrm>
            <a:off x="6248400" y="2676525"/>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4</a:t>
            </a:r>
          </a:p>
        </p:txBody>
      </p:sp>
      <p:sp>
        <p:nvSpPr>
          <p:cNvPr id="75822" name="Rectangle 55">
            <a:extLst>
              <a:ext uri="{FF2B5EF4-FFF2-40B4-BE49-F238E27FC236}">
                <a16:creationId xmlns:a16="http://schemas.microsoft.com/office/drawing/2014/main" id="{2C6890D5-711C-4872-A3FB-A4B374DC8A8A}"/>
              </a:ext>
            </a:extLst>
          </p:cNvPr>
          <p:cNvSpPr>
            <a:spLocks noChangeArrowheads="1"/>
          </p:cNvSpPr>
          <p:nvPr/>
        </p:nvSpPr>
        <p:spPr bwMode="auto">
          <a:xfrm>
            <a:off x="6248400" y="3016250"/>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5</a:t>
            </a:r>
          </a:p>
        </p:txBody>
      </p:sp>
      <p:sp>
        <p:nvSpPr>
          <p:cNvPr id="75823" name="Rectangle 56">
            <a:extLst>
              <a:ext uri="{FF2B5EF4-FFF2-40B4-BE49-F238E27FC236}">
                <a16:creationId xmlns:a16="http://schemas.microsoft.com/office/drawing/2014/main" id="{235373AF-05E0-41B5-9526-B6E760AEC5C6}"/>
              </a:ext>
            </a:extLst>
          </p:cNvPr>
          <p:cNvSpPr>
            <a:spLocks noChangeArrowheads="1"/>
          </p:cNvSpPr>
          <p:nvPr/>
        </p:nvSpPr>
        <p:spPr bwMode="auto">
          <a:xfrm>
            <a:off x="6248400" y="3357563"/>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6</a:t>
            </a:r>
          </a:p>
        </p:txBody>
      </p:sp>
      <p:sp>
        <p:nvSpPr>
          <p:cNvPr id="75824" name="Rectangle 57">
            <a:extLst>
              <a:ext uri="{FF2B5EF4-FFF2-40B4-BE49-F238E27FC236}">
                <a16:creationId xmlns:a16="http://schemas.microsoft.com/office/drawing/2014/main" id="{E946010D-596C-4A82-9EF9-217EBD21677C}"/>
              </a:ext>
            </a:extLst>
          </p:cNvPr>
          <p:cNvSpPr>
            <a:spLocks noChangeArrowheads="1"/>
          </p:cNvSpPr>
          <p:nvPr/>
        </p:nvSpPr>
        <p:spPr bwMode="auto">
          <a:xfrm>
            <a:off x="6172200" y="3697288"/>
            <a:ext cx="3778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11</a:t>
            </a:r>
          </a:p>
        </p:txBody>
      </p:sp>
      <p:sp>
        <p:nvSpPr>
          <p:cNvPr id="75825" name="Rectangle 58">
            <a:extLst>
              <a:ext uri="{FF2B5EF4-FFF2-40B4-BE49-F238E27FC236}">
                <a16:creationId xmlns:a16="http://schemas.microsoft.com/office/drawing/2014/main" id="{3C0D0061-A27F-403D-8E9C-AC95F572C2B6}"/>
              </a:ext>
            </a:extLst>
          </p:cNvPr>
          <p:cNvSpPr>
            <a:spLocks noChangeArrowheads="1"/>
          </p:cNvSpPr>
          <p:nvPr/>
        </p:nvSpPr>
        <p:spPr bwMode="auto">
          <a:xfrm>
            <a:off x="6172200" y="4038600"/>
            <a:ext cx="3778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12</a:t>
            </a:r>
          </a:p>
        </p:txBody>
      </p:sp>
      <p:sp>
        <p:nvSpPr>
          <p:cNvPr id="75826" name="Rectangle 59">
            <a:extLst>
              <a:ext uri="{FF2B5EF4-FFF2-40B4-BE49-F238E27FC236}">
                <a16:creationId xmlns:a16="http://schemas.microsoft.com/office/drawing/2014/main" id="{3D571C6F-B8AF-40EE-A4B3-37F855E83508}"/>
              </a:ext>
            </a:extLst>
          </p:cNvPr>
          <p:cNvSpPr>
            <a:spLocks noChangeArrowheads="1"/>
          </p:cNvSpPr>
          <p:nvPr/>
        </p:nvSpPr>
        <p:spPr bwMode="auto">
          <a:xfrm>
            <a:off x="5867400" y="4464050"/>
            <a:ext cx="10588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Proceso D</a:t>
            </a:r>
          </a:p>
        </p:txBody>
      </p:sp>
      <p:sp>
        <p:nvSpPr>
          <p:cNvPr id="75827" name="Rectangle 60">
            <a:extLst>
              <a:ext uri="{FF2B5EF4-FFF2-40B4-BE49-F238E27FC236}">
                <a16:creationId xmlns:a16="http://schemas.microsoft.com/office/drawing/2014/main" id="{227B2DD5-25C9-4ABC-BB0E-E1AAACC8D0D3}"/>
              </a:ext>
            </a:extLst>
          </p:cNvPr>
          <p:cNvSpPr>
            <a:spLocks noChangeArrowheads="1"/>
          </p:cNvSpPr>
          <p:nvPr/>
        </p:nvSpPr>
        <p:spPr bwMode="auto">
          <a:xfrm>
            <a:off x="7177088" y="3613150"/>
            <a:ext cx="1530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Lista de marcos</a:t>
            </a:r>
          </a:p>
          <a:p>
            <a:pPr eaLnBrk="1" hangingPunct="1">
              <a:lnSpc>
                <a:spcPct val="100000"/>
              </a:lnSpc>
              <a:spcBef>
                <a:spcPct val="0"/>
              </a:spcBef>
              <a:buFontTx/>
              <a:buNone/>
            </a:pPr>
            <a:r>
              <a:rPr lang="es-MX" altLang="es-MX" sz="1400" b="1">
                <a:latin typeface="Arial" panose="020B0604020202020204" pitchFamily="34" charset="0"/>
              </a:rPr>
              <a:t>libres</a:t>
            </a:r>
          </a:p>
        </p:txBody>
      </p:sp>
      <p:sp>
        <p:nvSpPr>
          <p:cNvPr id="75828" name="Rectangle 61">
            <a:extLst>
              <a:ext uri="{FF2B5EF4-FFF2-40B4-BE49-F238E27FC236}">
                <a16:creationId xmlns:a16="http://schemas.microsoft.com/office/drawing/2014/main" id="{589E8AAD-6722-4BD7-8BC3-7382D8545487}"/>
              </a:ext>
            </a:extLst>
          </p:cNvPr>
          <p:cNvSpPr>
            <a:spLocks noChangeArrowheads="1"/>
          </p:cNvSpPr>
          <p:nvPr/>
        </p:nvSpPr>
        <p:spPr bwMode="auto">
          <a:xfrm>
            <a:off x="7786688" y="2676525"/>
            <a:ext cx="3778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13</a:t>
            </a:r>
          </a:p>
        </p:txBody>
      </p:sp>
      <p:sp>
        <p:nvSpPr>
          <p:cNvPr id="75829" name="Rectangle 62">
            <a:extLst>
              <a:ext uri="{FF2B5EF4-FFF2-40B4-BE49-F238E27FC236}">
                <a16:creationId xmlns:a16="http://schemas.microsoft.com/office/drawing/2014/main" id="{70CBD529-449C-4691-BCDF-C7BD9E05D759}"/>
              </a:ext>
            </a:extLst>
          </p:cNvPr>
          <p:cNvSpPr>
            <a:spLocks noChangeArrowheads="1"/>
          </p:cNvSpPr>
          <p:nvPr/>
        </p:nvSpPr>
        <p:spPr bwMode="auto">
          <a:xfrm>
            <a:off x="7786688" y="3016250"/>
            <a:ext cx="3778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14</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8">
            <a:extLst>
              <a:ext uri="{FF2B5EF4-FFF2-40B4-BE49-F238E27FC236}">
                <a16:creationId xmlns:a16="http://schemas.microsoft.com/office/drawing/2014/main" id="{E9C5FD22-D6D8-49B7-A0B9-779DEB4239D9}"/>
              </a:ext>
            </a:extLst>
          </p:cNvPr>
          <p:cNvSpPr>
            <a:spLocks noGrp="1" noChangeArrowheads="1"/>
          </p:cNvSpPr>
          <p:nvPr>
            <p:ph type="title"/>
          </p:nvPr>
        </p:nvSpPr>
        <p:spPr/>
        <p:txBody>
          <a:bodyPr/>
          <a:lstStyle/>
          <a:p>
            <a:r>
              <a:rPr lang="es-ES" altLang="es-MX"/>
              <a:t>Esquema de traducción de direcciones</a:t>
            </a:r>
          </a:p>
        </p:txBody>
      </p:sp>
      <p:sp>
        <p:nvSpPr>
          <p:cNvPr id="74757" name="Rectangle 1029">
            <a:extLst>
              <a:ext uri="{FF2B5EF4-FFF2-40B4-BE49-F238E27FC236}">
                <a16:creationId xmlns:a16="http://schemas.microsoft.com/office/drawing/2014/main" id="{20E1ED20-A5B4-4FD1-9F22-6C899073AAC3}"/>
              </a:ext>
            </a:extLst>
          </p:cNvPr>
          <p:cNvSpPr>
            <a:spLocks noGrp="1" noChangeArrowheads="1"/>
          </p:cNvSpPr>
          <p:nvPr>
            <p:ph idx="1"/>
          </p:nvPr>
        </p:nvSpPr>
        <p:spPr/>
        <p:txBody>
          <a:bodyPr/>
          <a:lstStyle/>
          <a:p>
            <a:r>
              <a:rPr lang="es-ES" altLang="es-MX"/>
              <a:t>Las direcciones generadas por el CPU se dividen en:</a:t>
            </a:r>
          </a:p>
          <a:p>
            <a:pPr lvl="1"/>
            <a:r>
              <a:rPr lang="es-ES" altLang="es-MX"/>
              <a:t>Número de página (p)</a:t>
            </a:r>
          </a:p>
          <a:p>
            <a:pPr lvl="2"/>
            <a:r>
              <a:rPr lang="es-ES" altLang="es-MX"/>
              <a:t>Se usa como un índice en la tabla de páginas que contiene la dirección base de cada página en memoria física</a:t>
            </a:r>
          </a:p>
          <a:p>
            <a:pPr lvl="1"/>
            <a:r>
              <a:rPr lang="es-ES" altLang="es-MX"/>
              <a:t>Desplazamiento (d)</a:t>
            </a:r>
          </a:p>
          <a:p>
            <a:pPr lvl="2"/>
            <a:r>
              <a:rPr lang="es-ES" altLang="es-MX"/>
              <a:t>Combinado con la dirección base define la dirección física que se envía a la unidad de manejo de memoria (mmu)</a:t>
            </a:r>
          </a:p>
        </p:txBody>
      </p:sp>
      <p:sp>
        <p:nvSpPr>
          <p:cNvPr id="77828" name="Marcador de fecha 1">
            <a:extLst>
              <a:ext uri="{FF2B5EF4-FFF2-40B4-BE49-F238E27FC236}">
                <a16:creationId xmlns:a16="http://schemas.microsoft.com/office/drawing/2014/main" id="{97E34FCE-D749-4A89-916E-83C2B3AB2935}"/>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77829" name="Marcador de pie de página 2">
            <a:extLst>
              <a:ext uri="{FF2B5EF4-FFF2-40B4-BE49-F238E27FC236}">
                <a16:creationId xmlns:a16="http://schemas.microsoft.com/office/drawing/2014/main" id="{BD811C4A-28B0-44D3-ABCB-40345D8D2B6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77830" name="Marcador de número de diapositiva 3">
            <a:extLst>
              <a:ext uri="{FF2B5EF4-FFF2-40B4-BE49-F238E27FC236}">
                <a16:creationId xmlns:a16="http://schemas.microsoft.com/office/drawing/2014/main" id="{8D4D8954-EEED-4B04-8669-7E910F74D32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B1FFA9E-B59F-4C74-BBD5-47B7EE8A6ABD}" type="slidenum">
              <a:rPr lang="es-ES" altLang="es-MX">
                <a:solidFill>
                  <a:srgbClr val="7030A0"/>
                </a:solidFill>
                <a:latin typeface="Arial Narrow" panose="020B0606020202030204" pitchFamily="34" charset="0"/>
              </a:rPr>
              <a:pPr fontAlgn="base">
                <a:spcBef>
                  <a:spcPct val="0"/>
                </a:spcBef>
                <a:spcAft>
                  <a:spcPct val="0"/>
                </a:spcAft>
              </a:pPr>
              <a:t>36</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75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47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a:extLst>
              <a:ext uri="{FF2B5EF4-FFF2-40B4-BE49-F238E27FC236}">
                <a16:creationId xmlns:a16="http://schemas.microsoft.com/office/drawing/2014/main" id="{A4955CCD-3297-497F-93A6-B73C4C84229A}"/>
              </a:ext>
            </a:extLst>
          </p:cNvPr>
          <p:cNvSpPr>
            <a:spLocks noGrp="1" noChangeArrowheads="1"/>
          </p:cNvSpPr>
          <p:nvPr>
            <p:ph type="title"/>
          </p:nvPr>
        </p:nvSpPr>
        <p:spPr/>
        <p:txBody>
          <a:bodyPr/>
          <a:lstStyle/>
          <a:p>
            <a:r>
              <a:rPr lang="es-ES" altLang="es-MX"/>
              <a:t>Arquitectura de traducción de direcciones </a:t>
            </a:r>
          </a:p>
        </p:txBody>
      </p:sp>
      <p:sp>
        <p:nvSpPr>
          <p:cNvPr id="79901" name="Marcador de fecha 1">
            <a:extLst>
              <a:ext uri="{FF2B5EF4-FFF2-40B4-BE49-F238E27FC236}">
                <a16:creationId xmlns:a16="http://schemas.microsoft.com/office/drawing/2014/main" id="{040BBC0A-5271-4EC1-9F06-4C1CE352A571}"/>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79902" name="Marcador de pie de página 2">
            <a:extLst>
              <a:ext uri="{FF2B5EF4-FFF2-40B4-BE49-F238E27FC236}">
                <a16:creationId xmlns:a16="http://schemas.microsoft.com/office/drawing/2014/main" id="{A28CC3E6-8A69-487B-B820-45D8F071E34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79903" name="Marcador de número de diapositiva 3">
            <a:extLst>
              <a:ext uri="{FF2B5EF4-FFF2-40B4-BE49-F238E27FC236}">
                <a16:creationId xmlns:a16="http://schemas.microsoft.com/office/drawing/2014/main" id="{295AD539-4A13-4974-9727-1E7D3E957BF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38D2E25-0ABB-437B-9C76-E901A3548496}" type="slidenum">
              <a:rPr lang="es-ES" altLang="es-MX">
                <a:solidFill>
                  <a:srgbClr val="7030A0"/>
                </a:solidFill>
                <a:latin typeface="Arial Narrow" panose="020B0606020202030204" pitchFamily="34" charset="0"/>
              </a:rPr>
              <a:pPr fontAlgn="base">
                <a:spcBef>
                  <a:spcPct val="0"/>
                </a:spcBef>
                <a:spcAft>
                  <a:spcPct val="0"/>
                </a:spcAft>
              </a:pPr>
              <a:t>37</a:t>
            </a:fld>
            <a:endParaRPr lang="es-ES" altLang="es-MX">
              <a:solidFill>
                <a:srgbClr val="7030A0"/>
              </a:solidFill>
              <a:latin typeface="Arial Narrow" panose="020B0606020202030204" pitchFamily="34" charset="0"/>
            </a:endParaRPr>
          </a:p>
        </p:txBody>
      </p:sp>
      <p:sp>
        <p:nvSpPr>
          <p:cNvPr id="79875" name="Rectangle 1029">
            <a:extLst>
              <a:ext uri="{FF2B5EF4-FFF2-40B4-BE49-F238E27FC236}">
                <a16:creationId xmlns:a16="http://schemas.microsoft.com/office/drawing/2014/main" id="{0DBA4B27-8461-4C4C-8F63-53F4105DCD0B}"/>
              </a:ext>
            </a:extLst>
          </p:cNvPr>
          <p:cNvSpPr>
            <a:spLocks noChangeArrowheads="1"/>
          </p:cNvSpPr>
          <p:nvPr/>
        </p:nvSpPr>
        <p:spPr bwMode="auto">
          <a:xfrm>
            <a:off x="1125538" y="3005138"/>
            <a:ext cx="915987" cy="87471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b="1">
                <a:latin typeface="Arial" panose="020B0604020202020204" pitchFamily="34" charset="0"/>
              </a:rPr>
              <a:t>CPU</a:t>
            </a:r>
          </a:p>
        </p:txBody>
      </p:sp>
      <p:sp>
        <p:nvSpPr>
          <p:cNvPr id="79876" name="Rectangle 1030">
            <a:extLst>
              <a:ext uri="{FF2B5EF4-FFF2-40B4-BE49-F238E27FC236}">
                <a16:creationId xmlns:a16="http://schemas.microsoft.com/office/drawing/2014/main" id="{D27FAF68-8703-444D-AF5A-7761101AC6D8}"/>
              </a:ext>
            </a:extLst>
          </p:cNvPr>
          <p:cNvSpPr>
            <a:spLocks noChangeArrowheads="1"/>
          </p:cNvSpPr>
          <p:nvPr/>
        </p:nvSpPr>
        <p:spPr bwMode="auto">
          <a:xfrm>
            <a:off x="2384425" y="3309938"/>
            <a:ext cx="544513" cy="293687"/>
          </a:xfrm>
          <a:prstGeom prst="rect">
            <a:avLst/>
          </a:prstGeom>
          <a:solidFill>
            <a:srgbClr val="0080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b="1">
                <a:solidFill>
                  <a:schemeClr val="bg1"/>
                </a:solidFill>
                <a:latin typeface="Arial" panose="020B0604020202020204" pitchFamily="34" charset="0"/>
              </a:rPr>
              <a:t>p</a:t>
            </a:r>
          </a:p>
        </p:txBody>
      </p:sp>
      <p:sp>
        <p:nvSpPr>
          <p:cNvPr id="79877" name="Rectangle 1031">
            <a:extLst>
              <a:ext uri="{FF2B5EF4-FFF2-40B4-BE49-F238E27FC236}">
                <a16:creationId xmlns:a16="http://schemas.microsoft.com/office/drawing/2014/main" id="{05212B06-3ABB-43A2-8EAE-447FD2414A11}"/>
              </a:ext>
            </a:extLst>
          </p:cNvPr>
          <p:cNvSpPr>
            <a:spLocks noChangeArrowheads="1"/>
          </p:cNvSpPr>
          <p:nvPr/>
        </p:nvSpPr>
        <p:spPr bwMode="auto">
          <a:xfrm>
            <a:off x="2921000" y="3300413"/>
            <a:ext cx="544513" cy="311150"/>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b="1">
                <a:latin typeface="Arial" panose="020B0604020202020204" pitchFamily="34" charset="0"/>
              </a:rPr>
              <a:t>d</a:t>
            </a:r>
          </a:p>
        </p:txBody>
      </p:sp>
      <p:sp>
        <p:nvSpPr>
          <p:cNvPr id="79878" name="Rectangle 1032">
            <a:extLst>
              <a:ext uri="{FF2B5EF4-FFF2-40B4-BE49-F238E27FC236}">
                <a16:creationId xmlns:a16="http://schemas.microsoft.com/office/drawing/2014/main" id="{D7C1CA6E-0651-4F79-89EF-32DBFF3F61A4}"/>
              </a:ext>
            </a:extLst>
          </p:cNvPr>
          <p:cNvSpPr>
            <a:spLocks noChangeArrowheads="1"/>
          </p:cNvSpPr>
          <p:nvPr/>
        </p:nvSpPr>
        <p:spPr bwMode="auto">
          <a:xfrm>
            <a:off x="4654550" y="3287713"/>
            <a:ext cx="544513" cy="293687"/>
          </a:xfrm>
          <a:prstGeom prst="rect">
            <a:avLst/>
          </a:prstGeom>
          <a:solidFill>
            <a:srgbClr val="0000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b="1">
                <a:solidFill>
                  <a:schemeClr val="bg1"/>
                </a:solidFill>
                <a:latin typeface="Arial" panose="020B0604020202020204" pitchFamily="34" charset="0"/>
              </a:rPr>
              <a:t>f</a:t>
            </a:r>
          </a:p>
        </p:txBody>
      </p:sp>
      <p:sp>
        <p:nvSpPr>
          <p:cNvPr id="79879" name="Rectangle 1033">
            <a:extLst>
              <a:ext uri="{FF2B5EF4-FFF2-40B4-BE49-F238E27FC236}">
                <a16:creationId xmlns:a16="http://schemas.microsoft.com/office/drawing/2014/main" id="{5A0F6573-E8ED-40B1-A8BC-F681FEC40F68}"/>
              </a:ext>
            </a:extLst>
          </p:cNvPr>
          <p:cNvSpPr>
            <a:spLocks noChangeArrowheads="1"/>
          </p:cNvSpPr>
          <p:nvPr/>
        </p:nvSpPr>
        <p:spPr bwMode="auto">
          <a:xfrm>
            <a:off x="5191125" y="3290888"/>
            <a:ext cx="544513" cy="277812"/>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b="1">
                <a:latin typeface="Arial" panose="020B0604020202020204" pitchFamily="34" charset="0"/>
              </a:rPr>
              <a:t>d</a:t>
            </a:r>
          </a:p>
        </p:txBody>
      </p:sp>
      <p:sp>
        <p:nvSpPr>
          <p:cNvPr id="75786" name="Line 1034">
            <a:extLst>
              <a:ext uri="{FF2B5EF4-FFF2-40B4-BE49-F238E27FC236}">
                <a16:creationId xmlns:a16="http://schemas.microsoft.com/office/drawing/2014/main" id="{C55E5FFD-6192-4480-B9ED-7621692C3142}"/>
              </a:ext>
            </a:extLst>
          </p:cNvPr>
          <p:cNvSpPr>
            <a:spLocks noChangeShapeType="1"/>
          </p:cNvSpPr>
          <p:nvPr/>
        </p:nvSpPr>
        <p:spPr bwMode="auto">
          <a:xfrm>
            <a:off x="2054225" y="3429000"/>
            <a:ext cx="304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79881" name="Rectangle 1035">
            <a:extLst>
              <a:ext uri="{FF2B5EF4-FFF2-40B4-BE49-F238E27FC236}">
                <a16:creationId xmlns:a16="http://schemas.microsoft.com/office/drawing/2014/main" id="{263C72A7-6E64-4198-98BC-5EDC830D1E1F}"/>
              </a:ext>
            </a:extLst>
          </p:cNvPr>
          <p:cNvSpPr>
            <a:spLocks noChangeArrowheads="1"/>
          </p:cNvSpPr>
          <p:nvPr/>
        </p:nvSpPr>
        <p:spPr bwMode="auto">
          <a:xfrm>
            <a:off x="3643313" y="4159250"/>
            <a:ext cx="928687" cy="1538288"/>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9882" name="Line 1036">
            <a:extLst>
              <a:ext uri="{FF2B5EF4-FFF2-40B4-BE49-F238E27FC236}">
                <a16:creationId xmlns:a16="http://schemas.microsoft.com/office/drawing/2014/main" id="{EBEE8DC1-33B3-4332-849A-B9C8E91B5BD4}"/>
              </a:ext>
            </a:extLst>
          </p:cNvPr>
          <p:cNvSpPr>
            <a:spLocks noChangeShapeType="1"/>
          </p:cNvSpPr>
          <p:nvPr/>
        </p:nvSpPr>
        <p:spPr bwMode="auto">
          <a:xfrm>
            <a:off x="3790950" y="4464050"/>
            <a:ext cx="6207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79883" name="Line 1037">
            <a:extLst>
              <a:ext uri="{FF2B5EF4-FFF2-40B4-BE49-F238E27FC236}">
                <a16:creationId xmlns:a16="http://schemas.microsoft.com/office/drawing/2014/main" id="{43D46341-4922-497E-8FBF-3B1D402BCD70}"/>
              </a:ext>
            </a:extLst>
          </p:cNvPr>
          <p:cNvSpPr>
            <a:spLocks noChangeShapeType="1"/>
          </p:cNvSpPr>
          <p:nvPr/>
        </p:nvSpPr>
        <p:spPr bwMode="auto">
          <a:xfrm>
            <a:off x="3795713" y="4679950"/>
            <a:ext cx="620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79884" name="Line 1038">
            <a:extLst>
              <a:ext uri="{FF2B5EF4-FFF2-40B4-BE49-F238E27FC236}">
                <a16:creationId xmlns:a16="http://schemas.microsoft.com/office/drawing/2014/main" id="{4C6548F2-FEC8-4E5C-8374-53557AA83FAC}"/>
              </a:ext>
            </a:extLst>
          </p:cNvPr>
          <p:cNvSpPr>
            <a:spLocks noChangeShapeType="1"/>
          </p:cNvSpPr>
          <p:nvPr/>
        </p:nvSpPr>
        <p:spPr bwMode="auto">
          <a:xfrm>
            <a:off x="3783013" y="5197475"/>
            <a:ext cx="620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79885" name="Line 1039">
            <a:extLst>
              <a:ext uri="{FF2B5EF4-FFF2-40B4-BE49-F238E27FC236}">
                <a16:creationId xmlns:a16="http://schemas.microsoft.com/office/drawing/2014/main" id="{E1199968-D5F2-4CF9-90FA-37900ACE9056}"/>
              </a:ext>
            </a:extLst>
          </p:cNvPr>
          <p:cNvSpPr>
            <a:spLocks noChangeShapeType="1"/>
          </p:cNvSpPr>
          <p:nvPr/>
        </p:nvSpPr>
        <p:spPr bwMode="auto">
          <a:xfrm>
            <a:off x="3787775" y="5413375"/>
            <a:ext cx="6207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75792" name="Line 1040">
            <a:extLst>
              <a:ext uri="{FF2B5EF4-FFF2-40B4-BE49-F238E27FC236}">
                <a16:creationId xmlns:a16="http://schemas.microsoft.com/office/drawing/2014/main" id="{B1DA625F-5694-444D-B84C-F8CEF2CCA4FE}"/>
              </a:ext>
            </a:extLst>
          </p:cNvPr>
          <p:cNvSpPr>
            <a:spLocks noChangeShapeType="1"/>
          </p:cNvSpPr>
          <p:nvPr/>
        </p:nvSpPr>
        <p:spPr bwMode="auto">
          <a:xfrm flipV="1">
            <a:off x="3179763" y="2992438"/>
            <a:ext cx="1587"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75793" name="Line 1041">
            <a:extLst>
              <a:ext uri="{FF2B5EF4-FFF2-40B4-BE49-F238E27FC236}">
                <a16:creationId xmlns:a16="http://schemas.microsoft.com/office/drawing/2014/main" id="{4825E5BB-DE39-4B30-8AFF-D0426F7DA24D}"/>
              </a:ext>
            </a:extLst>
          </p:cNvPr>
          <p:cNvSpPr>
            <a:spLocks noChangeShapeType="1"/>
          </p:cNvSpPr>
          <p:nvPr/>
        </p:nvSpPr>
        <p:spPr bwMode="auto">
          <a:xfrm>
            <a:off x="3179763" y="2992438"/>
            <a:ext cx="2266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75794" name="Line 1042">
            <a:extLst>
              <a:ext uri="{FF2B5EF4-FFF2-40B4-BE49-F238E27FC236}">
                <a16:creationId xmlns:a16="http://schemas.microsoft.com/office/drawing/2014/main" id="{D123CC52-AB39-4716-A337-3A2F73CB8403}"/>
              </a:ext>
            </a:extLst>
          </p:cNvPr>
          <p:cNvSpPr>
            <a:spLocks noChangeShapeType="1"/>
          </p:cNvSpPr>
          <p:nvPr/>
        </p:nvSpPr>
        <p:spPr bwMode="auto">
          <a:xfrm>
            <a:off x="5446713" y="3005138"/>
            <a:ext cx="1587" cy="2524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79889" name="Rectangle 1043">
            <a:extLst>
              <a:ext uri="{FF2B5EF4-FFF2-40B4-BE49-F238E27FC236}">
                <a16:creationId xmlns:a16="http://schemas.microsoft.com/office/drawing/2014/main" id="{D2EE7EA9-E925-4659-8DC0-AC9FBD5F8C66}"/>
              </a:ext>
            </a:extLst>
          </p:cNvPr>
          <p:cNvSpPr>
            <a:spLocks noChangeArrowheads="1"/>
          </p:cNvSpPr>
          <p:nvPr/>
        </p:nvSpPr>
        <p:spPr bwMode="auto">
          <a:xfrm>
            <a:off x="3643313" y="4794250"/>
            <a:ext cx="927100" cy="279400"/>
          </a:xfrm>
          <a:prstGeom prst="rect">
            <a:avLst/>
          </a:prstGeom>
          <a:solidFill>
            <a:srgbClr val="0000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b="1">
                <a:solidFill>
                  <a:schemeClr val="bg1"/>
                </a:solidFill>
                <a:latin typeface="Arial" panose="020B0604020202020204" pitchFamily="34" charset="0"/>
              </a:rPr>
              <a:t>f</a:t>
            </a:r>
          </a:p>
        </p:txBody>
      </p:sp>
      <p:sp>
        <p:nvSpPr>
          <p:cNvPr id="75796" name="Line 1044">
            <a:extLst>
              <a:ext uri="{FF2B5EF4-FFF2-40B4-BE49-F238E27FC236}">
                <a16:creationId xmlns:a16="http://schemas.microsoft.com/office/drawing/2014/main" id="{829D946F-C7BF-4047-A31F-1295BD222C23}"/>
              </a:ext>
            </a:extLst>
          </p:cNvPr>
          <p:cNvSpPr>
            <a:spLocks noChangeShapeType="1"/>
          </p:cNvSpPr>
          <p:nvPr/>
        </p:nvSpPr>
        <p:spPr bwMode="auto">
          <a:xfrm>
            <a:off x="2636838" y="3589338"/>
            <a:ext cx="1587" cy="13509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75797" name="Line 1045">
            <a:extLst>
              <a:ext uri="{FF2B5EF4-FFF2-40B4-BE49-F238E27FC236}">
                <a16:creationId xmlns:a16="http://schemas.microsoft.com/office/drawing/2014/main" id="{30DB844E-F814-4834-A106-F5AE21846322}"/>
              </a:ext>
            </a:extLst>
          </p:cNvPr>
          <p:cNvSpPr>
            <a:spLocks noChangeShapeType="1"/>
          </p:cNvSpPr>
          <p:nvPr/>
        </p:nvSpPr>
        <p:spPr bwMode="auto">
          <a:xfrm>
            <a:off x="2636838" y="4940300"/>
            <a:ext cx="9667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75798" name="Line 1046">
            <a:extLst>
              <a:ext uri="{FF2B5EF4-FFF2-40B4-BE49-F238E27FC236}">
                <a16:creationId xmlns:a16="http://schemas.microsoft.com/office/drawing/2014/main" id="{22FC1D46-C494-433C-970F-DDCDDDE3D386}"/>
              </a:ext>
            </a:extLst>
          </p:cNvPr>
          <p:cNvSpPr>
            <a:spLocks noChangeShapeType="1"/>
          </p:cNvSpPr>
          <p:nvPr/>
        </p:nvSpPr>
        <p:spPr bwMode="auto">
          <a:xfrm>
            <a:off x="4584700" y="4913313"/>
            <a:ext cx="3317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75799" name="Line 1047">
            <a:extLst>
              <a:ext uri="{FF2B5EF4-FFF2-40B4-BE49-F238E27FC236}">
                <a16:creationId xmlns:a16="http://schemas.microsoft.com/office/drawing/2014/main" id="{8C41309C-9D6C-4CF8-80F4-30C97E4F5FB4}"/>
              </a:ext>
            </a:extLst>
          </p:cNvPr>
          <p:cNvSpPr>
            <a:spLocks noChangeShapeType="1"/>
          </p:cNvSpPr>
          <p:nvPr/>
        </p:nvSpPr>
        <p:spPr bwMode="auto">
          <a:xfrm flipV="1">
            <a:off x="4914900" y="3589338"/>
            <a:ext cx="1588" cy="13112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79894" name="Text Box 1048">
            <a:extLst>
              <a:ext uri="{FF2B5EF4-FFF2-40B4-BE49-F238E27FC236}">
                <a16:creationId xmlns:a16="http://schemas.microsoft.com/office/drawing/2014/main" id="{865BA17A-2218-444C-B22A-13D286F7B802}"/>
              </a:ext>
            </a:extLst>
          </p:cNvPr>
          <p:cNvSpPr txBox="1">
            <a:spLocks noChangeArrowheads="1"/>
          </p:cNvSpPr>
          <p:nvPr/>
        </p:nvSpPr>
        <p:spPr bwMode="auto">
          <a:xfrm>
            <a:off x="2070100" y="2432050"/>
            <a:ext cx="1225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b="1">
                <a:latin typeface="Arial" panose="020B0604020202020204" pitchFamily="34" charset="0"/>
              </a:rPr>
              <a:t>Dirección</a:t>
            </a:r>
          </a:p>
          <a:p>
            <a:pPr eaLnBrk="1" hangingPunct="1">
              <a:lnSpc>
                <a:spcPct val="100000"/>
              </a:lnSpc>
              <a:spcBef>
                <a:spcPct val="0"/>
              </a:spcBef>
              <a:buFontTx/>
              <a:buNone/>
            </a:pPr>
            <a:r>
              <a:rPr lang="es-ES" altLang="es-MX" sz="1800" b="1">
                <a:latin typeface="Arial" panose="020B0604020202020204" pitchFamily="34" charset="0"/>
              </a:rPr>
              <a:t>lógica</a:t>
            </a:r>
          </a:p>
        </p:txBody>
      </p:sp>
      <p:sp>
        <p:nvSpPr>
          <p:cNvPr id="79895" name="Text Box 1049">
            <a:extLst>
              <a:ext uri="{FF2B5EF4-FFF2-40B4-BE49-F238E27FC236}">
                <a16:creationId xmlns:a16="http://schemas.microsoft.com/office/drawing/2014/main" id="{5296B6B9-969E-42C4-B085-DB769D2CE5DA}"/>
              </a:ext>
            </a:extLst>
          </p:cNvPr>
          <p:cNvSpPr txBox="1">
            <a:spLocks noChangeArrowheads="1"/>
          </p:cNvSpPr>
          <p:nvPr/>
        </p:nvSpPr>
        <p:spPr bwMode="auto">
          <a:xfrm>
            <a:off x="5321300" y="2382838"/>
            <a:ext cx="1225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b="1">
                <a:latin typeface="Arial" panose="020B0604020202020204" pitchFamily="34" charset="0"/>
              </a:rPr>
              <a:t>Dirección</a:t>
            </a:r>
          </a:p>
          <a:p>
            <a:pPr eaLnBrk="1" hangingPunct="1">
              <a:lnSpc>
                <a:spcPct val="100000"/>
              </a:lnSpc>
              <a:spcBef>
                <a:spcPct val="0"/>
              </a:spcBef>
              <a:buFontTx/>
              <a:buNone/>
            </a:pPr>
            <a:r>
              <a:rPr lang="es-ES" altLang="es-MX" sz="1800" b="1">
                <a:latin typeface="Arial" panose="020B0604020202020204" pitchFamily="34" charset="0"/>
              </a:rPr>
              <a:t>física</a:t>
            </a:r>
          </a:p>
        </p:txBody>
      </p:sp>
      <p:sp>
        <p:nvSpPr>
          <p:cNvPr id="79896" name="Text Box 1050">
            <a:extLst>
              <a:ext uri="{FF2B5EF4-FFF2-40B4-BE49-F238E27FC236}">
                <a16:creationId xmlns:a16="http://schemas.microsoft.com/office/drawing/2014/main" id="{4488462A-4BE3-4C5E-8F39-F95CEA89F4B8}"/>
              </a:ext>
            </a:extLst>
          </p:cNvPr>
          <p:cNvSpPr txBox="1">
            <a:spLocks noChangeArrowheads="1"/>
          </p:cNvSpPr>
          <p:nvPr/>
        </p:nvSpPr>
        <p:spPr bwMode="auto">
          <a:xfrm>
            <a:off x="3208338" y="5772150"/>
            <a:ext cx="203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b="1">
                <a:latin typeface="Arial" panose="020B0604020202020204" pitchFamily="34" charset="0"/>
              </a:rPr>
              <a:t>Tabla de páginas</a:t>
            </a:r>
          </a:p>
        </p:txBody>
      </p:sp>
      <p:sp>
        <p:nvSpPr>
          <p:cNvPr id="79897" name="Rectangle 1051">
            <a:extLst>
              <a:ext uri="{FF2B5EF4-FFF2-40B4-BE49-F238E27FC236}">
                <a16:creationId xmlns:a16="http://schemas.microsoft.com/office/drawing/2014/main" id="{4A6A6FF0-9D5E-4898-9208-40FDA76DF45D}"/>
              </a:ext>
            </a:extLst>
          </p:cNvPr>
          <p:cNvSpPr>
            <a:spLocks noChangeArrowheads="1"/>
          </p:cNvSpPr>
          <p:nvPr/>
        </p:nvSpPr>
        <p:spPr bwMode="auto">
          <a:xfrm>
            <a:off x="6653213" y="1931988"/>
            <a:ext cx="1350962" cy="3101975"/>
          </a:xfrm>
          <a:prstGeom prst="rect">
            <a:avLst/>
          </a:prstGeom>
          <a:solidFill>
            <a:schemeClr val="accent1"/>
          </a:solidFill>
          <a:ln w="9525">
            <a:solidFill>
              <a:schemeClr val="tx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b="1">
                <a:latin typeface="Arial" panose="020B0604020202020204" pitchFamily="34" charset="0"/>
              </a:rPr>
              <a:t>Memoria física</a:t>
            </a:r>
          </a:p>
        </p:txBody>
      </p:sp>
      <p:sp>
        <p:nvSpPr>
          <p:cNvPr id="75804" name="Line 1052">
            <a:extLst>
              <a:ext uri="{FF2B5EF4-FFF2-40B4-BE49-F238E27FC236}">
                <a16:creationId xmlns:a16="http://schemas.microsoft.com/office/drawing/2014/main" id="{B3F1BB9D-AE71-455F-9D72-A737B5D99AF4}"/>
              </a:ext>
            </a:extLst>
          </p:cNvPr>
          <p:cNvSpPr>
            <a:spLocks noChangeShapeType="1"/>
          </p:cNvSpPr>
          <p:nvPr/>
        </p:nvSpPr>
        <p:spPr bwMode="auto">
          <a:xfrm>
            <a:off x="5724525" y="3443288"/>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75805" name="AutoShape 1053">
            <a:extLst>
              <a:ext uri="{FF2B5EF4-FFF2-40B4-BE49-F238E27FC236}">
                <a16:creationId xmlns:a16="http://schemas.microsoft.com/office/drawing/2014/main" id="{697548C6-2FB8-4B00-8F50-6A5376A5F360}"/>
              </a:ext>
            </a:extLst>
          </p:cNvPr>
          <p:cNvSpPr>
            <a:spLocks/>
          </p:cNvSpPr>
          <p:nvPr/>
        </p:nvSpPr>
        <p:spPr bwMode="auto">
          <a:xfrm>
            <a:off x="3286125" y="4171950"/>
            <a:ext cx="225425" cy="555625"/>
          </a:xfrm>
          <a:prstGeom prst="leftBrace">
            <a:avLst>
              <a:gd name="adj1" fmla="val 2054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75806" name="Text Box 1054">
            <a:extLst>
              <a:ext uri="{FF2B5EF4-FFF2-40B4-BE49-F238E27FC236}">
                <a16:creationId xmlns:a16="http://schemas.microsoft.com/office/drawing/2014/main" id="{A2B5B94C-5EDC-4872-AA10-A4A93474A213}"/>
              </a:ext>
            </a:extLst>
          </p:cNvPr>
          <p:cNvSpPr txBox="1">
            <a:spLocks noChangeArrowheads="1"/>
          </p:cNvSpPr>
          <p:nvPr/>
        </p:nvSpPr>
        <p:spPr bwMode="auto">
          <a:xfrm>
            <a:off x="2995613" y="42624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b="1">
                <a:solidFill>
                  <a:srgbClr val="008000"/>
                </a:solidFill>
                <a:latin typeface="Arial" panose="020B0604020202020204" pitchFamily="34" charset="0"/>
              </a:rPr>
              <a:t>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786"/>
                                        </p:tgtEl>
                                        <p:attrNameLst>
                                          <p:attrName>style.visibility</p:attrName>
                                        </p:attrNameLst>
                                      </p:cBhvr>
                                      <p:to>
                                        <p:strVal val="visible"/>
                                      </p:to>
                                    </p:set>
                                    <p:animEffect transition="in" filter="wipe(left)">
                                      <p:cBhvr>
                                        <p:cTn id="7" dur="500"/>
                                        <p:tgtEl>
                                          <p:spTgt spid="75786"/>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75796"/>
                                        </p:tgtEl>
                                        <p:attrNameLst>
                                          <p:attrName>style.visibility</p:attrName>
                                        </p:attrNameLst>
                                      </p:cBhvr>
                                      <p:to>
                                        <p:strVal val="visible"/>
                                      </p:to>
                                    </p:set>
                                    <p:animEffect transition="in" filter="wipe(up)">
                                      <p:cBhvr>
                                        <p:cTn id="11" dur="500"/>
                                        <p:tgtEl>
                                          <p:spTgt spid="75796"/>
                                        </p:tgtEl>
                                      </p:cBhvr>
                                    </p:animEffect>
                                  </p:childTnLst>
                                </p:cTn>
                              </p:par>
                              <p:par>
                                <p:cTn id="12" presetID="22" presetClass="entr" presetSubtype="4" fill="hold" nodeType="withEffect">
                                  <p:stCondLst>
                                    <p:cond delay="0"/>
                                  </p:stCondLst>
                                  <p:childTnLst>
                                    <p:set>
                                      <p:cBhvr>
                                        <p:cTn id="13" dur="1" fill="hold">
                                          <p:stCondLst>
                                            <p:cond delay="0"/>
                                          </p:stCondLst>
                                        </p:cTn>
                                        <p:tgtEl>
                                          <p:spTgt spid="75792"/>
                                        </p:tgtEl>
                                        <p:attrNameLst>
                                          <p:attrName>style.visibility</p:attrName>
                                        </p:attrNameLst>
                                      </p:cBhvr>
                                      <p:to>
                                        <p:strVal val="visible"/>
                                      </p:to>
                                    </p:set>
                                    <p:animEffect transition="in" filter="wipe(down)">
                                      <p:cBhvr>
                                        <p:cTn id="14" dur="500"/>
                                        <p:tgtEl>
                                          <p:spTgt spid="75792"/>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75805"/>
                                        </p:tgtEl>
                                        <p:attrNameLst>
                                          <p:attrName>style.visibility</p:attrName>
                                        </p:attrNameLst>
                                      </p:cBhvr>
                                      <p:to>
                                        <p:strVal val="visible"/>
                                      </p:to>
                                    </p:set>
                                    <p:animEffect transition="in" filter="wipe(up)">
                                      <p:cBhvr>
                                        <p:cTn id="17" dur="500"/>
                                        <p:tgtEl>
                                          <p:spTgt spid="75805"/>
                                        </p:tgtEl>
                                      </p:cBhvr>
                                    </p:animEffec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75806"/>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75797"/>
                                        </p:tgtEl>
                                        <p:attrNameLst>
                                          <p:attrName>style.visibility</p:attrName>
                                        </p:attrNameLst>
                                      </p:cBhvr>
                                      <p:to>
                                        <p:strVal val="visible"/>
                                      </p:to>
                                    </p:set>
                                    <p:animEffect transition="in" filter="wipe(left)">
                                      <p:cBhvr>
                                        <p:cTn id="23" dur="500"/>
                                        <p:tgtEl>
                                          <p:spTgt spid="75797"/>
                                        </p:tgtEl>
                                      </p:cBhvr>
                                    </p:animEffect>
                                  </p:childTnLst>
                                </p:cTn>
                              </p:par>
                              <p:par>
                                <p:cTn id="24" presetID="22" presetClass="entr" presetSubtype="8" fill="hold" nodeType="withEffect">
                                  <p:stCondLst>
                                    <p:cond delay="0"/>
                                  </p:stCondLst>
                                  <p:childTnLst>
                                    <p:set>
                                      <p:cBhvr>
                                        <p:cTn id="25" dur="1" fill="hold">
                                          <p:stCondLst>
                                            <p:cond delay="0"/>
                                          </p:stCondLst>
                                        </p:cTn>
                                        <p:tgtEl>
                                          <p:spTgt spid="75793"/>
                                        </p:tgtEl>
                                        <p:attrNameLst>
                                          <p:attrName>style.visibility</p:attrName>
                                        </p:attrNameLst>
                                      </p:cBhvr>
                                      <p:to>
                                        <p:strVal val="visible"/>
                                      </p:to>
                                    </p:set>
                                    <p:animEffect transition="in" filter="wipe(left)">
                                      <p:cBhvr>
                                        <p:cTn id="26" dur="500"/>
                                        <p:tgtEl>
                                          <p:spTgt spid="75793"/>
                                        </p:tgtEl>
                                      </p:cBhvr>
                                    </p:animEffect>
                                  </p:childTnLst>
                                </p:cTn>
                              </p:par>
                            </p:childTnLst>
                          </p:cTn>
                        </p:par>
                        <p:par>
                          <p:cTn id="27" fill="hold" nodeType="afterGroup">
                            <p:stCondLst>
                              <p:cond delay="1500"/>
                            </p:stCondLst>
                            <p:childTnLst>
                              <p:par>
                                <p:cTn id="28" presetID="22" presetClass="entr" presetSubtype="8" fill="hold" nodeType="afterEffect">
                                  <p:stCondLst>
                                    <p:cond delay="0"/>
                                  </p:stCondLst>
                                  <p:childTnLst>
                                    <p:set>
                                      <p:cBhvr>
                                        <p:cTn id="29" dur="1" fill="hold">
                                          <p:stCondLst>
                                            <p:cond delay="0"/>
                                          </p:stCondLst>
                                        </p:cTn>
                                        <p:tgtEl>
                                          <p:spTgt spid="75798"/>
                                        </p:tgtEl>
                                        <p:attrNameLst>
                                          <p:attrName>style.visibility</p:attrName>
                                        </p:attrNameLst>
                                      </p:cBhvr>
                                      <p:to>
                                        <p:strVal val="visible"/>
                                      </p:to>
                                    </p:set>
                                    <p:animEffect transition="in" filter="wipe(left)">
                                      <p:cBhvr>
                                        <p:cTn id="30" dur="500"/>
                                        <p:tgtEl>
                                          <p:spTgt spid="75798"/>
                                        </p:tgtEl>
                                      </p:cBhvr>
                                    </p:animEffect>
                                  </p:childTnLst>
                                </p:cTn>
                              </p:par>
                            </p:childTnLst>
                          </p:cTn>
                        </p:par>
                        <p:par>
                          <p:cTn id="31" fill="hold" nodeType="afterGroup">
                            <p:stCondLst>
                              <p:cond delay="2000"/>
                            </p:stCondLst>
                            <p:childTnLst>
                              <p:par>
                                <p:cTn id="32" presetID="22" presetClass="entr" presetSubtype="4" fill="hold" nodeType="afterEffect">
                                  <p:stCondLst>
                                    <p:cond delay="0"/>
                                  </p:stCondLst>
                                  <p:childTnLst>
                                    <p:set>
                                      <p:cBhvr>
                                        <p:cTn id="33" dur="1" fill="hold">
                                          <p:stCondLst>
                                            <p:cond delay="0"/>
                                          </p:stCondLst>
                                        </p:cTn>
                                        <p:tgtEl>
                                          <p:spTgt spid="75799"/>
                                        </p:tgtEl>
                                        <p:attrNameLst>
                                          <p:attrName>style.visibility</p:attrName>
                                        </p:attrNameLst>
                                      </p:cBhvr>
                                      <p:to>
                                        <p:strVal val="visible"/>
                                      </p:to>
                                    </p:set>
                                    <p:animEffect transition="in" filter="wipe(down)">
                                      <p:cBhvr>
                                        <p:cTn id="34" dur="500"/>
                                        <p:tgtEl>
                                          <p:spTgt spid="75799"/>
                                        </p:tgtEl>
                                      </p:cBhvr>
                                    </p:animEffect>
                                  </p:childTnLst>
                                </p:cTn>
                              </p:par>
                              <p:par>
                                <p:cTn id="35" presetID="22" presetClass="entr" presetSubtype="1" fill="hold" nodeType="withEffect">
                                  <p:stCondLst>
                                    <p:cond delay="0"/>
                                  </p:stCondLst>
                                  <p:childTnLst>
                                    <p:set>
                                      <p:cBhvr>
                                        <p:cTn id="36" dur="1" fill="hold">
                                          <p:stCondLst>
                                            <p:cond delay="0"/>
                                          </p:stCondLst>
                                        </p:cTn>
                                        <p:tgtEl>
                                          <p:spTgt spid="75794"/>
                                        </p:tgtEl>
                                        <p:attrNameLst>
                                          <p:attrName>style.visibility</p:attrName>
                                        </p:attrNameLst>
                                      </p:cBhvr>
                                      <p:to>
                                        <p:strVal val="visible"/>
                                      </p:to>
                                    </p:set>
                                    <p:animEffect transition="in" filter="wipe(up)">
                                      <p:cBhvr>
                                        <p:cTn id="37" dur="500"/>
                                        <p:tgtEl>
                                          <p:spTgt spid="75794"/>
                                        </p:tgtEl>
                                      </p:cBhvr>
                                    </p:animEffect>
                                  </p:childTnLst>
                                </p:cTn>
                              </p:par>
                            </p:childTnLst>
                          </p:cTn>
                        </p:par>
                        <p:par>
                          <p:cTn id="38" fill="hold" nodeType="afterGroup">
                            <p:stCondLst>
                              <p:cond delay="2500"/>
                            </p:stCondLst>
                            <p:childTnLst>
                              <p:par>
                                <p:cTn id="39" presetID="22" presetClass="entr" presetSubtype="8" fill="hold" nodeType="afterEffect">
                                  <p:stCondLst>
                                    <p:cond delay="0"/>
                                  </p:stCondLst>
                                  <p:childTnLst>
                                    <p:set>
                                      <p:cBhvr>
                                        <p:cTn id="40" dur="1" fill="hold">
                                          <p:stCondLst>
                                            <p:cond delay="0"/>
                                          </p:stCondLst>
                                        </p:cTn>
                                        <p:tgtEl>
                                          <p:spTgt spid="75804"/>
                                        </p:tgtEl>
                                        <p:attrNameLst>
                                          <p:attrName>style.visibility</p:attrName>
                                        </p:attrNameLst>
                                      </p:cBhvr>
                                      <p:to>
                                        <p:strVal val="visible"/>
                                      </p:to>
                                    </p:set>
                                    <p:animEffect transition="in" filter="wipe(left)">
                                      <p:cBhvr>
                                        <p:cTn id="41" dur="500"/>
                                        <p:tgtEl>
                                          <p:spTgt spid="75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5" grpId="0" animBg="1"/>
      <p:bldP spid="7580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9444CBA-AA35-4A12-8CC2-490B70CE8F95}"/>
              </a:ext>
            </a:extLst>
          </p:cNvPr>
          <p:cNvSpPr>
            <a:spLocks noGrp="1" noChangeArrowheads="1"/>
          </p:cNvSpPr>
          <p:nvPr>
            <p:ph type="title"/>
          </p:nvPr>
        </p:nvSpPr>
        <p:spPr/>
        <p:txBody>
          <a:bodyPr/>
          <a:lstStyle/>
          <a:p>
            <a:r>
              <a:rPr lang="es-ES" altLang="es-MX"/>
              <a:t>Implementación de la tabla de páginas</a:t>
            </a:r>
          </a:p>
        </p:txBody>
      </p:sp>
      <p:sp>
        <p:nvSpPr>
          <p:cNvPr id="77827" name="Rectangle 3">
            <a:extLst>
              <a:ext uri="{FF2B5EF4-FFF2-40B4-BE49-F238E27FC236}">
                <a16:creationId xmlns:a16="http://schemas.microsoft.com/office/drawing/2014/main" id="{D9CFF084-E453-4198-8348-27D434A9041B}"/>
              </a:ext>
            </a:extLst>
          </p:cNvPr>
          <p:cNvSpPr>
            <a:spLocks noGrp="1" noChangeArrowheads="1"/>
          </p:cNvSpPr>
          <p:nvPr>
            <p:ph idx="1"/>
          </p:nvPr>
        </p:nvSpPr>
        <p:spPr>
          <a:xfrm>
            <a:off x="628650" y="1825625"/>
            <a:ext cx="3910013" cy="4351338"/>
          </a:xfrm>
        </p:spPr>
        <p:txBody>
          <a:bodyPr rtlCol="0">
            <a:normAutofit lnSpcReduction="10000"/>
          </a:bodyPr>
          <a:lstStyle/>
          <a:p>
            <a:pPr fontAlgn="auto">
              <a:spcAft>
                <a:spcPts val="0"/>
              </a:spcAft>
              <a:defRPr/>
            </a:pPr>
            <a:r>
              <a:rPr lang="es-ES" altLang="es-MX" dirty="0"/>
              <a:t>La tabla de páginas se mantiene en memoria principal</a:t>
            </a:r>
          </a:p>
          <a:p>
            <a:pPr fontAlgn="auto">
              <a:spcAft>
                <a:spcPts val="0"/>
              </a:spcAft>
              <a:defRPr/>
            </a:pPr>
            <a:r>
              <a:rPr lang="es-ES" altLang="es-MX" i="1" dirty="0"/>
              <a:t>Page-table</a:t>
            </a:r>
            <a:r>
              <a:rPr lang="es-ES" altLang="es-MX" dirty="0"/>
              <a:t> </a:t>
            </a:r>
            <a:r>
              <a:rPr lang="es-ES" altLang="es-MX" i="1" dirty="0"/>
              <a:t>base </a:t>
            </a:r>
            <a:r>
              <a:rPr lang="es-ES" altLang="es-MX" i="1" dirty="0" err="1"/>
              <a:t>register</a:t>
            </a:r>
            <a:r>
              <a:rPr lang="es-ES" altLang="es-MX" i="1" dirty="0"/>
              <a:t> (</a:t>
            </a:r>
            <a:r>
              <a:rPr lang="es-ES" altLang="es-MX" dirty="0"/>
              <a:t>PTBR)</a:t>
            </a:r>
          </a:p>
          <a:p>
            <a:pPr lvl="1" fontAlgn="auto">
              <a:spcAft>
                <a:spcPts val="0"/>
              </a:spcAft>
              <a:defRPr/>
            </a:pPr>
            <a:r>
              <a:rPr lang="es-ES" altLang="es-MX" dirty="0"/>
              <a:t>Apunta a la tabla de páginas</a:t>
            </a:r>
          </a:p>
          <a:p>
            <a:pPr fontAlgn="auto">
              <a:spcAft>
                <a:spcPts val="0"/>
              </a:spcAft>
              <a:defRPr/>
            </a:pPr>
            <a:r>
              <a:rPr lang="es-ES" altLang="es-MX" i="1" dirty="0"/>
              <a:t>Page-table </a:t>
            </a:r>
            <a:r>
              <a:rPr lang="es-ES" altLang="es-MX" i="1" dirty="0" err="1"/>
              <a:t>length</a:t>
            </a:r>
            <a:r>
              <a:rPr lang="es-ES" altLang="es-MX" i="1" dirty="0"/>
              <a:t> </a:t>
            </a:r>
            <a:r>
              <a:rPr lang="es-ES" altLang="es-MX" i="1" dirty="0" err="1"/>
              <a:t>register</a:t>
            </a:r>
            <a:r>
              <a:rPr lang="es-ES" altLang="es-MX" dirty="0"/>
              <a:t> (PTLR)</a:t>
            </a:r>
          </a:p>
          <a:p>
            <a:pPr lvl="1" fontAlgn="auto">
              <a:spcAft>
                <a:spcPts val="0"/>
              </a:spcAft>
              <a:defRPr/>
            </a:pPr>
            <a:r>
              <a:rPr lang="es-ES" altLang="es-MX" dirty="0"/>
              <a:t>Indica el tamaño de la tabla de páginas</a:t>
            </a:r>
          </a:p>
        </p:txBody>
      </p:sp>
      <p:sp>
        <p:nvSpPr>
          <p:cNvPr id="81935" name="Marcador de fecha 1">
            <a:extLst>
              <a:ext uri="{FF2B5EF4-FFF2-40B4-BE49-F238E27FC236}">
                <a16:creationId xmlns:a16="http://schemas.microsoft.com/office/drawing/2014/main" id="{0BF2D164-09B9-4176-9311-CEAAB460DEDC}"/>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81936" name="Marcador de pie de página 2">
            <a:extLst>
              <a:ext uri="{FF2B5EF4-FFF2-40B4-BE49-F238E27FC236}">
                <a16:creationId xmlns:a16="http://schemas.microsoft.com/office/drawing/2014/main" id="{6016FDA8-0DF2-4573-97FF-D3BE05B43A2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81937" name="Marcador de número de diapositiva 3">
            <a:extLst>
              <a:ext uri="{FF2B5EF4-FFF2-40B4-BE49-F238E27FC236}">
                <a16:creationId xmlns:a16="http://schemas.microsoft.com/office/drawing/2014/main" id="{DF26DD12-BDEB-4C5F-AF44-DE3117DA4C3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7407C33-1E0F-4702-91E2-E199A97A6143}" type="slidenum">
              <a:rPr lang="es-ES" altLang="es-MX">
                <a:solidFill>
                  <a:srgbClr val="7030A0"/>
                </a:solidFill>
                <a:latin typeface="Arial Narrow" panose="020B0606020202030204" pitchFamily="34" charset="0"/>
              </a:rPr>
              <a:pPr fontAlgn="base">
                <a:spcBef>
                  <a:spcPct val="0"/>
                </a:spcBef>
                <a:spcAft>
                  <a:spcPct val="0"/>
                </a:spcAft>
              </a:pPr>
              <a:t>38</a:t>
            </a:fld>
            <a:endParaRPr lang="es-ES" altLang="es-MX">
              <a:solidFill>
                <a:srgbClr val="7030A0"/>
              </a:solidFill>
              <a:latin typeface="Arial Narrow" panose="020B0606020202030204" pitchFamily="34" charset="0"/>
            </a:endParaRPr>
          </a:p>
        </p:txBody>
      </p:sp>
      <p:sp>
        <p:nvSpPr>
          <p:cNvPr id="81924" name="Rectangle 17">
            <a:extLst>
              <a:ext uri="{FF2B5EF4-FFF2-40B4-BE49-F238E27FC236}">
                <a16:creationId xmlns:a16="http://schemas.microsoft.com/office/drawing/2014/main" id="{7F1C313A-9057-4827-BEDF-43705376369B}"/>
              </a:ext>
            </a:extLst>
          </p:cNvPr>
          <p:cNvSpPr>
            <a:spLocks noChangeArrowheads="1"/>
          </p:cNvSpPr>
          <p:nvPr/>
        </p:nvSpPr>
        <p:spPr bwMode="auto">
          <a:xfrm>
            <a:off x="6516688" y="2482850"/>
            <a:ext cx="928687" cy="2203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81925" name="Rectangle 4">
            <a:extLst>
              <a:ext uri="{FF2B5EF4-FFF2-40B4-BE49-F238E27FC236}">
                <a16:creationId xmlns:a16="http://schemas.microsoft.com/office/drawing/2014/main" id="{DFE3B0A5-CD77-419A-9D4E-4CED6BB4BB38}"/>
              </a:ext>
            </a:extLst>
          </p:cNvPr>
          <p:cNvSpPr>
            <a:spLocks noChangeArrowheads="1"/>
          </p:cNvSpPr>
          <p:nvPr/>
        </p:nvSpPr>
        <p:spPr bwMode="auto">
          <a:xfrm>
            <a:off x="6496050" y="2922588"/>
            <a:ext cx="928688" cy="1538287"/>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81926" name="Line 5">
            <a:extLst>
              <a:ext uri="{FF2B5EF4-FFF2-40B4-BE49-F238E27FC236}">
                <a16:creationId xmlns:a16="http://schemas.microsoft.com/office/drawing/2014/main" id="{EDB082BA-7BD7-43D5-A054-1D9D08A0451F}"/>
              </a:ext>
            </a:extLst>
          </p:cNvPr>
          <p:cNvSpPr>
            <a:spLocks noChangeShapeType="1"/>
          </p:cNvSpPr>
          <p:nvPr/>
        </p:nvSpPr>
        <p:spPr bwMode="auto">
          <a:xfrm>
            <a:off x="6643688" y="3227388"/>
            <a:ext cx="620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81927" name="Line 6">
            <a:extLst>
              <a:ext uri="{FF2B5EF4-FFF2-40B4-BE49-F238E27FC236}">
                <a16:creationId xmlns:a16="http://schemas.microsoft.com/office/drawing/2014/main" id="{55CB1E9E-4A07-420B-817A-514AF1D1B35F}"/>
              </a:ext>
            </a:extLst>
          </p:cNvPr>
          <p:cNvSpPr>
            <a:spLocks noChangeShapeType="1"/>
          </p:cNvSpPr>
          <p:nvPr/>
        </p:nvSpPr>
        <p:spPr bwMode="auto">
          <a:xfrm>
            <a:off x="6648450" y="3443288"/>
            <a:ext cx="6207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81928" name="Line 7">
            <a:extLst>
              <a:ext uri="{FF2B5EF4-FFF2-40B4-BE49-F238E27FC236}">
                <a16:creationId xmlns:a16="http://schemas.microsoft.com/office/drawing/2014/main" id="{3093BDE9-1248-4DF6-92A7-841FE8E09F22}"/>
              </a:ext>
            </a:extLst>
          </p:cNvPr>
          <p:cNvSpPr>
            <a:spLocks noChangeShapeType="1"/>
          </p:cNvSpPr>
          <p:nvPr/>
        </p:nvSpPr>
        <p:spPr bwMode="auto">
          <a:xfrm>
            <a:off x="6635750" y="3960813"/>
            <a:ext cx="6207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81929" name="Line 8">
            <a:extLst>
              <a:ext uri="{FF2B5EF4-FFF2-40B4-BE49-F238E27FC236}">
                <a16:creationId xmlns:a16="http://schemas.microsoft.com/office/drawing/2014/main" id="{3D8102BB-24B4-40EC-B9A9-59C8515CCF1D}"/>
              </a:ext>
            </a:extLst>
          </p:cNvPr>
          <p:cNvSpPr>
            <a:spLocks noChangeShapeType="1"/>
          </p:cNvSpPr>
          <p:nvPr/>
        </p:nvSpPr>
        <p:spPr bwMode="auto">
          <a:xfrm>
            <a:off x="6640513" y="4176713"/>
            <a:ext cx="620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77835" name="AutoShape 11">
            <a:extLst>
              <a:ext uri="{FF2B5EF4-FFF2-40B4-BE49-F238E27FC236}">
                <a16:creationId xmlns:a16="http://schemas.microsoft.com/office/drawing/2014/main" id="{DE0D0001-9B33-4E2C-9291-DF3F1382D72C}"/>
              </a:ext>
            </a:extLst>
          </p:cNvPr>
          <p:cNvSpPr>
            <a:spLocks/>
          </p:cNvSpPr>
          <p:nvPr/>
        </p:nvSpPr>
        <p:spPr bwMode="auto">
          <a:xfrm flipH="1">
            <a:off x="7615238" y="2911475"/>
            <a:ext cx="320675" cy="1528763"/>
          </a:xfrm>
          <a:prstGeom prst="leftBrace">
            <a:avLst>
              <a:gd name="adj1" fmla="val 3972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81931" name="Line 12">
            <a:extLst>
              <a:ext uri="{FF2B5EF4-FFF2-40B4-BE49-F238E27FC236}">
                <a16:creationId xmlns:a16="http://schemas.microsoft.com/office/drawing/2014/main" id="{CF4277F2-6C89-4139-BED0-5C64EFB9797A}"/>
              </a:ext>
            </a:extLst>
          </p:cNvPr>
          <p:cNvSpPr>
            <a:spLocks noChangeShapeType="1"/>
          </p:cNvSpPr>
          <p:nvPr/>
        </p:nvSpPr>
        <p:spPr bwMode="auto">
          <a:xfrm>
            <a:off x="6653213" y="3692525"/>
            <a:ext cx="620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77837" name="Text Box 13">
            <a:extLst>
              <a:ext uri="{FF2B5EF4-FFF2-40B4-BE49-F238E27FC236}">
                <a16:creationId xmlns:a16="http://schemas.microsoft.com/office/drawing/2014/main" id="{5FCCE4B1-C2A7-4055-ABDB-9A7E3DEC3CAB}"/>
              </a:ext>
            </a:extLst>
          </p:cNvPr>
          <p:cNvSpPr txBox="1">
            <a:spLocks noChangeArrowheads="1"/>
          </p:cNvSpPr>
          <p:nvPr/>
        </p:nvSpPr>
        <p:spPr bwMode="auto">
          <a:xfrm>
            <a:off x="8059738" y="3486150"/>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rPr>
              <a:t>PTLR</a:t>
            </a:r>
          </a:p>
        </p:txBody>
      </p:sp>
      <p:sp>
        <p:nvSpPr>
          <p:cNvPr id="77839" name="Line 15">
            <a:extLst>
              <a:ext uri="{FF2B5EF4-FFF2-40B4-BE49-F238E27FC236}">
                <a16:creationId xmlns:a16="http://schemas.microsoft.com/office/drawing/2014/main" id="{796082AE-F233-4E36-8219-28ECF3B61E38}"/>
              </a:ext>
            </a:extLst>
          </p:cNvPr>
          <p:cNvSpPr>
            <a:spLocks noChangeShapeType="1"/>
          </p:cNvSpPr>
          <p:nvPr/>
        </p:nvSpPr>
        <p:spPr bwMode="auto">
          <a:xfrm>
            <a:off x="5429250" y="2935288"/>
            <a:ext cx="95091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77840" name="Text Box 16">
            <a:extLst>
              <a:ext uri="{FF2B5EF4-FFF2-40B4-BE49-F238E27FC236}">
                <a16:creationId xmlns:a16="http://schemas.microsoft.com/office/drawing/2014/main" id="{6BEA3057-DAC8-4702-8928-C40CCCC5AE1E}"/>
              </a:ext>
            </a:extLst>
          </p:cNvPr>
          <p:cNvSpPr txBox="1">
            <a:spLocks noChangeArrowheads="1"/>
          </p:cNvSpPr>
          <p:nvPr/>
        </p:nvSpPr>
        <p:spPr bwMode="auto">
          <a:xfrm>
            <a:off x="4605338" y="2733675"/>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rPr>
              <a:t>PTBR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8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83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782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7827">
                                            <p:txEl>
                                              <p:pRg st="4" end="4"/>
                                            </p:txEl>
                                          </p:spTgt>
                                        </p:tgtEl>
                                        <p:attrNameLst>
                                          <p:attrName>style.visibility</p:attrName>
                                        </p:attrNameLst>
                                      </p:cBhvr>
                                      <p:to>
                                        <p:strVal val="visible"/>
                                      </p:to>
                                    </p:set>
                                  </p:childTnLst>
                                </p:cTn>
                              </p:par>
                              <p:par>
                                <p:cTn id="23" presetID="22" presetClass="entr" presetSubtype="1" fill="hold" grpId="0" nodeType="withEffect">
                                  <p:stCondLst>
                                    <p:cond delay="0"/>
                                  </p:stCondLst>
                                  <p:childTnLst>
                                    <p:set>
                                      <p:cBhvr>
                                        <p:cTn id="24" dur="1" fill="hold">
                                          <p:stCondLst>
                                            <p:cond delay="0"/>
                                          </p:stCondLst>
                                        </p:cTn>
                                        <p:tgtEl>
                                          <p:spTgt spid="77835"/>
                                        </p:tgtEl>
                                        <p:attrNameLst>
                                          <p:attrName>style.visibility</p:attrName>
                                        </p:attrNameLst>
                                      </p:cBhvr>
                                      <p:to>
                                        <p:strVal val="visible"/>
                                      </p:to>
                                    </p:set>
                                    <p:animEffect transition="in" filter="wipe(up)">
                                      <p:cBhvr>
                                        <p:cTn id="25" dur="500"/>
                                        <p:tgtEl>
                                          <p:spTgt spid="77835"/>
                                        </p:tgtEl>
                                      </p:cBhvr>
                                    </p:animEffect>
                                  </p:childTnLst>
                                </p:cTn>
                              </p:par>
                            </p:childTnLst>
                          </p:cTn>
                        </p:par>
                        <p:par>
                          <p:cTn id="26" fill="hold" nodeType="afterGroup">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77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5" grpId="0" animBg="1"/>
      <p:bldP spid="77837" grpId="0"/>
      <p:bldP spid="7784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3B40EE80-3FA4-443F-A892-7AC2F1AF36EF}"/>
              </a:ext>
            </a:extLst>
          </p:cNvPr>
          <p:cNvSpPr>
            <a:spLocks noGrp="1" noChangeArrowheads="1"/>
          </p:cNvSpPr>
          <p:nvPr>
            <p:ph type="title"/>
          </p:nvPr>
        </p:nvSpPr>
        <p:spPr/>
        <p:txBody>
          <a:bodyPr/>
          <a:lstStyle/>
          <a:p>
            <a:r>
              <a:rPr lang="es-ES" altLang="es-MX"/>
              <a:t>Implementación de la tabla de páginas</a:t>
            </a:r>
          </a:p>
        </p:txBody>
      </p:sp>
      <p:sp>
        <p:nvSpPr>
          <p:cNvPr id="208899" name="Rectangle 3">
            <a:extLst>
              <a:ext uri="{FF2B5EF4-FFF2-40B4-BE49-F238E27FC236}">
                <a16:creationId xmlns:a16="http://schemas.microsoft.com/office/drawing/2014/main" id="{A699B4D1-F8C5-490E-9127-9039BB32D038}"/>
              </a:ext>
            </a:extLst>
          </p:cNvPr>
          <p:cNvSpPr>
            <a:spLocks noGrp="1" noChangeArrowheads="1"/>
          </p:cNvSpPr>
          <p:nvPr>
            <p:ph idx="1"/>
          </p:nvPr>
        </p:nvSpPr>
        <p:spPr/>
        <p:txBody>
          <a:bodyPr/>
          <a:lstStyle/>
          <a:p>
            <a:r>
              <a:rPr lang="es-ES" altLang="es-MX"/>
              <a:t>En este esquema cada acceso de datos/instrucciones requiere dos accesos a memoria.</a:t>
            </a:r>
          </a:p>
          <a:p>
            <a:pPr lvl="1"/>
            <a:r>
              <a:rPr lang="es-ES" altLang="es-MX"/>
              <a:t>Uno para la tabla de páginas y otro para los datos/instrucciones</a:t>
            </a:r>
          </a:p>
          <a:p>
            <a:endParaRPr lang="es-ES" altLang="es-MX"/>
          </a:p>
          <a:p>
            <a:pPr algn="ctr"/>
            <a:r>
              <a:rPr lang="es-ES" altLang="es-MX"/>
              <a:t>El problema de los dos accesos a memoria se resuelve con el uso de un caché de hardware llamado registros asociativos o buffer de traducción adelantada (TLB=Translation Look-aside Buffer)</a:t>
            </a:r>
            <a:endParaRPr lang="es-ES" altLang="es-MX" i="1"/>
          </a:p>
        </p:txBody>
      </p:sp>
      <p:sp>
        <p:nvSpPr>
          <p:cNvPr id="83972" name="Marcador de fecha 1">
            <a:extLst>
              <a:ext uri="{FF2B5EF4-FFF2-40B4-BE49-F238E27FC236}">
                <a16:creationId xmlns:a16="http://schemas.microsoft.com/office/drawing/2014/main" id="{7A7905BB-E79A-4459-AE99-6CC1996C9027}"/>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83973" name="Marcador de pie de página 2">
            <a:extLst>
              <a:ext uri="{FF2B5EF4-FFF2-40B4-BE49-F238E27FC236}">
                <a16:creationId xmlns:a16="http://schemas.microsoft.com/office/drawing/2014/main" id="{99043F61-204C-4A01-9CFC-CA43A69FF93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83974" name="Marcador de número de diapositiva 3">
            <a:extLst>
              <a:ext uri="{FF2B5EF4-FFF2-40B4-BE49-F238E27FC236}">
                <a16:creationId xmlns:a16="http://schemas.microsoft.com/office/drawing/2014/main" id="{DBB03BFD-63F2-4C83-B652-545B26F6485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C502AAB-A7CB-4AB5-8B17-94696919F011}" type="slidenum">
              <a:rPr lang="es-ES" altLang="es-MX">
                <a:solidFill>
                  <a:srgbClr val="7030A0"/>
                </a:solidFill>
                <a:latin typeface="Arial Narrow" panose="020B0606020202030204" pitchFamily="34" charset="0"/>
              </a:rPr>
              <a:pPr fontAlgn="base">
                <a:spcBef>
                  <a:spcPct val="0"/>
                </a:spcBef>
                <a:spcAft>
                  <a:spcPct val="0"/>
                </a:spcAft>
              </a:pPr>
              <a:t>39</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8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8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a:extLst>
              <a:ext uri="{FF2B5EF4-FFF2-40B4-BE49-F238E27FC236}">
                <a16:creationId xmlns:a16="http://schemas.microsoft.com/office/drawing/2014/main" id="{046AA26F-0978-4369-9710-B11DA7895772}"/>
              </a:ext>
            </a:extLst>
          </p:cNvPr>
          <p:cNvSpPr>
            <a:spLocks noGrp="1" noChangeArrowheads="1"/>
          </p:cNvSpPr>
          <p:nvPr>
            <p:ph type="title"/>
          </p:nvPr>
        </p:nvSpPr>
        <p:spPr/>
        <p:txBody>
          <a:bodyPr/>
          <a:lstStyle/>
          <a:p>
            <a:r>
              <a:rPr lang="es-ES" altLang="es-MX"/>
              <a:t>Introducción</a:t>
            </a:r>
          </a:p>
        </p:txBody>
      </p:sp>
      <p:sp>
        <p:nvSpPr>
          <p:cNvPr id="61443" name="Rectangle 1027">
            <a:extLst>
              <a:ext uri="{FF2B5EF4-FFF2-40B4-BE49-F238E27FC236}">
                <a16:creationId xmlns:a16="http://schemas.microsoft.com/office/drawing/2014/main" id="{677718B0-AE22-4EF4-BC49-418B8A5290C3}"/>
              </a:ext>
            </a:extLst>
          </p:cNvPr>
          <p:cNvSpPr>
            <a:spLocks noGrp="1" noChangeArrowheads="1"/>
          </p:cNvSpPr>
          <p:nvPr>
            <p:ph idx="1"/>
          </p:nvPr>
        </p:nvSpPr>
        <p:spPr/>
        <p:txBody>
          <a:bodyPr/>
          <a:lstStyle/>
          <a:p>
            <a:r>
              <a:rPr lang="es-ES" altLang="es-MX"/>
              <a:t>Cola de entrada</a:t>
            </a:r>
          </a:p>
          <a:p>
            <a:pPr lvl="1"/>
            <a:r>
              <a:rPr lang="es-ES" altLang="es-MX"/>
              <a:t>Colección de procesos en disco que esperan a ser traídos a memoria para su ejecución</a:t>
            </a:r>
          </a:p>
        </p:txBody>
      </p:sp>
      <p:sp>
        <p:nvSpPr>
          <p:cNvPr id="16396" name="Marcador de fecha 1">
            <a:extLst>
              <a:ext uri="{FF2B5EF4-FFF2-40B4-BE49-F238E27FC236}">
                <a16:creationId xmlns:a16="http://schemas.microsoft.com/office/drawing/2014/main" id="{D4CFC399-AF4C-4DCA-9CD8-18A07E90D783}"/>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6397" name="Marcador de pie de página 2">
            <a:extLst>
              <a:ext uri="{FF2B5EF4-FFF2-40B4-BE49-F238E27FC236}">
                <a16:creationId xmlns:a16="http://schemas.microsoft.com/office/drawing/2014/main" id="{C4AE0486-F9E6-4DF9-B70E-013A14789DF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6398" name="Marcador de número de diapositiva 3">
            <a:extLst>
              <a:ext uri="{FF2B5EF4-FFF2-40B4-BE49-F238E27FC236}">
                <a16:creationId xmlns:a16="http://schemas.microsoft.com/office/drawing/2014/main" id="{E3F8B961-1366-4D66-BB37-06C93679C0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C764B66-193F-469F-94E6-A287EC524808}" type="slidenum">
              <a:rPr lang="es-ES" altLang="es-MX">
                <a:solidFill>
                  <a:srgbClr val="7030A0"/>
                </a:solidFill>
                <a:latin typeface="Arial Narrow" panose="020B0606020202030204" pitchFamily="34" charset="0"/>
              </a:rPr>
              <a:pPr fontAlgn="base">
                <a:spcBef>
                  <a:spcPct val="0"/>
                </a:spcBef>
                <a:spcAft>
                  <a:spcPct val="0"/>
                </a:spcAft>
              </a:pPr>
              <a:t>4</a:t>
            </a:fld>
            <a:endParaRPr lang="es-ES" altLang="es-MX">
              <a:solidFill>
                <a:srgbClr val="7030A0"/>
              </a:solidFill>
              <a:latin typeface="Arial Narrow" panose="020B0606020202030204" pitchFamily="34" charset="0"/>
            </a:endParaRPr>
          </a:p>
        </p:txBody>
      </p:sp>
      <p:sp>
        <p:nvSpPr>
          <p:cNvPr id="16388" name="AutoShape 1028">
            <a:extLst>
              <a:ext uri="{FF2B5EF4-FFF2-40B4-BE49-F238E27FC236}">
                <a16:creationId xmlns:a16="http://schemas.microsoft.com/office/drawing/2014/main" id="{2646845F-B8AB-4A40-93AE-F32F10B7C084}"/>
              </a:ext>
            </a:extLst>
          </p:cNvPr>
          <p:cNvSpPr>
            <a:spLocks noChangeArrowheads="1"/>
          </p:cNvSpPr>
          <p:nvPr/>
        </p:nvSpPr>
        <p:spPr bwMode="auto">
          <a:xfrm>
            <a:off x="876300" y="3322638"/>
            <a:ext cx="2649538" cy="2520950"/>
          </a:xfrm>
          <a:prstGeom prst="can">
            <a:avLst>
              <a:gd name="adj" fmla="val 17796"/>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s-MX" altLang="es-MX" sz="1800">
              <a:latin typeface="Arial" panose="020B0604020202020204" pitchFamily="34" charset="0"/>
            </a:endParaRPr>
          </a:p>
        </p:txBody>
      </p:sp>
      <p:sp>
        <p:nvSpPr>
          <p:cNvPr id="16389" name="Rectangle 1029">
            <a:extLst>
              <a:ext uri="{FF2B5EF4-FFF2-40B4-BE49-F238E27FC236}">
                <a16:creationId xmlns:a16="http://schemas.microsoft.com/office/drawing/2014/main" id="{40835737-D548-4B18-B158-676CA110E9BB}"/>
              </a:ext>
            </a:extLst>
          </p:cNvPr>
          <p:cNvSpPr>
            <a:spLocks noChangeArrowheads="1"/>
          </p:cNvSpPr>
          <p:nvPr/>
        </p:nvSpPr>
        <p:spPr bwMode="auto">
          <a:xfrm>
            <a:off x="6327775" y="3316288"/>
            <a:ext cx="1674813" cy="239871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61452" name="Rectangle 1036">
            <a:extLst>
              <a:ext uri="{FF2B5EF4-FFF2-40B4-BE49-F238E27FC236}">
                <a16:creationId xmlns:a16="http://schemas.microsoft.com/office/drawing/2014/main" id="{8B1F096C-71A4-4501-B2A5-D23F7182491A}"/>
              </a:ext>
            </a:extLst>
          </p:cNvPr>
          <p:cNvSpPr>
            <a:spLocks noChangeArrowheads="1"/>
          </p:cNvSpPr>
          <p:nvPr/>
        </p:nvSpPr>
        <p:spPr bwMode="auto">
          <a:xfrm>
            <a:off x="2633663" y="5178425"/>
            <a:ext cx="877887" cy="498475"/>
          </a:xfrm>
          <a:prstGeom prst="rect">
            <a:avLst/>
          </a:prstGeom>
          <a:solidFill>
            <a:srgbClr val="0000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chemeClr val="bg1"/>
                </a:solidFill>
                <a:latin typeface="Arial" panose="020B0604020202020204" pitchFamily="34" charset="0"/>
              </a:rPr>
              <a:t>P1</a:t>
            </a:r>
          </a:p>
        </p:txBody>
      </p:sp>
      <p:sp>
        <p:nvSpPr>
          <p:cNvPr id="61453" name="Rectangle 1037">
            <a:extLst>
              <a:ext uri="{FF2B5EF4-FFF2-40B4-BE49-F238E27FC236}">
                <a16:creationId xmlns:a16="http://schemas.microsoft.com/office/drawing/2014/main" id="{F9BBBF92-ADEE-40B9-B636-E39232ACE3F5}"/>
              </a:ext>
            </a:extLst>
          </p:cNvPr>
          <p:cNvSpPr>
            <a:spLocks noChangeArrowheads="1"/>
          </p:cNvSpPr>
          <p:nvPr/>
        </p:nvSpPr>
        <p:spPr bwMode="auto">
          <a:xfrm>
            <a:off x="2327275" y="4645025"/>
            <a:ext cx="877888" cy="498475"/>
          </a:xfrm>
          <a:prstGeom prst="rect">
            <a:avLst/>
          </a:prstGeom>
          <a:solidFill>
            <a:srgbClr val="0080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chemeClr val="bg1"/>
                </a:solidFill>
                <a:latin typeface="Arial" panose="020B0604020202020204" pitchFamily="34" charset="0"/>
              </a:rPr>
              <a:t>P2</a:t>
            </a:r>
          </a:p>
        </p:txBody>
      </p:sp>
      <p:sp>
        <p:nvSpPr>
          <p:cNvPr id="61454" name="Rectangle 1038">
            <a:extLst>
              <a:ext uri="{FF2B5EF4-FFF2-40B4-BE49-F238E27FC236}">
                <a16:creationId xmlns:a16="http://schemas.microsoft.com/office/drawing/2014/main" id="{59945EC7-3858-417F-803D-26F18AFDEB4E}"/>
              </a:ext>
            </a:extLst>
          </p:cNvPr>
          <p:cNvSpPr>
            <a:spLocks noChangeArrowheads="1"/>
          </p:cNvSpPr>
          <p:nvPr/>
        </p:nvSpPr>
        <p:spPr bwMode="auto">
          <a:xfrm>
            <a:off x="1816100" y="4121150"/>
            <a:ext cx="877888" cy="498475"/>
          </a:xfrm>
          <a:prstGeom prst="rect">
            <a:avLst/>
          </a:prstGeom>
          <a:solidFill>
            <a:schemeClr val="accent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chemeClr val="bg1"/>
                </a:solidFill>
                <a:latin typeface="Arial" panose="020B0604020202020204" pitchFamily="34" charset="0"/>
              </a:rPr>
              <a:t>P3</a:t>
            </a:r>
          </a:p>
        </p:txBody>
      </p:sp>
      <p:sp>
        <p:nvSpPr>
          <p:cNvPr id="61455" name="Rectangle 1039">
            <a:extLst>
              <a:ext uri="{FF2B5EF4-FFF2-40B4-BE49-F238E27FC236}">
                <a16:creationId xmlns:a16="http://schemas.microsoft.com/office/drawing/2014/main" id="{C77E7466-6CE1-40B5-B4B7-F3EBB3FF58D7}"/>
              </a:ext>
            </a:extLst>
          </p:cNvPr>
          <p:cNvSpPr>
            <a:spLocks noChangeArrowheads="1"/>
          </p:cNvSpPr>
          <p:nvPr/>
        </p:nvSpPr>
        <p:spPr bwMode="auto">
          <a:xfrm>
            <a:off x="1042988" y="3806825"/>
            <a:ext cx="877887" cy="498475"/>
          </a:xfrm>
          <a:prstGeom prst="rect">
            <a:avLst/>
          </a:prstGeom>
          <a:solidFill>
            <a:srgbClr val="0000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chemeClr val="bg1"/>
                </a:solidFill>
                <a:latin typeface="Arial" panose="020B0604020202020204" pitchFamily="34" charset="0"/>
              </a:rPr>
              <a:t>P4</a:t>
            </a:r>
          </a:p>
        </p:txBody>
      </p:sp>
      <p:sp>
        <p:nvSpPr>
          <p:cNvPr id="16394" name="Text Box 1041">
            <a:extLst>
              <a:ext uri="{FF2B5EF4-FFF2-40B4-BE49-F238E27FC236}">
                <a16:creationId xmlns:a16="http://schemas.microsoft.com/office/drawing/2014/main" id="{F83B3283-62A4-42C7-A860-E13E8B5F0405}"/>
              </a:ext>
            </a:extLst>
          </p:cNvPr>
          <p:cNvSpPr txBox="1">
            <a:spLocks noChangeArrowheads="1"/>
          </p:cNvSpPr>
          <p:nvPr/>
        </p:nvSpPr>
        <p:spPr bwMode="auto">
          <a:xfrm>
            <a:off x="6581775" y="2949575"/>
            <a:ext cx="107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rPr>
              <a:t>Memoria</a:t>
            </a:r>
          </a:p>
        </p:txBody>
      </p:sp>
      <p:sp>
        <p:nvSpPr>
          <p:cNvPr id="16395" name="Text Box 1043">
            <a:extLst>
              <a:ext uri="{FF2B5EF4-FFF2-40B4-BE49-F238E27FC236}">
                <a16:creationId xmlns:a16="http://schemas.microsoft.com/office/drawing/2014/main" id="{3C7E49DC-A704-4A23-8A25-C8FDB3FA6F56}"/>
              </a:ext>
            </a:extLst>
          </p:cNvPr>
          <p:cNvSpPr txBox="1">
            <a:spLocks noChangeArrowheads="1"/>
          </p:cNvSpPr>
          <p:nvPr/>
        </p:nvSpPr>
        <p:spPr bwMode="auto">
          <a:xfrm>
            <a:off x="1912938" y="3298825"/>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rPr>
              <a:t>Disco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0" presetClass="path" presetSubtype="0" accel="50000" decel="50000" fill="hold" grpId="0" nodeType="afterEffect">
                                  <p:stCondLst>
                                    <p:cond delay="0"/>
                                  </p:stCondLst>
                                  <p:childTnLst>
                                    <p:animMotion origin="layout" path="M -4.16667E-6 -2.42368E-6 L 0.45053 -0.01919 " pathEditMode="relative" rAng="0" ptsTypes="AA">
                                      <p:cBhvr>
                                        <p:cTn id="13" dur="2000" fill="hold"/>
                                        <p:tgtEl>
                                          <p:spTgt spid="61452"/>
                                        </p:tgtEl>
                                        <p:attrNameLst>
                                          <p:attrName>ppt_x</p:attrName>
                                          <p:attrName>ppt_y</p:attrName>
                                        </p:attrNameLst>
                                      </p:cBhvr>
                                      <p:rCtr x="22517" y="-971"/>
                                    </p:animMotion>
                                  </p:childTnLst>
                                </p:cTn>
                              </p:par>
                            </p:childTnLst>
                          </p:cTn>
                        </p:par>
                        <p:par>
                          <p:cTn id="14" fill="hold" nodeType="afterGroup">
                            <p:stCondLst>
                              <p:cond delay="2000"/>
                            </p:stCondLst>
                            <p:childTnLst>
                              <p:par>
                                <p:cTn id="15" presetID="63" presetClass="path" presetSubtype="0" accel="50000" decel="50000" fill="hold" grpId="0" nodeType="afterEffect">
                                  <p:stCondLst>
                                    <p:cond delay="0"/>
                                  </p:stCondLst>
                                  <p:childTnLst>
                                    <p:animMotion origin="layout" path="M 2.77778E-6 3.40426E-6 L 0.48368 -0.01735 " pathEditMode="relative" rAng="0" ptsTypes="AA">
                                      <p:cBhvr>
                                        <p:cTn id="16" dur="2000" fill="hold"/>
                                        <p:tgtEl>
                                          <p:spTgt spid="61453"/>
                                        </p:tgtEl>
                                        <p:attrNameLst>
                                          <p:attrName>ppt_x</p:attrName>
                                          <p:attrName>ppt_y</p:attrName>
                                        </p:attrNameLst>
                                      </p:cBhvr>
                                      <p:rCtr x="24184" y="-879"/>
                                    </p:animMotion>
                                  </p:childTnLst>
                                </p:cTn>
                              </p:par>
                            </p:childTnLst>
                          </p:cTn>
                        </p:par>
                        <p:par>
                          <p:cTn id="17" fill="hold" nodeType="afterGroup">
                            <p:stCondLst>
                              <p:cond delay="4000"/>
                            </p:stCondLst>
                            <p:childTnLst>
                              <p:par>
                                <p:cTn id="18" presetID="63" presetClass="path" presetSubtype="0" accel="50000" decel="50000" fill="hold" grpId="0" nodeType="afterEffect">
                                  <p:stCondLst>
                                    <p:cond delay="0"/>
                                  </p:stCondLst>
                                  <p:childTnLst>
                                    <p:animMotion origin="layout" path="M -4.44444E-6 1.62812E-6 L 0.53716 -0.01735 " pathEditMode="relative" rAng="0" ptsTypes="AA">
                                      <p:cBhvr>
                                        <p:cTn id="19" dur="2000" fill="hold"/>
                                        <p:tgtEl>
                                          <p:spTgt spid="61454"/>
                                        </p:tgtEl>
                                        <p:attrNameLst>
                                          <p:attrName>ppt_x</p:attrName>
                                          <p:attrName>ppt_y</p:attrName>
                                        </p:attrNameLst>
                                      </p:cBhvr>
                                      <p:rCtr x="26858" y="-879"/>
                                    </p:animMotion>
                                  </p:childTnLst>
                                </p:cTn>
                              </p:par>
                            </p:childTnLst>
                          </p:cTn>
                        </p:par>
                        <p:par>
                          <p:cTn id="20" fill="hold" nodeType="afterGroup">
                            <p:stCondLst>
                              <p:cond delay="6000"/>
                            </p:stCondLst>
                            <p:childTnLst>
                              <p:par>
                                <p:cTn id="21" presetID="35" presetClass="path" presetSubtype="0" accel="50000" decel="50000" fill="hold" grpId="0" nodeType="afterEffect">
                                  <p:stCondLst>
                                    <p:cond delay="0"/>
                                  </p:stCondLst>
                                  <p:childTnLst>
                                    <p:animMotion origin="layout" path="M 4.16667E-6 2.56244E-6 L 0.61753 -0.05019 " pathEditMode="relative" rAng="0" ptsTypes="AA">
                                      <p:cBhvr>
                                        <p:cTn id="22" dur="2000" fill="hold"/>
                                        <p:tgtEl>
                                          <p:spTgt spid="61455"/>
                                        </p:tgtEl>
                                        <p:attrNameLst>
                                          <p:attrName>ppt_x</p:attrName>
                                          <p:attrName>ppt_y</p:attrName>
                                        </p:attrNameLst>
                                      </p:cBhvr>
                                      <p:rCtr x="30868" y="-25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2" grpId="0" animBg="1"/>
      <p:bldP spid="61453" grpId="0" animBg="1"/>
      <p:bldP spid="61454" grpId="0" animBg="1"/>
      <p:bldP spid="6145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7AEC7C7-1E71-4C79-97D4-DD9C4390912C}"/>
              </a:ext>
            </a:extLst>
          </p:cNvPr>
          <p:cNvSpPr>
            <a:spLocks noGrp="1" noChangeArrowheads="1"/>
          </p:cNvSpPr>
          <p:nvPr>
            <p:ph type="title"/>
          </p:nvPr>
        </p:nvSpPr>
        <p:spPr/>
        <p:txBody>
          <a:bodyPr/>
          <a:lstStyle/>
          <a:p>
            <a:r>
              <a:rPr lang="es-ES" altLang="es-MX"/>
              <a:t>Registro asociativo</a:t>
            </a:r>
          </a:p>
        </p:txBody>
      </p:sp>
      <p:sp>
        <p:nvSpPr>
          <p:cNvPr id="77830" name="Rectangle 3">
            <a:extLst>
              <a:ext uri="{FF2B5EF4-FFF2-40B4-BE49-F238E27FC236}">
                <a16:creationId xmlns:a16="http://schemas.microsoft.com/office/drawing/2014/main" id="{7A364AA4-401C-4D46-8217-9A176CC14129}"/>
              </a:ext>
            </a:extLst>
          </p:cNvPr>
          <p:cNvSpPr>
            <a:spLocks noGrp="1" noChangeArrowheads="1"/>
          </p:cNvSpPr>
          <p:nvPr>
            <p:ph idx="1"/>
          </p:nvPr>
        </p:nvSpPr>
        <p:spPr/>
        <p:txBody>
          <a:bodyPr rtlCol="0">
            <a:normAutofit fontScale="92500" lnSpcReduction="10000"/>
          </a:bodyPr>
          <a:lstStyle/>
          <a:p>
            <a:pPr fontAlgn="auto">
              <a:spcAft>
                <a:spcPts val="0"/>
              </a:spcAft>
              <a:defRPr/>
            </a:pPr>
            <a:r>
              <a:rPr lang="es-ES" altLang="es-MX"/>
              <a:t>Registros asociativos – búsqueda en paralelo </a:t>
            </a:r>
          </a:p>
          <a:p>
            <a:pPr fontAlgn="auto">
              <a:spcAft>
                <a:spcPts val="0"/>
              </a:spcAft>
              <a:defRPr/>
            </a:pPr>
            <a:endParaRPr lang="es-ES" altLang="es-MX"/>
          </a:p>
          <a:p>
            <a:pPr fontAlgn="auto">
              <a:spcAft>
                <a:spcPts val="0"/>
              </a:spcAft>
              <a:defRPr/>
            </a:pPr>
            <a:endParaRPr lang="es-ES" altLang="es-MX"/>
          </a:p>
          <a:p>
            <a:pPr fontAlgn="auto">
              <a:spcAft>
                <a:spcPts val="0"/>
              </a:spcAft>
              <a:defRPr/>
            </a:pPr>
            <a:endParaRPr lang="es-ES" altLang="es-MX"/>
          </a:p>
          <a:p>
            <a:pPr fontAlgn="auto">
              <a:spcAft>
                <a:spcPts val="0"/>
              </a:spcAft>
              <a:defRPr/>
            </a:pPr>
            <a:endParaRPr lang="es-ES" altLang="es-MX"/>
          </a:p>
          <a:p>
            <a:pPr fontAlgn="auto">
              <a:spcAft>
                <a:spcPts val="0"/>
              </a:spcAft>
              <a:defRPr/>
            </a:pPr>
            <a:endParaRPr lang="es-ES" altLang="es-MX"/>
          </a:p>
          <a:p>
            <a:pPr fontAlgn="auto">
              <a:spcAft>
                <a:spcPts val="0"/>
              </a:spcAft>
              <a:defRPr/>
            </a:pPr>
            <a:r>
              <a:rPr lang="es-ES" altLang="es-MX"/>
              <a:t>Traducción de direcciones (A’, A’’)</a:t>
            </a:r>
          </a:p>
          <a:p>
            <a:pPr marL="628650" lvl="1" fontAlgn="auto">
              <a:spcAft>
                <a:spcPts val="0"/>
              </a:spcAft>
              <a:defRPr/>
            </a:pPr>
            <a:r>
              <a:rPr lang="es-ES" altLang="es-MX"/>
              <a:t>Si A’ está en el registro asociativo, obtener el número de marco</a:t>
            </a:r>
          </a:p>
          <a:p>
            <a:pPr marL="628650" lvl="1" fontAlgn="auto">
              <a:spcAft>
                <a:spcPts val="0"/>
              </a:spcAft>
              <a:defRPr/>
            </a:pPr>
            <a:r>
              <a:rPr lang="es-ES" altLang="es-MX"/>
              <a:t>Si no, obtener el número de marco de la tabla de páginas en memoria</a:t>
            </a:r>
          </a:p>
        </p:txBody>
      </p:sp>
      <p:sp>
        <p:nvSpPr>
          <p:cNvPr id="86027" name="Marcador de fecha 1">
            <a:extLst>
              <a:ext uri="{FF2B5EF4-FFF2-40B4-BE49-F238E27FC236}">
                <a16:creationId xmlns:a16="http://schemas.microsoft.com/office/drawing/2014/main" id="{F5F8986D-D028-46BA-93B3-FB704BDF2D3D}"/>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86028" name="Marcador de pie de página 2">
            <a:extLst>
              <a:ext uri="{FF2B5EF4-FFF2-40B4-BE49-F238E27FC236}">
                <a16:creationId xmlns:a16="http://schemas.microsoft.com/office/drawing/2014/main" id="{FFE3C135-2AEB-48C5-9294-F3AEF845403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86029" name="Marcador de número de diapositiva 3">
            <a:extLst>
              <a:ext uri="{FF2B5EF4-FFF2-40B4-BE49-F238E27FC236}">
                <a16:creationId xmlns:a16="http://schemas.microsoft.com/office/drawing/2014/main" id="{0883A49A-5020-4BF7-AB0E-49EECC20CE4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7DC6897-7017-4192-9F82-CFCD7BA3262A}" type="slidenum">
              <a:rPr lang="es-ES" altLang="es-MX">
                <a:solidFill>
                  <a:srgbClr val="7030A0"/>
                </a:solidFill>
                <a:latin typeface="Arial Narrow" panose="020B0606020202030204" pitchFamily="34" charset="0"/>
              </a:rPr>
              <a:pPr fontAlgn="base">
                <a:spcBef>
                  <a:spcPct val="0"/>
                </a:spcBef>
                <a:spcAft>
                  <a:spcPct val="0"/>
                </a:spcAft>
              </a:pPr>
              <a:t>40</a:t>
            </a:fld>
            <a:endParaRPr lang="es-ES" altLang="es-MX">
              <a:solidFill>
                <a:srgbClr val="7030A0"/>
              </a:solidFill>
              <a:latin typeface="Arial Narrow" panose="020B0606020202030204" pitchFamily="34" charset="0"/>
            </a:endParaRPr>
          </a:p>
        </p:txBody>
      </p:sp>
      <p:sp>
        <p:nvSpPr>
          <p:cNvPr id="86020" name="Rectangle 4">
            <a:extLst>
              <a:ext uri="{FF2B5EF4-FFF2-40B4-BE49-F238E27FC236}">
                <a16:creationId xmlns:a16="http://schemas.microsoft.com/office/drawing/2014/main" id="{E478CA41-8E30-4E84-B3C0-3148473D7E68}"/>
              </a:ext>
            </a:extLst>
          </p:cNvPr>
          <p:cNvSpPr>
            <a:spLocks noChangeArrowheads="1"/>
          </p:cNvSpPr>
          <p:nvPr/>
        </p:nvSpPr>
        <p:spPr bwMode="auto">
          <a:xfrm>
            <a:off x="3124200" y="2590800"/>
            <a:ext cx="2895600" cy="1219200"/>
          </a:xfrm>
          <a:prstGeom prst="rect">
            <a:avLst/>
          </a:prstGeom>
          <a:solidFill>
            <a:schemeClr val="accent1"/>
          </a:solidFill>
          <a:ln w="1905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86021" name="Line 5">
            <a:extLst>
              <a:ext uri="{FF2B5EF4-FFF2-40B4-BE49-F238E27FC236}">
                <a16:creationId xmlns:a16="http://schemas.microsoft.com/office/drawing/2014/main" id="{B287776B-8744-45A7-8C73-3E5AC0E53D3B}"/>
              </a:ext>
            </a:extLst>
          </p:cNvPr>
          <p:cNvSpPr>
            <a:spLocks noChangeShapeType="1"/>
          </p:cNvSpPr>
          <p:nvPr/>
        </p:nvSpPr>
        <p:spPr bwMode="auto">
          <a:xfrm>
            <a:off x="4572000" y="2133600"/>
            <a:ext cx="0" cy="16764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86022" name="Line 6">
            <a:extLst>
              <a:ext uri="{FF2B5EF4-FFF2-40B4-BE49-F238E27FC236}">
                <a16:creationId xmlns:a16="http://schemas.microsoft.com/office/drawing/2014/main" id="{24505845-9610-4285-B551-EF3454E401DB}"/>
              </a:ext>
            </a:extLst>
          </p:cNvPr>
          <p:cNvSpPr>
            <a:spLocks noChangeShapeType="1"/>
          </p:cNvSpPr>
          <p:nvPr/>
        </p:nvSpPr>
        <p:spPr bwMode="auto">
          <a:xfrm>
            <a:off x="3124200" y="2895600"/>
            <a:ext cx="2895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86023" name="Line 7">
            <a:extLst>
              <a:ext uri="{FF2B5EF4-FFF2-40B4-BE49-F238E27FC236}">
                <a16:creationId xmlns:a16="http://schemas.microsoft.com/office/drawing/2014/main" id="{B4E74360-F274-4671-A7CE-40FC3594CD5C}"/>
              </a:ext>
            </a:extLst>
          </p:cNvPr>
          <p:cNvSpPr>
            <a:spLocks noChangeShapeType="1"/>
          </p:cNvSpPr>
          <p:nvPr/>
        </p:nvSpPr>
        <p:spPr bwMode="auto">
          <a:xfrm>
            <a:off x="3124200" y="3200400"/>
            <a:ext cx="2895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86024" name="Line 8">
            <a:extLst>
              <a:ext uri="{FF2B5EF4-FFF2-40B4-BE49-F238E27FC236}">
                <a16:creationId xmlns:a16="http://schemas.microsoft.com/office/drawing/2014/main" id="{E4EA8F65-04CB-46F0-A1A1-652EB13A91F8}"/>
              </a:ext>
            </a:extLst>
          </p:cNvPr>
          <p:cNvSpPr>
            <a:spLocks noChangeShapeType="1"/>
          </p:cNvSpPr>
          <p:nvPr/>
        </p:nvSpPr>
        <p:spPr bwMode="auto">
          <a:xfrm>
            <a:off x="3124200" y="3505200"/>
            <a:ext cx="2895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86025" name="Rectangle 9">
            <a:extLst>
              <a:ext uri="{FF2B5EF4-FFF2-40B4-BE49-F238E27FC236}">
                <a16:creationId xmlns:a16="http://schemas.microsoft.com/office/drawing/2014/main" id="{9B027C8F-ECBA-467E-8CC9-69A5F3B4F37D}"/>
              </a:ext>
            </a:extLst>
          </p:cNvPr>
          <p:cNvSpPr>
            <a:spLocks noChangeArrowheads="1"/>
          </p:cNvSpPr>
          <p:nvPr/>
        </p:nvSpPr>
        <p:spPr bwMode="auto">
          <a:xfrm>
            <a:off x="3429000" y="22098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s-MX" sz="1600" b="1">
                <a:latin typeface="Helvetica" panose="020B0604020202020204" pitchFamily="34" charset="0"/>
              </a:rPr>
              <a:t>Página #</a:t>
            </a:r>
          </a:p>
        </p:txBody>
      </p:sp>
      <p:sp>
        <p:nvSpPr>
          <p:cNvPr id="86026" name="Rectangle 10">
            <a:extLst>
              <a:ext uri="{FF2B5EF4-FFF2-40B4-BE49-F238E27FC236}">
                <a16:creationId xmlns:a16="http://schemas.microsoft.com/office/drawing/2014/main" id="{29C8F6D9-D278-4D77-A610-6E3C2BB64267}"/>
              </a:ext>
            </a:extLst>
          </p:cNvPr>
          <p:cNvSpPr>
            <a:spLocks noChangeArrowheads="1"/>
          </p:cNvSpPr>
          <p:nvPr/>
        </p:nvSpPr>
        <p:spPr bwMode="auto">
          <a:xfrm>
            <a:off x="4800600" y="22098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s-MX" sz="1600" b="1">
                <a:latin typeface="Helvetica" panose="020B0604020202020204" pitchFamily="34" charset="0"/>
              </a:rPr>
              <a:t>Frame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a:extLst>
              <a:ext uri="{FF2B5EF4-FFF2-40B4-BE49-F238E27FC236}">
                <a16:creationId xmlns:a16="http://schemas.microsoft.com/office/drawing/2014/main" id="{9BF1CD10-F7EE-4ACB-9C6B-7628647DEE0A}"/>
              </a:ext>
            </a:extLst>
          </p:cNvPr>
          <p:cNvSpPr>
            <a:spLocks noGrp="1" noChangeArrowheads="1"/>
          </p:cNvSpPr>
          <p:nvPr>
            <p:ph type="title"/>
          </p:nvPr>
        </p:nvSpPr>
        <p:spPr/>
        <p:txBody>
          <a:bodyPr/>
          <a:lstStyle/>
          <a:p>
            <a:r>
              <a:rPr lang="es-ES" altLang="es-MX"/>
              <a:t>Tiempo de acceso efectivo</a:t>
            </a:r>
          </a:p>
        </p:txBody>
      </p:sp>
      <p:sp>
        <p:nvSpPr>
          <p:cNvPr id="2" name="Rectangle 5">
            <a:extLst>
              <a:ext uri="{FF2B5EF4-FFF2-40B4-BE49-F238E27FC236}">
                <a16:creationId xmlns:a16="http://schemas.microsoft.com/office/drawing/2014/main" id="{A884485A-25BC-4639-9C2B-864061564B33}"/>
              </a:ext>
            </a:extLst>
          </p:cNvPr>
          <p:cNvSpPr>
            <a:spLocks noGrp="1" noChangeArrowheads="1"/>
          </p:cNvSpPr>
          <p:nvPr>
            <p:ph idx="1"/>
          </p:nvPr>
        </p:nvSpPr>
        <p:spPr/>
        <p:txBody>
          <a:bodyPr rtlCol="0">
            <a:normAutofit lnSpcReduction="10000"/>
          </a:bodyPr>
          <a:lstStyle/>
          <a:p>
            <a:pPr fontAlgn="auto">
              <a:spcAft>
                <a:spcPts val="0"/>
              </a:spcAft>
              <a:defRPr/>
            </a:pPr>
            <a:r>
              <a:rPr lang="es-ES" altLang="es-MX"/>
              <a:t>Búsqueda asociativa = </a:t>
            </a:r>
            <a:r>
              <a:rPr lang="es-ES" altLang="es-MX">
                <a:sym typeface="Symbol" panose="05050102010706020507" pitchFamily="18" charset="2"/>
              </a:rPr>
              <a:t> unidades de tiempo</a:t>
            </a:r>
          </a:p>
          <a:p>
            <a:pPr fontAlgn="auto">
              <a:spcAft>
                <a:spcPts val="0"/>
              </a:spcAft>
              <a:defRPr/>
            </a:pPr>
            <a:r>
              <a:rPr lang="es-ES" altLang="es-MX">
                <a:sym typeface="Symbol" panose="05050102010706020507" pitchFamily="18" charset="2"/>
              </a:rPr>
              <a:t>Asume el tiempo del ciclo de memoria es 10 nanosegundos</a:t>
            </a:r>
          </a:p>
          <a:p>
            <a:pPr fontAlgn="auto">
              <a:spcAft>
                <a:spcPts val="0"/>
              </a:spcAft>
              <a:defRPr/>
            </a:pPr>
            <a:r>
              <a:rPr lang="es-ES" altLang="es-MX">
                <a:sym typeface="Symbol" panose="05050102010706020507" pitchFamily="18" charset="2"/>
              </a:rPr>
              <a:t>Tasa de aciertos</a:t>
            </a:r>
          </a:p>
          <a:p>
            <a:pPr lvl="1" fontAlgn="auto">
              <a:spcAft>
                <a:spcPts val="0"/>
              </a:spcAft>
              <a:defRPr/>
            </a:pPr>
            <a:r>
              <a:rPr lang="es-ES" altLang="es-MX">
                <a:sym typeface="Symbol" panose="05050102010706020507" pitchFamily="18" charset="2"/>
              </a:rPr>
              <a:t>Porcentaje de veces que un número de página es encontrado en registros asociativos</a:t>
            </a:r>
          </a:p>
          <a:p>
            <a:pPr lvl="1" fontAlgn="auto">
              <a:spcAft>
                <a:spcPts val="0"/>
              </a:spcAft>
              <a:defRPr/>
            </a:pPr>
            <a:r>
              <a:rPr lang="es-ES" altLang="es-MX">
                <a:sym typeface="Symbol" panose="05050102010706020507" pitchFamily="18" charset="2"/>
              </a:rPr>
              <a:t>La tasa se relaciona con el número de registros asociativos</a:t>
            </a:r>
          </a:p>
          <a:p>
            <a:pPr lvl="1" fontAlgn="auto">
              <a:spcAft>
                <a:spcPts val="0"/>
              </a:spcAft>
              <a:defRPr/>
            </a:pPr>
            <a:r>
              <a:rPr lang="es-ES" altLang="es-MX">
                <a:sym typeface="Symbol" panose="05050102010706020507" pitchFamily="18" charset="2"/>
              </a:rPr>
              <a:t>Tasa de aciertos = </a:t>
            </a:r>
          </a:p>
          <a:p>
            <a:pPr fontAlgn="auto">
              <a:spcAft>
                <a:spcPts val="0"/>
              </a:spcAft>
              <a:defRPr/>
            </a:pPr>
            <a:r>
              <a:rPr lang="es-ES" altLang="es-MX">
                <a:sym typeface="Symbol" panose="05050102010706020507" pitchFamily="18" charset="2"/>
              </a:rPr>
              <a:t>Effective Access Time (EAT)</a:t>
            </a:r>
          </a:p>
          <a:p>
            <a:pPr lvl="1" fontAlgn="auto">
              <a:spcAft>
                <a:spcPts val="0"/>
              </a:spcAft>
              <a:defRPr/>
            </a:pPr>
            <a:r>
              <a:rPr lang="es-ES" altLang="es-MX"/>
              <a:t>EAT = (10ns + </a:t>
            </a:r>
            <a:r>
              <a:rPr lang="es-ES" altLang="es-MX">
                <a:sym typeface="Symbol" panose="05050102010706020507" pitchFamily="18" charset="2"/>
              </a:rPr>
              <a:t>)  + (20ns + )(1– ) = 20ns +  – 10</a:t>
            </a:r>
            <a:endParaRPr lang="es-ES" altLang="es-MX"/>
          </a:p>
        </p:txBody>
      </p:sp>
      <p:sp>
        <p:nvSpPr>
          <p:cNvPr id="88068" name="Marcador de fecha 2">
            <a:extLst>
              <a:ext uri="{FF2B5EF4-FFF2-40B4-BE49-F238E27FC236}">
                <a16:creationId xmlns:a16="http://schemas.microsoft.com/office/drawing/2014/main" id="{61FC475E-60E2-4F01-8F25-D0ADDCC8EECF}"/>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88069" name="Marcador de pie de página 3">
            <a:extLst>
              <a:ext uri="{FF2B5EF4-FFF2-40B4-BE49-F238E27FC236}">
                <a16:creationId xmlns:a16="http://schemas.microsoft.com/office/drawing/2014/main" id="{6254FC6B-5312-4DA5-9C98-BEDAB1FEEF9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88070" name="Marcador de número de diapositiva 4">
            <a:extLst>
              <a:ext uri="{FF2B5EF4-FFF2-40B4-BE49-F238E27FC236}">
                <a16:creationId xmlns:a16="http://schemas.microsoft.com/office/drawing/2014/main" id="{F86DC170-A820-481C-9F8D-9D3E53E944D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D12D117-A80C-4AE2-9E78-16E852A02017}" type="slidenum">
              <a:rPr lang="es-ES" altLang="es-MX">
                <a:solidFill>
                  <a:srgbClr val="7030A0"/>
                </a:solidFill>
                <a:latin typeface="Arial Narrow" panose="020B0606020202030204" pitchFamily="34" charset="0"/>
              </a:rPr>
              <a:pPr fontAlgn="base">
                <a:spcBef>
                  <a:spcPct val="0"/>
                </a:spcBef>
                <a:spcAft>
                  <a:spcPct val="0"/>
                </a:spcAft>
              </a:pPr>
              <a:t>41</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C6B5064-37A1-464C-80AF-49BCF1768ED7}"/>
              </a:ext>
            </a:extLst>
          </p:cNvPr>
          <p:cNvSpPr>
            <a:spLocks noGrp="1" noChangeArrowheads="1"/>
          </p:cNvSpPr>
          <p:nvPr>
            <p:ph type="title"/>
          </p:nvPr>
        </p:nvSpPr>
        <p:spPr/>
        <p:txBody>
          <a:bodyPr/>
          <a:lstStyle/>
          <a:p>
            <a:r>
              <a:rPr lang="es-ES" altLang="es-MX"/>
              <a:t>Protección de memoria</a:t>
            </a:r>
          </a:p>
        </p:txBody>
      </p:sp>
      <p:sp>
        <p:nvSpPr>
          <p:cNvPr id="80899" name="Rectangle 3">
            <a:extLst>
              <a:ext uri="{FF2B5EF4-FFF2-40B4-BE49-F238E27FC236}">
                <a16:creationId xmlns:a16="http://schemas.microsoft.com/office/drawing/2014/main" id="{C178D863-8096-4FDC-86D6-4E405C5D41BF}"/>
              </a:ext>
            </a:extLst>
          </p:cNvPr>
          <p:cNvSpPr>
            <a:spLocks noGrp="1" noChangeArrowheads="1"/>
          </p:cNvSpPr>
          <p:nvPr>
            <p:ph idx="1"/>
          </p:nvPr>
        </p:nvSpPr>
        <p:spPr/>
        <p:txBody>
          <a:bodyPr/>
          <a:lstStyle/>
          <a:p>
            <a:r>
              <a:rPr lang="es-ES" altLang="es-MX"/>
              <a:t>La protección de memoria implementada asociando un bit de protección por cada marco</a:t>
            </a:r>
          </a:p>
          <a:p>
            <a:r>
              <a:rPr lang="es-ES" altLang="es-MX"/>
              <a:t>Bit válido-inválido asociado a cada entrada en la tabla de páginas: </a:t>
            </a:r>
          </a:p>
          <a:p>
            <a:pPr lvl="1"/>
            <a:r>
              <a:rPr lang="es-ES" altLang="es-MX"/>
              <a:t>“válido” indica que la página asociada está en el espacio de direcciones lógico del proceso, por lo tanto es una página legal</a:t>
            </a:r>
          </a:p>
          <a:p>
            <a:pPr lvl="1"/>
            <a:r>
              <a:rPr lang="es-ES" altLang="es-MX"/>
              <a:t>“inválido” indica que la página no está en el espacio de direcciones lógico del proceso</a:t>
            </a:r>
          </a:p>
        </p:txBody>
      </p:sp>
      <p:sp>
        <p:nvSpPr>
          <p:cNvPr id="90116" name="Marcador de fecha 1">
            <a:extLst>
              <a:ext uri="{FF2B5EF4-FFF2-40B4-BE49-F238E27FC236}">
                <a16:creationId xmlns:a16="http://schemas.microsoft.com/office/drawing/2014/main" id="{27B0FC2B-3D0D-484F-8710-EF1E0A8FFBD7}"/>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90117" name="Marcador de pie de página 2">
            <a:extLst>
              <a:ext uri="{FF2B5EF4-FFF2-40B4-BE49-F238E27FC236}">
                <a16:creationId xmlns:a16="http://schemas.microsoft.com/office/drawing/2014/main" id="{8E0C2CFF-8BE7-465E-BB48-E67130BBDDA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90118" name="Marcador de número de diapositiva 3">
            <a:extLst>
              <a:ext uri="{FF2B5EF4-FFF2-40B4-BE49-F238E27FC236}">
                <a16:creationId xmlns:a16="http://schemas.microsoft.com/office/drawing/2014/main" id="{EE04416D-57EE-4A70-A404-FACF53C95B0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8C97FFC-48AE-482C-AC63-EF9CC3D6015E}" type="slidenum">
              <a:rPr lang="es-ES" altLang="es-MX">
                <a:solidFill>
                  <a:srgbClr val="7030A0"/>
                </a:solidFill>
                <a:latin typeface="Arial Narrow" panose="020B0606020202030204" pitchFamily="34" charset="0"/>
              </a:rPr>
              <a:pPr fontAlgn="base">
                <a:spcBef>
                  <a:spcPct val="0"/>
                </a:spcBef>
                <a:spcAft>
                  <a:spcPct val="0"/>
                </a:spcAft>
              </a:pPr>
              <a:t>42</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712AAFA3-7C5D-4F55-B587-B133EB005B3F}"/>
              </a:ext>
            </a:extLst>
          </p:cNvPr>
          <p:cNvSpPr>
            <a:spLocks noGrp="1" noChangeArrowheads="1"/>
          </p:cNvSpPr>
          <p:nvPr>
            <p:ph type="title"/>
          </p:nvPr>
        </p:nvSpPr>
        <p:spPr/>
        <p:txBody>
          <a:bodyPr/>
          <a:lstStyle/>
          <a:p>
            <a:r>
              <a:rPr lang="es-ES" altLang="es-MX"/>
              <a:t>Protección de memoria</a:t>
            </a:r>
          </a:p>
        </p:txBody>
      </p:sp>
      <p:sp>
        <p:nvSpPr>
          <p:cNvPr id="92163" name="Rectangle 3">
            <a:extLst>
              <a:ext uri="{FF2B5EF4-FFF2-40B4-BE49-F238E27FC236}">
                <a16:creationId xmlns:a16="http://schemas.microsoft.com/office/drawing/2014/main" id="{31E54C66-EE11-4204-BA83-387A79ED590A}"/>
              </a:ext>
            </a:extLst>
          </p:cNvPr>
          <p:cNvSpPr>
            <a:spLocks noGrp="1" noChangeArrowheads="1"/>
          </p:cNvSpPr>
          <p:nvPr>
            <p:ph idx="1"/>
          </p:nvPr>
        </p:nvSpPr>
        <p:spPr>
          <a:xfrm>
            <a:off x="457200" y="1900238"/>
            <a:ext cx="3965575" cy="4225925"/>
          </a:xfrm>
        </p:spPr>
        <p:txBody>
          <a:bodyPr/>
          <a:lstStyle/>
          <a:p>
            <a:r>
              <a:rPr lang="es-ES" altLang="es-MX" sz="2000"/>
              <a:t>Bit válido-inválido asociado a cada entrada en la tabla de páginas: </a:t>
            </a:r>
          </a:p>
          <a:p>
            <a:pPr lvl="1"/>
            <a:r>
              <a:rPr lang="es-ES" altLang="es-MX" sz="2000"/>
              <a:t>“válido” </a:t>
            </a:r>
          </a:p>
          <a:p>
            <a:pPr lvl="2"/>
            <a:r>
              <a:rPr lang="es-ES" altLang="es-MX" sz="1800"/>
              <a:t>indica que la página asociada está en el espacio de direcciones lógico del proceso, por lo tanto es una página legal</a:t>
            </a:r>
          </a:p>
          <a:p>
            <a:pPr lvl="1"/>
            <a:r>
              <a:rPr lang="es-ES" altLang="es-MX" sz="2000"/>
              <a:t>“inválido” </a:t>
            </a:r>
          </a:p>
          <a:p>
            <a:pPr lvl="2"/>
            <a:r>
              <a:rPr lang="es-ES" altLang="es-MX" sz="1800"/>
              <a:t>indica que la página no está en el espacio de direcciones lógico del proceso</a:t>
            </a:r>
          </a:p>
        </p:txBody>
      </p:sp>
      <p:sp>
        <p:nvSpPr>
          <p:cNvPr id="92179" name="Marcador de fecha 1">
            <a:extLst>
              <a:ext uri="{FF2B5EF4-FFF2-40B4-BE49-F238E27FC236}">
                <a16:creationId xmlns:a16="http://schemas.microsoft.com/office/drawing/2014/main" id="{06B39C7A-0E6A-4A51-B004-62A9148BB941}"/>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92180" name="Marcador de pie de página 2">
            <a:extLst>
              <a:ext uri="{FF2B5EF4-FFF2-40B4-BE49-F238E27FC236}">
                <a16:creationId xmlns:a16="http://schemas.microsoft.com/office/drawing/2014/main" id="{85EAC5B2-0E4D-47E0-80F2-CDEC36204B0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92181" name="Marcador de número de diapositiva 3">
            <a:extLst>
              <a:ext uri="{FF2B5EF4-FFF2-40B4-BE49-F238E27FC236}">
                <a16:creationId xmlns:a16="http://schemas.microsoft.com/office/drawing/2014/main" id="{62EE4FEA-A5DB-426F-9C49-24D4BEA5C00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42934F7-3DDE-4319-B20E-0BD956475014}" type="slidenum">
              <a:rPr lang="es-ES" altLang="es-MX">
                <a:solidFill>
                  <a:srgbClr val="7030A0"/>
                </a:solidFill>
                <a:latin typeface="Arial Narrow" panose="020B0606020202030204" pitchFamily="34" charset="0"/>
              </a:rPr>
              <a:pPr fontAlgn="base">
                <a:spcBef>
                  <a:spcPct val="0"/>
                </a:spcBef>
                <a:spcAft>
                  <a:spcPct val="0"/>
                </a:spcAft>
              </a:pPr>
              <a:t>43</a:t>
            </a:fld>
            <a:endParaRPr lang="es-ES" altLang="es-MX">
              <a:solidFill>
                <a:srgbClr val="7030A0"/>
              </a:solidFill>
              <a:latin typeface="Arial Narrow" panose="020B0606020202030204" pitchFamily="34" charset="0"/>
            </a:endParaRPr>
          </a:p>
        </p:txBody>
      </p:sp>
      <p:sp>
        <p:nvSpPr>
          <p:cNvPr id="92164" name="Rectangle 4">
            <a:extLst>
              <a:ext uri="{FF2B5EF4-FFF2-40B4-BE49-F238E27FC236}">
                <a16:creationId xmlns:a16="http://schemas.microsoft.com/office/drawing/2014/main" id="{9142E2DD-0CCF-4A25-88F4-43DADBA3816A}"/>
              </a:ext>
            </a:extLst>
          </p:cNvPr>
          <p:cNvSpPr>
            <a:spLocks noChangeArrowheads="1"/>
          </p:cNvSpPr>
          <p:nvPr/>
        </p:nvSpPr>
        <p:spPr bwMode="auto">
          <a:xfrm>
            <a:off x="5522913" y="2954338"/>
            <a:ext cx="1768475" cy="46355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a:solidFill>
                  <a:srgbClr val="008000"/>
                </a:solidFill>
                <a:latin typeface="Arial" panose="020B0604020202020204" pitchFamily="34" charset="0"/>
              </a:rPr>
              <a:t>Marco en memoria física</a:t>
            </a:r>
          </a:p>
        </p:txBody>
      </p:sp>
      <p:sp>
        <p:nvSpPr>
          <p:cNvPr id="92165" name="Rectangle 5">
            <a:extLst>
              <a:ext uri="{FF2B5EF4-FFF2-40B4-BE49-F238E27FC236}">
                <a16:creationId xmlns:a16="http://schemas.microsoft.com/office/drawing/2014/main" id="{421EC44C-90CE-44FA-982B-9C8522077515}"/>
              </a:ext>
            </a:extLst>
          </p:cNvPr>
          <p:cNvSpPr>
            <a:spLocks noChangeArrowheads="1"/>
          </p:cNvSpPr>
          <p:nvPr/>
        </p:nvSpPr>
        <p:spPr bwMode="auto">
          <a:xfrm>
            <a:off x="5527675" y="3425825"/>
            <a:ext cx="1768475" cy="46355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a:solidFill>
                  <a:srgbClr val="008000"/>
                </a:solidFill>
                <a:latin typeface="Arial" panose="020B0604020202020204" pitchFamily="34" charset="0"/>
              </a:rPr>
              <a:t>Marco en memoria física</a:t>
            </a:r>
          </a:p>
        </p:txBody>
      </p:sp>
      <p:sp>
        <p:nvSpPr>
          <p:cNvPr id="92166" name="Rectangle 6">
            <a:extLst>
              <a:ext uri="{FF2B5EF4-FFF2-40B4-BE49-F238E27FC236}">
                <a16:creationId xmlns:a16="http://schemas.microsoft.com/office/drawing/2014/main" id="{4703FFE9-E44E-4E73-A518-71F096902AB6}"/>
              </a:ext>
            </a:extLst>
          </p:cNvPr>
          <p:cNvSpPr>
            <a:spLocks noChangeArrowheads="1"/>
          </p:cNvSpPr>
          <p:nvPr/>
        </p:nvSpPr>
        <p:spPr bwMode="auto">
          <a:xfrm>
            <a:off x="7283450" y="2946400"/>
            <a:ext cx="711200" cy="474663"/>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rgbClr val="008000"/>
                </a:solidFill>
                <a:latin typeface="Arial" panose="020B0604020202020204" pitchFamily="34" charset="0"/>
              </a:rPr>
              <a:t>1</a:t>
            </a:r>
          </a:p>
        </p:txBody>
      </p:sp>
      <p:sp>
        <p:nvSpPr>
          <p:cNvPr id="92167" name="Rectangle 7">
            <a:extLst>
              <a:ext uri="{FF2B5EF4-FFF2-40B4-BE49-F238E27FC236}">
                <a16:creationId xmlns:a16="http://schemas.microsoft.com/office/drawing/2014/main" id="{357FF203-00EB-4805-9345-BF4EAC7F7530}"/>
              </a:ext>
            </a:extLst>
          </p:cNvPr>
          <p:cNvSpPr>
            <a:spLocks noChangeArrowheads="1"/>
          </p:cNvSpPr>
          <p:nvPr/>
        </p:nvSpPr>
        <p:spPr bwMode="auto">
          <a:xfrm>
            <a:off x="7288213" y="3417888"/>
            <a:ext cx="711200" cy="47466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rgbClr val="008000"/>
                </a:solidFill>
                <a:latin typeface="Arial" panose="020B0604020202020204" pitchFamily="34" charset="0"/>
              </a:rPr>
              <a:t>1</a:t>
            </a:r>
          </a:p>
        </p:txBody>
      </p:sp>
      <p:sp>
        <p:nvSpPr>
          <p:cNvPr id="92168" name="Rectangle 8">
            <a:extLst>
              <a:ext uri="{FF2B5EF4-FFF2-40B4-BE49-F238E27FC236}">
                <a16:creationId xmlns:a16="http://schemas.microsoft.com/office/drawing/2014/main" id="{05CD18F2-935A-4F03-A943-46D953FB3594}"/>
              </a:ext>
            </a:extLst>
          </p:cNvPr>
          <p:cNvSpPr>
            <a:spLocks noChangeArrowheads="1"/>
          </p:cNvSpPr>
          <p:nvPr/>
        </p:nvSpPr>
        <p:spPr bwMode="auto">
          <a:xfrm>
            <a:off x="5524500" y="3870325"/>
            <a:ext cx="1768475" cy="46355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a:solidFill>
                  <a:srgbClr val="008000"/>
                </a:solidFill>
                <a:latin typeface="Arial" panose="020B0604020202020204" pitchFamily="34" charset="0"/>
              </a:rPr>
              <a:t>Marco en memoria física</a:t>
            </a:r>
          </a:p>
        </p:txBody>
      </p:sp>
      <p:sp>
        <p:nvSpPr>
          <p:cNvPr id="92169" name="Rectangle 9">
            <a:extLst>
              <a:ext uri="{FF2B5EF4-FFF2-40B4-BE49-F238E27FC236}">
                <a16:creationId xmlns:a16="http://schemas.microsoft.com/office/drawing/2014/main" id="{4DB1923A-FD43-427B-AA1C-96807D76CA6F}"/>
              </a:ext>
            </a:extLst>
          </p:cNvPr>
          <p:cNvSpPr>
            <a:spLocks noChangeArrowheads="1"/>
          </p:cNvSpPr>
          <p:nvPr/>
        </p:nvSpPr>
        <p:spPr bwMode="auto">
          <a:xfrm>
            <a:off x="5529263" y="4341813"/>
            <a:ext cx="1768475" cy="46355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a:solidFill>
                  <a:srgbClr val="FF0000"/>
                </a:solidFill>
                <a:latin typeface="Arial" panose="020B0604020202020204" pitchFamily="34" charset="0"/>
              </a:rPr>
              <a:t>Marco virtual en disco</a:t>
            </a:r>
          </a:p>
        </p:txBody>
      </p:sp>
      <p:sp>
        <p:nvSpPr>
          <p:cNvPr id="92170" name="Rectangle 10">
            <a:extLst>
              <a:ext uri="{FF2B5EF4-FFF2-40B4-BE49-F238E27FC236}">
                <a16:creationId xmlns:a16="http://schemas.microsoft.com/office/drawing/2014/main" id="{40A88224-F208-4B49-A7CA-84C330ECD310}"/>
              </a:ext>
            </a:extLst>
          </p:cNvPr>
          <p:cNvSpPr>
            <a:spLocks noChangeArrowheads="1"/>
          </p:cNvSpPr>
          <p:nvPr/>
        </p:nvSpPr>
        <p:spPr bwMode="auto">
          <a:xfrm>
            <a:off x="7285038" y="3862388"/>
            <a:ext cx="711200" cy="47466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rgbClr val="008000"/>
                </a:solidFill>
                <a:latin typeface="Arial" panose="020B0604020202020204" pitchFamily="34" charset="0"/>
              </a:rPr>
              <a:t>1</a:t>
            </a:r>
          </a:p>
        </p:txBody>
      </p:sp>
      <p:sp>
        <p:nvSpPr>
          <p:cNvPr id="92171" name="Rectangle 11">
            <a:extLst>
              <a:ext uri="{FF2B5EF4-FFF2-40B4-BE49-F238E27FC236}">
                <a16:creationId xmlns:a16="http://schemas.microsoft.com/office/drawing/2014/main" id="{5751CEEA-5880-44A6-A966-B9A796FFB45B}"/>
              </a:ext>
            </a:extLst>
          </p:cNvPr>
          <p:cNvSpPr>
            <a:spLocks noChangeArrowheads="1"/>
          </p:cNvSpPr>
          <p:nvPr/>
        </p:nvSpPr>
        <p:spPr bwMode="auto">
          <a:xfrm>
            <a:off x="7289800" y="4333875"/>
            <a:ext cx="711200" cy="474663"/>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rgbClr val="FF0000"/>
                </a:solidFill>
                <a:latin typeface="Arial" panose="020B0604020202020204" pitchFamily="34" charset="0"/>
              </a:rPr>
              <a:t>0</a:t>
            </a:r>
          </a:p>
        </p:txBody>
      </p:sp>
      <p:sp>
        <p:nvSpPr>
          <p:cNvPr id="92172" name="Rectangle 12">
            <a:extLst>
              <a:ext uri="{FF2B5EF4-FFF2-40B4-BE49-F238E27FC236}">
                <a16:creationId xmlns:a16="http://schemas.microsoft.com/office/drawing/2014/main" id="{3E550888-B845-487B-9346-0AA8D0F3F4CE}"/>
              </a:ext>
            </a:extLst>
          </p:cNvPr>
          <p:cNvSpPr>
            <a:spLocks noChangeArrowheads="1"/>
          </p:cNvSpPr>
          <p:nvPr/>
        </p:nvSpPr>
        <p:spPr bwMode="auto">
          <a:xfrm>
            <a:off x="5524500" y="4784725"/>
            <a:ext cx="1768475" cy="46355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a:solidFill>
                  <a:srgbClr val="008000"/>
                </a:solidFill>
                <a:latin typeface="Arial" panose="020B0604020202020204" pitchFamily="34" charset="0"/>
              </a:rPr>
              <a:t>Marco en memoria física</a:t>
            </a:r>
          </a:p>
        </p:txBody>
      </p:sp>
      <p:sp>
        <p:nvSpPr>
          <p:cNvPr id="92173" name="Rectangle 13">
            <a:extLst>
              <a:ext uri="{FF2B5EF4-FFF2-40B4-BE49-F238E27FC236}">
                <a16:creationId xmlns:a16="http://schemas.microsoft.com/office/drawing/2014/main" id="{0E1D9669-74AD-4423-910E-616803A0A7A4}"/>
              </a:ext>
            </a:extLst>
          </p:cNvPr>
          <p:cNvSpPr>
            <a:spLocks noChangeArrowheads="1"/>
          </p:cNvSpPr>
          <p:nvPr/>
        </p:nvSpPr>
        <p:spPr bwMode="auto">
          <a:xfrm>
            <a:off x="5529263" y="5256213"/>
            <a:ext cx="1768475" cy="46355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a:solidFill>
                  <a:srgbClr val="008000"/>
                </a:solidFill>
                <a:latin typeface="Arial" panose="020B0604020202020204" pitchFamily="34" charset="0"/>
              </a:rPr>
              <a:t>Marco en memoria física</a:t>
            </a:r>
          </a:p>
        </p:txBody>
      </p:sp>
      <p:sp>
        <p:nvSpPr>
          <p:cNvPr id="92174" name="Rectangle 14">
            <a:extLst>
              <a:ext uri="{FF2B5EF4-FFF2-40B4-BE49-F238E27FC236}">
                <a16:creationId xmlns:a16="http://schemas.microsoft.com/office/drawing/2014/main" id="{34D62328-E8EF-4E4F-85C2-399A0A6DB849}"/>
              </a:ext>
            </a:extLst>
          </p:cNvPr>
          <p:cNvSpPr>
            <a:spLocks noChangeArrowheads="1"/>
          </p:cNvSpPr>
          <p:nvPr/>
        </p:nvSpPr>
        <p:spPr bwMode="auto">
          <a:xfrm>
            <a:off x="7285038" y="4776788"/>
            <a:ext cx="711200" cy="47466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rgbClr val="008000"/>
                </a:solidFill>
                <a:latin typeface="Arial" panose="020B0604020202020204" pitchFamily="34" charset="0"/>
              </a:rPr>
              <a:t>1</a:t>
            </a:r>
          </a:p>
        </p:txBody>
      </p:sp>
      <p:sp>
        <p:nvSpPr>
          <p:cNvPr id="92175" name="Rectangle 15">
            <a:extLst>
              <a:ext uri="{FF2B5EF4-FFF2-40B4-BE49-F238E27FC236}">
                <a16:creationId xmlns:a16="http://schemas.microsoft.com/office/drawing/2014/main" id="{62313123-43C3-44FB-854E-10D66942D203}"/>
              </a:ext>
            </a:extLst>
          </p:cNvPr>
          <p:cNvSpPr>
            <a:spLocks noChangeArrowheads="1"/>
          </p:cNvSpPr>
          <p:nvPr/>
        </p:nvSpPr>
        <p:spPr bwMode="auto">
          <a:xfrm>
            <a:off x="7289800" y="5248275"/>
            <a:ext cx="711200" cy="474663"/>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rgbClr val="008000"/>
                </a:solidFill>
                <a:latin typeface="Arial" panose="020B0604020202020204" pitchFamily="34" charset="0"/>
              </a:rPr>
              <a:t>1</a:t>
            </a:r>
          </a:p>
        </p:txBody>
      </p:sp>
      <p:sp>
        <p:nvSpPr>
          <p:cNvPr id="92176" name="Line 16">
            <a:extLst>
              <a:ext uri="{FF2B5EF4-FFF2-40B4-BE49-F238E27FC236}">
                <a16:creationId xmlns:a16="http://schemas.microsoft.com/office/drawing/2014/main" id="{EB027A8D-2FDC-49F3-AA2B-C12EFB465BBB}"/>
              </a:ext>
            </a:extLst>
          </p:cNvPr>
          <p:cNvSpPr>
            <a:spLocks noChangeShapeType="1"/>
          </p:cNvSpPr>
          <p:nvPr/>
        </p:nvSpPr>
        <p:spPr bwMode="auto">
          <a:xfrm flipV="1">
            <a:off x="7291388" y="2395538"/>
            <a:ext cx="0" cy="641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92177" name="Text Box 17">
            <a:extLst>
              <a:ext uri="{FF2B5EF4-FFF2-40B4-BE49-F238E27FC236}">
                <a16:creationId xmlns:a16="http://schemas.microsoft.com/office/drawing/2014/main" id="{5B8E926D-8E43-4D23-89D2-076F7692C987}"/>
              </a:ext>
            </a:extLst>
          </p:cNvPr>
          <p:cNvSpPr txBox="1">
            <a:spLocks noChangeArrowheads="1"/>
          </p:cNvSpPr>
          <p:nvPr/>
        </p:nvSpPr>
        <p:spPr bwMode="auto">
          <a:xfrm>
            <a:off x="5667375" y="2424113"/>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rPr>
              <a:t>Marco</a:t>
            </a:r>
          </a:p>
        </p:txBody>
      </p:sp>
      <p:sp>
        <p:nvSpPr>
          <p:cNvPr id="92178" name="Text Box 18">
            <a:extLst>
              <a:ext uri="{FF2B5EF4-FFF2-40B4-BE49-F238E27FC236}">
                <a16:creationId xmlns:a16="http://schemas.microsoft.com/office/drawing/2014/main" id="{69F8A3EE-9620-4781-9FB0-56FA9C1496EF}"/>
              </a:ext>
            </a:extLst>
          </p:cNvPr>
          <p:cNvSpPr txBox="1">
            <a:spLocks noChangeArrowheads="1"/>
          </p:cNvSpPr>
          <p:nvPr/>
        </p:nvSpPr>
        <p:spPr bwMode="auto">
          <a:xfrm>
            <a:off x="7377113" y="2008188"/>
            <a:ext cx="11684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rPr>
              <a:t>Bit Válido-Inválido</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5">
            <a:extLst>
              <a:ext uri="{FF2B5EF4-FFF2-40B4-BE49-F238E27FC236}">
                <a16:creationId xmlns:a16="http://schemas.microsoft.com/office/drawing/2014/main" id="{D9E80A20-D16F-462F-8844-33E90F108324}"/>
              </a:ext>
            </a:extLst>
          </p:cNvPr>
          <p:cNvSpPr>
            <a:spLocks noGrp="1" noChangeArrowheads="1"/>
          </p:cNvSpPr>
          <p:nvPr>
            <p:ph type="title"/>
          </p:nvPr>
        </p:nvSpPr>
        <p:spPr/>
        <p:txBody>
          <a:bodyPr/>
          <a:lstStyle/>
          <a:p>
            <a:r>
              <a:rPr lang="es-ES" altLang="es-MX"/>
              <a:t>Paginación de dos niveles</a:t>
            </a:r>
          </a:p>
        </p:txBody>
      </p:sp>
      <p:sp>
        <p:nvSpPr>
          <p:cNvPr id="82960" name="Rectangle 16">
            <a:extLst>
              <a:ext uri="{FF2B5EF4-FFF2-40B4-BE49-F238E27FC236}">
                <a16:creationId xmlns:a16="http://schemas.microsoft.com/office/drawing/2014/main" id="{BA525657-EFB8-41F5-A61E-582A543BA016}"/>
              </a:ext>
            </a:extLst>
          </p:cNvPr>
          <p:cNvSpPr>
            <a:spLocks noGrp="1" noChangeArrowheads="1"/>
          </p:cNvSpPr>
          <p:nvPr>
            <p:ph idx="1"/>
          </p:nvPr>
        </p:nvSpPr>
        <p:spPr/>
        <p:txBody>
          <a:bodyPr/>
          <a:lstStyle/>
          <a:p>
            <a:r>
              <a:rPr lang="es-ES" altLang="es-MX"/>
              <a:t>Una dirección lógica (en una máquina de 32 bits con páginas de 4 Kb) se divide en:</a:t>
            </a:r>
          </a:p>
          <a:p>
            <a:pPr lvl="1"/>
            <a:r>
              <a:rPr lang="es-ES" altLang="es-MX"/>
              <a:t>Numero de página (20 bits)</a:t>
            </a:r>
          </a:p>
          <a:p>
            <a:pPr lvl="1"/>
            <a:r>
              <a:rPr lang="es-ES" altLang="es-MX"/>
              <a:t>Desplazamiento (12 bits)</a:t>
            </a:r>
          </a:p>
          <a:p>
            <a:r>
              <a:rPr lang="es-ES" altLang="es-MX"/>
              <a:t>Una dirección puede dividirse en dos niveles de paginación</a:t>
            </a:r>
          </a:p>
          <a:p>
            <a:pPr lvl="1"/>
            <a:r>
              <a:rPr lang="es-ES" altLang="es-MX"/>
              <a:t>10 bits para la tabla de páginas externa</a:t>
            </a:r>
          </a:p>
          <a:p>
            <a:pPr lvl="1"/>
            <a:r>
              <a:rPr lang="es-ES" altLang="es-MX"/>
              <a:t>10 bits para la tabla de páginas interna</a:t>
            </a:r>
          </a:p>
          <a:p>
            <a:pPr lvl="1"/>
            <a:r>
              <a:rPr lang="es-ES" altLang="es-MX"/>
              <a:t>12 bits para el desplazamiento</a:t>
            </a:r>
          </a:p>
        </p:txBody>
      </p:sp>
      <p:sp>
        <p:nvSpPr>
          <p:cNvPr id="94216" name="Marcador de fecha 1">
            <a:extLst>
              <a:ext uri="{FF2B5EF4-FFF2-40B4-BE49-F238E27FC236}">
                <a16:creationId xmlns:a16="http://schemas.microsoft.com/office/drawing/2014/main" id="{ABF29367-F1EB-435B-A6EA-CF91FED60EFB}"/>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94217" name="Marcador de pie de página 2">
            <a:extLst>
              <a:ext uri="{FF2B5EF4-FFF2-40B4-BE49-F238E27FC236}">
                <a16:creationId xmlns:a16="http://schemas.microsoft.com/office/drawing/2014/main" id="{17B53F24-B3FD-4149-AD1F-43A0117ABFC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94218" name="Marcador de número de diapositiva 3">
            <a:extLst>
              <a:ext uri="{FF2B5EF4-FFF2-40B4-BE49-F238E27FC236}">
                <a16:creationId xmlns:a16="http://schemas.microsoft.com/office/drawing/2014/main" id="{953884A6-8A73-40E2-8672-54C5817B71D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B4E3CEF-9B3E-4330-8184-26B46D72A871}" type="slidenum">
              <a:rPr lang="es-ES" altLang="es-MX">
                <a:solidFill>
                  <a:srgbClr val="7030A0"/>
                </a:solidFill>
                <a:latin typeface="Arial Narrow" panose="020B0606020202030204" pitchFamily="34" charset="0"/>
              </a:rPr>
              <a:pPr fontAlgn="base">
                <a:spcBef>
                  <a:spcPct val="0"/>
                </a:spcBef>
                <a:spcAft>
                  <a:spcPct val="0"/>
                </a:spcAft>
              </a:pPr>
              <a:t>44</a:t>
            </a:fld>
            <a:endParaRPr lang="es-ES" altLang="es-MX">
              <a:solidFill>
                <a:srgbClr val="7030A0"/>
              </a:solidFill>
              <a:latin typeface="Arial Narrow" panose="020B0606020202030204" pitchFamily="34" charset="0"/>
            </a:endParaRPr>
          </a:p>
        </p:txBody>
      </p:sp>
      <p:sp>
        <p:nvSpPr>
          <p:cNvPr id="82962" name="Rectangle 18">
            <a:extLst>
              <a:ext uri="{FF2B5EF4-FFF2-40B4-BE49-F238E27FC236}">
                <a16:creationId xmlns:a16="http://schemas.microsoft.com/office/drawing/2014/main" id="{E520B00F-A60A-4703-BA5A-6965834B8524}"/>
              </a:ext>
            </a:extLst>
          </p:cNvPr>
          <p:cNvSpPr>
            <a:spLocks noChangeArrowheads="1"/>
          </p:cNvSpPr>
          <p:nvPr/>
        </p:nvSpPr>
        <p:spPr bwMode="auto">
          <a:xfrm>
            <a:off x="1524000" y="5473700"/>
            <a:ext cx="2806700" cy="444500"/>
          </a:xfrm>
          <a:prstGeom prst="rect">
            <a:avLst/>
          </a:prstGeom>
          <a:solidFill>
            <a:srgbClr val="99FF66"/>
          </a:solidFill>
          <a:ln w="57150" algn="ctr">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rPr>
              <a:t># pagina</a:t>
            </a:r>
          </a:p>
        </p:txBody>
      </p:sp>
      <p:sp>
        <p:nvSpPr>
          <p:cNvPr id="82963" name="Rectangle 19">
            <a:extLst>
              <a:ext uri="{FF2B5EF4-FFF2-40B4-BE49-F238E27FC236}">
                <a16:creationId xmlns:a16="http://schemas.microsoft.com/office/drawing/2014/main" id="{DA29E9A3-A36C-4417-9093-25277CFAFC6F}"/>
              </a:ext>
            </a:extLst>
          </p:cNvPr>
          <p:cNvSpPr>
            <a:spLocks noChangeArrowheads="1"/>
          </p:cNvSpPr>
          <p:nvPr/>
        </p:nvSpPr>
        <p:spPr bwMode="auto">
          <a:xfrm>
            <a:off x="4318000" y="5473700"/>
            <a:ext cx="1612900" cy="444500"/>
          </a:xfrm>
          <a:prstGeom prst="rect">
            <a:avLst/>
          </a:prstGeom>
          <a:solidFill>
            <a:schemeClr val="accent1"/>
          </a:solidFill>
          <a:ln w="57150" algn="ctr">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rPr>
              <a:t>offset</a:t>
            </a:r>
          </a:p>
        </p:txBody>
      </p:sp>
      <p:sp>
        <p:nvSpPr>
          <p:cNvPr id="82964" name="Rectangle 20">
            <a:extLst>
              <a:ext uri="{FF2B5EF4-FFF2-40B4-BE49-F238E27FC236}">
                <a16:creationId xmlns:a16="http://schemas.microsoft.com/office/drawing/2014/main" id="{48E48ED6-3800-497A-A0D9-5BC3F1ACCED1}"/>
              </a:ext>
            </a:extLst>
          </p:cNvPr>
          <p:cNvSpPr>
            <a:spLocks noChangeArrowheads="1"/>
          </p:cNvSpPr>
          <p:nvPr/>
        </p:nvSpPr>
        <p:spPr bwMode="auto">
          <a:xfrm>
            <a:off x="1474788" y="5480050"/>
            <a:ext cx="1384300" cy="444500"/>
          </a:xfrm>
          <a:prstGeom prst="rect">
            <a:avLst/>
          </a:prstGeom>
          <a:solidFill>
            <a:srgbClr val="FFCC66"/>
          </a:solidFill>
          <a:ln w="57150" algn="ctr">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600">
                <a:latin typeface="Arial" panose="020B0604020202020204" pitchFamily="34" charset="0"/>
              </a:rPr>
              <a:t># pag ext</a:t>
            </a:r>
          </a:p>
        </p:txBody>
      </p:sp>
      <p:sp>
        <p:nvSpPr>
          <p:cNvPr id="82965" name="Rectangle 21">
            <a:extLst>
              <a:ext uri="{FF2B5EF4-FFF2-40B4-BE49-F238E27FC236}">
                <a16:creationId xmlns:a16="http://schemas.microsoft.com/office/drawing/2014/main" id="{7E01524B-EA65-4157-9DE4-BCD0DD8FCD8F}"/>
              </a:ext>
            </a:extLst>
          </p:cNvPr>
          <p:cNvSpPr>
            <a:spLocks noChangeArrowheads="1"/>
          </p:cNvSpPr>
          <p:nvPr/>
        </p:nvSpPr>
        <p:spPr bwMode="auto">
          <a:xfrm>
            <a:off x="2859088" y="5480050"/>
            <a:ext cx="1473200" cy="444500"/>
          </a:xfrm>
          <a:prstGeom prst="rect">
            <a:avLst/>
          </a:prstGeom>
          <a:solidFill>
            <a:srgbClr val="99FF99"/>
          </a:solidFill>
          <a:ln w="57150" algn="ctr">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600">
                <a:latin typeface="Arial" panose="020B0604020202020204" pitchFamily="34" charset="0"/>
              </a:rPr>
              <a:t># pag interno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6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9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9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96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9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296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960">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9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960">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9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296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2" grpId="0" animBg="1"/>
      <p:bldP spid="82963" grpId="0" animBg="1"/>
      <p:bldP spid="82964" grpId="0" animBg="1"/>
      <p:bldP spid="8296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26F8020C-24AB-49CD-AFE3-A6501C46274A}"/>
              </a:ext>
            </a:extLst>
          </p:cNvPr>
          <p:cNvSpPr>
            <a:spLocks noGrp="1" noChangeArrowheads="1"/>
          </p:cNvSpPr>
          <p:nvPr>
            <p:ph type="title"/>
          </p:nvPr>
        </p:nvSpPr>
        <p:spPr/>
        <p:txBody>
          <a:bodyPr/>
          <a:lstStyle/>
          <a:p>
            <a:r>
              <a:rPr lang="es-ES" altLang="es-MX"/>
              <a:t>Esquema de paginación de dos niveles</a:t>
            </a:r>
          </a:p>
        </p:txBody>
      </p:sp>
      <p:sp>
        <p:nvSpPr>
          <p:cNvPr id="96259" name="Marcador de fecha 1">
            <a:extLst>
              <a:ext uri="{FF2B5EF4-FFF2-40B4-BE49-F238E27FC236}">
                <a16:creationId xmlns:a16="http://schemas.microsoft.com/office/drawing/2014/main" id="{1AD5BE93-9EC5-4052-8C5F-8BAC5CE775D3}"/>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96260" name="Marcador de pie de página 2">
            <a:extLst>
              <a:ext uri="{FF2B5EF4-FFF2-40B4-BE49-F238E27FC236}">
                <a16:creationId xmlns:a16="http://schemas.microsoft.com/office/drawing/2014/main" id="{1402CDAB-B588-4338-A0FF-5F3BF01BA21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96261" name="Marcador de número de diapositiva 3">
            <a:extLst>
              <a:ext uri="{FF2B5EF4-FFF2-40B4-BE49-F238E27FC236}">
                <a16:creationId xmlns:a16="http://schemas.microsoft.com/office/drawing/2014/main" id="{E9A78E4E-F51F-4C7A-A157-D01628EBF3D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A3B7B81-817E-4933-BA22-6B0B6E0DB512}" type="slidenum">
              <a:rPr lang="es-ES" altLang="es-MX">
                <a:solidFill>
                  <a:srgbClr val="7030A0"/>
                </a:solidFill>
                <a:latin typeface="Arial Narrow" panose="020B0606020202030204" pitchFamily="34" charset="0"/>
              </a:rPr>
              <a:pPr fontAlgn="base">
                <a:spcBef>
                  <a:spcPct val="0"/>
                </a:spcBef>
                <a:spcAft>
                  <a:spcPct val="0"/>
                </a:spcAft>
              </a:pPr>
              <a:t>45</a:t>
            </a:fld>
            <a:endParaRPr lang="es-ES" altLang="es-MX">
              <a:solidFill>
                <a:srgbClr val="7030A0"/>
              </a:solidFill>
              <a:latin typeface="Arial Narrow" panose="020B0606020202030204" pitchFamily="34" charset="0"/>
            </a:endParaRPr>
          </a:p>
        </p:txBody>
      </p:sp>
      <p:grpSp>
        <p:nvGrpSpPr>
          <p:cNvPr id="96262" name="Group 57">
            <a:extLst>
              <a:ext uri="{FF2B5EF4-FFF2-40B4-BE49-F238E27FC236}">
                <a16:creationId xmlns:a16="http://schemas.microsoft.com/office/drawing/2014/main" id="{F1ADAA75-537F-453A-8059-87D76E3291B3}"/>
              </a:ext>
            </a:extLst>
          </p:cNvPr>
          <p:cNvGrpSpPr>
            <a:grpSpLocks/>
          </p:cNvGrpSpPr>
          <p:nvPr/>
        </p:nvGrpSpPr>
        <p:grpSpPr bwMode="auto">
          <a:xfrm>
            <a:off x="1308100" y="1676400"/>
            <a:ext cx="5713413" cy="4495800"/>
            <a:chOff x="492" y="634"/>
            <a:chExt cx="3599" cy="3577"/>
          </a:xfrm>
        </p:grpSpPr>
        <p:sp>
          <p:nvSpPr>
            <p:cNvPr id="96263" name="Rectangle 5">
              <a:extLst>
                <a:ext uri="{FF2B5EF4-FFF2-40B4-BE49-F238E27FC236}">
                  <a16:creationId xmlns:a16="http://schemas.microsoft.com/office/drawing/2014/main" id="{5A799101-0308-46E0-A450-69994F08C091}"/>
                </a:ext>
              </a:extLst>
            </p:cNvPr>
            <p:cNvSpPr>
              <a:spLocks noChangeArrowheads="1"/>
            </p:cNvSpPr>
            <p:nvPr/>
          </p:nvSpPr>
          <p:spPr bwMode="auto">
            <a:xfrm>
              <a:off x="518" y="1520"/>
              <a:ext cx="677" cy="12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6264" name="Rectangle 6">
              <a:extLst>
                <a:ext uri="{FF2B5EF4-FFF2-40B4-BE49-F238E27FC236}">
                  <a16:creationId xmlns:a16="http://schemas.microsoft.com/office/drawing/2014/main" id="{102F26DC-5FB5-4F5F-A119-9A596AEC5318}"/>
                </a:ext>
              </a:extLst>
            </p:cNvPr>
            <p:cNvSpPr>
              <a:spLocks noChangeArrowheads="1"/>
            </p:cNvSpPr>
            <p:nvPr/>
          </p:nvSpPr>
          <p:spPr bwMode="auto">
            <a:xfrm>
              <a:off x="518" y="1688"/>
              <a:ext cx="677" cy="167"/>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6265" name="Rectangle 7">
              <a:extLst>
                <a:ext uri="{FF2B5EF4-FFF2-40B4-BE49-F238E27FC236}">
                  <a16:creationId xmlns:a16="http://schemas.microsoft.com/office/drawing/2014/main" id="{922B4D2F-2A7B-40DA-A1D5-D76000E2DDD2}"/>
                </a:ext>
              </a:extLst>
            </p:cNvPr>
            <p:cNvSpPr>
              <a:spLocks noChangeArrowheads="1"/>
            </p:cNvSpPr>
            <p:nvPr/>
          </p:nvSpPr>
          <p:spPr bwMode="auto">
            <a:xfrm>
              <a:off x="521" y="1522"/>
              <a:ext cx="668" cy="167"/>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6266" name="Rectangle 8">
              <a:extLst>
                <a:ext uri="{FF2B5EF4-FFF2-40B4-BE49-F238E27FC236}">
                  <a16:creationId xmlns:a16="http://schemas.microsoft.com/office/drawing/2014/main" id="{B71D5ADA-BA11-4FF5-8CED-F815EAC4D40D}"/>
                </a:ext>
              </a:extLst>
            </p:cNvPr>
            <p:cNvSpPr>
              <a:spLocks noChangeArrowheads="1"/>
            </p:cNvSpPr>
            <p:nvPr/>
          </p:nvSpPr>
          <p:spPr bwMode="auto">
            <a:xfrm>
              <a:off x="523" y="2610"/>
              <a:ext cx="669" cy="167"/>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6267" name="Text Box 9">
              <a:extLst>
                <a:ext uri="{FF2B5EF4-FFF2-40B4-BE49-F238E27FC236}">
                  <a16:creationId xmlns:a16="http://schemas.microsoft.com/office/drawing/2014/main" id="{2F8009CF-28F0-4F3C-A821-E8DF1EDFF34D}"/>
                </a:ext>
              </a:extLst>
            </p:cNvPr>
            <p:cNvSpPr txBox="1">
              <a:spLocks noChangeArrowheads="1"/>
            </p:cNvSpPr>
            <p:nvPr/>
          </p:nvSpPr>
          <p:spPr bwMode="auto">
            <a:xfrm>
              <a:off x="777" y="1910"/>
              <a:ext cx="156"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b="1">
                  <a:latin typeface="Arial" panose="020B0604020202020204" pitchFamily="34" charset="0"/>
                </a:rPr>
                <a:t>.</a:t>
              </a:r>
            </a:p>
            <a:p>
              <a:pPr eaLnBrk="1" hangingPunct="1">
                <a:lnSpc>
                  <a:spcPct val="100000"/>
                </a:lnSpc>
                <a:spcBef>
                  <a:spcPct val="0"/>
                </a:spcBef>
                <a:buFontTx/>
                <a:buNone/>
              </a:pPr>
              <a:r>
                <a:rPr lang="es-ES" altLang="es-MX" sz="1800" b="1">
                  <a:latin typeface="Arial" panose="020B0604020202020204" pitchFamily="34" charset="0"/>
                </a:rPr>
                <a:t>.</a:t>
              </a:r>
            </a:p>
            <a:p>
              <a:pPr eaLnBrk="1" hangingPunct="1">
                <a:lnSpc>
                  <a:spcPct val="100000"/>
                </a:lnSpc>
                <a:spcBef>
                  <a:spcPct val="0"/>
                </a:spcBef>
                <a:buFontTx/>
                <a:buNone/>
              </a:pPr>
              <a:r>
                <a:rPr lang="es-ES" altLang="es-MX" sz="1800" b="1">
                  <a:latin typeface="Arial" panose="020B0604020202020204" pitchFamily="34" charset="0"/>
                </a:rPr>
                <a:t>.</a:t>
              </a:r>
            </a:p>
          </p:txBody>
        </p:sp>
        <p:sp>
          <p:nvSpPr>
            <p:cNvPr id="96268" name="Rectangle 10">
              <a:extLst>
                <a:ext uri="{FF2B5EF4-FFF2-40B4-BE49-F238E27FC236}">
                  <a16:creationId xmlns:a16="http://schemas.microsoft.com/office/drawing/2014/main" id="{6CD395FC-43DD-4591-8477-3CE2ABF5D5EA}"/>
                </a:ext>
              </a:extLst>
            </p:cNvPr>
            <p:cNvSpPr>
              <a:spLocks noChangeArrowheads="1"/>
            </p:cNvSpPr>
            <p:nvPr/>
          </p:nvSpPr>
          <p:spPr bwMode="auto">
            <a:xfrm>
              <a:off x="1929" y="877"/>
              <a:ext cx="802" cy="28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grpSp>
          <p:nvGrpSpPr>
            <p:cNvPr id="96269" name="Group 20">
              <a:extLst>
                <a:ext uri="{FF2B5EF4-FFF2-40B4-BE49-F238E27FC236}">
                  <a16:creationId xmlns:a16="http://schemas.microsoft.com/office/drawing/2014/main" id="{C12953AE-AF58-4E81-8678-C461B8D3F0D2}"/>
                </a:ext>
              </a:extLst>
            </p:cNvPr>
            <p:cNvGrpSpPr>
              <a:grpSpLocks/>
            </p:cNvGrpSpPr>
            <p:nvPr/>
          </p:nvGrpSpPr>
          <p:grpSpPr bwMode="auto">
            <a:xfrm>
              <a:off x="2099" y="960"/>
              <a:ext cx="475" cy="576"/>
              <a:chOff x="2841" y="916"/>
              <a:chExt cx="475" cy="576"/>
            </a:xfrm>
          </p:grpSpPr>
          <p:sp>
            <p:nvSpPr>
              <p:cNvPr id="96311" name="Rectangle 11">
                <a:extLst>
                  <a:ext uri="{FF2B5EF4-FFF2-40B4-BE49-F238E27FC236}">
                    <a16:creationId xmlns:a16="http://schemas.microsoft.com/office/drawing/2014/main" id="{A9E43389-0A15-4991-9B3A-1314BCC53A17}"/>
                  </a:ext>
                </a:extLst>
              </p:cNvPr>
              <p:cNvSpPr>
                <a:spLocks noChangeArrowheads="1"/>
              </p:cNvSpPr>
              <p:nvPr/>
            </p:nvSpPr>
            <p:spPr bwMode="auto">
              <a:xfrm>
                <a:off x="2845" y="916"/>
                <a:ext cx="470"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s-ES" altLang="es-MX" sz="1800">
                  <a:latin typeface="Arial" panose="020B0604020202020204" pitchFamily="34" charset="0"/>
                </a:endParaRPr>
              </a:p>
            </p:txBody>
          </p:sp>
          <p:sp>
            <p:nvSpPr>
              <p:cNvPr id="96312" name="Rectangle 12">
                <a:extLst>
                  <a:ext uri="{FF2B5EF4-FFF2-40B4-BE49-F238E27FC236}">
                    <a16:creationId xmlns:a16="http://schemas.microsoft.com/office/drawing/2014/main" id="{74EE13AD-72EC-4AAE-A599-1308A01AEE62}"/>
                  </a:ext>
                </a:extLst>
              </p:cNvPr>
              <p:cNvSpPr>
                <a:spLocks noChangeArrowheads="1"/>
              </p:cNvSpPr>
              <p:nvPr/>
            </p:nvSpPr>
            <p:spPr bwMode="auto">
              <a:xfrm>
                <a:off x="2845" y="916"/>
                <a:ext cx="471" cy="166"/>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1</a:t>
                </a:r>
              </a:p>
            </p:txBody>
          </p:sp>
          <p:sp>
            <p:nvSpPr>
              <p:cNvPr id="96313" name="Rectangle 13">
                <a:extLst>
                  <a:ext uri="{FF2B5EF4-FFF2-40B4-BE49-F238E27FC236}">
                    <a16:creationId xmlns:a16="http://schemas.microsoft.com/office/drawing/2014/main" id="{7210B973-A9F2-4AD3-92DB-9A0C9E8BA516}"/>
                  </a:ext>
                </a:extLst>
              </p:cNvPr>
              <p:cNvSpPr>
                <a:spLocks noChangeArrowheads="1"/>
              </p:cNvSpPr>
              <p:nvPr/>
            </p:nvSpPr>
            <p:spPr bwMode="auto">
              <a:xfrm>
                <a:off x="2841" y="1323"/>
                <a:ext cx="471" cy="166"/>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500</a:t>
                </a:r>
              </a:p>
            </p:txBody>
          </p:sp>
        </p:grpSp>
        <p:grpSp>
          <p:nvGrpSpPr>
            <p:cNvPr id="96270" name="Group 21">
              <a:extLst>
                <a:ext uri="{FF2B5EF4-FFF2-40B4-BE49-F238E27FC236}">
                  <a16:creationId xmlns:a16="http://schemas.microsoft.com/office/drawing/2014/main" id="{CA68EC18-3247-4A10-9D46-05D408337929}"/>
                </a:ext>
              </a:extLst>
            </p:cNvPr>
            <p:cNvGrpSpPr>
              <a:grpSpLocks/>
            </p:cNvGrpSpPr>
            <p:nvPr/>
          </p:nvGrpSpPr>
          <p:grpSpPr bwMode="auto">
            <a:xfrm>
              <a:off x="2087" y="1891"/>
              <a:ext cx="475" cy="576"/>
              <a:chOff x="2837" y="1812"/>
              <a:chExt cx="475" cy="576"/>
            </a:xfrm>
          </p:grpSpPr>
          <p:sp>
            <p:nvSpPr>
              <p:cNvPr id="96308" name="Rectangle 14">
                <a:extLst>
                  <a:ext uri="{FF2B5EF4-FFF2-40B4-BE49-F238E27FC236}">
                    <a16:creationId xmlns:a16="http://schemas.microsoft.com/office/drawing/2014/main" id="{08CD7442-A29F-4243-8F37-B147A873E66B}"/>
                  </a:ext>
                </a:extLst>
              </p:cNvPr>
              <p:cNvSpPr>
                <a:spLocks noChangeArrowheads="1"/>
              </p:cNvSpPr>
              <p:nvPr/>
            </p:nvSpPr>
            <p:spPr bwMode="auto">
              <a:xfrm>
                <a:off x="2841" y="1812"/>
                <a:ext cx="470"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6309" name="Rectangle 15">
                <a:extLst>
                  <a:ext uri="{FF2B5EF4-FFF2-40B4-BE49-F238E27FC236}">
                    <a16:creationId xmlns:a16="http://schemas.microsoft.com/office/drawing/2014/main" id="{4ADE5698-7E20-4CE5-8996-0C1D6EF2A663}"/>
                  </a:ext>
                </a:extLst>
              </p:cNvPr>
              <p:cNvSpPr>
                <a:spLocks noChangeArrowheads="1"/>
              </p:cNvSpPr>
              <p:nvPr/>
            </p:nvSpPr>
            <p:spPr bwMode="auto">
              <a:xfrm>
                <a:off x="2841" y="1812"/>
                <a:ext cx="471" cy="166"/>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100</a:t>
                </a:r>
              </a:p>
            </p:txBody>
          </p:sp>
          <p:sp>
            <p:nvSpPr>
              <p:cNvPr id="96310" name="Rectangle 16">
                <a:extLst>
                  <a:ext uri="{FF2B5EF4-FFF2-40B4-BE49-F238E27FC236}">
                    <a16:creationId xmlns:a16="http://schemas.microsoft.com/office/drawing/2014/main" id="{46CE60F6-D969-4C3C-9097-6DF8549E2E65}"/>
                  </a:ext>
                </a:extLst>
              </p:cNvPr>
              <p:cNvSpPr>
                <a:spLocks noChangeArrowheads="1"/>
              </p:cNvSpPr>
              <p:nvPr/>
            </p:nvSpPr>
            <p:spPr bwMode="auto">
              <a:xfrm>
                <a:off x="2837" y="2219"/>
                <a:ext cx="471" cy="166"/>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708</a:t>
                </a:r>
              </a:p>
            </p:txBody>
          </p:sp>
        </p:grpSp>
        <p:grpSp>
          <p:nvGrpSpPr>
            <p:cNvPr id="96271" name="Group 22">
              <a:extLst>
                <a:ext uri="{FF2B5EF4-FFF2-40B4-BE49-F238E27FC236}">
                  <a16:creationId xmlns:a16="http://schemas.microsoft.com/office/drawing/2014/main" id="{DE2D945D-4DDF-41BF-8C10-0F3876505EE3}"/>
                </a:ext>
              </a:extLst>
            </p:cNvPr>
            <p:cNvGrpSpPr>
              <a:grpSpLocks/>
            </p:cNvGrpSpPr>
            <p:nvPr/>
          </p:nvGrpSpPr>
          <p:grpSpPr bwMode="auto">
            <a:xfrm>
              <a:off x="2095" y="2824"/>
              <a:ext cx="475" cy="576"/>
              <a:chOff x="2837" y="2815"/>
              <a:chExt cx="475" cy="576"/>
            </a:xfrm>
          </p:grpSpPr>
          <p:sp>
            <p:nvSpPr>
              <p:cNvPr id="96305" name="Rectangle 17">
                <a:extLst>
                  <a:ext uri="{FF2B5EF4-FFF2-40B4-BE49-F238E27FC236}">
                    <a16:creationId xmlns:a16="http://schemas.microsoft.com/office/drawing/2014/main" id="{63B1E57C-EC8A-4A7A-95D9-113BEFDF16B2}"/>
                  </a:ext>
                </a:extLst>
              </p:cNvPr>
              <p:cNvSpPr>
                <a:spLocks noChangeArrowheads="1"/>
              </p:cNvSpPr>
              <p:nvPr/>
            </p:nvSpPr>
            <p:spPr bwMode="auto">
              <a:xfrm>
                <a:off x="2841" y="2815"/>
                <a:ext cx="470"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6306" name="Rectangle 18">
                <a:extLst>
                  <a:ext uri="{FF2B5EF4-FFF2-40B4-BE49-F238E27FC236}">
                    <a16:creationId xmlns:a16="http://schemas.microsoft.com/office/drawing/2014/main" id="{2CD1A763-53FE-4317-8CF6-C71E659BC58E}"/>
                  </a:ext>
                </a:extLst>
              </p:cNvPr>
              <p:cNvSpPr>
                <a:spLocks noChangeArrowheads="1"/>
              </p:cNvSpPr>
              <p:nvPr/>
            </p:nvSpPr>
            <p:spPr bwMode="auto">
              <a:xfrm>
                <a:off x="2841" y="2815"/>
                <a:ext cx="471" cy="166"/>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929</a:t>
                </a:r>
              </a:p>
            </p:txBody>
          </p:sp>
          <p:sp>
            <p:nvSpPr>
              <p:cNvPr id="96307" name="Rectangle 19">
                <a:extLst>
                  <a:ext uri="{FF2B5EF4-FFF2-40B4-BE49-F238E27FC236}">
                    <a16:creationId xmlns:a16="http://schemas.microsoft.com/office/drawing/2014/main" id="{1F6B3049-64EE-4FC5-ABA8-49D34A2CD22E}"/>
                  </a:ext>
                </a:extLst>
              </p:cNvPr>
              <p:cNvSpPr>
                <a:spLocks noChangeArrowheads="1"/>
              </p:cNvSpPr>
              <p:nvPr/>
            </p:nvSpPr>
            <p:spPr bwMode="auto">
              <a:xfrm>
                <a:off x="2837" y="3222"/>
                <a:ext cx="471" cy="166"/>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900</a:t>
                </a:r>
              </a:p>
            </p:txBody>
          </p:sp>
        </p:grpSp>
        <p:grpSp>
          <p:nvGrpSpPr>
            <p:cNvPr id="96272" name="Group 35">
              <a:extLst>
                <a:ext uri="{FF2B5EF4-FFF2-40B4-BE49-F238E27FC236}">
                  <a16:creationId xmlns:a16="http://schemas.microsoft.com/office/drawing/2014/main" id="{B64859DD-BE58-4402-BA05-64FAC4FED90A}"/>
                </a:ext>
              </a:extLst>
            </p:cNvPr>
            <p:cNvGrpSpPr>
              <a:grpSpLocks/>
            </p:cNvGrpSpPr>
            <p:nvPr/>
          </p:nvGrpSpPr>
          <p:grpSpPr bwMode="auto">
            <a:xfrm>
              <a:off x="3535" y="750"/>
              <a:ext cx="556" cy="3242"/>
              <a:chOff x="2985" y="768"/>
              <a:chExt cx="556" cy="3242"/>
            </a:xfrm>
          </p:grpSpPr>
          <p:sp>
            <p:nvSpPr>
              <p:cNvPr id="96293" name="Rectangle 23">
                <a:extLst>
                  <a:ext uri="{FF2B5EF4-FFF2-40B4-BE49-F238E27FC236}">
                    <a16:creationId xmlns:a16="http://schemas.microsoft.com/office/drawing/2014/main" id="{DAA664E9-646A-4B13-A1FE-2F111448735B}"/>
                  </a:ext>
                </a:extLst>
              </p:cNvPr>
              <p:cNvSpPr>
                <a:spLocks noChangeArrowheads="1"/>
              </p:cNvSpPr>
              <p:nvPr/>
            </p:nvSpPr>
            <p:spPr bwMode="auto">
              <a:xfrm>
                <a:off x="2985" y="768"/>
                <a:ext cx="541" cy="2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6294" name="Rectangle 24">
                <a:extLst>
                  <a:ext uri="{FF2B5EF4-FFF2-40B4-BE49-F238E27FC236}">
                    <a16:creationId xmlns:a16="http://schemas.microsoft.com/office/drawing/2014/main" id="{C217D857-CF24-454C-8130-649286767F9C}"/>
                  </a:ext>
                </a:extLst>
              </p:cNvPr>
              <p:cNvSpPr>
                <a:spLocks noChangeArrowheads="1"/>
              </p:cNvSpPr>
              <p:nvPr/>
            </p:nvSpPr>
            <p:spPr bwMode="auto">
              <a:xfrm>
                <a:off x="2990" y="1044"/>
                <a:ext cx="541" cy="271"/>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6295" name="Rectangle 25">
                <a:extLst>
                  <a:ext uri="{FF2B5EF4-FFF2-40B4-BE49-F238E27FC236}">
                    <a16:creationId xmlns:a16="http://schemas.microsoft.com/office/drawing/2014/main" id="{EACDD81E-30DE-4A62-80BB-B457083329A6}"/>
                  </a:ext>
                </a:extLst>
              </p:cNvPr>
              <p:cNvSpPr>
                <a:spLocks noChangeArrowheads="1"/>
              </p:cNvSpPr>
              <p:nvPr/>
            </p:nvSpPr>
            <p:spPr bwMode="auto">
              <a:xfrm>
                <a:off x="2990" y="1314"/>
                <a:ext cx="541" cy="2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6296" name="Rectangle 26">
                <a:extLst>
                  <a:ext uri="{FF2B5EF4-FFF2-40B4-BE49-F238E27FC236}">
                    <a16:creationId xmlns:a16="http://schemas.microsoft.com/office/drawing/2014/main" id="{D3B65424-6EDF-452A-8125-4A8400176B75}"/>
                  </a:ext>
                </a:extLst>
              </p:cNvPr>
              <p:cNvSpPr>
                <a:spLocks noChangeArrowheads="1"/>
              </p:cNvSpPr>
              <p:nvPr/>
            </p:nvSpPr>
            <p:spPr bwMode="auto">
              <a:xfrm>
                <a:off x="2992" y="1581"/>
                <a:ext cx="541" cy="271"/>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6297" name="Rectangle 27">
                <a:extLst>
                  <a:ext uri="{FF2B5EF4-FFF2-40B4-BE49-F238E27FC236}">
                    <a16:creationId xmlns:a16="http://schemas.microsoft.com/office/drawing/2014/main" id="{DD7D1C59-F64D-4A06-A248-ECEA4AAEBCDB}"/>
                  </a:ext>
                </a:extLst>
              </p:cNvPr>
              <p:cNvSpPr>
                <a:spLocks noChangeArrowheads="1"/>
              </p:cNvSpPr>
              <p:nvPr/>
            </p:nvSpPr>
            <p:spPr bwMode="auto">
              <a:xfrm>
                <a:off x="2991" y="1856"/>
                <a:ext cx="541" cy="2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6298" name="Rectangle 28">
                <a:extLst>
                  <a:ext uri="{FF2B5EF4-FFF2-40B4-BE49-F238E27FC236}">
                    <a16:creationId xmlns:a16="http://schemas.microsoft.com/office/drawing/2014/main" id="{72DFC12A-37D9-43AD-9E64-26C334B4BF2D}"/>
                  </a:ext>
                </a:extLst>
              </p:cNvPr>
              <p:cNvSpPr>
                <a:spLocks noChangeArrowheads="1"/>
              </p:cNvSpPr>
              <p:nvPr/>
            </p:nvSpPr>
            <p:spPr bwMode="auto">
              <a:xfrm>
                <a:off x="2993" y="2123"/>
                <a:ext cx="541" cy="271"/>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6299" name="Rectangle 29">
                <a:extLst>
                  <a:ext uri="{FF2B5EF4-FFF2-40B4-BE49-F238E27FC236}">
                    <a16:creationId xmlns:a16="http://schemas.microsoft.com/office/drawing/2014/main" id="{8A0A1054-8531-4B8C-8C9D-F3BC2A24AB94}"/>
                  </a:ext>
                </a:extLst>
              </p:cNvPr>
              <p:cNvSpPr>
                <a:spLocks noChangeArrowheads="1"/>
              </p:cNvSpPr>
              <p:nvPr/>
            </p:nvSpPr>
            <p:spPr bwMode="auto">
              <a:xfrm>
                <a:off x="2993" y="2393"/>
                <a:ext cx="541" cy="2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6300" name="Rectangle 30">
                <a:extLst>
                  <a:ext uri="{FF2B5EF4-FFF2-40B4-BE49-F238E27FC236}">
                    <a16:creationId xmlns:a16="http://schemas.microsoft.com/office/drawing/2014/main" id="{787BF5B8-8B29-4F7F-8F9D-2DBD1A1BB106}"/>
                  </a:ext>
                </a:extLst>
              </p:cNvPr>
              <p:cNvSpPr>
                <a:spLocks noChangeArrowheads="1"/>
              </p:cNvSpPr>
              <p:nvPr/>
            </p:nvSpPr>
            <p:spPr bwMode="auto">
              <a:xfrm>
                <a:off x="2992" y="2669"/>
                <a:ext cx="541" cy="271"/>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6301" name="Rectangle 31">
                <a:extLst>
                  <a:ext uri="{FF2B5EF4-FFF2-40B4-BE49-F238E27FC236}">
                    <a16:creationId xmlns:a16="http://schemas.microsoft.com/office/drawing/2014/main" id="{46D42BDA-7C04-4DED-B1D2-B019014C2146}"/>
                  </a:ext>
                </a:extLst>
              </p:cNvPr>
              <p:cNvSpPr>
                <a:spLocks noChangeArrowheads="1"/>
              </p:cNvSpPr>
              <p:nvPr/>
            </p:nvSpPr>
            <p:spPr bwMode="auto">
              <a:xfrm>
                <a:off x="2999" y="2935"/>
                <a:ext cx="541" cy="2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6302" name="Rectangle 32">
                <a:extLst>
                  <a:ext uri="{FF2B5EF4-FFF2-40B4-BE49-F238E27FC236}">
                    <a16:creationId xmlns:a16="http://schemas.microsoft.com/office/drawing/2014/main" id="{856CB668-A0B5-412A-A60E-AB774182DA25}"/>
                  </a:ext>
                </a:extLst>
              </p:cNvPr>
              <p:cNvSpPr>
                <a:spLocks noChangeArrowheads="1"/>
              </p:cNvSpPr>
              <p:nvPr/>
            </p:nvSpPr>
            <p:spPr bwMode="auto">
              <a:xfrm>
                <a:off x="2998" y="3202"/>
                <a:ext cx="541" cy="271"/>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6303" name="Rectangle 33">
                <a:extLst>
                  <a:ext uri="{FF2B5EF4-FFF2-40B4-BE49-F238E27FC236}">
                    <a16:creationId xmlns:a16="http://schemas.microsoft.com/office/drawing/2014/main" id="{7398864F-42AE-48C5-8307-BF9E647C2CE4}"/>
                  </a:ext>
                </a:extLst>
              </p:cNvPr>
              <p:cNvSpPr>
                <a:spLocks noChangeArrowheads="1"/>
              </p:cNvSpPr>
              <p:nvPr/>
            </p:nvSpPr>
            <p:spPr bwMode="auto">
              <a:xfrm>
                <a:off x="2992" y="3472"/>
                <a:ext cx="541" cy="2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6304" name="Rectangle 34">
                <a:extLst>
                  <a:ext uri="{FF2B5EF4-FFF2-40B4-BE49-F238E27FC236}">
                    <a16:creationId xmlns:a16="http://schemas.microsoft.com/office/drawing/2014/main" id="{BEFFDFB6-B060-4456-B9F9-F1F4563C0739}"/>
                  </a:ext>
                </a:extLst>
              </p:cNvPr>
              <p:cNvSpPr>
                <a:spLocks noChangeArrowheads="1"/>
              </p:cNvSpPr>
              <p:nvPr/>
            </p:nvSpPr>
            <p:spPr bwMode="auto">
              <a:xfrm>
                <a:off x="3000" y="3739"/>
                <a:ext cx="541" cy="271"/>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grpSp>
        <p:sp>
          <p:nvSpPr>
            <p:cNvPr id="96273" name="Line 36">
              <a:extLst>
                <a:ext uri="{FF2B5EF4-FFF2-40B4-BE49-F238E27FC236}">
                  <a16:creationId xmlns:a16="http://schemas.microsoft.com/office/drawing/2014/main" id="{5D9B6308-2264-4310-804B-BF1421C4277B}"/>
                </a:ext>
              </a:extLst>
            </p:cNvPr>
            <p:cNvSpPr>
              <a:spLocks noChangeShapeType="1"/>
            </p:cNvSpPr>
            <p:nvPr/>
          </p:nvSpPr>
          <p:spPr bwMode="auto">
            <a:xfrm flipV="1">
              <a:off x="1187" y="1065"/>
              <a:ext cx="899" cy="5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96274" name="Line 37">
              <a:extLst>
                <a:ext uri="{FF2B5EF4-FFF2-40B4-BE49-F238E27FC236}">
                  <a16:creationId xmlns:a16="http://schemas.microsoft.com/office/drawing/2014/main" id="{3A4D61CF-1F79-4D44-B3A5-56B3B582AE9D}"/>
                </a:ext>
              </a:extLst>
            </p:cNvPr>
            <p:cNvSpPr>
              <a:spLocks noChangeShapeType="1"/>
            </p:cNvSpPr>
            <p:nvPr/>
          </p:nvSpPr>
          <p:spPr bwMode="auto">
            <a:xfrm>
              <a:off x="1187" y="1772"/>
              <a:ext cx="908" cy="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96275" name="Line 38">
              <a:extLst>
                <a:ext uri="{FF2B5EF4-FFF2-40B4-BE49-F238E27FC236}">
                  <a16:creationId xmlns:a16="http://schemas.microsoft.com/office/drawing/2014/main" id="{54985707-B103-476D-81A3-9AAA42C54C58}"/>
                </a:ext>
              </a:extLst>
            </p:cNvPr>
            <p:cNvSpPr>
              <a:spLocks noChangeShapeType="1"/>
            </p:cNvSpPr>
            <p:nvPr/>
          </p:nvSpPr>
          <p:spPr bwMode="auto">
            <a:xfrm>
              <a:off x="1204" y="2697"/>
              <a:ext cx="891"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96276" name="Text Box 39">
              <a:extLst>
                <a:ext uri="{FF2B5EF4-FFF2-40B4-BE49-F238E27FC236}">
                  <a16:creationId xmlns:a16="http://schemas.microsoft.com/office/drawing/2014/main" id="{FB96DE0E-F930-4F79-8B77-9C08290E8CE0}"/>
                </a:ext>
              </a:extLst>
            </p:cNvPr>
            <p:cNvSpPr txBox="1">
              <a:spLocks noChangeArrowheads="1"/>
            </p:cNvSpPr>
            <p:nvPr/>
          </p:nvSpPr>
          <p:spPr bwMode="auto">
            <a:xfrm>
              <a:off x="3346" y="634"/>
              <a:ext cx="19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0</a:t>
              </a:r>
            </a:p>
          </p:txBody>
        </p:sp>
        <p:sp>
          <p:nvSpPr>
            <p:cNvPr id="96277" name="Text Box 40">
              <a:extLst>
                <a:ext uri="{FF2B5EF4-FFF2-40B4-BE49-F238E27FC236}">
                  <a16:creationId xmlns:a16="http://schemas.microsoft.com/office/drawing/2014/main" id="{930FC75B-5302-498B-8859-98E8CC6A0B48}"/>
                </a:ext>
              </a:extLst>
            </p:cNvPr>
            <p:cNvSpPr txBox="1">
              <a:spLocks noChangeArrowheads="1"/>
            </p:cNvSpPr>
            <p:nvPr/>
          </p:nvSpPr>
          <p:spPr bwMode="auto">
            <a:xfrm>
              <a:off x="3345" y="1000"/>
              <a:ext cx="19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1</a:t>
              </a:r>
            </a:p>
          </p:txBody>
        </p:sp>
        <p:sp>
          <p:nvSpPr>
            <p:cNvPr id="96278" name="Text Box 41">
              <a:extLst>
                <a:ext uri="{FF2B5EF4-FFF2-40B4-BE49-F238E27FC236}">
                  <a16:creationId xmlns:a16="http://schemas.microsoft.com/office/drawing/2014/main" id="{CD7BEAED-B058-4D90-A977-B68728C6C048}"/>
                </a:ext>
              </a:extLst>
            </p:cNvPr>
            <p:cNvSpPr txBox="1">
              <a:spLocks noChangeArrowheads="1"/>
            </p:cNvSpPr>
            <p:nvPr/>
          </p:nvSpPr>
          <p:spPr bwMode="auto">
            <a:xfrm>
              <a:off x="3189" y="1462"/>
              <a:ext cx="3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100</a:t>
              </a:r>
            </a:p>
          </p:txBody>
        </p:sp>
        <p:sp>
          <p:nvSpPr>
            <p:cNvPr id="96279" name="Text Box 42">
              <a:extLst>
                <a:ext uri="{FF2B5EF4-FFF2-40B4-BE49-F238E27FC236}">
                  <a16:creationId xmlns:a16="http://schemas.microsoft.com/office/drawing/2014/main" id="{BE5BCC80-20B4-43AA-B835-EAD09BF98064}"/>
                </a:ext>
              </a:extLst>
            </p:cNvPr>
            <p:cNvSpPr txBox="1">
              <a:spLocks noChangeArrowheads="1"/>
            </p:cNvSpPr>
            <p:nvPr/>
          </p:nvSpPr>
          <p:spPr bwMode="auto">
            <a:xfrm>
              <a:off x="3186" y="2070"/>
              <a:ext cx="3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500</a:t>
              </a:r>
            </a:p>
          </p:txBody>
        </p:sp>
        <p:sp>
          <p:nvSpPr>
            <p:cNvPr id="96280" name="Text Box 43">
              <a:extLst>
                <a:ext uri="{FF2B5EF4-FFF2-40B4-BE49-F238E27FC236}">
                  <a16:creationId xmlns:a16="http://schemas.microsoft.com/office/drawing/2014/main" id="{11BDF402-CF97-413D-B4E1-75EFDD8E20B6}"/>
                </a:ext>
              </a:extLst>
            </p:cNvPr>
            <p:cNvSpPr txBox="1">
              <a:spLocks noChangeArrowheads="1"/>
            </p:cNvSpPr>
            <p:nvPr/>
          </p:nvSpPr>
          <p:spPr bwMode="auto">
            <a:xfrm>
              <a:off x="3185" y="2671"/>
              <a:ext cx="35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708</a:t>
              </a:r>
            </a:p>
          </p:txBody>
        </p:sp>
        <p:sp>
          <p:nvSpPr>
            <p:cNvPr id="96281" name="Text Box 44">
              <a:extLst>
                <a:ext uri="{FF2B5EF4-FFF2-40B4-BE49-F238E27FC236}">
                  <a16:creationId xmlns:a16="http://schemas.microsoft.com/office/drawing/2014/main" id="{1A7D1759-98A3-4365-958C-EB57562BC879}"/>
                </a:ext>
              </a:extLst>
            </p:cNvPr>
            <p:cNvSpPr txBox="1">
              <a:spLocks noChangeArrowheads="1"/>
            </p:cNvSpPr>
            <p:nvPr/>
          </p:nvSpPr>
          <p:spPr bwMode="auto">
            <a:xfrm>
              <a:off x="3177" y="3082"/>
              <a:ext cx="35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900</a:t>
              </a:r>
            </a:p>
          </p:txBody>
        </p:sp>
        <p:sp>
          <p:nvSpPr>
            <p:cNvPr id="96282" name="Text Box 45">
              <a:extLst>
                <a:ext uri="{FF2B5EF4-FFF2-40B4-BE49-F238E27FC236}">
                  <a16:creationId xmlns:a16="http://schemas.microsoft.com/office/drawing/2014/main" id="{99A102A7-E5FD-44D9-B86D-678548A2C088}"/>
                </a:ext>
              </a:extLst>
            </p:cNvPr>
            <p:cNvSpPr txBox="1">
              <a:spLocks noChangeArrowheads="1"/>
            </p:cNvSpPr>
            <p:nvPr/>
          </p:nvSpPr>
          <p:spPr bwMode="auto">
            <a:xfrm>
              <a:off x="3168" y="3684"/>
              <a:ext cx="35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929</a:t>
              </a:r>
            </a:p>
          </p:txBody>
        </p:sp>
        <p:sp>
          <p:nvSpPr>
            <p:cNvPr id="96283" name="Line 46">
              <a:extLst>
                <a:ext uri="{FF2B5EF4-FFF2-40B4-BE49-F238E27FC236}">
                  <a16:creationId xmlns:a16="http://schemas.microsoft.com/office/drawing/2014/main" id="{46EFFE16-3B17-4548-B360-46F2B2FAEB10}"/>
                </a:ext>
              </a:extLst>
            </p:cNvPr>
            <p:cNvSpPr>
              <a:spLocks noChangeShapeType="1"/>
            </p:cNvSpPr>
            <p:nvPr/>
          </p:nvSpPr>
          <p:spPr bwMode="auto">
            <a:xfrm flipV="1">
              <a:off x="2557" y="1021"/>
              <a:ext cx="969" cy="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96284" name="Line 47">
              <a:extLst>
                <a:ext uri="{FF2B5EF4-FFF2-40B4-BE49-F238E27FC236}">
                  <a16:creationId xmlns:a16="http://schemas.microsoft.com/office/drawing/2014/main" id="{749BD74C-192B-4F50-911B-2D28A4B10A42}"/>
                </a:ext>
              </a:extLst>
            </p:cNvPr>
            <p:cNvSpPr>
              <a:spLocks noChangeShapeType="1"/>
            </p:cNvSpPr>
            <p:nvPr/>
          </p:nvSpPr>
          <p:spPr bwMode="auto">
            <a:xfrm>
              <a:off x="2566" y="1475"/>
              <a:ext cx="960" cy="6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96285" name="Line 48">
              <a:extLst>
                <a:ext uri="{FF2B5EF4-FFF2-40B4-BE49-F238E27FC236}">
                  <a16:creationId xmlns:a16="http://schemas.microsoft.com/office/drawing/2014/main" id="{E2012CC7-1A03-4FDD-AA92-977C1C05C940}"/>
                </a:ext>
              </a:extLst>
            </p:cNvPr>
            <p:cNvSpPr>
              <a:spLocks noChangeShapeType="1"/>
            </p:cNvSpPr>
            <p:nvPr/>
          </p:nvSpPr>
          <p:spPr bwMode="auto">
            <a:xfrm flipV="1">
              <a:off x="2557" y="1615"/>
              <a:ext cx="978" cy="3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96286" name="Line 49">
              <a:extLst>
                <a:ext uri="{FF2B5EF4-FFF2-40B4-BE49-F238E27FC236}">
                  <a16:creationId xmlns:a16="http://schemas.microsoft.com/office/drawing/2014/main" id="{2E2C673A-FC6F-4D82-9890-02581FD13F33}"/>
                </a:ext>
              </a:extLst>
            </p:cNvPr>
            <p:cNvSpPr>
              <a:spLocks noChangeShapeType="1"/>
            </p:cNvSpPr>
            <p:nvPr/>
          </p:nvSpPr>
          <p:spPr bwMode="auto">
            <a:xfrm>
              <a:off x="2557" y="2383"/>
              <a:ext cx="978" cy="2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96287" name="Line 50">
              <a:extLst>
                <a:ext uri="{FF2B5EF4-FFF2-40B4-BE49-F238E27FC236}">
                  <a16:creationId xmlns:a16="http://schemas.microsoft.com/office/drawing/2014/main" id="{945968B6-5E7F-4E3A-86E9-65EF04955D3B}"/>
                </a:ext>
              </a:extLst>
            </p:cNvPr>
            <p:cNvSpPr>
              <a:spLocks noChangeShapeType="1"/>
            </p:cNvSpPr>
            <p:nvPr/>
          </p:nvSpPr>
          <p:spPr bwMode="auto">
            <a:xfrm>
              <a:off x="2566" y="2897"/>
              <a:ext cx="969"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96288" name="Line 51">
              <a:extLst>
                <a:ext uri="{FF2B5EF4-FFF2-40B4-BE49-F238E27FC236}">
                  <a16:creationId xmlns:a16="http://schemas.microsoft.com/office/drawing/2014/main" id="{82CF0A61-E2A7-4DC2-81C6-6FA4C974C15C}"/>
                </a:ext>
              </a:extLst>
            </p:cNvPr>
            <p:cNvSpPr>
              <a:spLocks noChangeShapeType="1"/>
            </p:cNvSpPr>
            <p:nvPr/>
          </p:nvSpPr>
          <p:spPr bwMode="auto">
            <a:xfrm flipV="1">
              <a:off x="2557" y="3255"/>
              <a:ext cx="978" cy="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96289" name="Text Box 53">
              <a:extLst>
                <a:ext uri="{FF2B5EF4-FFF2-40B4-BE49-F238E27FC236}">
                  <a16:creationId xmlns:a16="http://schemas.microsoft.com/office/drawing/2014/main" id="{3CF1E47A-6466-4F68-8441-6971384E434E}"/>
                </a:ext>
              </a:extLst>
            </p:cNvPr>
            <p:cNvSpPr txBox="1">
              <a:spLocks noChangeArrowheads="1"/>
            </p:cNvSpPr>
            <p:nvPr/>
          </p:nvSpPr>
          <p:spPr bwMode="auto">
            <a:xfrm>
              <a:off x="492" y="2877"/>
              <a:ext cx="91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200">
                  <a:latin typeface="Arial" panose="020B0604020202020204" pitchFamily="34" charset="0"/>
                </a:rPr>
                <a:t>Tabla de páginas externa</a:t>
              </a:r>
            </a:p>
          </p:txBody>
        </p:sp>
        <p:sp>
          <p:nvSpPr>
            <p:cNvPr id="96290" name="Text Box 54">
              <a:extLst>
                <a:ext uri="{FF2B5EF4-FFF2-40B4-BE49-F238E27FC236}">
                  <a16:creationId xmlns:a16="http://schemas.microsoft.com/office/drawing/2014/main" id="{3DADDC96-700A-4D52-AC8B-8156659FD7C5}"/>
                </a:ext>
              </a:extLst>
            </p:cNvPr>
            <p:cNvSpPr txBox="1">
              <a:spLocks noChangeArrowheads="1"/>
            </p:cNvSpPr>
            <p:nvPr/>
          </p:nvSpPr>
          <p:spPr bwMode="auto">
            <a:xfrm>
              <a:off x="1932" y="3357"/>
              <a:ext cx="76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100">
                  <a:latin typeface="Arial" panose="020B0604020202020204" pitchFamily="34" charset="0"/>
                </a:rPr>
                <a:t>Página de tabla de páginas</a:t>
              </a:r>
            </a:p>
          </p:txBody>
        </p:sp>
        <p:sp>
          <p:nvSpPr>
            <p:cNvPr id="96291" name="Text Box 55">
              <a:extLst>
                <a:ext uri="{FF2B5EF4-FFF2-40B4-BE49-F238E27FC236}">
                  <a16:creationId xmlns:a16="http://schemas.microsoft.com/office/drawing/2014/main" id="{92FAB542-B3CE-4469-B9AF-6A13713D085A}"/>
                </a:ext>
              </a:extLst>
            </p:cNvPr>
            <p:cNvSpPr txBox="1">
              <a:spLocks noChangeArrowheads="1"/>
            </p:cNvSpPr>
            <p:nvPr/>
          </p:nvSpPr>
          <p:spPr bwMode="auto">
            <a:xfrm>
              <a:off x="1888" y="3769"/>
              <a:ext cx="84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200">
                  <a:latin typeface="Arial" panose="020B0604020202020204" pitchFamily="34" charset="0"/>
                </a:rPr>
                <a:t>Tabla de páginas</a:t>
              </a:r>
            </a:p>
          </p:txBody>
        </p:sp>
        <p:sp>
          <p:nvSpPr>
            <p:cNvPr id="96292" name="Text Box 56">
              <a:extLst>
                <a:ext uri="{FF2B5EF4-FFF2-40B4-BE49-F238E27FC236}">
                  <a16:creationId xmlns:a16="http://schemas.microsoft.com/office/drawing/2014/main" id="{74F687D1-0CB9-4851-BED5-2B491B4AAB66}"/>
                </a:ext>
              </a:extLst>
            </p:cNvPr>
            <p:cNvSpPr txBox="1">
              <a:spLocks noChangeArrowheads="1"/>
            </p:cNvSpPr>
            <p:nvPr/>
          </p:nvSpPr>
          <p:spPr bwMode="auto">
            <a:xfrm>
              <a:off x="3511" y="4022"/>
              <a:ext cx="48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200">
                  <a:latin typeface="Arial" panose="020B0604020202020204" pitchFamily="34" charset="0"/>
                </a:rPr>
                <a:t>Memoria</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6EA43557-8F7C-49AA-A499-490A5B55EA46}"/>
              </a:ext>
            </a:extLst>
          </p:cNvPr>
          <p:cNvSpPr>
            <a:spLocks noGrp="1" noChangeArrowheads="1"/>
          </p:cNvSpPr>
          <p:nvPr>
            <p:ph type="title"/>
          </p:nvPr>
        </p:nvSpPr>
        <p:spPr/>
        <p:txBody>
          <a:bodyPr/>
          <a:lstStyle/>
          <a:p>
            <a:r>
              <a:rPr lang="en-US" altLang="es-MX"/>
              <a:t>Paginación de dos niveles</a:t>
            </a:r>
          </a:p>
        </p:txBody>
      </p:sp>
      <p:sp>
        <p:nvSpPr>
          <p:cNvPr id="98309" name="Marcador de fecha 1">
            <a:extLst>
              <a:ext uri="{FF2B5EF4-FFF2-40B4-BE49-F238E27FC236}">
                <a16:creationId xmlns:a16="http://schemas.microsoft.com/office/drawing/2014/main" id="{AA4E39A9-6E21-47FF-A8FA-BA55EB1F725A}"/>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98310" name="Marcador de pie de página 2">
            <a:extLst>
              <a:ext uri="{FF2B5EF4-FFF2-40B4-BE49-F238E27FC236}">
                <a16:creationId xmlns:a16="http://schemas.microsoft.com/office/drawing/2014/main" id="{A04D39C6-7356-42C7-86C2-995B649B0F2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98311" name="Marcador de número de diapositiva 3">
            <a:extLst>
              <a:ext uri="{FF2B5EF4-FFF2-40B4-BE49-F238E27FC236}">
                <a16:creationId xmlns:a16="http://schemas.microsoft.com/office/drawing/2014/main" id="{F03F08FE-BCBC-437C-807C-75F7BCC96B5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36D08AE-AEF8-4DC6-BFA5-8183C89907FD}" type="slidenum">
              <a:rPr lang="es-ES" altLang="es-MX">
                <a:solidFill>
                  <a:srgbClr val="7030A0"/>
                </a:solidFill>
                <a:latin typeface="Arial Narrow" panose="020B0606020202030204" pitchFamily="34" charset="0"/>
              </a:rPr>
              <a:pPr fontAlgn="base">
                <a:spcBef>
                  <a:spcPct val="0"/>
                </a:spcBef>
                <a:spcAft>
                  <a:spcPct val="0"/>
                </a:spcAft>
              </a:pPr>
              <a:t>46</a:t>
            </a:fld>
            <a:endParaRPr lang="es-ES" altLang="es-MX">
              <a:solidFill>
                <a:srgbClr val="7030A0"/>
              </a:solidFill>
              <a:latin typeface="Arial Narrow" panose="020B0606020202030204" pitchFamily="34" charset="0"/>
            </a:endParaRPr>
          </a:p>
        </p:txBody>
      </p:sp>
      <p:grpSp>
        <p:nvGrpSpPr>
          <p:cNvPr id="98307" name="Group 3">
            <a:extLst>
              <a:ext uri="{FF2B5EF4-FFF2-40B4-BE49-F238E27FC236}">
                <a16:creationId xmlns:a16="http://schemas.microsoft.com/office/drawing/2014/main" id="{004FDAD9-AD0F-4C6F-B985-945821CA2C81}"/>
              </a:ext>
            </a:extLst>
          </p:cNvPr>
          <p:cNvGrpSpPr>
            <a:grpSpLocks/>
          </p:cNvGrpSpPr>
          <p:nvPr/>
        </p:nvGrpSpPr>
        <p:grpSpPr bwMode="auto">
          <a:xfrm>
            <a:off x="685800" y="1614488"/>
            <a:ext cx="7620000" cy="3100387"/>
            <a:chOff x="432" y="1311"/>
            <a:chExt cx="4800" cy="1953"/>
          </a:xfrm>
        </p:grpSpPr>
        <p:sp>
          <p:nvSpPr>
            <p:cNvPr id="98312" name="Rectangle 4">
              <a:extLst>
                <a:ext uri="{FF2B5EF4-FFF2-40B4-BE49-F238E27FC236}">
                  <a16:creationId xmlns:a16="http://schemas.microsoft.com/office/drawing/2014/main" id="{FC7EBB2D-EF56-4425-B0E4-0C62F2923923}"/>
                </a:ext>
              </a:extLst>
            </p:cNvPr>
            <p:cNvSpPr>
              <a:spLocks noChangeArrowheads="1"/>
            </p:cNvSpPr>
            <p:nvPr/>
          </p:nvSpPr>
          <p:spPr bwMode="auto">
            <a:xfrm>
              <a:off x="432" y="1580"/>
              <a:ext cx="336" cy="205"/>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contourClr>
                <a:schemeClr val="accent1"/>
              </a:contourClr>
            </a:sp3d>
          </p:spPr>
          <p:txBody>
            <a:bodyPr wrap="none" anchor="ctr">
              <a:flatTx/>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2400" b="1">
                  <a:latin typeface="Arial" panose="020B0604020202020204" pitchFamily="34" charset="0"/>
                </a:rPr>
                <a:t>P</a:t>
              </a:r>
              <a:r>
                <a:rPr lang="es-MX" altLang="es-MX" sz="1200" b="1">
                  <a:latin typeface="Arial" panose="020B0604020202020204" pitchFamily="34" charset="0"/>
                </a:rPr>
                <a:t>1</a:t>
              </a:r>
              <a:endParaRPr lang="es-MX" altLang="es-MX" sz="2400" b="1">
                <a:latin typeface="Arial" panose="020B0604020202020204" pitchFamily="34" charset="0"/>
              </a:endParaRPr>
            </a:p>
          </p:txBody>
        </p:sp>
        <p:sp>
          <p:nvSpPr>
            <p:cNvPr id="98313" name="Rectangle 5">
              <a:extLst>
                <a:ext uri="{FF2B5EF4-FFF2-40B4-BE49-F238E27FC236}">
                  <a16:creationId xmlns:a16="http://schemas.microsoft.com/office/drawing/2014/main" id="{274A5A6D-BCF3-453E-9CEE-D572814217C9}"/>
                </a:ext>
              </a:extLst>
            </p:cNvPr>
            <p:cNvSpPr>
              <a:spLocks noChangeArrowheads="1"/>
            </p:cNvSpPr>
            <p:nvPr/>
          </p:nvSpPr>
          <p:spPr bwMode="auto">
            <a:xfrm>
              <a:off x="768" y="1580"/>
              <a:ext cx="336" cy="205"/>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contourClr>
                <a:schemeClr val="accent1"/>
              </a:contourClr>
            </a:sp3d>
          </p:spPr>
          <p:txBody>
            <a:bodyPr wrap="none" anchor="ctr">
              <a:flatTx/>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2400" b="1">
                  <a:latin typeface="Arial" panose="020B0604020202020204" pitchFamily="34" charset="0"/>
                </a:rPr>
                <a:t>P</a:t>
              </a:r>
              <a:r>
                <a:rPr lang="es-MX" altLang="es-MX" sz="1400" b="1">
                  <a:latin typeface="Arial" panose="020B0604020202020204" pitchFamily="34" charset="0"/>
                </a:rPr>
                <a:t>2</a:t>
              </a:r>
              <a:endParaRPr lang="es-MX" altLang="es-MX" sz="2400" b="1">
                <a:latin typeface="Arial" panose="020B0604020202020204" pitchFamily="34" charset="0"/>
              </a:endParaRPr>
            </a:p>
          </p:txBody>
        </p:sp>
        <p:sp>
          <p:nvSpPr>
            <p:cNvPr id="98314" name="Rectangle 6">
              <a:extLst>
                <a:ext uri="{FF2B5EF4-FFF2-40B4-BE49-F238E27FC236}">
                  <a16:creationId xmlns:a16="http://schemas.microsoft.com/office/drawing/2014/main" id="{34420CBD-A705-4A8A-8484-B73B56F4A76B}"/>
                </a:ext>
              </a:extLst>
            </p:cNvPr>
            <p:cNvSpPr>
              <a:spLocks noChangeArrowheads="1"/>
            </p:cNvSpPr>
            <p:nvPr/>
          </p:nvSpPr>
          <p:spPr bwMode="auto">
            <a:xfrm>
              <a:off x="1104" y="1580"/>
              <a:ext cx="336" cy="205"/>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contourClr>
                <a:schemeClr val="accent1"/>
              </a:contourClr>
            </a:sp3d>
          </p:spPr>
          <p:txBody>
            <a:bodyPr wrap="none" anchor="ctr">
              <a:flatTx/>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2400" b="1">
                  <a:latin typeface="Arial" panose="020B0604020202020204" pitchFamily="34" charset="0"/>
                </a:rPr>
                <a:t>d</a:t>
              </a:r>
            </a:p>
          </p:txBody>
        </p:sp>
        <p:sp>
          <p:nvSpPr>
            <p:cNvPr id="98315" name="Rectangle 7">
              <a:extLst>
                <a:ext uri="{FF2B5EF4-FFF2-40B4-BE49-F238E27FC236}">
                  <a16:creationId xmlns:a16="http://schemas.microsoft.com/office/drawing/2014/main" id="{80AB356C-8BB8-4F6A-98FA-76A918DFB380}"/>
                </a:ext>
              </a:extLst>
            </p:cNvPr>
            <p:cNvSpPr>
              <a:spLocks noChangeArrowheads="1"/>
            </p:cNvSpPr>
            <p:nvPr/>
          </p:nvSpPr>
          <p:spPr bwMode="auto">
            <a:xfrm>
              <a:off x="1584" y="1820"/>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2400" b="1">
                  <a:latin typeface="Arial" panose="020B0604020202020204" pitchFamily="34" charset="0"/>
                </a:rPr>
                <a:t>P</a:t>
              </a:r>
              <a:r>
                <a:rPr lang="es-MX" altLang="es-MX" sz="1200" b="1">
                  <a:latin typeface="Arial" panose="020B0604020202020204" pitchFamily="34" charset="0"/>
                </a:rPr>
                <a:t>1</a:t>
              </a:r>
            </a:p>
          </p:txBody>
        </p:sp>
        <p:sp>
          <p:nvSpPr>
            <p:cNvPr id="98316" name="Rectangle 8">
              <a:extLst>
                <a:ext uri="{FF2B5EF4-FFF2-40B4-BE49-F238E27FC236}">
                  <a16:creationId xmlns:a16="http://schemas.microsoft.com/office/drawing/2014/main" id="{DD735DAF-1279-4625-B57D-8AB30504944B}"/>
                </a:ext>
              </a:extLst>
            </p:cNvPr>
            <p:cNvSpPr>
              <a:spLocks noChangeArrowheads="1"/>
            </p:cNvSpPr>
            <p:nvPr/>
          </p:nvSpPr>
          <p:spPr bwMode="auto">
            <a:xfrm>
              <a:off x="2064" y="2278"/>
              <a:ext cx="576" cy="288"/>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contourClr>
                <a:schemeClr val="accent1"/>
              </a:contourClr>
            </a:sp3d>
          </p:spPr>
          <p:txBody>
            <a:bodyPr wrap="none" anchor="ctr">
              <a:flatTx/>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8317" name="AutoShape 9">
              <a:extLst>
                <a:ext uri="{FF2B5EF4-FFF2-40B4-BE49-F238E27FC236}">
                  <a16:creationId xmlns:a16="http://schemas.microsoft.com/office/drawing/2014/main" id="{CE4EB031-4DA9-48E0-B76B-F52091666919}"/>
                </a:ext>
              </a:extLst>
            </p:cNvPr>
            <p:cNvSpPr>
              <a:spLocks/>
            </p:cNvSpPr>
            <p:nvPr/>
          </p:nvSpPr>
          <p:spPr bwMode="auto">
            <a:xfrm>
              <a:off x="1872" y="1826"/>
              <a:ext cx="144" cy="288"/>
            </a:xfrm>
            <a:prstGeom prst="leftBrace">
              <a:avLst>
                <a:gd name="adj1" fmla="val 16667"/>
                <a:gd name="adj2" fmla="val 52681"/>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8318" name="Line 10">
              <a:extLst>
                <a:ext uri="{FF2B5EF4-FFF2-40B4-BE49-F238E27FC236}">
                  <a16:creationId xmlns:a16="http://schemas.microsoft.com/office/drawing/2014/main" id="{6DF85990-0EB8-428A-A37C-A7C04DD33C97}"/>
                </a:ext>
              </a:extLst>
            </p:cNvPr>
            <p:cNvSpPr>
              <a:spLocks noChangeShapeType="1"/>
            </p:cNvSpPr>
            <p:nvPr/>
          </p:nvSpPr>
          <p:spPr bwMode="auto">
            <a:xfrm>
              <a:off x="576" y="1785"/>
              <a:ext cx="0" cy="37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98319" name="Line 11">
              <a:extLst>
                <a:ext uri="{FF2B5EF4-FFF2-40B4-BE49-F238E27FC236}">
                  <a16:creationId xmlns:a16="http://schemas.microsoft.com/office/drawing/2014/main" id="{87891977-AE45-413D-82D2-67AB8BD7D59D}"/>
                </a:ext>
              </a:extLst>
            </p:cNvPr>
            <p:cNvSpPr>
              <a:spLocks noChangeShapeType="1"/>
            </p:cNvSpPr>
            <p:nvPr/>
          </p:nvSpPr>
          <p:spPr bwMode="auto">
            <a:xfrm>
              <a:off x="576" y="2155"/>
              <a:ext cx="14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98320" name="Rectangle 12">
              <a:extLst>
                <a:ext uri="{FF2B5EF4-FFF2-40B4-BE49-F238E27FC236}">
                  <a16:creationId xmlns:a16="http://schemas.microsoft.com/office/drawing/2014/main" id="{1FAF12F4-154F-4643-8932-D0CB91637C41}"/>
                </a:ext>
              </a:extLst>
            </p:cNvPr>
            <p:cNvSpPr>
              <a:spLocks noChangeArrowheads="1"/>
            </p:cNvSpPr>
            <p:nvPr/>
          </p:nvSpPr>
          <p:spPr bwMode="auto">
            <a:xfrm>
              <a:off x="2928" y="2149"/>
              <a:ext cx="3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2400" b="1">
                  <a:latin typeface="Arial" panose="020B0604020202020204" pitchFamily="34" charset="0"/>
                </a:rPr>
                <a:t>P</a:t>
              </a:r>
              <a:r>
                <a:rPr lang="es-MX" altLang="es-MX" sz="1400" b="1">
                  <a:latin typeface="Arial" panose="020B0604020202020204" pitchFamily="34" charset="0"/>
                </a:rPr>
                <a:t>2</a:t>
              </a:r>
              <a:endParaRPr lang="es-MX" altLang="es-MX" sz="1200" b="1">
                <a:latin typeface="Arial" panose="020B0604020202020204" pitchFamily="34" charset="0"/>
              </a:endParaRPr>
            </a:p>
          </p:txBody>
        </p:sp>
        <p:sp>
          <p:nvSpPr>
            <p:cNvPr id="98321" name="AutoShape 13">
              <a:extLst>
                <a:ext uri="{FF2B5EF4-FFF2-40B4-BE49-F238E27FC236}">
                  <a16:creationId xmlns:a16="http://schemas.microsoft.com/office/drawing/2014/main" id="{49158F38-5CFD-43A0-9BE1-2A4B05D29B51}"/>
                </a:ext>
              </a:extLst>
            </p:cNvPr>
            <p:cNvSpPr>
              <a:spLocks/>
            </p:cNvSpPr>
            <p:nvPr/>
          </p:nvSpPr>
          <p:spPr bwMode="auto">
            <a:xfrm>
              <a:off x="3216" y="2155"/>
              <a:ext cx="144" cy="287"/>
            </a:xfrm>
            <a:prstGeom prst="leftBrace">
              <a:avLst>
                <a:gd name="adj1" fmla="val 16609"/>
                <a:gd name="adj2" fmla="val 52681"/>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8322" name="Rectangle 14">
              <a:extLst>
                <a:ext uri="{FF2B5EF4-FFF2-40B4-BE49-F238E27FC236}">
                  <a16:creationId xmlns:a16="http://schemas.microsoft.com/office/drawing/2014/main" id="{D860E15E-6018-4185-A9E9-73E21A9D8FC7}"/>
                </a:ext>
              </a:extLst>
            </p:cNvPr>
            <p:cNvSpPr>
              <a:spLocks noChangeArrowheads="1"/>
            </p:cNvSpPr>
            <p:nvPr/>
          </p:nvSpPr>
          <p:spPr bwMode="auto">
            <a:xfrm>
              <a:off x="4176" y="2519"/>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2400" b="1">
                  <a:latin typeface="Arial" panose="020B0604020202020204" pitchFamily="34" charset="0"/>
                </a:rPr>
                <a:t>d</a:t>
              </a:r>
              <a:endParaRPr lang="es-MX" altLang="es-MX" sz="1200" b="1">
                <a:latin typeface="Arial" panose="020B0604020202020204" pitchFamily="34" charset="0"/>
              </a:endParaRPr>
            </a:p>
          </p:txBody>
        </p:sp>
        <p:sp>
          <p:nvSpPr>
            <p:cNvPr id="98323" name="AutoShape 15">
              <a:extLst>
                <a:ext uri="{FF2B5EF4-FFF2-40B4-BE49-F238E27FC236}">
                  <a16:creationId xmlns:a16="http://schemas.microsoft.com/office/drawing/2014/main" id="{1674EC23-6CE3-4B64-BCCF-55EB0634787A}"/>
                </a:ext>
              </a:extLst>
            </p:cNvPr>
            <p:cNvSpPr>
              <a:spLocks/>
            </p:cNvSpPr>
            <p:nvPr/>
          </p:nvSpPr>
          <p:spPr bwMode="auto">
            <a:xfrm>
              <a:off x="4464" y="2525"/>
              <a:ext cx="144" cy="287"/>
            </a:xfrm>
            <a:prstGeom prst="leftBrace">
              <a:avLst>
                <a:gd name="adj1" fmla="val 16609"/>
                <a:gd name="adj2" fmla="val 52681"/>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8324" name="Line 16">
              <a:extLst>
                <a:ext uri="{FF2B5EF4-FFF2-40B4-BE49-F238E27FC236}">
                  <a16:creationId xmlns:a16="http://schemas.microsoft.com/office/drawing/2014/main" id="{45B08709-32CA-40E0-8944-57F46E36005C}"/>
                </a:ext>
              </a:extLst>
            </p:cNvPr>
            <p:cNvSpPr>
              <a:spLocks noChangeShapeType="1"/>
            </p:cNvSpPr>
            <p:nvPr/>
          </p:nvSpPr>
          <p:spPr bwMode="auto">
            <a:xfrm>
              <a:off x="2688" y="2155"/>
              <a:ext cx="67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98325" name="Line 17">
              <a:extLst>
                <a:ext uri="{FF2B5EF4-FFF2-40B4-BE49-F238E27FC236}">
                  <a16:creationId xmlns:a16="http://schemas.microsoft.com/office/drawing/2014/main" id="{5A1A5FC3-BB07-4818-8946-BEC5B8D579B9}"/>
                </a:ext>
              </a:extLst>
            </p:cNvPr>
            <p:cNvSpPr>
              <a:spLocks noChangeShapeType="1"/>
            </p:cNvSpPr>
            <p:nvPr/>
          </p:nvSpPr>
          <p:spPr bwMode="auto">
            <a:xfrm>
              <a:off x="3984" y="2525"/>
              <a:ext cx="62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98326" name="Text Box 18">
              <a:extLst>
                <a:ext uri="{FF2B5EF4-FFF2-40B4-BE49-F238E27FC236}">
                  <a16:creationId xmlns:a16="http://schemas.microsoft.com/office/drawing/2014/main" id="{0F6F74B8-7B73-4CB5-9273-CD352797F116}"/>
                </a:ext>
              </a:extLst>
            </p:cNvPr>
            <p:cNvSpPr txBox="1">
              <a:spLocks noChangeArrowheads="1"/>
            </p:cNvSpPr>
            <p:nvPr/>
          </p:nvSpPr>
          <p:spPr bwMode="auto">
            <a:xfrm>
              <a:off x="528" y="1311"/>
              <a:ext cx="11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600" b="1">
                  <a:latin typeface="Arial" panose="020B0604020202020204" pitchFamily="34" charset="0"/>
                </a:rPr>
                <a:t>Dirección lógica</a:t>
              </a:r>
            </a:p>
          </p:txBody>
        </p:sp>
        <p:sp>
          <p:nvSpPr>
            <p:cNvPr id="98327" name="Text Box 19">
              <a:extLst>
                <a:ext uri="{FF2B5EF4-FFF2-40B4-BE49-F238E27FC236}">
                  <a16:creationId xmlns:a16="http://schemas.microsoft.com/office/drawing/2014/main" id="{DEBA15F7-C40C-45D1-AAA9-DB65737CF409}"/>
                </a:ext>
              </a:extLst>
            </p:cNvPr>
            <p:cNvSpPr txBox="1">
              <a:spLocks noChangeArrowheads="1"/>
            </p:cNvSpPr>
            <p:nvPr/>
          </p:nvSpPr>
          <p:spPr bwMode="auto">
            <a:xfrm>
              <a:off x="1958" y="2553"/>
              <a:ext cx="115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600" b="1">
                  <a:latin typeface="Arial" panose="020B0604020202020204" pitchFamily="34" charset="0"/>
                </a:rPr>
                <a:t>Tabla de páginas</a:t>
              </a:r>
            </a:p>
            <a:p>
              <a:pPr eaLnBrk="1" hangingPunct="1">
                <a:lnSpc>
                  <a:spcPct val="100000"/>
                </a:lnSpc>
                <a:spcBef>
                  <a:spcPct val="0"/>
                </a:spcBef>
                <a:buFontTx/>
                <a:buNone/>
              </a:pPr>
              <a:r>
                <a:rPr lang="es-MX" altLang="es-MX" sz="1600" b="1">
                  <a:latin typeface="Arial" panose="020B0604020202020204" pitchFamily="34" charset="0"/>
                </a:rPr>
                <a:t>externa</a:t>
              </a:r>
            </a:p>
          </p:txBody>
        </p:sp>
        <p:sp>
          <p:nvSpPr>
            <p:cNvPr id="98328" name="Text Box 20">
              <a:extLst>
                <a:ext uri="{FF2B5EF4-FFF2-40B4-BE49-F238E27FC236}">
                  <a16:creationId xmlns:a16="http://schemas.microsoft.com/office/drawing/2014/main" id="{8F3A1BC5-DCAD-481A-BEFA-B9D6E2393BB7}"/>
                </a:ext>
              </a:extLst>
            </p:cNvPr>
            <p:cNvSpPr txBox="1">
              <a:spLocks noChangeArrowheads="1"/>
            </p:cNvSpPr>
            <p:nvPr/>
          </p:nvSpPr>
          <p:spPr bwMode="auto">
            <a:xfrm>
              <a:off x="3350" y="2881"/>
              <a:ext cx="111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600" b="1">
                  <a:latin typeface="Arial" panose="020B0604020202020204" pitchFamily="34" charset="0"/>
                </a:rPr>
                <a:t>Página de la</a:t>
              </a:r>
            </a:p>
            <a:p>
              <a:pPr eaLnBrk="1" hangingPunct="1">
                <a:lnSpc>
                  <a:spcPct val="100000"/>
                </a:lnSpc>
                <a:spcBef>
                  <a:spcPct val="0"/>
                </a:spcBef>
                <a:buFontTx/>
                <a:buNone/>
              </a:pPr>
              <a:r>
                <a:rPr lang="es-MX" altLang="es-MX" sz="1600" b="1">
                  <a:latin typeface="Arial" panose="020B0604020202020204" pitchFamily="34" charset="0"/>
                </a:rPr>
                <a:t>tabla de páginas</a:t>
              </a:r>
            </a:p>
          </p:txBody>
        </p:sp>
        <p:sp>
          <p:nvSpPr>
            <p:cNvPr id="98329" name="Rectangle 21">
              <a:extLst>
                <a:ext uri="{FF2B5EF4-FFF2-40B4-BE49-F238E27FC236}">
                  <a16:creationId xmlns:a16="http://schemas.microsoft.com/office/drawing/2014/main" id="{572097C6-31FB-4E7C-923D-AA3B066EC07B}"/>
                </a:ext>
              </a:extLst>
            </p:cNvPr>
            <p:cNvSpPr>
              <a:spLocks noChangeArrowheads="1"/>
            </p:cNvSpPr>
            <p:nvPr/>
          </p:nvSpPr>
          <p:spPr bwMode="auto">
            <a:xfrm>
              <a:off x="2064" y="2114"/>
              <a:ext cx="576" cy="164"/>
            </a:xfrm>
            <a:prstGeom prst="rect">
              <a:avLst/>
            </a:prstGeom>
            <a:solidFill>
              <a:schemeClr val="folHlink"/>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folHlink"/>
              </a:extrusionClr>
              <a:contourClr>
                <a:schemeClr val="folHlink"/>
              </a:contourClr>
            </a:sp3d>
          </p:spPr>
          <p:txBody>
            <a:bodyPr wrap="none" anchor="ctr">
              <a:flatTx/>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8330" name="Rectangle 22">
              <a:extLst>
                <a:ext uri="{FF2B5EF4-FFF2-40B4-BE49-F238E27FC236}">
                  <a16:creationId xmlns:a16="http://schemas.microsoft.com/office/drawing/2014/main" id="{EF6A2793-1B15-4E88-BCEF-83A0908C015F}"/>
                </a:ext>
              </a:extLst>
            </p:cNvPr>
            <p:cNvSpPr>
              <a:spLocks noChangeArrowheads="1"/>
            </p:cNvSpPr>
            <p:nvPr/>
          </p:nvSpPr>
          <p:spPr bwMode="auto">
            <a:xfrm>
              <a:off x="2064" y="1826"/>
              <a:ext cx="576" cy="288"/>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contourClr>
                <a:schemeClr val="accent1"/>
              </a:contourClr>
            </a:sp3d>
          </p:spPr>
          <p:txBody>
            <a:bodyPr wrap="none" anchor="ctr">
              <a:flatTx/>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8331" name="Rectangle 23">
              <a:extLst>
                <a:ext uri="{FF2B5EF4-FFF2-40B4-BE49-F238E27FC236}">
                  <a16:creationId xmlns:a16="http://schemas.microsoft.com/office/drawing/2014/main" id="{61D3CAA7-FD16-49E2-9C66-CCEBBFDA51DB}"/>
                </a:ext>
              </a:extLst>
            </p:cNvPr>
            <p:cNvSpPr>
              <a:spLocks noChangeArrowheads="1"/>
            </p:cNvSpPr>
            <p:nvPr/>
          </p:nvSpPr>
          <p:spPr bwMode="auto">
            <a:xfrm>
              <a:off x="3360" y="2612"/>
              <a:ext cx="576" cy="288"/>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contourClr>
                <a:schemeClr val="accent1"/>
              </a:contourClr>
            </a:sp3d>
          </p:spPr>
          <p:txBody>
            <a:bodyPr wrap="none" anchor="ctr">
              <a:flatTx/>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8332" name="Rectangle 24">
              <a:extLst>
                <a:ext uri="{FF2B5EF4-FFF2-40B4-BE49-F238E27FC236}">
                  <a16:creationId xmlns:a16="http://schemas.microsoft.com/office/drawing/2014/main" id="{92E31E91-0DC2-4566-8BFB-8CB676443906}"/>
                </a:ext>
              </a:extLst>
            </p:cNvPr>
            <p:cNvSpPr>
              <a:spLocks noChangeArrowheads="1"/>
            </p:cNvSpPr>
            <p:nvPr/>
          </p:nvSpPr>
          <p:spPr bwMode="auto">
            <a:xfrm>
              <a:off x="3360" y="2448"/>
              <a:ext cx="576" cy="164"/>
            </a:xfrm>
            <a:prstGeom prst="rect">
              <a:avLst/>
            </a:prstGeom>
            <a:solidFill>
              <a:schemeClr val="folHlink"/>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folHlink"/>
              </a:extrusionClr>
              <a:contourClr>
                <a:schemeClr val="folHlink"/>
              </a:contourClr>
            </a:sp3d>
          </p:spPr>
          <p:txBody>
            <a:bodyPr wrap="none" anchor="ctr">
              <a:flatTx/>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8333" name="Rectangle 25">
              <a:extLst>
                <a:ext uri="{FF2B5EF4-FFF2-40B4-BE49-F238E27FC236}">
                  <a16:creationId xmlns:a16="http://schemas.microsoft.com/office/drawing/2014/main" id="{F8D9D41A-455D-45D2-A546-A40EC1B4158D}"/>
                </a:ext>
              </a:extLst>
            </p:cNvPr>
            <p:cNvSpPr>
              <a:spLocks noChangeArrowheads="1"/>
            </p:cNvSpPr>
            <p:nvPr/>
          </p:nvSpPr>
          <p:spPr bwMode="auto">
            <a:xfrm>
              <a:off x="3360" y="2160"/>
              <a:ext cx="576" cy="288"/>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contourClr>
                <a:schemeClr val="accent1"/>
              </a:contourClr>
            </a:sp3d>
          </p:spPr>
          <p:txBody>
            <a:bodyPr wrap="none" anchor="ctr">
              <a:flatTx/>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8334" name="Rectangle 26">
              <a:extLst>
                <a:ext uri="{FF2B5EF4-FFF2-40B4-BE49-F238E27FC236}">
                  <a16:creationId xmlns:a16="http://schemas.microsoft.com/office/drawing/2014/main" id="{CE6F0AF8-F377-45BB-9FB8-38E3D476E95B}"/>
                </a:ext>
              </a:extLst>
            </p:cNvPr>
            <p:cNvSpPr>
              <a:spLocks noChangeArrowheads="1"/>
            </p:cNvSpPr>
            <p:nvPr/>
          </p:nvSpPr>
          <p:spPr bwMode="auto">
            <a:xfrm>
              <a:off x="4656" y="2976"/>
              <a:ext cx="576" cy="288"/>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contourClr>
                <a:schemeClr val="accent1"/>
              </a:contourClr>
            </a:sp3d>
          </p:spPr>
          <p:txBody>
            <a:bodyPr wrap="none" anchor="ctr">
              <a:flatTx/>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8335" name="Rectangle 27">
              <a:extLst>
                <a:ext uri="{FF2B5EF4-FFF2-40B4-BE49-F238E27FC236}">
                  <a16:creationId xmlns:a16="http://schemas.microsoft.com/office/drawing/2014/main" id="{CE760DB4-99B2-4338-8AEB-C88A0D60BACF}"/>
                </a:ext>
              </a:extLst>
            </p:cNvPr>
            <p:cNvSpPr>
              <a:spLocks noChangeArrowheads="1"/>
            </p:cNvSpPr>
            <p:nvPr/>
          </p:nvSpPr>
          <p:spPr bwMode="auto">
            <a:xfrm>
              <a:off x="4656" y="2812"/>
              <a:ext cx="576" cy="164"/>
            </a:xfrm>
            <a:prstGeom prst="rect">
              <a:avLst/>
            </a:prstGeom>
            <a:solidFill>
              <a:schemeClr val="folHlink"/>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folHlink"/>
              </a:extrusionClr>
              <a:contourClr>
                <a:schemeClr val="folHlink"/>
              </a:contourClr>
            </a:sp3d>
          </p:spPr>
          <p:txBody>
            <a:bodyPr wrap="none" anchor="ctr">
              <a:flatTx/>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98336" name="Rectangle 28">
              <a:extLst>
                <a:ext uri="{FF2B5EF4-FFF2-40B4-BE49-F238E27FC236}">
                  <a16:creationId xmlns:a16="http://schemas.microsoft.com/office/drawing/2014/main" id="{2A194BF9-512B-4C95-9320-BAC28C96C654}"/>
                </a:ext>
              </a:extLst>
            </p:cNvPr>
            <p:cNvSpPr>
              <a:spLocks noChangeArrowheads="1"/>
            </p:cNvSpPr>
            <p:nvPr/>
          </p:nvSpPr>
          <p:spPr bwMode="auto">
            <a:xfrm>
              <a:off x="4656" y="2524"/>
              <a:ext cx="576" cy="288"/>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contourClr>
                <a:schemeClr val="accent1"/>
              </a:contourClr>
            </a:sp3d>
          </p:spPr>
          <p:txBody>
            <a:bodyPr wrap="none" anchor="ctr">
              <a:flatTx/>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grpSp>
      <p:sp>
        <p:nvSpPr>
          <p:cNvPr id="98308" name="Rectangle 29">
            <a:extLst>
              <a:ext uri="{FF2B5EF4-FFF2-40B4-BE49-F238E27FC236}">
                <a16:creationId xmlns:a16="http://schemas.microsoft.com/office/drawing/2014/main" id="{9A8560E9-9F26-4984-AD03-FAA610A33436}"/>
              </a:ext>
            </a:extLst>
          </p:cNvPr>
          <p:cNvSpPr>
            <a:spLocks noChangeArrowheads="1"/>
          </p:cNvSpPr>
          <p:nvPr/>
        </p:nvSpPr>
        <p:spPr bwMode="auto">
          <a:xfrm>
            <a:off x="704850" y="4733925"/>
            <a:ext cx="77152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Char char="•"/>
            </a:pPr>
            <a:r>
              <a:rPr lang="es-ES" altLang="es-MX" sz="1800">
                <a:latin typeface="Arial" panose="020B0604020202020204" pitchFamily="34" charset="0"/>
              </a:rPr>
              <a:t>Una dirección lógica se forma de la siguiente manera</a:t>
            </a:r>
          </a:p>
          <a:p>
            <a:pPr lvl="1" eaLnBrk="1" hangingPunct="1">
              <a:lnSpc>
                <a:spcPct val="100000"/>
              </a:lnSpc>
              <a:spcBef>
                <a:spcPct val="20000"/>
              </a:spcBef>
              <a:buFontTx/>
              <a:buChar char="•"/>
            </a:pPr>
            <a:r>
              <a:rPr lang="es-ES" altLang="es-MX" sz="1800">
                <a:solidFill>
                  <a:schemeClr val="tx1"/>
                </a:solidFill>
                <a:latin typeface="Arial" panose="020B0604020202020204" pitchFamily="34" charset="0"/>
              </a:rPr>
              <a:t>P</a:t>
            </a:r>
            <a:r>
              <a:rPr lang="es-ES" altLang="es-MX" sz="1800" baseline="-25000">
                <a:solidFill>
                  <a:schemeClr val="tx1"/>
                </a:solidFill>
                <a:latin typeface="Arial" panose="020B0604020202020204" pitchFamily="34" charset="0"/>
              </a:rPr>
              <a:t>1</a:t>
            </a:r>
            <a:r>
              <a:rPr lang="es-ES" altLang="es-MX" sz="1800">
                <a:solidFill>
                  <a:schemeClr val="tx1"/>
                </a:solidFill>
                <a:latin typeface="Arial" panose="020B0604020202020204" pitchFamily="34" charset="0"/>
              </a:rPr>
              <a:t> es un índice en la tabla de páginas externa</a:t>
            </a:r>
          </a:p>
          <a:p>
            <a:pPr lvl="1" eaLnBrk="1" hangingPunct="1">
              <a:lnSpc>
                <a:spcPct val="100000"/>
              </a:lnSpc>
              <a:spcBef>
                <a:spcPct val="20000"/>
              </a:spcBef>
              <a:buFontTx/>
              <a:buChar char="•"/>
            </a:pPr>
            <a:r>
              <a:rPr lang="es-ES" altLang="es-MX" sz="1800">
                <a:solidFill>
                  <a:schemeClr val="tx1"/>
                </a:solidFill>
                <a:latin typeface="Arial" panose="020B0604020202020204" pitchFamily="34" charset="0"/>
              </a:rPr>
              <a:t>P</a:t>
            </a:r>
            <a:r>
              <a:rPr lang="es-ES" altLang="es-MX" sz="1800" baseline="-25000">
                <a:solidFill>
                  <a:schemeClr val="tx1"/>
                </a:solidFill>
                <a:latin typeface="Arial" panose="020B0604020202020204" pitchFamily="34" charset="0"/>
              </a:rPr>
              <a:t>2</a:t>
            </a:r>
            <a:r>
              <a:rPr lang="es-ES" altLang="es-MX" sz="1800">
                <a:solidFill>
                  <a:schemeClr val="tx1"/>
                </a:solidFill>
                <a:latin typeface="Arial" panose="020B0604020202020204" pitchFamily="34" charset="0"/>
              </a:rPr>
              <a:t> es el desplazamiento dentro de la página de la tabla de páginas externa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32468E7F-EE4C-471B-90FD-F74382C15611}"/>
              </a:ext>
            </a:extLst>
          </p:cNvPr>
          <p:cNvSpPr>
            <a:spLocks noGrp="1" noChangeArrowheads="1"/>
          </p:cNvSpPr>
          <p:nvPr>
            <p:ph type="title"/>
          </p:nvPr>
        </p:nvSpPr>
        <p:spPr/>
        <p:txBody>
          <a:bodyPr/>
          <a:lstStyle/>
          <a:p>
            <a:r>
              <a:rPr lang="es-ES" altLang="es-MX"/>
              <a:t>Esquema de traducción de direcciones</a:t>
            </a:r>
          </a:p>
        </p:txBody>
      </p:sp>
      <p:sp>
        <p:nvSpPr>
          <p:cNvPr id="100355" name="Rectangle 3">
            <a:extLst>
              <a:ext uri="{FF2B5EF4-FFF2-40B4-BE49-F238E27FC236}">
                <a16:creationId xmlns:a16="http://schemas.microsoft.com/office/drawing/2014/main" id="{0968D357-335D-498C-BB83-AAA175659199}"/>
              </a:ext>
            </a:extLst>
          </p:cNvPr>
          <p:cNvSpPr>
            <a:spLocks noGrp="1" noChangeArrowheads="1"/>
          </p:cNvSpPr>
          <p:nvPr>
            <p:ph idx="1"/>
          </p:nvPr>
        </p:nvSpPr>
        <p:spPr>
          <a:xfrm>
            <a:off x="457200" y="1600200"/>
            <a:ext cx="8229600" cy="954088"/>
          </a:xfrm>
        </p:spPr>
        <p:txBody>
          <a:bodyPr/>
          <a:lstStyle/>
          <a:p>
            <a:r>
              <a:rPr lang="es-ES" altLang="es-MX"/>
              <a:t>Esquema de traducción de direcciones para una arquitectura de paginación de dos niveles de 32 bits</a:t>
            </a:r>
          </a:p>
        </p:txBody>
      </p:sp>
      <p:sp>
        <p:nvSpPr>
          <p:cNvPr id="100385" name="Marcador de fecha 1">
            <a:extLst>
              <a:ext uri="{FF2B5EF4-FFF2-40B4-BE49-F238E27FC236}">
                <a16:creationId xmlns:a16="http://schemas.microsoft.com/office/drawing/2014/main" id="{2ACAD782-54ED-4497-8620-8FBFF12F1C6A}"/>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00386" name="Marcador de pie de página 2">
            <a:extLst>
              <a:ext uri="{FF2B5EF4-FFF2-40B4-BE49-F238E27FC236}">
                <a16:creationId xmlns:a16="http://schemas.microsoft.com/office/drawing/2014/main" id="{169F54CE-A052-43AA-B7BA-8107CAB542E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00387" name="Marcador de número de diapositiva 3">
            <a:extLst>
              <a:ext uri="{FF2B5EF4-FFF2-40B4-BE49-F238E27FC236}">
                <a16:creationId xmlns:a16="http://schemas.microsoft.com/office/drawing/2014/main" id="{011082E6-5A54-4FB1-84C0-A4E86C3D4B6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D18C72A-1B5D-40DF-859D-349F4128711A}" type="slidenum">
              <a:rPr lang="es-ES" altLang="es-MX">
                <a:solidFill>
                  <a:srgbClr val="7030A0"/>
                </a:solidFill>
                <a:latin typeface="Arial Narrow" panose="020B0606020202030204" pitchFamily="34" charset="0"/>
              </a:rPr>
              <a:pPr fontAlgn="base">
                <a:spcBef>
                  <a:spcPct val="0"/>
                </a:spcBef>
                <a:spcAft>
                  <a:spcPct val="0"/>
                </a:spcAft>
              </a:pPr>
              <a:t>47</a:t>
            </a:fld>
            <a:endParaRPr lang="es-ES" altLang="es-MX">
              <a:solidFill>
                <a:srgbClr val="7030A0"/>
              </a:solidFill>
              <a:latin typeface="Arial Narrow" panose="020B0606020202030204" pitchFamily="34" charset="0"/>
            </a:endParaRPr>
          </a:p>
        </p:txBody>
      </p:sp>
      <p:sp>
        <p:nvSpPr>
          <p:cNvPr id="100356" name="Rectangle 6">
            <a:extLst>
              <a:ext uri="{FF2B5EF4-FFF2-40B4-BE49-F238E27FC236}">
                <a16:creationId xmlns:a16="http://schemas.microsoft.com/office/drawing/2014/main" id="{7114FF99-EC8A-4B60-984F-B18366C2EB5C}"/>
              </a:ext>
            </a:extLst>
          </p:cNvPr>
          <p:cNvSpPr>
            <a:spLocks noChangeArrowheads="1"/>
          </p:cNvSpPr>
          <p:nvPr/>
        </p:nvSpPr>
        <p:spPr bwMode="auto">
          <a:xfrm>
            <a:off x="914400" y="2493963"/>
            <a:ext cx="481013" cy="382587"/>
          </a:xfrm>
          <a:prstGeom prst="rect">
            <a:avLst/>
          </a:prstGeom>
          <a:solidFill>
            <a:srgbClr val="0080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400" b="1">
                <a:solidFill>
                  <a:schemeClr val="bg1"/>
                </a:solidFill>
                <a:latin typeface="Arial" panose="020B0604020202020204" pitchFamily="34" charset="0"/>
              </a:rPr>
              <a:t>S</a:t>
            </a:r>
            <a:r>
              <a:rPr lang="es-ES" altLang="es-MX" sz="1400" b="1" baseline="-25000">
                <a:solidFill>
                  <a:schemeClr val="bg1"/>
                </a:solidFill>
                <a:latin typeface="Arial" panose="020B0604020202020204" pitchFamily="34" charset="0"/>
              </a:rPr>
              <a:t>1</a:t>
            </a:r>
          </a:p>
        </p:txBody>
      </p:sp>
      <p:sp>
        <p:nvSpPr>
          <p:cNvPr id="100357" name="Rectangle 7">
            <a:extLst>
              <a:ext uri="{FF2B5EF4-FFF2-40B4-BE49-F238E27FC236}">
                <a16:creationId xmlns:a16="http://schemas.microsoft.com/office/drawing/2014/main" id="{CF4E2353-39B5-4381-BF17-A82155F07738}"/>
              </a:ext>
            </a:extLst>
          </p:cNvPr>
          <p:cNvSpPr>
            <a:spLocks noChangeArrowheads="1"/>
          </p:cNvSpPr>
          <p:nvPr/>
        </p:nvSpPr>
        <p:spPr bwMode="auto">
          <a:xfrm>
            <a:off x="1400175" y="2498725"/>
            <a:ext cx="481013" cy="368300"/>
          </a:xfrm>
          <a:prstGeom prst="rect">
            <a:avLst/>
          </a:prstGeom>
          <a:solidFill>
            <a:schemeClr val="tx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400" b="1">
                <a:solidFill>
                  <a:schemeClr val="bg1"/>
                </a:solidFill>
                <a:latin typeface="Arial" panose="020B0604020202020204" pitchFamily="34" charset="0"/>
              </a:rPr>
              <a:t>S</a:t>
            </a:r>
            <a:r>
              <a:rPr lang="es-ES" altLang="es-MX" sz="1400" b="1" baseline="-25000">
                <a:solidFill>
                  <a:schemeClr val="bg1"/>
                </a:solidFill>
                <a:latin typeface="Arial" panose="020B0604020202020204" pitchFamily="34" charset="0"/>
              </a:rPr>
              <a:t>2</a:t>
            </a:r>
          </a:p>
        </p:txBody>
      </p:sp>
      <p:sp>
        <p:nvSpPr>
          <p:cNvPr id="100358" name="Rectangle 8">
            <a:extLst>
              <a:ext uri="{FF2B5EF4-FFF2-40B4-BE49-F238E27FC236}">
                <a16:creationId xmlns:a16="http://schemas.microsoft.com/office/drawing/2014/main" id="{4634E78F-4062-4615-B972-5FB5AD033F2B}"/>
              </a:ext>
            </a:extLst>
          </p:cNvPr>
          <p:cNvSpPr>
            <a:spLocks noChangeArrowheads="1"/>
          </p:cNvSpPr>
          <p:nvPr/>
        </p:nvSpPr>
        <p:spPr bwMode="auto">
          <a:xfrm>
            <a:off x="1870075" y="2498725"/>
            <a:ext cx="481013" cy="366713"/>
          </a:xfrm>
          <a:prstGeom prst="rect">
            <a:avLst/>
          </a:prstGeom>
          <a:solidFill>
            <a:schemeClr val="accent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400" b="1">
                <a:solidFill>
                  <a:schemeClr val="bg1"/>
                </a:solidFill>
                <a:latin typeface="Arial" panose="020B0604020202020204" pitchFamily="34" charset="0"/>
              </a:rPr>
              <a:t>d</a:t>
            </a:r>
            <a:r>
              <a:rPr lang="es-ES" altLang="es-MX" sz="1400" b="1" baseline="-25000">
                <a:solidFill>
                  <a:schemeClr val="bg1"/>
                </a:solidFill>
                <a:latin typeface="Arial" panose="020B0604020202020204" pitchFamily="34" charset="0"/>
              </a:rPr>
              <a:t>1</a:t>
            </a:r>
          </a:p>
        </p:txBody>
      </p:sp>
      <p:sp>
        <p:nvSpPr>
          <p:cNvPr id="100359" name="Rectangle 9">
            <a:extLst>
              <a:ext uri="{FF2B5EF4-FFF2-40B4-BE49-F238E27FC236}">
                <a16:creationId xmlns:a16="http://schemas.microsoft.com/office/drawing/2014/main" id="{005EDEA4-3CAB-4D81-B314-CCD73CF8A02B}"/>
              </a:ext>
            </a:extLst>
          </p:cNvPr>
          <p:cNvSpPr>
            <a:spLocks noChangeArrowheads="1"/>
          </p:cNvSpPr>
          <p:nvPr/>
        </p:nvSpPr>
        <p:spPr bwMode="auto">
          <a:xfrm>
            <a:off x="2355850" y="2500313"/>
            <a:ext cx="481013" cy="369887"/>
          </a:xfrm>
          <a:prstGeom prst="rect">
            <a:avLst/>
          </a:prstGeom>
          <a:solidFill>
            <a:srgbClr val="0000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400" b="1">
                <a:solidFill>
                  <a:schemeClr val="bg1"/>
                </a:solidFill>
                <a:latin typeface="Arial" panose="020B0604020202020204" pitchFamily="34" charset="0"/>
              </a:rPr>
              <a:t>d</a:t>
            </a:r>
            <a:r>
              <a:rPr lang="es-ES" altLang="es-MX" sz="1400" b="1" baseline="-25000">
                <a:solidFill>
                  <a:schemeClr val="bg1"/>
                </a:solidFill>
                <a:latin typeface="Arial" panose="020B0604020202020204" pitchFamily="34" charset="0"/>
              </a:rPr>
              <a:t>2</a:t>
            </a:r>
          </a:p>
        </p:txBody>
      </p:sp>
      <p:sp>
        <p:nvSpPr>
          <p:cNvPr id="100360" name="Rectangle 11">
            <a:extLst>
              <a:ext uri="{FF2B5EF4-FFF2-40B4-BE49-F238E27FC236}">
                <a16:creationId xmlns:a16="http://schemas.microsoft.com/office/drawing/2014/main" id="{D9A0E5E0-CCF2-4F7E-BAB5-9E1DE5A586A2}"/>
              </a:ext>
            </a:extLst>
          </p:cNvPr>
          <p:cNvSpPr>
            <a:spLocks noChangeArrowheads="1"/>
          </p:cNvSpPr>
          <p:nvPr/>
        </p:nvSpPr>
        <p:spPr bwMode="auto">
          <a:xfrm>
            <a:off x="1938338" y="3328988"/>
            <a:ext cx="914400" cy="1019175"/>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0361" name="Rectangle 16">
            <a:extLst>
              <a:ext uri="{FF2B5EF4-FFF2-40B4-BE49-F238E27FC236}">
                <a16:creationId xmlns:a16="http://schemas.microsoft.com/office/drawing/2014/main" id="{BDFB9383-BA6E-46C1-A427-98350C3AF933}"/>
              </a:ext>
            </a:extLst>
          </p:cNvPr>
          <p:cNvSpPr>
            <a:spLocks noChangeArrowheads="1"/>
          </p:cNvSpPr>
          <p:nvPr/>
        </p:nvSpPr>
        <p:spPr bwMode="auto">
          <a:xfrm>
            <a:off x="3511550" y="3813175"/>
            <a:ext cx="914400" cy="1019175"/>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0362" name="Rectangle 20">
            <a:extLst>
              <a:ext uri="{FF2B5EF4-FFF2-40B4-BE49-F238E27FC236}">
                <a16:creationId xmlns:a16="http://schemas.microsoft.com/office/drawing/2014/main" id="{902D0C7B-8B05-4184-824A-1F526CDBC2FD}"/>
              </a:ext>
            </a:extLst>
          </p:cNvPr>
          <p:cNvSpPr>
            <a:spLocks noChangeArrowheads="1"/>
          </p:cNvSpPr>
          <p:nvPr/>
        </p:nvSpPr>
        <p:spPr bwMode="auto">
          <a:xfrm>
            <a:off x="5183188" y="4279900"/>
            <a:ext cx="912812" cy="1019175"/>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0363" name="Rectangle 24">
            <a:extLst>
              <a:ext uri="{FF2B5EF4-FFF2-40B4-BE49-F238E27FC236}">
                <a16:creationId xmlns:a16="http://schemas.microsoft.com/office/drawing/2014/main" id="{D1BA4696-76C6-4F2E-A36D-59DCFFE55A68}"/>
              </a:ext>
            </a:extLst>
          </p:cNvPr>
          <p:cNvSpPr>
            <a:spLocks noChangeArrowheads="1"/>
          </p:cNvSpPr>
          <p:nvPr/>
        </p:nvSpPr>
        <p:spPr bwMode="auto">
          <a:xfrm>
            <a:off x="6872288" y="4751388"/>
            <a:ext cx="912812" cy="1017587"/>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0364" name="Line 27">
            <a:extLst>
              <a:ext uri="{FF2B5EF4-FFF2-40B4-BE49-F238E27FC236}">
                <a16:creationId xmlns:a16="http://schemas.microsoft.com/office/drawing/2014/main" id="{9ABF0EA2-3E9F-4EC3-AD89-AC2A6D90172A}"/>
              </a:ext>
            </a:extLst>
          </p:cNvPr>
          <p:cNvSpPr>
            <a:spLocks noChangeShapeType="1"/>
          </p:cNvSpPr>
          <p:nvPr/>
        </p:nvSpPr>
        <p:spPr bwMode="auto">
          <a:xfrm>
            <a:off x="2828925" y="3810000"/>
            <a:ext cx="6905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00365" name="Line 28">
            <a:extLst>
              <a:ext uri="{FF2B5EF4-FFF2-40B4-BE49-F238E27FC236}">
                <a16:creationId xmlns:a16="http://schemas.microsoft.com/office/drawing/2014/main" id="{F5B7D203-A864-4EBC-B66E-DEF045850F0F}"/>
              </a:ext>
            </a:extLst>
          </p:cNvPr>
          <p:cNvSpPr>
            <a:spLocks noChangeShapeType="1"/>
          </p:cNvSpPr>
          <p:nvPr/>
        </p:nvSpPr>
        <p:spPr bwMode="auto">
          <a:xfrm>
            <a:off x="4449763" y="4268788"/>
            <a:ext cx="6905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00366" name="Line 29">
            <a:extLst>
              <a:ext uri="{FF2B5EF4-FFF2-40B4-BE49-F238E27FC236}">
                <a16:creationId xmlns:a16="http://schemas.microsoft.com/office/drawing/2014/main" id="{085A79ED-D905-44A9-97D7-E736C980962F}"/>
              </a:ext>
            </a:extLst>
          </p:cNvPr>
          <p:cNvSpPr>
            <a:spLocks noChangeShapeType="1"/>
          </p:cNvSpPr>
          <p:nvPr/>
        </p:nvSpPr>
        <p:spPr bwMode="auto">
          <a:xfrm>
            <a:off x="6115050" y="4760913"/>
            <a:ext cx="6921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00367" name="AutoShape 30">
            <a:extLst>
              <a:ext uri="{FF2B5EF4-FFF2-40B4-BE49-F238E27FC236}">
                <a16:creationId xmlns:a16="http://schemas.microsoft.com/office/drawing/2014/main" id="{9303B040-4080-4CDE-B856-DCADE4DF6F1C}"/>
              </a:ext>
            </a:extLst>
          </p:cNvPr>
          <p:cNvSpPr>
            <a:spLocks/>
          </p:cNvSpPr>
          <p:nvPr/>
        </p:nvSpPr>
        <p:spPr bwMode="auto">
          <a:xfrm>
            <a:off x="1717675" y="3317875"/>
            <a:ext cx="87313" cy="328613"/>
          </a:xfrm>
          <a:prstGeom prst="leftBrace">
            <a:avLst>
              <a:gd name="adj1" fmla="val 3136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0368" name="AutoShape 31">
            <a:extLst>
              <a:ext uri="{FF2B5EF4-FFF2-40B4-BE49-F238E27FC236}">
                <a16:creationId xmlns:a16="http://schemas.microsoft.com/office/drawing/2014/main" id="{25A736C9-0B31-49A0-8BE9-C2294887D284}"/>
              </a:ext>
            </a:extLst>
          </p:cNvPr>
          <p:cNvSpPr>
            <a:spLocks/>
          </p:cNvSpPr>
          <p:nvPr/>
        </p:nvSpPr>
        <p:spPr bwMode="auto">
          <a:xfrm>
            <a:off x="3314700" y="3836988"/>
            <a:ext cx="85725" cy="328612"/>
          </a:xfrm>
          <a:prstGeom prst="leftBrace">
            <a:avLst>
              <a:gd name="adj1" fmla="val 319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0369" name="AutoShape 32">
            <a:extLst>
              <a:ext uri="{FF2B5EF4-FFF2-40B4-BE49-F238E27FC236}">
                <a16:creationId xmlns:a16="http://schemas.microsoft.com/office/drawing/2014/main" id="{3A2A928F-711A-42EA-A70F-6317F068B53A}"/>
              </a:ext>
            </a:extLst>
          </p:cNvPr>
          <p:cNvSpPr>
            <a:spLocks/>
          </p:cNvSpPr>
          <p:nvPr/>
        </p:nvSpPr>
        <p:spPr bwMode="auto">
          <a:xfrm>
            <a:off x="4981575" y="4305300"/>
            <a:ext cx="85725" cy="328613"/>
          </a:xfrm>
          <a:prstGeom prst="leftBrace">
            <a:avLst>
              <a:gd name="adj1" fmla="val 319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0370" name="AutoShape 33">
            <a:extLst>
              <a:ext uri="{FF2B5EF4-FFF2-40B4-BE49-F238E27FC236}">
                <a16:creationId xmlns:a16="http://schemas.microsoft.com/office/drawing/2014/main" id="{2A31B5BC-65EE-48FC-9266-3B37B43657C9}"/>
              </a:ext>
            </a:extLst>
          </p:cNvPr>
          <p:cNvSpPr>
            <a:spLocks/>
          </p:cNvSpPr>
          <p:nvPr/>
        </p:nvSpPr>
        <p:spPr bwMode="auto">
          <a:xfrm>
            <a:off x="6684963" y="4786313"/>
            <a:ext cx="85725" cy="328612"/>
          </a:xfrm>
          <a:prstGeom prst="leftBrace">
            <a:avLst>
              <a:gd name="adj1" fmla="val 319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0371" name="Text Box 34">
            <a:extLst>
              <a:ext uri="{FF2B5EF4-FFF2-40B4-BE49-F238E27FC236}">
                <a16:creationId xmlns:a16="http://schemas.microsoft.com/office/drawing/2014/main" id="{09FF87B8-23F4-411A-9839-3405C21A3DF7}"/>
              </a:ext>
            </a:extLst>
          </p:cNvPr>
          <p:cNvSpPr txBox="1">
            <a:spLocks noChangeArrowheads="1"/>
          </p:cNvSpPr>
          <p:nvPr/>
        </p:nvSpPr>
        <p:spPr bwMode="auto">
          <a:xfrm>
            <a:off x="1422400" y="3338513"/>
            <a:ext cx="366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400">
                <a:latin typeface="Arial" panose="020B0604020202020204" pitchFamily="34" charset="0"/>
              </a:rPr>
              <a:t>S</a:t>
            </a:r>
            <a:r>
              <a:rPr lang="es-ES" altLang="es-MX" sz="1400" baseline="-25000">
                <a:latin typeface="Arial" panose="020B0604020202020204" pitchFamily="34" charset="0"/>
              </a:rPr>
              <a:t>1</a:t>
            </a:r>
          </a:p>
        </p:txBody>
      </p:sp>
      <p:sp>
        <p:nvSpPr>
          <p:cNvPr id="100372" name="Text Box 35">
            <a:extLst>
              <a:ext uri="{FF2B5EF4-FFF2-40B4-BE49-F238E27FC236}">
                <a16:creationId xmlns:a16="http://schemas.microsoft.com/office/drawing/2014/main" id="{9DAAFE37-20F1-47FA-A13A-F16B10020CDC}"/>
              </a:ext>
            </a:extLst>
          </p:cNvPr>
          <p:cNvSpPr txBox="1">
            <a:spLocks noChangeArrowheads="1"/>
          </p:cNvSpPr>
          <p:nvPr/>
        </p:nvSpPr>
        <p:spPr bwMode="auto">
          <a:xfrm>
            <a:off x="2955925" y="3903663"/>
            <a:ext cx="366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400">
                <a:latin typeface="Arial" panose="020B0604020202020204" pitchFamily="34" charset="0"/>
              </a:rPr>
              <a:t>S</a:t>
            </a:r>
            <a:r>
              <a:rPr lang="es-ES" altLang="es-MX" sz="1400" baseline="-25000">
                <a:latin typeface="Arial" panose="020B0604020202020204" pitchFamily="34" charset="0"/>
              </a:rPr>
              <a:t>2</a:t>
            </a:r>
          </a:p>
        </p:txBody>
      </p:sp>
      <p:sp>
        <p:nvSpPr>
          <p:cNvPr id="100373" name="Text Box 36">
            <a:extLst>
              <a:ext uri="{FF2B5EF4-FFF2-40B4-BE49-F238E27FC236}">
                <a16:creationId xmlns:a16="http://schemas.microsoft.com/office/drawing/2014/main" id="{090A500A-8D38-4684-890E-9380C3C7DA90}"/>
              </a:ext>
            </a:extLst>
          </p:cNvPr>
          <p:cNvSpPr txBox="1">
            <a:spLocks noChangeArrowheads="1"/>
          </p:cNvSpPr>
          <p:nvPr/>
        </p:nvSpPr>
        <p:spPr bwMode="auto">
          <a:xfrm>
            <a:off x="4562475" y="4360863"/>
            <a:ext cx="346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400">
                <a:latin typeface="Arial" panose="020B0604020202020204" pitchFamily="34" charset="0"/>
              </a:rPr>
              <a:t>d</a:t>
            </a:r>
            <a:r>
              <a:rPr lang="es-ES" altLang="es-MX" sz="1400" baseline="-25000">
                <a:latin typeface="Arial" panose="020B0604020202020204" pitchFamily="34" charset="0"/>
              </a:rPr>
              <a:t>1</a:t>
            </a:r>
          </a:p>
        </p:txBody>
      </p:sp>
      <p:sp>
        <p:nvSpPr>
          <p:cNvPr id="100374" name="Text Box 37">
            <a:extLst>
              <a:ext uri="{FF2B5EF4-FFF2-40B4-BE49-F238E27FC236}">
                <a16:creationId xmlns:a16="http://schemas.microsoft.com/office/drawing/2014/main" id="{115FC69C-04B0-4B41-A246-3EEC8432F39D}"/>
              </a:ext>
            </a:extLst>
          </p:cNvPr>
          <p:cNvSpPr txBox="1">
            <a:spLocks noChangeArrowheads="1"/>
          </p:cNvSpPr>
          <p:nvPr/>
        </p:nvSpPr>
        <p:spPr bwMode="auto">
          <a:xfrm>
            <a:off x="6303963" y="4829175"/>
            <a:ext cx="346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400">
                <a:latin typeface="Arial" panose="020B0604020202020204" pitchFamily="34" charset="0"/>
              </a:rPr>
              <a:t>d</a:t>
            </a:r>
            <a:r>
              <a:rPr lang="es-ES" altLang="es-MX" sz="1400" baseline="-25000">
                <a:latin typeface="Arial" panose="020B0604020202020204" pitchFamily="34" charset="0"/>
              </a:rPr>
              <a:t>2</a:t>
            </a:r>
          </a:p>
        </p:txBody>
      </p:sp>
      <p:sp>
        <p:nvSpPr>
          <p:cNvPr id="100375" name="Text Box 39">
            <a:extLst>
              <a:ext uri="{FF2B5EF4-FFF2-40B4-BE49-F238E27FC236}">
                <a16:creationId xmlns:a16="http://schemas.microsoft.com/office/drawing/2014/main" id="{FED8DC25-2C60-46E5-8574-B7CD7F08E458}"/>
              </a:ext>
            </a:extLst>
          </p:cNvPr>
          <p:cNvSpPr txBox="1">
            <a:spLocks noChangeArrowheads="1"/>
          </p:cNvSpPr>
          <p:nvPr/>
        </p:nvSpPr>
        <p:spPr bwMode="auto">
          <a:xfrm>
            <a:off x="1670050" y="4427538"/>
            <a:ext cx="16049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400">
                <a:latin typeface="Arial" panose="020B0604020202020204" pitchFamily="34" charset="0"/>
              </a:rPr>
              <a:t>Tabla de páginas para la tabla de segmentos</a:t>
            </a:r>
          </a:p>
        </p:txBody>
      </p:sp>
      <p:sp>
        <p:nvSpPr>
          <p:cNvPr id="100376" name="Text Box 40">
            <a:extLst>
              <a:ext uri="{FF2B5EF4-FFF2-40B4-BE49-F238E27FC236}">
                <a16:creationId xmlns:a16="http://schemas.microsoft.com/office/drawing/2014/main" id="{EAD77FF2-A7BE-4212-AEAE-ECC46FEB82E4}"/>
              </a:ext>
            </a:extLst>
          </p:cNvPr>
          <p:cNvSpPr txBox="1">
            <a:spLocks noChangeArrowheads="1"/>
          </p:cNvSpPr>
          <p:nvPr/>
        </p:nvSpPr>
        <p:spPr bwMode="auto">
          <a:xfrm>
            <a:off x="3278188" y="4818063"/>
            <a:ext cx="16049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400">
                <a:latin typeface="Arial" panose="020B0604020202020204" pitchFamily="34" charset="0"/>
              </a:rPr>
              <a:t>Página de tabla de segmentos</a:t>
            </a:r>
          </a:p>
        </p:txBody>
      </p:sp>
      <p:sp>
        <p:nvSpPr>
          <p:cNvPr id="100377" name="Text Box 41">
            <a:extLst>
              <a:ext uri="{FF2B5EF4-FFF2-40B4-BE49-F238E27FC236}">
                <a16:creationId xmlns:a16="http://schemas.microsoft.com/office/drawing/2014/main" id="{D1B01DD3-7159-4D69-B245-B3C79A786DD0}"/>
              </a:ext>
            </a:extLst>
          </p:cNvPr>
          <p:cNvSpPr txBox="1">
            <a:spLocks noChangeArrowheads="1"/>
          </p:cNvSpPr>
          <p:nvPr/>
        </p:nvSpPr>
        <p:spPr bwMode="auto">
          <a:xfrm>
            <a:off x="5006975" y="5253038"/>
            <a:ext cx="16049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400">
                <a:latin typeface="Arial" panose="020B0604020202020204" pitchFamily="34" charset="0"/>
              </a:rPr>
              <a:t>Tabla de páginas para segmento</a:t>
            </a:r>
          </a:p>
        </p:txBody>
      </p:sp>
      <p:sp>
        <p:nvSpPr>
          <p:cNvPr id="100378" name="Text Box 42">
            <a:extLst>
              <a:ext uri="{FF2B5EF4-FFF2-40B4-BE49-F238E27FC236}">
                <a16:creationId xmlns:a16="http://schemas.microsoft.com/office/drawing/2014/main" id="{E8969A01-0368-4799-AC1B-81B12EAB7D19}"/>
              </a:ext>
            </a:extLst>
          </p:cNvPr>
          <p:cNvSpPr txBox="1">
            <a:spLocks noChangeArrowheads="1"/>
          </p:cNvSpPr>
          <p:nvPr/>
        </p:nvSpPr>
        <p:spPr bwMode="auto">
          <a:xfrm>
            <a:off x="6805613" y="5786438"/>
            <a:ext cx="11826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400">
                <a:latin typeface="Arial" panose="020B0604020202020204" pitchFamily="34" charset="0"/>
              </a:rPr>
              <a:t>Página del segmento</a:t>
            </a:r>
          </a:p>
        </p:txBody>
      </p:sp>
      <p:sp>
        <p:nvSpPr>
          <p:cNvPr id="100379" name="Line 43">
            <a:extLst>
              <a:ext uri="{FF2B5EF4-FFF2-40B4-BE49-F238E27FC236}">
                <a16:creationId xmlns:a16="http://schemas.microsoft.com/office/drawing/2014/main" id="{F64F5201-AB1E-4575-A9CD-8BDB401D43BE}"/>
              </a:ext>
            </a:extLst>
          </p:cNvPr>
          <p:cNvSpPr>
            <a:spLocks noChangeShapeType="1"/>
          </p:cNvSpPr>
          <p:nvPr/>
        </p:nvSpPr>
        <p:spPr bwMode="auto">
          <a:xfrm>
            <a:off x="1125538" y="2849563"/>
            <a:ext cx="0" cy="925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00380" name="Line 44">
            <a:extLst>
              <a:ext uri="{FF2B5EF4-FFF2-40B4-BE49-F238E27FC236}">
                <a16:creationId xmlns:a16="http://schemas.microsoft.com/office/drawing/2014/main" id="{D78D69FA-869B-45A3-B9F6-BE829E1CCE77}"/>
              </a:ext>
            </a:extLst>
          </p:cNvPr>
          <p:cNvSpPr>
            <a:spLocks noChangeShapeType="1"/>
          </p:cNvSpPr>
          <p:nvPr/>
        </p:nvSpPr>
        <p:spPr bwMode="auto">
          <a:xfrm>
            <a:off x="1125538" y="3786188"/>
            <a:ext cx="788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00381" name="Rectangle 47">
            <a:extLst>
              <a:ext uri="{FF2B5EF4-FFF2-40B4-BE49-F238E27FC236}">
                <a16:creationId xmlns:a16="http://schemas.microsoft.com/office/drawing/2014/main" id="{38CBAECE-A48D-4880-B1C6-19D862D43A11}"/>
              </a:ext>
            </a:extLst>
          </p:cNvPr>
          <p:cNvSpPr>
            <a:spLocks noChangeArrowheads="1"/>
          </p:cNvSpPr>
          <p:nvPr/>
        </p:nvSpPr>
        <p:spPr bwMode="auto">
          <a:xfrm>
            <a:off x="1935163" y="3678238"/>
            <a:ext cx="914400" cy="212725"/>
          </a:xfrm>
          <a:prstGeom prst="rect">
            <a:avLst/>
          </a:prstGeom>
          <a:solidFill>
            <a:srgbClr val="008000"/>
          </a:solidFill>
          <a:ln w="9525" algn="ctr">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0382" name="Rectangle 48">
            <a:extLst>
              <a:ext uri="{FF2B5EF4-FFF2-40B4-BE49-F238E27FC236}">
                <a16:creationId xmlns:a16="http://schemas.microsoft.com/office/drawing/2014/main" id="{D4AB8399-A28E-4A87-9B4E-5751A3F981B6}"/>
              </a:ext>
            </a:extLst>
          </p:cNvPr>
          <p:cNvSpPr>
            <a:spLocks noChangeArrowheads="1"/>
          </p:cNvSpPr>
          <p:nvPr/>
        </p:nvSpPr>
        <p:spPr bwMode="auto">
          <a:xfrm>
            <a:off x="3517900" y="4160838"/>
            <a:ext cx="914400" cy="212725"/>
          </a:xfrm>
          <a:prstGeom prst="rect">
            <a:avLst/>
          </a:prstGeom>
          <a:solidFill>
            <a:schemeClr val="tx2"/>
          </a:solidFill>
          <a:ln w="9525" algn="ctr">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0383" name="Rectangle 49">
            <a:extLst>
              <a:ext uri="{FF2B5EF4-FFF2-40B4-BE49-F238E27FC236}">
                <a16:creationId xmlns:a16="http://schemas.microsoft.com/office/drawing/2014/main" id="{7AE33BA0-1D30-40D1-AE3C-BFE7FAFDC563}"/>
              </a:ext>
            </a:extLst>
          </p:cNvPr>
          <p:cNvSpPr>
            <a:spLocks noChangeArrowheads="1"/>
          </p:cNvSpPr>
          <p:nvPr/>
        </p:nvSpPr>
        <p:spPr bwMode="auto">
          <a:xfrm>
            <a:off x="5183188" y="4673600"/>
            <a:ext cx="914400" cy="212725"/>
          </a:xfrm>
          <a:prstGeom prst="rect">
            <a:avLst/>
          </a:prstGeom>
          <a:solidFill>
            <a:schemeClr val="accent2"/>
          </a:solidFill>
          <a:ln w="9525" algn="ctr">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0384" name="Rectangle 50">
            <a:extLst>
              <a:ext uri="{FF2B5EF4-FFF2-40B4-BE49-F238E27FC236}">
                <a16:creationId xmlns:a16="http://schemas.microsoft.com/office/drawing/2014/main" id="{9DF10464-EA52-42DF-8A35-F08F8CD20EAA}"/>
              </a:ext>
            </a:extLst>
          </p:cNvPr>
          <p:cNvSpPr>
            <a:spLocks noChangeArrowheads="1"/>
          </p:cNvSpPr>
          <p:nvPr/>
        </p:nvSpPr>
        <p:spPr bwMode="auto">
          <a:xfrm>
            <a:off x="6880225" y="5126038"/>
            <a:ext cx="914400" cy="212725"/>
          </a:xfrm>
          <a:prstGeom prst="rect">
            <a:avLst/>
          </a:prstGeom>
          <a:solidFill>
            <a:srgbClr val="000000"/>
          </a:solidFill>
          <a:ln w="9525" algn="ctr">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160B2555-9869-44F7-8676-52C39C92E414}"/>
              </a:ext>
            </a:extLst>
          </p:cNvPr>
          <p:cNvSpPr>
            <a:spLocks noGrp="1" noChangeArrowheads="1"/>
          </p:cNvSpPr>
          <p:nvPr>
            <p:ph type="title"/>
          </p:nvPr>
        </p:nvSpPr>
        <p:spPr/>
        <p:txBody>
          <a:bodyPr/>
          <a:lstStyle/>
          <a:p>
            <a:r>
              <a:rPr lang="es-ES" altLang="es-MX"/>
              <a:t>Paginación multinivel y rendimiento</a:t>
            </a:r>
          </a:p>
        </p:txBody>
      </p:sp>
      <p:sp>
        <p:nvSpPr>
          <p:cNvPr id="84995" name="Rectangle 3">
            <a:extLst>
              <a:ext uri="{FF2B5EF4-FFF2-40B4-BE49-F238E27FC236}">
                <a16:creationId xmlns:a16="http://schemas.microsoft.com/office/drawing/2014/main" id="{B83DC145-14BF-44BE-BCA4-9C4EAED37CCC}"/>
              </a:ext>
            </a:extLst>
          </p:cNvPr>
          <p:cNvSpPr>
            <a:spLocks noGrp="1" noChangeArrowheads="1"/>
          </p:cNvSpPr>
          <p:nvPr>
            <p:ph idx="1"/>
          </p:nvPr>
        </p:nvSpPr>
        <p:spPr/>
        <p:txBody>
          <a:bodyPr/>
          <a:lstStyle/>
          <a:p>
            <a:pPr>
              <a:tabLst>
                <a:tab pos="1139825" algn="l"/>
                <a:tab pos="3319463" algn="l"/>
              </a:tabLst>
            </a:pPr>
            <a:r>
              <a:rPr lang="es-ES" altLang="es-MX"/>
              <a:t>Cada nivel es almacenado como una tabla separada en memoria</a:t>
            </a:r>
          </a:p>
          <a:p>
            <a:pPr lvl="1">
              <a:tabLst>
                <a:tab pos="1139825" algn="l"/>
                <a:tab pos="3319463" algn="l"/>
              </a:tabLst>
            </a:pPr>
            <a:r>
              <a:rPr lang="es-ES" altLang="es-MX"/>
              <a:t>Convertir una dirección lógica a una dirección física puede tomarse hasta 4 accesos a memoria</a:t>
            </a:r>
          </a:p>
          <a:p>
            <a:pPr>
              <a:tabLst>
                <a:tab pos="1139825" algn="l"/>
                <a:tab pos="3319463" algn="l"/>
              </a:tabLst>
            </a:pPr>
            <a:r>
              <a:rPr lang="es-ES" altLang="es-MX"/>
              <a:t>Aunque el tiempo necesario para un acceso a memoria se quintuplica, el usar caché permite que el rendimiento sea razonable.</a:t>
            </a:r>
          </a:p>
        </p:txBody>
      </p:sp>
      <p:sp>
        <p:nvSpPr>
          <p:cNvPr id="102404" name="Marcador de fecha 1">
            <a:extLst>
              <a:ext uri="{FF2B5EF4-FFF2-40B4-BE49-F238E27FC236}">
                <a16:creationId xmlns:a16="http://schemas.microsoft.com/office/drawing/2014/main" id="{653E4CEA-9F7E-4383-AFFF-92928A53EC49}"/>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02405" name="Marcador de pie de página 2">
            <a:extLst>
              <a:ext uri="{FF2B5EF4-FFF2-40B4-BE49-F238E27FC236}">
                <a16:creationId xmlns:a16="http://schemas.microsoft.com/office/drawing/2014/main" id="{45D7A42D-97C9-490C-A9E0-BCE5855A5FD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02406" name="Marcador de número de diapositiva 3">
            <a:extLst>
              <a:ext uri="{FF2B5EF4-FFF2-40B4-BE49-F238E27FC236}">
                <a16:creationId xmlns:a16="http://schemas.microsoft.com/office/drawing/2014/main" id="{3C739469-A8D9-4C45-B7F5-7CE39EFF50B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B319B6D-BB56-4656-8DD9-EBBB5FC91CC2}" type="slidenum">
              <a:rPr lang="es-ES" altLang="es-MX">
                <a:solidFill>
                  <a:srgbClr val="7030A0"/>
                </a:solidFill>
                <a:latin typeface="Arial Narrow" panose="020B0606020202030204" pitchFamily="34" charset="0"/>
              </a:rPr>
              <a:pPr fontAlgn="base">
                <a:spcBef>
                  <a:spcPct val="0"/>
                </a:spcBef>
                <a:spcAft>
                  <a:spcPct val="0"/>
                </a:spcAft>
              </a:pPr>
              <a:t>48</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4F623F1-96F1-46BF-BE94-02E49390E5D8}"/>
              </a:ext>
            </a:extLst>
          </p:cNvPr>
          <p:cNvSpPr>
            <a:spLocks noGrp="1" noChangeArrowheads="1"/>
          </p:cNvSpPr>
          <p:nvPr>
            <p:ph type="title"/>
          </p:nvPr>
        </p:nvSpPr>
        <p:spPr/>
        <p:txBody>
          <a:bodyPr/>
          <a:lstStyle/>
          <a:p>
            <a:r>
              <a:rPr lang="es-ES" altLang="es-MX"/>
              <a:t>Tabla de páginas invertida</a:t>
            </a:r>
          </a:p>
        </p:txBody>
      </p:sp>
      <p:sp>
        <p:nvSpPr>
          <p:cNvPr id="86019" name="Rectangle 3">
            <a:extLst>
              <a:ext uri="{FF2B5EF4-FFF2-40B4-BE49-F238E27FC236}">
                <a16:creationId xmlns:a16="http://schemas.microsoft.com/office/drawing/2014/main" id="{21A639E0-16DB-4354-9B04-958879AFBB15}"/>
              </a:ext>
            </a:extLst>
          </p:cNvPr>
          <p:cNvSpPr>
            <a:spLocks noGrp="1" noChangeArrowheads="1"/>
          </p:cNvSpPr>
          <p:nvPr>
            <p:ph idx="1"/>
          </p:nvPr>
        </p:nvSpPr>
        <p:spPr/>
        <p:txBody>
          <a:bodyPr rtlCol="0">
            <a:normAutofit fontScale="92500"/>
          </a:bodyPr>
          <a:lstStyle/>
          <a:p>
            <a:pPr fontAlgn="auto">
              <a:spcAft>
                <a:spcPts val="0"/>
              </a:spcAft>
              <a:defRPr/>
            </a:pPr>
            <a:r>
              <a:rPr lang="es-ES" altLang="es-MX"/>
              <a:t>Una entrada por cada página real de la memoria</a:t>
            </a:r>
          </a:p>
          <a:p>
            <a:pPr fontAlgn="auto">
              <a:spcAft>
                <a:spcPts val="0"/>
              </a:spcAft>
              <a:defRPr/>
            </a:pPr>
            <a:r>
              <a:rPr lang="es-ES" altLang="es-MX"/>
              <a:t>Cada entrada consiste de la dirección virtual de la página almacenada en esa posición de memoria real, con información del proceso dueño de esa página</a:t>
            </a:r>
          </a:p>
          <a:p>
            <a:pPr fontAlgn="auto">
              <a:spcAft>
                <a:spcPts val="0"/>
              </a:spcAft>
              <a:defRPr/>
            </a:pPr>
            <a:r>
              <a:rPr lang="es-ES" altLang="es-MX"/>
              <a:t>Decrece la memoria necesaria para almacenar cada tabla de páginas, pero incrementa el tiempo que se necesita para buscar la página cuando ocurre la referencia a una página.</a:t>
            </a:r>
          </a:p>
          <a:p>
            <a:pPr fontAlgn="auto">
              <a:spcAft>
                <a:spcPts val="0"/>
              </a:spcAft>
              <a:defRPr/>
            </a:pPr>
            <a:r>
              <a:rPr lang="es-ES" altLang="es-MX"/>
              <a:t>Usa una tabla hash para limitar la búsqueda a una – o cuando mucho a una – entrada a la tabla de páginas.</a:t>
            </a:r>
          </a:p>
        </p:txBody>
      </p:sp>
      <p:sp>
        <p:nvSpPr>
          <p:cNvPr id="104452" name="Marcador de fecha 1">
            <a:extLst>
              <a:ext uri="{FF2B5EF4-FFF2-40B4-BE49-F238E27FC236}">
                <a16:creationId xmlns:a16="http://schemas.microsoft.com/office/drawing/2014/main" id="{5BD6C53C-6C26-41A0-A2CA-B1F1C31A3501}"/>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04453" name="Marcador de pie de página 2">
            <a:extLst>
              <a:ext uri="{FF2B5EF4-FFF2-40B4-BE49-F238E27FC236}">
                <a16:creationId xmlns:a16="http://schemas.microsoft.com/office/drawing/2014/main" id="{FCBE752F-1DC9-4061-9526-F629268AD98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04454" name="Marcador de número de diapositiva 3">
            <a:extLst>
              <a:ext uri="{FF2B5EF4-FFF2-40B4-BE49-F238E27FC236}">
                <a16:creationId xmlns:a16="http://schemas.microsoft.com/office/drawing/2014/main" id="{3864E250-E9D1-444B-83B4-ACE94DC6837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9C9530F-CEA1-4764-98E9-2A7829DBB9E6}" type="slidenum">
              <a:rPr lang="es-ES" altLang="es-MX">
                <a:solidFill>
                  <a:srgbClr val="7030A0"/>
                </a:solidFill>
                <a:latin typeface="Arial Narrow" panose="020B0606020202030204" pitchFamily="34" charset="0"/>
              </a:rPr>
              <a:pPr fontAlgn="base">
                <a:spcBef>
                  <a:spcPct val="0"/>
                </a:spcBef>
                <a:spcAft>
                  <a:spcPct val="0"/>
                </a:spcAft>
              </a:pPr>
              <a:t>49</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08B1DF4-A42B-4E93-B6F3-7351DDD86BCA}"/>
              </a:ext>
            </a:extLst>
          </p:cNvPr>
          <p:cNvSpPr>
            <a:spLocks noGrp="1" noChangeArrowheads="1"/>
          </p:cNvSpPr>
          <p:nvPr>
            <p:ph type="title"/>
          </p:nvPr>
        </p:nvSpPr>
        <p:spPr/>
        <p:txBody>
          <a:bodyPr/>
          <a:lstStyle/>
          <a:p>
            <a:r>
              <a:rPr lang="es-ES" altLang="es-MX"/>
              <a:t>Introducción</a:t>
            </a:r>
          </a:p>
        </p:txBody>
      </p:sp>
      <p:sp>
        <p:nvSpPr>
          <p:cNvPr id="223235" name="Rectangle 3">
            <a:extLst>
              <a:ext uri="{FF2B5EF4-FFF2-40B4-BE49-F238E27FC236}">
                <a16:creationId xmlns:a16="http://schemas.microsoft.com/office/drawing/2014/main" id="{052DCF3C-968D-4740-A4D8-245574EB4142}"/>
              </a:ext>
            </a:extLst>
          </p:cNvPr>
          <p:cNvSpPr>
            <a:spLocks noGrp="1" noChangeArrowheads="1"/>
          </p:cNvSpPr>
          <p:nvPr>
            <p:ph idx="1"/>
          </p:nvPr>
        </p:nvSpPr>
        <p:spPr/>
        <p:txBody>
          <a:bodyPr/>
          <a:lstStyle/>
          <a:p>
            <a:r>
              <a:rPr lang="es-ES" altLang="es-MX"/>
              <a:t>Los programas de usuario pasan por varias etapas antes de ser ejecutados</a:t>
            </a:r>
          </a:p>
        </p:txBody>
      </p:sp>
      <p:sp>
        <p:nvSpPr>
          <p:cNvPr id="18436" name="Marcador de fecha 1">
            <a:extLst>
              <a:ext uri="{FF2B5EF4-FFF2-40B4-BE49-F238E27FC236}">
                <a16:creationId xmlns:a16="http://schemas.microsoft.com/office/drawing/2014/main" id="{34481855-406B-45B9-9157-BF96B8F69781}"/>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8437" name="Marcador de pie de página 2">
            <a:extLst>
              <a:ext uri="{FF2B5EF4-FFF2-40B4-BE49-F238E27FC236}">
                <a16:creationId xmlns:a16="http://schemas.microsoft.com/office/drawing/2014/main" id="{A20A9DC0-07DC-459B-AB7F-B1BD915A31E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8438" name="Marcador de número de diapositiva 3">
            <a:extLst>
              <a:ext uri="{FF2B5EF4-FFF2-40B4-BE49-F238E27FC236}">
                <a16:creationId xmlns:a16="http://schemas.microsoft.com/office/drawing/2014/main" id="{9C7649B4-8143-4DC2-9FD3-8E35E934470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CDC6CFF-8FC8-4333-8265-3148E350F69A}" type="slidenum">
              <a:rPr lang="es-ES" altLang="es-MX">
                <a:solidFill>
                  <a:srgbClr val="7030A0"/>
                </a:solidFill>
                <a:latin typeface="Arial Narrow" panose="020B0606020202030204" pitchFamily="34" charset="0"/>
              </a:rPr>
              <a:pPr fontAlgn="base">
                <a:spcBef>
                  <a:spcPct val="0"/>
                </a:spcBef>
                <a:spcAft>
                  <a:spcPct val="0"/>
                </a:spcAft>
              </a:pPr>
              <a:t>5</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620928B3-C918-4654-99EA-86E6D54E5C99}"/>
              </a:ext>
            </a:extLst>
          </p:cNvPr>
          <p:cNvSpPr>
            <a:spLocks noGrp="1" noChangeArrowheads="1"/>
          </p:cNvSpPr>
          <p:nvPr>
            <p:ph type="title"/>
          </p:nvPr>
        </p:nvSpPr>
        <p:spPr/>
        <p:txBody>
          <a:bodyPr/>
          <a:lstStyle/>
          <a:p>
            <a:r>
              <a:rPr lang="es-MX" altLang="es-MX"/>
              <a:t>Tabla de páginas Invertida</a:t>
            </a:r>
            <a:endParaRPr lang="en-US" altLang="es-MX"/>
          </a:p>
        </p:txBody>
      </p:sp>
      <p:sp>
        <p:nvSpPr>
          <p:cNvPr id="106538" name="Marcador de fecha 1">
            <a:extLst>
              <a:ext uri="{FF2B5EF4-FFF2-40B4-BE49-F238E27FC236}">
                <a16:creationId xmlns:a16="http://schemas.microsoft.com/office/drawing/2014/main" id="{B1A9E6CE-8D3F-4A30-832A-F1ABCA05CE0F}"/>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06539" name="Marcador de pie de página 2">
            <a:extLst>
              <a:ext uri="{FF2B5EF4-FFF2-40B4-BE49-F238E27FC236}">
                <a16:creationId xmlns:a16="http://schemas.microsoft.com/office/drawing/2014/main" id="{6EC6F31A-DDD9-4157-BF29-A7861C18F4A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06540" name="Marcador de número de diapositiva 3">
            <a:extLst>
              <a:ext uri="{FF2B5EF4-FFF2-40B4-BE49-F238E27FC236}">
                <a16:creationId xmlns:a16="http://schemas.microsoft.com/office/drawing/2014/main" id="{2D9173BE-5DDF-4D51-83A6-855BA5235AA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EE304A6-AFAB-4A79-9659-3627558B8639}" type="slidenum">
              <a:rPr lang="es-ES" altLang="es-MX">
                <a:solidFill>
                  <a:srgbClr val="7030A0"/>
                </a:solidFill>
                <a:latin typeface="Arial Narrow" panose="020B0606020202030204" pitchFamily="34" charset="0"/>
              </a:rPr>
              <a:pPr fontAlgn="base">
                <a:spcBef>
                  <a:spcPct val="0"/>
                </a:spcBef>
                <a:spcAft>
                  <a:spcPct val="0"/>
                </a:spcAft>
              </a:pPr>
              <a:t>50</a:t>
            </a:fld>
            <a:endParaRPr lang="es-ES" altLang="es-MX">
              <a:solidFill>
                <a:srgbClr val="7030A0"/>
              </a:solidFill>
              <a:latin typeface="Arial Narrow" panose="020B0606020202030204" pitchFamily="34" charset="0"/>
            </a:endParaRPr>
          </a:p>
        </p:txBody>
      </p:sp>
      <p:sp>
        <p:nvSpPr>
          <p:cNvPr id="106499" name="Rectangle 3">
            <a:extLst>
              <a:ext uri="{FF2B5EF4-FFF2-40B4-BE49-F238E27FC236}">
                <a16:creationId xmlns:a16="http://schemas.microsoft.com/office/drawing/2014/main" id="{2CE948C2-821C-4EF2-9318-8006D61B413C}"/>
              </a:ext>
            </a:extLst>
          </p:cNvPr>
          <p:cNvSpPr>
            <a:spLocks noChangeArrowheads="1"/>
          </p:cNvSpPr>
          <p:nvPr/>
        </p:nvSpPr>
        <p:spPr bwMode="auto">
          <a:xfrm>
            <a:off x="3657600" y="3505200"/>
            <a:ext cx="1447800" cy="2286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0</a:t>
            </a:r>
            <a:endParaRPr lang="en-US" altLang="es-MX" sz="1800">
              <a:latin typeface="Arial" panose="020B0604020202020204" pitchFamily="34" charset="0"/>
              <a:cs typeface="Arial" panose="020B0604020202020204" pitchFamily="34" charset="0"/>
            </a:endParaRPr>
          </a:p>
        </p:txBody>
      </p:sp>
      <p:sp>
        <p:nvSpPr>
          <p:cNvPr id="106500" name="Rectangle 4">
            <a:extLst>
              <a:ext uri="{FF2B5EF4-FFF2-40B4-BE49-F238E27FC236}">
                <a16:creationId xmlns:a16="http://schemas.microsoft.com/office/drawing/2014/main" id="{1788DBFA-1C14-4A9F-91FA-1311149A0CC4}"/>
              </a:ext>
            </a:extLst>
          </p:cNvPr>
          <p:cNvSpPr>
            <a:spLocks noChangeArrowheads="1"/>
          </p:cNvSpPr>
          <p:nvPr/>
        </p:nvSpPr>
        <p:spPr bwMode="auto">
          <a:xfrm>
            <a:off x="3657600" y="3733800"/>
            <a:ext cx="1447800" cy="2286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4</a:t>
            </a:r>
            <a:endParaRPr lang="en-US" altLang="es-MX" sz="1800">
              <a:latin typeface="Arial" panose="020B0604020202020204" pitchFamily="34" charset="0"/>
              <a:cs typeface="Arial" panose="020B0604020202020204" pitchFamily="34" charset="0"/>
            </a:endParaRPr>
          </a:p>
        </p:txBody>
      </p:sp>
      <p:sp>
        <p:nvSpPr>
          <p:cNvPr id="106501" name="Rectangle 5">
            <a:extLst>
              <a:ext uri="{FF2B5EF4-FFF2-40B4-BE49-F238E27FC236}">
                <a16:creationId xmlns:a16="http://schemas.microsoft.com/office/drawing/2014/main" id="{2E1B7DD9-C649-4488-B7B0-2DAB71762AB8}"/>
              </a:ext>
            </a:extLst>
          </p:cNvPr>
          <p:cNvSpPr>
            <a:spLocks noChangeArrowheads="1"/>
          </p:cNvSpPr>
          <p:nvPr/>
        </p:nvSpPr>
        <p:spPr bwMode="auto">
          <a:xfrm>
            <a:off x="3657600" y="3962400"/>
            <a:ext cx="1447800" cy="2286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1</a:t>
            </a:r>
            <a:endParaRPr lang="en-US" altLang="es-MX" sz="1800">
              <a:latin typeface="Arial" panose="020B0604020202020204" pitchFamily="34" charset="0"/>
              <a:cs typeface="Arial" panose="020B0604020202020204" pitchFamily="34" charset="0"/>
            </a:endParaRPr>
          </a:p>
        </p:txBody>
      </p:sp>
      <p:sp>
        <p:nvSpPr>
          <p:cNvPr id="106502" name="Rectangle 6">
            <a:extLst>
              <a:ext uri="{FF2B5EF4-FFF2-40B4-BE49-F238E27FC236}">
                <a16:creationId xmlns:a16="http://schemas.microsoft.com/office/drawing/2014/main" id="{483FEB70-6464-49EF-9A9C-33C846EA7283}"/>
              </a:ext>
            </a:extLst>
          </p:cNvPr>
          <p:cNvSpPr>
            <a:spLocks noChangeArrowheads="1"/>
          </p:cNvSpPr>
          <p:nvPr/>
        </p:nvSpPr>
        <p:spPr bwMode="auto">
          <a:xfrm>
            <a:off x="3657600" y="4191000"/>
            <a:ext cx="1447800" cy="2286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2</a:t>
            </a:r>
            <a:endParaRPr lang="en-US" altLang="es-MX" sz="1800">
              <a:latin typeface="Arial" panose="020B0604020202020204" pitchFamily="34" charset="0"/>
              <a:cs typeface="Arial" panose="020B0604020202020204" pitchFamily="34" charset="0"/>
            </a:endParaRPr>
          </a:p>
        </p:txBody>
      </p:sp>
      <p:sp>
        <p:nvSpPr>
          <p:cNvPr id="106503" name="Text Box 7">
            <a:extLst>
              <a:ext uri="{FF2B5EF4-FFF2-40B4-BE49-F238E27FC236}">
                <a16:creationId xmlns:a16="http://schemas.microsoft.com/office/drawing/2014/main" id="{434C60F7-F495-4F90-8D02-EC47E7CB24CD}"/>
              </a:ext>
            </a:extLst>
          </p:cNvPr>
          <p:cNvSpPr txBox="1">
            <a:spLocks noChangeArrowheads="1"/>
          </p:cNvSpPr>
          <p:nvPr/>
        </p:nvSpPr>
        <p:spPr bwMode="auto">
          <a:xfrm>
            <a:off x="3355975" y="34131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0</a:t>
            </a:r>
            <a:endParaRPr lang="en-US" altLang="es-MX" sz="1800">
              <a:latin typeface="Arial" panose="020B0604020202020204" pitchFamily="34" charset="0"/>
              <a:cs typeface="Arial" panose="020B0604020202020204" pitchFamily="34" charset="0"/>
            </a:endParaRPr>
          </a:p>
        </p:txBody>
      </p:sp>
      <p:sp>
        <p:nvSpPr>
          <p:cNvPr id="106504" name="Text Box 8">
            <a:extLst>
              <a:ext uri="{FF2B5EF4-FFF2-40B4-BE49-F238E27FC236}">
                <a16:creationId xmlns:a16="http://schemas.microsoft.com/office/drawing/2014/main" id="{A60336EE-D11A-4B0F-B6C3-46CD1E5FEF74}"/>
              </a:ext>
            </a:extLst>
          </p:cNvPr>
          <p:cNvSpPr txBox="1">
            <a:spLocks noChangeArrowheads="1"/>
          </p:cNvSpPr>
          <p:nvPr/>
        </p:nvSpPr>
        <p:spPr bwMode="auto">
          <a:xfrm>
            <a:off x="3346450" y="3671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1</a:t>
            </a:r>
            <a:endParaRPr lang="en-US" altLang="es-MX" sz="1800">
              <a:latin typeface="Arial" panose="020B0604020202020204" pitchFamily="34" charset="0"/>
              <a:cs typeface="Arial" panose="020B0604020202020204" pitchFamily="34" charset="0"/>
            </a:endParaRPr>
          </a:p>
        </p:txBody>
      </p:sp>
      <p:sp>
        <p:nvSpPr>
          <p:cNvPr id="106505" name="Text Box 9">
            <a:extLst>
              <a:ext uri="{FF2B5EF4-FFF2-40B4-BE49-F238E27FC236}">
                <a16:creationId xmlns:a16="http://schemas.microsoft.com/office/drawing/2014/main" id="{A62C00CE-F800-4010-A004-BFB7D1F89718}"/>
              </a:ext>
            </a:extLst>
          </p:cNvPr>
          <p:cNvSpPr txBox="1">
            <a:spLocks noChangeArrowheads="1"/>
          </p:cNvSpPr>
          <p:nvPr/>
        </p:nvSpPr>
        <p:spPr bwMode="auto">
          <a:xfrm>
            <a:off x="3346450" y="3886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2</a:t>
            </a:r>
            <a:endParaRPr lang="en-US" altLang="es-MX" sz="1800">
              <a:latin typeface="Arial" panose="020B0604020202020204" pitchFamily="34" charset="0"/>
              <a:cs typeface="Arial" panose="020B0604020202020204" pitchFamily="34" charset="0"/>
            </a:endParaRPr>
          </a:p>
        </p:txBody>
      </p:sp>
      <p:sp>
        <p:nvSpPr>
          <p:cNvPr id="106506" name="Text Box 10">
            <a:extLst>
              <a:ext uri="{FF2B5EF4-FFF2-40B4-BE49-F238E27FC236}">
                <a16:creationId xmlns:a16="http://schemas.microsoft.com/office/drawing/2014/main" id="{C0769944-D3C3-4600-9BEC-764A47A311A8}"/>
              </a:ext>
            </a:extLst>
          </p:cNvPr>
          <p:cNvSpPr txBox="1">
            <a:spLocks noChangeArrowheads="1"/>
          </p:cNvSpPr>
          <p:nvPr/>
        </p:nvSpPr>
        <p:spPr bwMode="auto">
          <a:xfrm>
            <a:off x="3336925" y="41449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3</a:t>
            </a:r>
            <a:endParaRPr lang="en-US" altLang="es-MX" sz="1800">
              <a:latin typeface="Arial" panose="020B0604020202020204" pitchFamily="34" charset="0"/>
              <a:cs typeface="Arial" panose="020B0604020202020204" pitchFamily="34" charset="0"/>
            </a:endParaRPr>
          </a:p>
        </p:txBody>
      </p:sp>
      <p:sp>
        <p:nvSpPr>
          <p:cNvPr id="106507" name="Text Box 11">
            <a:extLst>
              <a:ext uri="{FF2B5EF4-FFF2-40B4-BE49-F238E27FC236}">
                <a16:creationId xmlns:a16="http://schemas.microsoft.com/office/drawing/2014/main" id="{4F070C6A-9D57-48D5-B1FE-16E66D08DA33}"/>
              </a:ext>
            </a:extLst>
          </p:cNvPr>
          <p:cNvSpPr txBox="1">
            <a:spLocks noChangeArrowheads="1"/>
          </p:cNvSpPr>
          <p:nvPr/>
        </p:nvSpPr>
        <p:spPr bwMode="auto">
          <a:xfrm>
            <a:off x="2782888" y="2819400"/>
            <a:ext cx="99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Número</a:t>
            </a:r>
          </a:p>
          <a:p>
            <a:pP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Frame</a:t>
            </a:r>
            <a:endParaRPr lang="en-US" altLang="es-MX" sz="1800">
              <a:latin typeface="Arial" panose="020B0604020202020204" pitchFamily="34" charset="0"/>
              <a:cs typeface="Arial" panose="020B0604020202020204" pitchFamily="34" charset="0"/>
            </a:endParaRPr>
          </a:p>
        </p:txBody>
      </p:sp>
      <p:sp>
        <p:nvSpPr>
          <p:cNvPr id="106508" name="Rectangle 12">
            <a:extLst>
              <a:ext uri="{FF2B5EF4-FFF2-40B4-BE49-F238E27FC236}">
                <a16:creationId xmlns:a16="http://schemas.microsoft.com/office/drawing/2014/main" id="{8E97700E-3E1E-452F-BF41-16E8FC639EE9}"/>
              </a:ext>
            </a:extLst>
          </p:cNvPr>
          <p:cNvSpPr>
            <a:spLocks noChangeArrowheads="1"/>
          </p:cNvSpPr>
          <p:nvPr/>
        </p:nvSpPr>
        <p:spPr bwMode="auto">
          <a:xfrm>
            <a:off x="7086600" y="2209800"/>
            <a:ext cx="609600" cy="4572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6509" name="Rectangle 13">
            <a:extLst>
              <a:ext uri="{FF2B5EF4-FFF2-40B4-BE49-F238E27FC236}">
                <a16:creationId xmlns:a16="http://schemas.microsoft.com/office/drawing/2014/main" id="{05E2A2AC-2078-42E4-BC66-FB69BC0B4E55}"/>
              </a:ext>
            </a:extLst>
          </p:cNvPr>
          <p:cNvSpPr>
            <a:spLocks noChangeArrowheads="1"/>
          </p:cNvSpPr>
          <p:nvPr/>
        </p:nvSpPr>
        <p:spPr bwMode="auto">
          <a:xfrm>
            <a:off x="7086600" y="3124200"/>
            <a:ext cx="609600" cy="4572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6510" name="Rectangle 14">
            <a:extLst>
              <a:ext uri="{FF2B5EF4-FFF2-40B4-BE49-F238E27FC236}">
                <a16:creationId xmlns:a16="http://schemas.microsoft.com/office/drawing/2014/main" id="{10DE4763-C64F-4D8E-AC15-4EECFA848D15}"/>
              </a:ext>
            </a:extLst>
          </p:cNvPr>
          <p:cNvSpPr>
            <a:spLocks noChangeArrowheads="1"/>
          </p:cNvSpPr>
          <p:nvPr/>
        </p:nvSpPr>
        <p:spPr bwMode="auto">
          <a:xfrm>
            <a:off x="7086600" y="2667000"/>
            <a:ext cx="609600" cy="4572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6511" name="Rectangle 15">
            <a:extLst>
              <a:ext uri="{FF2B5EF4-FFF2-40B4-BE49-F238E27FC236}">
                <a16:creationId xmlns:a16="http://schemas.microsoft.com/office/drawing/2014/main" id="{8EB9BA3D-C947-4053-A612-A78042E96888}"/>
              </a:ext>
            </a:extLst>
          </p:cNvPr>
          <p:cNvSpPr>
            <a:spLocks noChangeArrowheads="1"/>
          </p:cNvSpPr>
          <p:nvPr/>
        </p:nvSpPr>
        <p:spPr bwMode="auto">
          <a:xfrm>
            <a:off x="7086600" y="3581400"/>
            <a:ext cx="609600" cy="4572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6512" name="Text Box 16">
            <a:extLst>
              <a:ext uri="{FF2B5EF4-FFF2-40B4-BE49-F238E27FC236}">
                <a16:creationId xmlns:a16="http://schemas.microsoft.com/office/drawing/2014/main" id="{8212B4AD-CAC3-4806-B9B5-44024F5E456E}"/>
              </a:ext>
            </a:extLst>
          </p:cNvPr>
          <p:cNvSpPr txBox="1">
            <a:spLocks noChangeArrowheads="1"/>
          </p:cNvSpPr>
          <p:nvPr/>
        </p:nvSpPr>
        <p:spPr bwMode="auto">
          <a:xfrm>
            <a:off x="3657600" y="3124200"/>
            <a:ext cx="160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Página Virtual</a:t>
            </a:r>
            <a:endParaRPr lang="en-US" altLang="es-MX" sz="1800">
              <a:latin typeface="Arial" panose="020B0604020202020204" pitchFamily="34" charset="0"/>
              <a:cs typeface="Arial" panose="020B0604020202020204" pitchFamily="34" charset="0"/>
            </a:endParaRPr>
          </a:p>
        </p:txBody>
      </p:sp>
      <p:sp>
        <p:nvSpPr>
          <p:cNvPr id="106513" name="Rectangle 17">
            <a:extLst>
              <a:ext uri="{FF2B5EF4-FFF2-40B4-BE49-F238E27FC236}">
                <a16:creationId xmlns:a16="http://schemas.microsoft.com/office/drawing/2014/main" id="{96DAAF99-9BEE-4978-8C27-7693D53F3B2D}"/>
              </a:ext>
            </a:extLst>
          </p:cNvPr>
          <p:cNvSpPr>
            <a:spLocks noChangeArrowheads="1"/>
          </p:cNvSpPr>
          <p:nvPr/>
        </p:nvSpPr>
        <p:spPr bwMode="auto">
          <a:xfrm>
            <a:off x="1066800" y="2438400"/>
            <a:ext cx="609600" cy="4572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6514" name="Rectangle 18">
            <a:extLst>
              <a:ext uri="{FF2B5EF4-FFF2-40B4-BE49-F238E27FC236}">
                <a16:creationId xmlns:a16="http://schemas.microsoft.com/office/drawing/2014/main" id="{AAF092AF-5516-4837-9F11-B54B07C4948C}"/>
              </a:ext>
            </a:extLst>
          </p:cNvPr>
          <p:cNvSpPr>
            <a:spLocks noChangeArrowheads="1"/>
          </p:cNvSpPr>
          <p:nvPr/>
        </p:nvSpPr>
        <p:spPr bwMode="auto">
          <a:xfrm>
            <a:off x="1066800" y="3352800"/>
            <a:ext cx="609600" cy="4572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6515" name="Rectangle 19">
            <a:extLst>
              <a:ext uri="{FF2B5EF4-FFF2-40B4-BE49-F238E27FC236}">
                <a16:creationId xmlns:a16="http://schemas.microsoft.com/office/drawing/2014/main" id="{05FCA371-DB50-45F4-A94A-14E9E410A067}"/>
              </a:ext>
            </a:extLst>
          </p:cNvPr>
          <p:cNvSpPr>
            <a:spLocks noChangeArrowheads="1"/>
          </p:cNvSpPr>
          <p:nvPr/>
        </p:nvSpPr>
        <p:spPr bwMode="auto">
          <a:xfrm>
            <a:off x="1066800" y="2895600"/>
            <a:ext cx="609600" cy="4572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6516" name="Rectangle 20">
            <a:extLst>
              <a:ext uri="{FF2B5EF4-FFF2-40B4-BE49-F238E27FC236}">
                <a16:creationId xmlns:a16="http://schemas.microsoft.com/office/drawing/2014/main" id="{8E7E0526-C83E-459D-B925-89F1A95CF736}"/>
              </a:ext>
            </a:extLst>
          </p:cNvPr>
          <p:cNvSpPr>
            <a:spLocks noChangeArrowheads="1"/>
          </p:cNvSpPr>
          <p:nvPr/>
        </p:nvSpPr>
        <p:spPr bwMode="auto">
          <a:xfrm>
            <a:off x="1066800" y="3810000"/>
            <a:ext cx="609600" cy="4572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6517" name="Rectangle 21">
            <a:extLst>
              <a:ext uri="{FF2B5EF4-FFF2-40B4-BE49-F238E27FC236}">
                <a16:creationId xmlns:a16="http://schemas.microsoft.com/office/drawing/2014/main" id="{90FE2C0A-8975-439E-B9E0-C25C9C9BC90E}"/>
              </a:ext>
            </a:extLst>
          </p:cNvPr>
          <p:cNvSpPr>
            <a:spLocks noChangeArrowheads="1"/>
          </p:cNvSpPr>
          <p:nvPr/>
        </p:nvSpPr>
        <p:spPr bwMode="auto">
          <a:xfrm>
            <a:off x="1066800" y="4267200"/>
            <a:ext cx="609600" cy="4572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06518" name="Text Box 22">
            <a:extLst>
              <a:ext uri="{FF2B5EF4-FFF2-40B4-BE49-F238E27FC236}">
                <a16:creationId xmlns:a16="http://schemas.microsoft.com/office/drawing/2014/main" id="{B035AFB6-792A-43E9-8AD7-0CABEFEBA48B}"/>
              </a:ext>
            </a:extLst>
          </p:cNvPr>
          <p:cNvSpPr txBox="1">
            <a:spLocks noChangeArrowheads="1"/>
          </p:cNvSpPr>
          <p:nvPr/>
        </p:nvSpPr>
        <p:spPr bwMode="auto">
          <a:xfrm>
            <a:off x="6705600" y="2286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0</a:t>
            </a:r>
            <a:endParaRPr lang="en-US" altLang="es-MX" sz="1800">
              <a:latin typeface="Arial" panose="020B0604020202020204" pitchFamily="34" charset="0"/>
              <a:cs typeface="Arial" panose="020B0604020202020204" pitchFamily="34" charset="0"/>
            </a:endParaRPr>
          </a:p>
        </p:txBody>
      </p:sp>
      <p:sp>
        <p:nvSpPr>
          <p:cNvPr id="106519" name="Text Box 23">
            <a:extLst>
              <a:ext uri="{FF2B5EF4-FFF2-40B4-BE49-F238E27FC236}">
                <a16:creationId xmlns:a16="http://schemas.microsoft.com/office/drawing/2014/main" id="{6D41F394-9015-497F-BBCD-592B7AD6F33B}"/>
              </a:ext>
            </a:extLst>
          </p:cNvPr>
          <p:cNvSpPr txBox="1">
            <a:spLocks noChangeArrowheads="1"/>
          </p:cNvSpPr>
          <p:nvPr/>
        </p:nvSpPr>
        <p:spPr bwMode="auto">
          <a:xfrm>
            <a:off x="6705600" y="2743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1</a:t>
            </a:r>
            <a:endParaRPr lang="en-US" altLang="es-MX" sz="1800">
              <a:latin typeface="Arial" panose="020B0604020202020204" pitchFamily="34" charset="0"/>
              <a:cs typeface="Arial" panose="020B0604020202020204" pitchFamily="34" charset="0"/>
            </a:endParaRPr>
          </a:p>
        </p:txBody>
      </p:sp>
      <p:sp>
        <p:nvSpPr>
          <p:cNvPr id="106520" name="Text Box 24">
            <a:extLst>
              <a:ext uri="{FF2B5EF4-FFF2-40B4-BE49-F238E27FC236}">
                <a16:creationId xmlns:a16="http://schemas.microsoft.com/office/drawing/2014/main" id="{794A368E-6D14-4140-B701-68F039D35057}"/>
              </a:ext>
            </a:extLst>
          </p:cNvPr>
          <p:cNvSpPr txBox="1">
            <a:spLocks noChangeArrowheads="1"/>
          </p:cNvSpPr>
          <p:nvPr/>
        </p:nvSpPr>
        <p:spPr bwMode="auto">
          <a:xfrm>
            <a:off x="6705600" y="3200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2</a:t>
            </a:r>
            <a:endParaRPr lang="en-US" altLang="es-MX" sz="1800">
              <a:latin typeface="Arial" panose="020B0604020202020204" pitchFamily="34" charset="0"/>
              <a:cs typeface="Arial" panose="020B0604020202020204" pitchFamily="34" charset="0"/>
            </a:endParaRPr>
          </a:p>
        </p:txBody>
      </p:sp>
      <p:sp>
        <p:nvSpPr>
          <p:cNvPr id="106521" name="Text Box 25">
            <a:extLst>
              <a:ext uri="{FF2B5EF4-FFF2-40B4-BE49-F238E27FC236}">
                <a16:creationId xmlns:a16="http://schemas.microsoft.com/office/drawing/2014/main" id="{00600703-7142-4D99-8FE1-3BEF034A396C}"/>
              </a:ext>
            </a:extLst>
          </p:cNvPr>
          <p:cNvSpPr txBox="1">
            <a:spLocks noChangeArrowheads="1"/>
          </p:cNvSpPr>
          <p:nvPr/>
        </p:nvSpPr>
        <p:spPr bwMode="auto">
          <a:xfrm>
            <a:off x="67056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3</a:t>
            </a:r>
            <a:endParaRPr lang="en-US" altLang="es-MX" sz="1800">
              <a:latin typeface="Arial" panose="020B0604020202020204" pitchFamily="34" charset="0"/>
              <a:cs typeface="Arial" panose="020B0604020202020204" pitchFamily="34" charset="0"/>
            </a:endParaRPr>
          </a:p>
        </p:txBody>
      </p:sp>
      <p:sp>
        <p:nvSpPr>
          <p:cNvPr id="106522" name="Text Box 26">
            <a:extLst>
              <a:ext uri="{FF2B5EF4-FFF2-40B4-BE49-F238E27FC236}">
                <a16:creationId xmlns:a16="http://schemas.microsoft.com/office/drawing/2014/main" id="{76FA7F44-DCFD-4C17-BEDC-C03AAC4E806B}"/>
              </a:ext>
            </a:extLst>
          </p:cNvPr>
          <p:cNvSpPr txBox="1">
            <a:spLocks noChangeArrowheads="1"/>
          </p:cNvSpPr>
          <p:nvPr/>
        </p:nvSpPr>
        <p:spPr bwMode="auto">
          <a:xfrm>
            <a:off x="712788" y="25368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0</a:t>
            </a:r>
            <a:endParaRPr lang="en-US" altLang="es-MX" sz="1800">
              <a:latin typeface="Arial" panose="020B0604020202020204" pitchFamily="34" charset="0"/>
              <a:cs typeface="Arial" panose="020B0604020202020204" pitchFamily="34" charset="0"/>
            </a:endParaRPr>
          </a:p>
        </p:txBody>
      </p:sp>
      <p:sp>
        <p:nvSpPr>
          <p:cNvPr id="106523" name="Text Box 27">
            <a:extLst>
              <a:ext uri="{FF2B5EF4-FFF2-40B4-BE49-F238E27FC236}">
                <a16:creationId xmlns:a16="http://schemas.microsoft.com/office/drawing/2014/main" id="{122A97DC-9B3A-4237-A668-9C8B7A8A588C}"/>
              </a:ext>
            </a:extLst>
          </p:cNvPr>
          <p:cNvSpPr txBox="1">
            <a:spLocks noChangeArrowheads="1"/>
          </p:cNvSpPr>
          <p:nvPr/>
        </p:nvSpPr>
        <p:spPr bwMode="auto">
          <a:xfrm>
            <a:off x="685800" y="2971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1</a:t>
            </a:r>
            <a:endParaRPr lang="en-US" altLang="es-MX" sz="1800">
              <a:latin typeface="Arial" panose="020B0604020202020204" pitchFamily="34" charset="0"/>
              <a:cs typeface="Arial" panose="020B0604020202020204" pitchFamily="34" charset="0"/>
            </a:endParaRPr>
          </a:p>
        </p:txBody>
      </p:sp>
      <p:sp>
        <p:nvSpPr>
          <p:cNvPr id="106524" name="Text Box 28">
            <a:extLst>
              <a:ext uri="{FF2B5EF4-FFF2-40B4-BE49-F238E27FC236}">
                <a16:creationId xmlns:a16="http://schemas.microsoft.com/office/drawing/2014/main" id="{CFFCC143-17B1-4073-A359-4A214B2D029E}"/>
              </a:ext>
            </a:extLst>
          </p:cNvPr>
          <p:cNvSpPr txBox="1">
            <a:spLocks noChangeArrowheads="1"/>
          </p:cNvSpPr>
          <p:nvPr/>
        </p:nvSpPr>
        <p:spPr bwMode="auto">
          <a:xfrm>
            <a:off x="685800" y="3429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2</a:t>
            </a:r>
            <a:endParaRPr lang="en-US" altLang="es-MX" sz="1800">
              <a:latin typeface="Arial" panose="020B0604020202020204" pitchFamily="34" charset="0"/>
              <a:cs typeface="Arial" panose="020B0604020202020204" pitchFamily="34" charset="0"/>
            </a:endParaRPr>
          </a:p>
        </p:txBody>
      </p:sp>
      <p:sp>
        <p:nvSpPr>
          <p:cNvPr id="106525" name="Text Box 29">
            <a:extLst>
              <a:ext uri="{FF2B5EF4-FFF2-40B4-BE49-F238E27FC236}">
                <a16:creationId xmlns:a16="http://schemas.microsoft.com/office/drawing/2014/main" id="{C68122B9-1C36-46F9-A63C-2470C09591B9}"/>
              </a:ext>
            </a:extLst>
          </p:cNvPr>
          <p:cNvSpPr txBox="1">
            <a:spLocks noChangeArrowheads="1"/>
          </p:cNvSpPr>
          <p:nvPr/>
        </p:nvSpPr>
        <p:spPr bwMode="auto">
          <a:xfrm>
            <a:off x="685800" y="3886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3</a:t>
            </a:r>
            <a:endParaRPr lang="en-US" altLang="es-MX" sz="1800">
              <a:latin typeface="Arial" panose="020B0604020202020204" pitchFamily="34" charset="0"/>
              <a:cs typeface="Arial" panose="020B0604020202020204" pitchFamily="34" charset="0"/>
            </a:endParaRPr>
          </a:p>
        </p:txBody>
      </p:sp>
      <p:sp>
        <p:nvSpPr>
          <p:cNvPr id="106526" name="Text Box 30">
            <a:extLst>
              <a:ext uri="{FF2B5EF4-FFF2-40B4-BE49-F238E27FC236}">
                <a16:creationId xmlns:a16="http://schemas.microsoft.com/office/drawing/2014/main" id="{22927B58-1CB9-429F-8E47-7E1F6D658898}"/>
              </a:ext>
            </a:extLst>
          </p:cNvPr>
          <p:cNvSpPr txBox="1">
            <a:spLocks noChangeArrowheads="1"/>
          </p:cNvSpPr>
          <p:nvPr/>
        </p:nvSpPr>
        <p:spPr bwMode="auto">
          <a:xfrm>
            <a:off x="685800" y="4343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4</a:t>
            </a:r>
            <a:endParaRPr lang="en-US" altLang="es-MX" sz="1800">
              <a:latin typeface="Arial" panose="020B0604020202020204" pitchFamily="34" charset="0"/>
              <a:cs typeface="Arial" panose="020B0604020202020204" pitchFamily="34" charset="0"/>
            </a:endParaRPr>
          </a:p>
        </p:txBody>
      </p:sp>
      <p:sp>
        <p:nvSpPr>
          <p:cNvPr id="106527" name="Rectangle 31">
            <a:extLst>
              <a:ext uri="{FF2B5EF4-FFF2-40B4-BE49-F238E27FC236}">
                <a16:creationId xmlns:a16="http://schemas.microsoft.com/office/drawing/2014/main" id="{90C9293A-30EF-42A4-8ACD-304525984BF6}"/>
              </a:ext>
            </a:extLst>
          </p:cNvPr>
          <p:cNvSpPr>
            <a:spLocks noChangeArrowheads="1"/>
          </p:cNvSpPr>
          <p:nvPr/>
        </p:nvSpPr>
        <p:spPr bwMode="auto">
          <a:xfrm>
            <a:off x="3962400" y="2133600"/>
            <a:ext cx="1447800" cy="2286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1</a:t>
            </a:r>
            <a:endParaRPr lang="en-US" altLang="es-MX" sz="1800">
              <a:latin typeface="Arial" panose="020B0604020202020204" pitchFamily="34" charset="0"/>
              <a:cs typeface="Arial" panose="020B0604020202020204" pitchFamily="34" charset="0"/>
            </a:endParaRPr>
          </a:p>
        </p:txBody>
      </p:sp>
      <p:sp>
        <p:nvSpPr>
          <p:cNvPr id="106528" name="Rectangle 32">
            <a:extLst>
              <a:ext uri="{FF2B5EF4-FFF2-40B4-BE49-F238E27FC236}">
                <a16:creationId xmlns:a16="http://schemas.microsoft.com/office/drawing/2014/main" id="{24F7F859-038F-476F-9706-F9A587E4E0DA}"/>
              </a:ext>
            </a:extLst>
          </p:cNvPr>
          <p:cNvSpPr>
            <a:spLocks noChangeArrowheads="1"/>
          </p:cNvSpPr>
          <p:nvPr/>
        </p:nvSpPr>
        <p:spPr bwMode="auto">
          <a:xfrm>
            <a:off x="3352800" y="2133600"/>
            <a:ext cx="609600" cy="2286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4</a:t>
            </a:r>
            <a:endParaRPr lang="en-US" altLang="es-MX" sz="1800">
              <a:latin typeface="Arial" panose="020B0604020202020204" pitchFamily="34" charset="0"/>
              <a:cs typeface="Arial" panose="020B0604020202020204" pitchFamily="34" charset="0"/>
            </a:endParaRPr>
          </a:p>
        </p:txBody>
      </p:sp>
      <p:sp>
        <p:nvSpPr>
          <p:cNvPr id="194593" name="Rectangle 33">
            <a:extLst>
              <a:ext uri="{FF2B5EF4-FFF2-40B4-BE49-F238E27FC236}">
                <a16:creationId xmlns:a16="http://schemas.microsoft.com/office/drawing/2014/main" id="{2DB9F06E-2049-4301-BBAF-975F4EFB385B}"/>
              </a:ext>
            </a:extLst>
          </p:cNvPr>
          <p:cNvSpPr>
            <a:spLocks noChangeArrowheads="1"/>
          </p:cNvSpPr>
          <p:nvPr/>
        </p:nvSpPr>
        <p:spPr bwMode="auto">
          <a:xfrm>
            <a:off x="3810000" y="5181600"/>
            <a:ext cx="1447800" cy="2286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1</a:t>
            </a:r>
            <a:endParaRPr lang="en-US" altLang="es-MX" sz="1800">
              <a:latin typeface="Arial" panose="020B0604020202020204" pitchFamily="34" charset="0"/>
              <a:cs typeface="Arial" panose="020B0604020202020204" pitchFamily="34" charset="0"/>
            </a:endParaRPr>
          </a:p>
        </p:txBody>
      </p:sp>
      <p:sp>
        <p:nvSpPr>
          <p:cNvPr id="194594" name="Rectangle 34">
            <a:extLst>
              <a:ext uri="{FF2B5EF4-FFF2-40B4-BE49-F238E27FC236}">
                <a16:creationId xmlns:a16="http://schemas.microsoft.com/office/drawing/2014/main" id="{7B9AF376-5F3A-4B75-B383-A7C2F22FB267}"/>
              </a:ext>
            </a:extLst>
          </p:cNvPr>
          <p:cNvSpPr>
            <a:spLocks noChangeArrowheads="1"/>
          </p:cNvSpPr>
          <p:nvPr/>
        </p:nvSpPr>
        <p:spPr bwMode="auto">
          <a:xfrm>
            <a:off x="3200400" y="5181600"/>
            <a:ext cx="609600" cy="2286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cs typeface="Arial" panose="020B0604020202020204" pitchFamily="34" charset="0"/>
              </a:rPr>
              <a:t>1</a:t>
            </a:r>
            <a:endParaRPr lang="en-US" altLang="es-MX" sz="1800">
              <a:latin typeface="Arial" panose="020B0604020202020204" pitchFamily="34" charset="0"/>
              <a:cs typeface="Arial" panose="020B0604020202020204" pitchFamily="34" charset="0"/>
            </a:endParaRPr>
          </a:p>
        </p:txBody>
      </p:sp>
      <p:sp>
        <p:nvSpPr>
          <p:cNvPr id="106531" name="Rectangle 35">
            <a:extLst>
              <a:ext uri="{FF2B5EF4-FFF2-40B4-BE49-F238E27FC236}">
                <a16:creationId xmlns:a16="http://schemas.microsoft.com/office/drawing/2014/main" id="{E180AF4F-AC8E-4336-A0E7-F37E742B5815}"/>
              </a:ext>
            </a:extLst>
          </p:cNvPr>
          <p:cNvSpPr>
            <a:spLocks noChangeArrowheads="1"/>
          </p:cNvSpPr>
          <p:nvPr/>
        </p:nvSpPr>
        <p:spPr bwMode="auto">
          <a:xfrm>
            <a:off x="1066800" y="4343400"/>
            <a:ext cx="609600" cy="76200"/>
          </a:xfrm>
          <a:prstGeom prst="rect">
            <a:avLst/>
          </a:prstGeom>
          <a:solidFill>
            <a:schemeClr val="bg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94596" name="Rectangle 36">
            <a:extLst>
              <a:ext uri="{FF2B5EF4-FFF2-40B4-BE49-F238E27FC236}">
                <a16:creationId xmlns:a16="http://schemas.microsoft.com/office/drawing/2014/main" id="{96854649-25F5-49CD-B916-B896BF218B1F}"/>
              </a:ext>
            </a:extLst>
          </p:cNvPr>
          <p:cNvSpPr>
            <a:spLocks noChangeArrowheads="1"/>
          </p:cNvSpPr>
          <p:nvPr/>
        </p:nvSpPr>
        <p:spPr bwMode="auto">
          <a:xfrm>
            <a:off x="7086600" y="2743200"/>
            <a:ext cx="609600" cy="76200"/>
          </a:xfrm>
          <a:prstGeom prst="rect">
            <a:avLst/>
          </a:prstGeom>
          <a:solidFill>
            <a:schemeClr val="bg2"/>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94597" name="Freeform 37">
            <a:extLst>
              <a:ext uri="{FF2B5EF4-FFF2-40B4-BE49-F238E27FC236}">
                <a16:creationId xmlns:a16="http://schemas.microsoft.com/office/drawing/2014/main" id="{D07EE098-2DD6-435B-B094-63E5DC008129}"/>
              </a:ext>
            </a:extLst>
          </p:cNvPr>
          <p:cNvSpPr>
            <a:spLocks/>
          </p:cNvSpPr>
          <p:nvPr/>
        </p:nvSpPr>
        <p:spPr bwMode="auto">
          <a:xfrm>
            <a:off x="3683000" y="2362200"/>
            <a:ext cx="1727200" cy="1524000"/>
          </a:xfrm>
          <a:custGeom>
            <a:avLst/>
            <a:gdLst>
              <a:gd name="T0" fmla="*/ 2147483646 w 1088"/>
              <a:gd name="T1" fmla="*/ 0 h 960"/>
              <a:gd name="T2" fmla="*/ 2147483646 w 1088"/>
              <a:gd name="T3" fmla="*/ 2147483646 h 960"/>
              <a:gd name="T4" fmla="*/ 2147483646 w 1088"/>
              <a:gd name="T5" fmla="*/ 2147483646 h 960"/>
              <a:gd name="T6" fmla="*/ 2147483646 w 1088"/>
              <a:gd name="T7" fmla="*/ 2147483646 h 960"/>
              <a:gd name="T8" fmla="*/ 2147483646 w 1088"/>
              <a:gd name="T9" fmla="*/ 2147483646 h 960"/>
              <a:gd name="T10" fmla="*/ 2147483646 w 1088"/>
              <a:gd name="T11" fmla="*/ 2147483646 h 960"/>
              <a:gd name="T12" fmla="*/ 2147483646 w 1088"/>
              <a:gd name="T13" fmla="*/ 2147483646 h 960"/>
              <a:gd name="T14" fmla="*/ 0 60000 65536"/>
              <a:gd name="T15" fmla="*/ 0 60000 65536"/>
              <a:gd name="T16" fmla="*/ 0 60000 65536"/>
              <a:gd name="T17" fmla="*/ 0 60000 65536"/>
              <a:gd name="T18" fmla="*/ 0 60000 65536"/>
              <a:gd name="T19" fmla="*/ 0 60000 65536"/>
              <a:gd name="T20" fmla="*/ 0 60000 65536"/>
              <a:gd name="T21" fmla="*/ 0 w 1088"/>
              <a:gd name="T22" fmla="*/ 0 h 960"/>
              <a:gd name="T23" fmla="*/ 1088 w 1088"/>
              <a:gd name="T24" fmla="*/ 960 h 9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960">
                <a:moveTo>
                  <a:pt x="32" y="0"/>
                </a:moveTo>
                <a:cubicBezTo>
                  <a:pt x="16" y="68"/>
                  <a:pt x="0" y="136"/>
                  <a:pt x="80" y="192"/>
                </a:cubicBezTo>
                <a:cubicBezTo>
                  <a:pt x="160" y="248"/>
                  <a:pt x="360" y="288"/>
                  <a:pt x="512" y="336"/>
                </a:cubicBezTo>
                <a:cubicBezTo>
                  <a:pt x="664" y="384"/>
                  <a:pt x="896" y="416"/>
                  <a:pt x="992" y="480"/>
                </a:cubicBezTo>
                <a:cubicBezTo>
                  <a:pt x="1088" y="544"/>
                  <a:pt x="1088" y="648"/>
                  <a:pt x="1088" y="720"/>
                </a:cubicBezTo>
                <a:cubicBezTo>
                  <a:pt x="1088" y="792"/>
                  <a:pt x="1052" y="872"/>
                  <a:pt x="992" y="912"/>
                </a:cubicBezTo>
                <a:cubicBezTo>
                  <a:pt x="932" y="952"/>
                  <a:pt x="781" y="950"/>
                  <a:pt x="725" y="960"/>
                </a:cubicBezTo>
              </a:path>
            </a:pathLst>
          </a:custGeom>
          <a:noFill/>
          <a:ln w="571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94598" name="Freeform 38">
            <a:extLst>
              <a:ext uri="{FF2B5EF4-FFF2-40B4-BE49-F238E27FC236}">
                <a16:creationId xmlns:a16="http://schemas.microsoft.com/office/drawing/2014/main" id="{1D3759C0-7DE5-4408-A0B2-3723ABD62008}"/>
              </a:ext>
            </a:extLst>
          </p:cNvPr>
          <p:cNvSpPr>
            <a:spLocks/>
          </p:cNvSpPr>
          <p:nvPr/>
        </p:nvSpPr>
        <p:spPr bwMode="auto">
          <a:xfrm>
            <a:off x="2463800" y="3822700"/>
            <a:ext cx="965200" cy="1511300"/>
          </a:xfrm>
          <a:custGeom>
            <a:avLst/>
            <a:gdLst>
              <a:gd name="T0" fmla="*/ 2147483646 w 608"/>
              <a:gd name="T1" fmla="*/ 2147483646 h 952"/>
              <a:gd name="T2" fmla="*/ 2147483646 w 608"/>
              <a:gd name="T3" fmla="*/ 2147483646 h 952"/>
              <a:gd name="T4" fmla="*/ 2147483646 w 608"/>
              <a:gd name="T5" fmla="*/ 2147483646 h 952"/>
              <a:gd name="T6" fmla="*/ 2147483646 w 608"/>
              <a:gd name="T7" fmla="*/ 2147483646 h 952"/>
              <a:gd name="T8" fmla="*/ 2147483646 w 608"/>
              <a:gd name="T9" fmla="*/ 2147483646 h 952"/>
              <a:gd name="T10" fmla="*/ 2147483646 w 608"/>
              <a:gd name="T11" fmla="*/ 2147483646 h 952"/>
              <a:gd name="T12" fmla="*/ 0 60000 65536"/>
              <a:gd name="T13" fmla="*/ 0 60000 65536"/>
              <a:gd name="T14" fmla="*/ 0 60000 65536"/>
              <a:gd name="T15" fmla="*/ 0 60000 65536"/>
              <a:gd name="T16" fmla="*/ 0 60000 65536"/>
              <a:gd name="T17" fmla="*/ 0 60000 65536"/>
              <a:gd name="T18" fmla="*/ 0 w 608"/>
              <a:gd name="T19" fmla="*/ 0 h 952"/>
              <a:gd name="T20" fmla="*/ 608 w 608"/>
              <a:gd name="T21" fmla="*/ 952 h 952"/>
            </a:gdLst>
            <a:ahLst/>
            <a:cxnLst>
              <a:cxn ang="T12">
                <a:pos x="T0" y="T1"/>
              </a:cxn>
              <a:cxn ang="T13">
                <a:pos x="T2" y="T3"/>
              </a:cxn>
              <a:cxn ang="T14">
                <a:pos x="T4" y="T5"/>
              </a:cxn>
              <a:cxn ang="T15">
                <a:pos x="T6" y="T7"/>
              </a:cxn>
              <a:cxn ang="T16">
                <a:pos x="T8" y="T9"/>
              </a:cxn>
              <a:cxn ang="T17">
                <a:pos x="T10" y="T11"/>
              </a:cxn>
            </a:cxnLst>
            <a:rect l="T18" t="T19" r="T20" b="T21"/>
            <a:pathLst>
              <a:path w="608" h="952">
                <a:moveTo>
                  <a:pt x="608" y="40"/>
                </a:moveTo>
                <a:cubicBezTo>
                  <a:pt x="488" y="20"/>
                  <a:pt x="368" y="0"/>
                  <a:pt x="272" y="40"/>
                </a:cubicBezTo>
                <a:cubicBezTo>
                  <a:pt x="176" y="80"/>
                  <a:pt x="64" y="176"/>
                  <a:pt x="32" y="280"/>
                </a:cubicBezTo>
                <a:cubicBezTo>
                  <a:pt x="0" y="384"/>
                  <a:pt x="24" y="560"/>
                  <a:pt x="80" y="664"/>
                </a:cubicBezTo>
                <a:cubicBezTo>
                  <a:pt x="136" y="768"/>
                  <a:pt x="288" y="856"/>
                  <a:pt x="368" y="904"/>
                </a:cubicBezTo>
                <a:cubicBezTo>
                  <a:pt x="448" y="952"/>
                  <a:pt x="504" y="952"/>
                  <a:pt x="560" y="952"/>
                </a:cubicBezTo>
              </a:path>
            </a:pathLst>
          </a:custGeom>
          <a:noFill/>
          <a:ln w="571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94599" name="Freeform 39">
            <a:extLst>
              <a:ext uri="{FF2B5EF4-FFF2-40B4-BE49-F238E27FC236}">
                <a16:creationId xmlns:a16="http://schemas.microsoft.com/office/drawing/2014/main" id="{C01DE0C1-1F27-47EB-AE8A-37615407F45E}"/>
              </a:ext>
            </a:extLst>
          </p:cNvPr>
          <p:cNvSpPr>
            <a:spLocks/>
          </p:cNvSpPr>
          <p:nvPr/>
        </p:nvSpPr>
        <p:spPr bwMode="auto">
          <a:xfrm>
            <a:off x="5334000" y="2730500"/>
            <a:ext cx="1676400" cy="2565400"/>
          </a:xfrm>
          <a:custGeom>
            <a:avLst/>
            <a:gdLst>
              <a:gd name="T0" fmla="*/ 0 w 1056"/>
              <a:gd name="T1" fmla="*/ 2147483646 h 1616"/>
              <a:gd name="T2" fmla="*/ 2147483646 w 1056"/>
              <a:gd name="T3" fmla="*/ 2147483646 h 1616"/>
              <a:gd name="T4" fmla="*/ 2147483646 w 1056"/>
              <a:gd name="T5" fmla="*/ 2147483646 h 1616"/>
              <a:gd name="T6" fmla="*/ 2147483646 w 1056"/>
              <a:gd name="T7" fmla="*/ 2147483646 h 1616"/>
              <a:gd name="T8" fmla="*/ 2147483646 w 1056"/>
              <a:gd name="T9" fmla="*/ 2147483646 h 1616"/>
              <a:gd name="T10" fmla="*/ 2147483646 w 1056"/>
              <a:gd name="T11" fmla="*/ 2147483646 h 1616"/>
              <a:gd name="T12" fmla="*/ 0 60000 65536"/>
              <a:gd name="T13" fmla="*/ 0 60000 65536"/>
              <a:gd name="T14" fmla="*/ 0 60000 65536"/>
              <a:gd name="T15" fmla="*/ 0 60000 65536"/>
              <a:gd name="T16" fmla="*/ 0 60000 65536"/>
              <a:gd name="T17" fmla="*/ 0 60000 65536"/>
              <a:gd name="T18" fmla="*/ 0 w 1056"/>
              <a:gd name="T19" fmla="*/ 0 h 1616"/>
              <a:gd name="T20" fmla="*/ 1056 w 1056"/>
              <a:gd name="T21" fmla="*/ 1616 h 1616"/>
            </a:gdLst>
            <a:ahLst/>
            <a:cxnLst>
              <a:cxn ang="T12">
                <a:pos x="T0" y="T1"/>
              </a:cxn>
              <a:cxn ang="T13">
                <a:pos x="T2" y="T3"/>
              </a:cxn>
              <a:cxn ang="T14">
                <a:pos x="T4" y="T5"/>
              </a:cxn>
              <a:cxn ang="T15">
                <a:pos x="T6" y="T7"/>
              </a:cxn>
              <a:cxn ang="T16">
                <a:pos x="T8" y="T9"/>
              </a:cxn>
              <a:cxn ang="T17">
                <a:pos x="T10" y="T11"/>
              </a:cxn>
            </a:cxnLst>
            <a:rect l="T18" t="T19" r="T20" b="T21"/>
            <a:pathLst>
              <a:path w="1056" h="1616">
                <a:moveTo>
                  <a:pt x="0" y="1592"/>
                </a:moveTo>
                <a:cubicBezTo>
                  <a:pt x="100" y="1604"/>
                  <a:pt x="200" y="1616"/>
                  <a:pt x="288" y="1592"/>
                </a:cubicBezTo>
                <a:cubicBezTo>
                  <a:pt x="376" y="1568"/>
                  <a:pt x="512" y="1552"/>
                  <a:pt x="528" y="1448"/>
                </a:cubicBezTo>
                <a:cubicBezTo>
                  <a:pt x="544" y="1344"/>
                  <a:pt x="392" y="1184"/>
                  <a:pt x="384" y="968"/>
                </a:cubicBezTo>
                <a:cubicBezTo>
                  <a:pt x="376" y="752"/>
                  <a:pt x="368" y="304"/>
                  <a:pt x="480" y="152"/>
                </a:cubicBezTo>
                <a:cubicBezTo>
                  <a:pt x="592" y="0"/>
                  <a:pt x="824" y="28"/>
                  <a:pt x="1056" y="56"/>
                </a:cubicBezTo>
              </a:path>
            </a:pathLst>
          </a:custGeom>
          <a:noFill/>
          <a:ln w="571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94600" name="Freeform 40">
            <a:extLst>
              <a:ext uri="{FF2B5EF4-FFF2-40B4-BE49-F238E27FC236}">
                <a16:creationId xmlns:a16="http://schemas.microsoft.com/office/drawing/2014/main" id="{B5A8DF2F-04BA-455A-BB5A-A69B5829DB68}"/>
              </a:ext>
            </a:extLst>
          </p:cNvPr>
          <p:cNvSpPr>
            <a:spLocks/>
          </p:cNvSpPr>
          <p:nvPr/>
        </p:nvSpPr>
        <p:spPr bwMode="auto">
          <a:xfrm>
            <a:off x="1676400" y="2209800"/>
            <a:ext cx="1600200" cy="2133600"/>
          </a:xfrm>
          <a:custGeom>
            <a:avLst/>
            <a:gdLst>
              <a:gd name="T0" fmla="*/ 0 w 1008"/>
              <a:gd name="T1" fmla="*/ 2147483646 h 1344"/>
              <a:gd name="T2" fmla="*/ 2147483646 w 1008"/>
              <a:gd name="T3" fmla="*/ 2147483646 h 1344"/>
              <a:gd name="T4" fmla="*/ 2147483646 w 1008"/>
              <a:gd name="T5" fmla="*/ 2147483646 h 1344"/>
              <a:gd name="T6" fmla="*/ 2147483646 w 1008"/>
              <a:gd name="T7" fmla="*/ 2147483646 h 1344"/>
              <a:gd name="T8" fmla="*/ 2147483646 w 1008"/>
              <a:gd name="T9" fmla="*/ 0 h 1344"/>
              <a:gd name="T10" fmla="*/ 0 60000 65536"/>
              <a:gd name="T11" fmla="*/ 0 60000 65536"/>
              <a:gd name="T12" fmla="*/ 0 60000 65536"/>
              <a:gd name="T13" fmla="*/ 0 60000 65536"/>
              <a:gd name="T14" fmla="*/ 0 60000 65536"/>
              <a:gd name="T15" fmla="*/ 0 w 1008"/>
              <a:gd name="T16" fmla="*/ 0 h 1344"/>
              <a:gd name="T17" fmla="*/ 1008 w 1008"/>
              <a:gd name="T18" fmla="*/ 1344 h 1344"/>
            </a:gdLst>
            <a:ahLst/>
            <a:cxnLst>
              <a:cxn ang="T10">
                <a:pos x="T0" y="T1"/>
              </a:cxn>
              <a:cxn ang="T11">
                <a:pos x="T2" y="T3"/>
              </a:cxn>
              <a:cxn ang="T12">
                <a:pos x="T4" y="T5"/>
              </a:cxn>
              <a:cxn ang="T13">
                <a:pos x="T6" y="T7"/>
              </a:cxn>
              <a:cxn ang="T14">
                <a:pos x="T8" y="T9"/>
              </a:cxn>
            </a:cxnLst>
            <a:rect l="T15" t="T16" r="T17" b="T18"/>
            <a:pathLst>
              <a:path w="1008" h="1344">
                <a:moveTo>
                  <a:pt x="0" y="1344"/>
                </a:moveTo>
                <a:cubicBezTo>
                  <a:pt x="72" y="1336"/>
                  <a:pt x="144" y="1328"/>
                  <a:pt x="240" y="1200"/>
                </a:cubicBezTo>
                <a:cubicBezTo>
                  <a:pt x="336" y="1072"/>
                  <a:pt x="504" y="760"/>
                  <a:pt x="576" y="576"/>
                </a:cubicBezTo>
                <a:cubicBezTo>
                  <a:pt x="648" y="392"/>
                  <a:pt x="600" y="192"/>
                  <a:pt x="672" y="96"/>
                </a:cubicBezTo>
                <a:cubicBezTo>
                  <a:pt x="744" y="0"/>
                  <a:pt x="876" y="0"/>
                  <a:pt x="1008" y="0"/>
                </a:cubicBezTo>
              </a:path>
            </a:pathLst>
          </a:custGeom>
          <a:noFill/>
          <a:ln w="571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94601" name="Freeform 41">
            <a:extLst>
              <a:ext uri="{FF2B5EF4-FFF2-40B4-BE49-F238E27FC236}">
                <a16:creationId xmlns:a16="http://schemas.microsoft.com/office/drawing/2014/main" id="{1B1887CA-CE9B-4FEE-A3B8-2758A40E0C58}"/>
              </a:ext>
            </a:extLst>
          </p:cNvPr>
          <p:cNvSpPr>
            <a:spLocks/>
          </p:cNvSpPr>
          <p:nvPr/>
        </p:nvSpPr>
        <p:spPr bwMode="auto">
          <a:xfrm>
            <a:off x="4876800" y="2362200"/>
            <a:ext cx="863600" cy="2743200"/>
          </a:xfrm>
          <a:custGeom>
            <a:avLst/>
            <a:gdLst>
              <a:gd name="T0" fmla="*/ 2147483646 w 544"/>
              <a:gd name="T1" fmla="*/ 0 h 1728"/>
              <a:gd name="T2" fmla="*/ 2147483646 w 544"/>
              <a:gd name="T3" fmla="*/ 2147483646 h 1728"/>
              <a:gd name="T4" fmla="*/ 2147483646 w 544"/>
              <a:gd name="T5" fmla="*/ 2147483646 h 1728"/>
              <a:gd name="T6" fmla="*/ 0 w 544"/>
              <a:gd name="T7" fmla="*/ 2147483646 h 1728"/>
              <a:gd name="T8" fmla="*/ 0 60000 65536"/>
              <a:gd name="T9" fmla="*/ 0 60000 65536"/>
              <a:gd name="T10" fmla="*/ 0 60000 65536"/>
              <a:gd name="T11" fmla="*/ 0 60000 65536"/>
              <a:gd name="T12" fmla="*/ 0 w 544"/>
              <a:gd name="T13" fmla="*/ 0 h 1728"/>
              <a:gd name="T14" fmla="*/ 544 w 544"/>
              <a:gd name="T15" fmla="*/ 1728 h 1728"/>
            </a:gdLst>
            <a:ahLst/>
            <a:cxnLst>
              <a:cxn ang="T8">
                <a:pos x="T0" y="T1"/>
              </a:cxn>
              <a:cxn ang="T9">
                <a:pos x="T2" y="T3"/>
              </a:cxn>
              <a:cxn ang="T10">
                <a:pos x="T4" y="T5"/>
              </a:cxn>
              <a:cxn ang="T11">
                <a:pos x="T6" y="T7"/>
              </a:cxn>
            </a:cxnLst>
            <a:rect l="T12" t="T13" r="T14" b="T15"/>
            <a:pathLst>
              <a:path w="544" h="1728">
                <a:moveTo>
                  <a:pt x="240" y="0"/>
                </a:moveTo>
                <a:cubicBezTo>
                  <a:pt x="376" y="112"/>
                  <a:pt x="512" y="224"/>
                  <a:pt x="528" y="432"/>
                </a:cubicBezTo>
                <a:cubicBezTo>
                  <a:pt x="544" y="640"/>
                  <a:pt x="424" y="1032"/>
                  <a:pt x="336" y="1248"/>
                </a:cubicBezTo>
                <a:cubicBezTo>
                  <a:pt x="248" y="1464"/>
                  <a:pt x="124" y="1596"/>
                  <a:pt x="0" y="1728"/>
                </a:cubicBezTo>
              </a:path>
            </a:pathLst>
          </a:custGeom>
          <a:noFill/>
          <a:ln w="571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s-MX"/>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60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9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459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3" grpId="0" animBg="1"/>
      <p:bldP spid="194594" grpId="0" animBg="1"/>
      <p:bldP spid="19459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a:extLst>
              <a:ext uri="{FF2B5EF4-FFF2-40B4-BE49-F238E27FC236}">
                <a16:creationId xmlns:a16="http://schemas.microsoft.com/office/drawing/2014/main" id="{3A72DC24-CEF7-4588-92B7-D51B7C0CD178}"/>
              </a:ext>
            </a:extLst>
          </p:cNvPr>
          <p:cNvSpPr>
            <a:spLocks noGrp="1" noChangeArrowheads="1"/>
          </p:cNvSpPr>
          <p:nvPr>
            <p:ph type="title"/>
          </p:nvPr>
        </p:nvSpPr>
        <p:spPr/>
        <p:txBody>
          <a:bodyPr/>
          <a:lstStyle/>
          <a:p>
            <a:r>
              <a:rPr lang="es-ES" altLang="es-MX"/>
              <a:t>Páginas compartidas</a:t>
            </a:r>
          </a:p>
        </p:txBody>
      </p:sp>
      <p:sp>
        <p:nvSpPr>
          <p:cNvPr id="107523" name="Rectangle 5">
            <a:extLst>
              <a:ext uri="{FF2B5EF4-FFF2-40B4-BE49-F238E27FC236}">
                <a16:creationId xmlns:a16="http://schemas.microsoft.com/office/drawing/2014/main" id="{788BC6C2-D116-47E0-B0D6-387AE4EDA269}"/>
              </a:ext>
            </a:extLst>
          </p:cNvPr>
          <p:cNvSpPr>
            <a:spLocks noGrp="1" noChangeArrowheads="1"/>
          </p:cNvSpPr>
          <p:nvPr>
            <p:ph idx="1"/>
          </p:nvPr>
        </p:nvSpPr>
        <p:spPr/>
        <p:txBody>
          <a:bodyPr/>
          <a:lstStyle/>
          <a:p>
            <a:r>
              <a:rPr lang="es-ES" altLang="es-MX"/>
              <a:t>Código compartido</a:t>
            </a:r>
          </a:p>
          <a:p>
            <a:pPr lvl="1"/>
            <a:r>
              <a:rPr lang="es-ES" altLang="es-MX"/>
              <a:t>Una copia de código de solo lectura (reentrante) entre procesos</a:t>
            </a:r>
          </a:p>
          <a:p>
            <a:pPr lvl="2"/>
            <a:r>
              <a:rPr lang="es-ES" altLang="es-MX"/>
              <a:t>Editores de texto</a:t>
            </a:r>
          </a:p>
          <a:p>
            <a:pPr lvl="2"/>
            <a:r>
              <a:rPr lang="es-ES" altLang="es-MX"/>
              <a:t>Compiladores</a:t>
            </a:r>
          </a:p>
          <a:p>
            <a:pPr lvl="2"/>
            <a:r>
              <a:rPr lang="es-ES" altLang="es-MX"/>
              <a:t>Sistemas de ventanas</a:t>
            </a:r>
          </a:p>
          <a:p>
            <a:pPr lvl="1"/>
            <a:r>
              <a:rPr lang="es-ES" altLang="es-MX"/>
              <a:t>El código compartido debe aparecer en la misma posición en el espacio de direcciones lógico de todos los procesos</a:t>
            </a:r>
          </a:p>
        </p:txBody>
      </p:sp>
      <p:sp>
        <p:nvSpPr>
          <p:cNvPr id="107524" name="Marcador de fecha 1">
            <a:extLst>
              <a:ext uri="{FF2B5EF4-FFF2-40B4-BE49-F238E27FC236}">
                <a16:creationId xmlns:a16="http://schemas.microsoft.com/office/drawing/2014/main" id="{BE4066F6-BCC4-4FB9-9F1A-E2B400040B48}"/>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07525" name="Marcador de pie de página 2">
            <a:extLst>
              <a:ext uri="{FF2B5EF4-FFF2-40B4-BE49-F238E27FC236}">
                <a16:creationId xmlns:a16="http://schemas.microsoft.com/office/drawing/2014/main" id="{98994D48-B981-462A-BAE6-3B29560C060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07526" name="Marcador de número de diapositiva 3">
            <a:extLst>
              <a:ext uri="{FF2B5EF4-FFF2-40B4-BE49-F238E27FC236}">
                <a16:creationId xmlns:a16="http://schemas.microsoft.com/office/drawing/2014/main" id="{E82061C9-BCEB-406A-84A4-A9C7CA42912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52E2F95-E636-42D6-BD72-6B486560B0B1}" type="slidenum">
              <a:rPr lang="es-ES" altLang="es-MX">
                <a:solidFill>
                  <a:srgbClr val="7030A0"/>
                </a:solidFill>
                <a:latin typeface="Arial Narrow" panose="020B0606020202030204" pitchFamily="34" charset="0"/>
              </a:rPr>
              <a:pPr fontAlgn="base">
                <a:spcBef>
                  <a:spcPct val="0"/>
                </a:spcBef>
                <a:spcAft>
                  <a:spcPct val="0"/>
                </a:spcAft>
              </a:pPr>
              <a:t>51</a:t>
            </a:fld>
            <a:endParaRPr lang="es-ES" altLang="es-MX">
              <a:solidFill>
                <a:srgbClr val="7030A0"/>
              </a:solidFill>
              <a:latin typeface="Arial Narrow" panose="020B0606020202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3DBC13D-3C8F-4CA1-B646-7345AAB15CA8}"/>
              </a:ext>
            </a:extLst>
          </p:cNvPr>
          <p:cNvSpPr>
            <a:spLocks noGrp="1" noChangeArrowheads="1"/>
          </p:cNvSpPr>
          <p:nvPr>
            <p:ph type="title"/>
          </p:nvPr>
        </p:nvSpPr>
        <p:spPr/>
        <p:txBody>
          <a:bodyPr/>
          <a:lstStyle/>
          <a:p>
            <a:r>
              <a:rPr lang="es-ES" altLang="es-MX"/>
              <a:t>Páginas compartidas</a:t>
            </a:r>
          </a:p>
        </p:txBody>
      </p:sp>
      <p:sp>
        <p:nvSpPr>
          <p:cNvPr id="109571" name="Rectangle 3">
            <a:extLst>
              <a:ext uri="{FF2B5EF4-FFF2-40B4-BE49-F238E27FC236}">
                <a16:creationId xmlns:a16="http://schemas.microsoft.com/office/drawing/2014/main" id="{90C9F17E-ABC4-45C5-9DA7-25159057F52B}"/>
              </a:ext>
            </a:extLst>
          </p:cNvPr>
          <p:cNvSpPr>
            <a:spLocks noGrp="1" noChangeArrowheads="1"/>
          </p:cNvSpPr>
          <p:nvPr>
            <p:ph idx="1"/>
          </p:nvPr>
        </p:nvSpPr>
        <p:spPr/>
        <p:txBody>
          <a:bodyPr/>
          <a:lstStyle/>
          <a:p>
            <a:r>
              <a:rPr lang="es-ES" altLang="es-MX"/>
              <a:t>Código y datos privados</a:t>
            </a:r>
          </a:p>
          <a:p>
            <a:pPr lvl="1"/>
            <a:r>
              <a:rPr lang="es-ES" altLang="es-MX"/>
              <a:t>Cada proceso mantiene una copia separada del código y datos</a:t>
            </a:r>
          </a:p>
          <a:p>
            <a:pPr lvl="1"/>
            <a:r>
              <a:rPr lang="es-ES" altLang="es-MX"/>
              <a:t>Las páginas para el código privado y datos pueden aparecer en cualquier parte en el espacio de direcciones lógico</a:t>
            </a:r>
          </a:p>
        </p:txBody>
      </p:sp>
      <p:sp>
        <p:nvSpPr>
          <p:cNvPr id="109572" name="Marcador de fecha 1">
            <a:extLst>
              <a:ext uri="{FF2B5EF4-FFF2-40B4-BE49-F238E27FC236}">
                <a16:creationId xmlns:a16="http://schemas.microsoft.com/office/drawing/2014/main" id="{4A024459-B4DC-4487-90C6-6363E930B4CA}"/>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09573" name="Marcador de pie de página 2">
            <a:extLst>
              <a:ext uri="{FF2B5EF4-FFF2-40B4-BE49-F238E27FC236}">
                <a16:creationId xmlns:a16="http://schemas.microsoft.com/office/drawing/2014/main" id="{E892CFCD-207C-49A7-BC04-B6946A79F94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09574" name="Marcador de número de diapositiva 3">
            <a:extLst>
              <a:ext uri="{FF2B5EF4-FFF2-40B4-BE49-F238E27FC236}">
                <a16:creationId xmlns:a16="http://schemas.microsoft.com/office/drawing/2014/main" id="{FB2B65F5-4642-4A82-B05C-FB914C26CD9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B1D6ECD-7524-43CB-9CB2-165D0E0B1F2F}" type="slidenum">
              <a:rPr lang="es-ES" altLang="es-MX">
                <a:solidFill>
                  <a:srgbClr val="7030A0"/>
                </a:solidFill>
                <a:latin typeface="Arial Narrow" panose="020B0606020202030204" pitchFamily="34" charset="0"/>
              </a:rPr>
              <a:pPr fontAlgn="base">
                <a:spcBef>
                  <a:spcPct val="0"/>
                </a:spcBef>
                <a:spcAft>
                  <a:spcPct val="0"/>
                </a:spcAft>
              </a:pPr>
              <a:t>52</a:t>
            </a:fld>
            <a:endParaRPr lang="es-ES" altLang="es-MX">
              <a:solidFill>
                <a:srgbClr val="7030A0"/>
              </a:solidFill>
              <a:latin typeface="Arial Narrow" panose="020B0606020202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35792E44-D41F-4EFE-B44C-34C994BA0CBE}"/>
              </a:ext>
            </a:extLst>
          </p:cNvPr>
          <p:cNvSpPr>
            <a:spLocks noGrp="1" noChangeArrowheads="1"/>
          </p:cNvSpPr>
          <p:nvPr>
            <p:ph type="title"/>
          </p:nvPr>
        </p:nvSpPr>
        <p:spPr/>
        <p:txBody>
          <a:bodyPr/>
          <a:lstStyle/>
          <a:p>
            <a:r>
              <a:rPr lang="es-ES" altLang="es-MX"/>
              <a:t>Ejemplo de páginas compartidas</a:t>
            </a:r>
          </a:p>
        </p:txBody>
      </p:sp>
      <p:sp>
        <p:nvSpPr>
          <p:cNvPr id="111667" name="Marcador de fecha 1">
            <a:extLst>
              <a:ext uri="{FF2B5EF4-FFF2-40B4-BE49-F238E27FC236}">
                <a16:creationId xmlns:a16="http://schemas.microsoft.com/office/drawing/2014/main" id="{7FE8159A-D528-405B-8887-B0A9622F762D}"/>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11668" name="Marcador de pie de página 2">
            <a:extLst>
              <a:ext uri="{FF2B5EF4-FFF2-40B4-BE49-F238E27FC236}">
                <a16:creationId xmlns:a16="http://schemas.microsoft.com/office/drawing/2014/main" id="{17DF8325-2105-464C-AAD7-427BF5FC70E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11669" name="Marcador de número de diapositiva 3">
            <a:extLst>
              <a:ext uri="{FF2B5EF4-FFF2-40B4-BE49-F238E27FC236}">
                <a16:creationId xmlns:a16="http://schemas.microsoft.com/office/drawing/2014/main" id="{40813186-0C22-458A-A064-92E0249041F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84B468D-CD59-478B-BAAF-862119ACCC76}" type="slidenum">
              <a:rPr lang="es-ES" altLang="es-MX">
                <a:solidFill>
                  <a:srgbClr val="7030A0"/>
                </a:solidFill>
                <a:latin typeface="Arial Narrow" panose="020B0606020202030204" pitchFamily="34" charset="0"/>
              </a:rPr>
              <a:pPr fontAlgn="base">
                <a:spcBef>
                  <a:spcPct val="0"/>
                </a:spcBef>
                <a:spcAft>
                  <a:spcPct val="0"/>
                </a:spcAft>
              </a:pPr>
              <a:t>53</a:t>
            </a:fld>
            <a:endParaRPr lang="es-ES" altLang="es-MX">
              <a:solidFill>
                <a:srgbClr val="7030A0"/>
              </a:solidFill>
              <a:latin typeface="Arial Narrow" panose="020B0606020202030204" pitchFamily="34" charset="0"/>
            </a:endParaRPr>
          </a:p>
        </p:txBody>
      </p:sp>
      <p:sp>
        <p:nvSpPr>
          <p:cNvPr id="111619" name="Rectangle 5">
            <a:extLst>
              <a:ext uri="{FF2B5EF4-FFF2-40B4-BE49-F238E27FC236}">
                <a16:creationId xmlns:a16="http://schemas.microsoft.com/office/drawing/2014/main" id="{1860D5C4-F1D9-4399-909D-BB5953856FD4}"/>
              </a:ext>
            </a:extLst>
          </p:cNvPr>
          <p:cNvSpPr>
            <a:spLocks noChangeArrowheads="1"/>
          </p:cNvSpPr>
          <p:nvPr/>
        </p:nvSpPr>
        <p:spPr bwMode="auto">
          <a:xfrm>
            <a:off x="1325563" y="1766888"/>
            <a:ext cx="968375" cy="476250"/>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ed1</a:t>
            </a:r>
          </a:p>
        </p:txBody>
      </p:sp>
      <p:sp>
        <p:nvSpPr>
          <p:cNvPr id="111620" name="Rectangle 6">
            <a:extLst>
              <a:ext uri="{FF2B5EF4-FFF2-40B4-BE49-F238E27FC236}">
                <a16:creationId xmlns:a16="http://schemas.microsoft.com/office/drawing/2014/main" id="{6C4D7D30-D1B9-4B7F-9AB6-D90F75D0171F}"/>
              </a:ext>
            </a:extLst>
          </p:cNvPr>
          <p:cNvSpPr>
            <a:spLocks noChangeArrowheads="1"/>
          </p:cNvSpPr>
          <p:nvPr/>
        </p:nvSpPr>
        <p:spPr bwMode="auto">
          <a:xfrm>
            <a:off x="1316038" y="2235200"/>
            <a:ext cx="982662" cy="476250"/>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ed2</a:t>
            </a:r>
          </a:p>
        </p:txBody>
      </p:sp>
      <p:sp>
        <p:nvSpPr>
          <p:cNvPr id="111621" name="Rectangle 7">
            <a:extLst>
              <a:ext uri="{FF2B5EF4-FFF2-40B4-BE49-F238E27FC236}">
                <a16:creationId xmlns:a16="http://schemas.microsoft.com/office/drawing/2014/main" id="{F7D1B9CB-2B00-4DEC-BF37-AAB00BEC50F4}"/>
              </a:ext>
            </a:extLst>
          </p:cNvPr>
          <p:cNvSpPr>
            <a:spLocks noChangeArrowheads="1"/>
          </p:cNvSpPr>
          <p:nvPr/>
        </p:nvSpPr>
        <p:spPr bwMode="auto">
          <a:xfrm>
            <a:off x="1316038" y="2713038"/>
            <a:ext cx="981075" cy="476250"/>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ed3</a:t>
            </a:r>
          </a:p>
        </p:txBody>
      </p:sp>
      <p:sp>
        <p:nvSpPr>
          <p:cNvPr id="111622" name="Rectangle 8">
            <a:extLst>
              <a:ext uri="{FF2B5EF4-FFF2-40B4-BE49-F238E27FC236}">
                <a16:creationId xmlns:a16="http://schemas.microsoft.com/office/drawing/2014/main" id="{345FBD40-A0E9-48E8-A9E7-849F35260095}"/>
              </a:ext>
            </a:extLst>
          </p:cNvPr>
          <p:cNvSpPr>
            <a:spLocks noChangeArrowheads="1"/>
          </p:cNvSpPr>
          <p:nvPr/>
        </p:nvSpPr>
        <p:spPr bwMode="auto">
          <a:xfrm>
            <a:off x="1319213" y="3194050"/>
            <a:ext cx="982662" cy="476250"/>
          </a:xfrm>
          <a:prstGeom prst="rect">
            <a:avLst/>
          </a:prstGeom>
          <a:solidFill>
            <a:schemeClr val="folHlink"/>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Data 1</a:t>
            </a:r>
          </a:p>
        </p:txBody>
      </p:sp>
      <p:sp>
        <p:nvSpPr>
          <p:cNvPr id="111623" name="Rectangle 11">
            <a:extLst>
              <a:ext uri="{FF2B5EF4-FFF2-40B4-BE49-F238E27FC236}">
                <a16:creationId xmlns:a16="http://schemas.microsoft.com/office/drawing/2014/main" id="{25639E57-4EB0-42A2-985F-61BBEC7ADD0D}"/>
              </a:ext>
            </a:extLst>
          </p:cNvPr>
          <p:cNvSpPr>
            <a:spLocks noChangeArrowheads="1"/>
          </p:cNvSpPr>
          <p:nvPr/>
        </p:nvSpPr>
        <p:spPr bwMode="auto">
          <a:xfrm>
            <a:off x="1301750" y="4183063"/>
            <a:ext cx="968375" cy="476250"/>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ed1</a:t>
            </a:r>
          </a:p>
        </p:txBody>
      </p:sp>
      <p:sp>
        <p:nvSpPr>
          <p:cNvPr id="111624" name="Rectangle 12">
            <a:extLst>
              <a:ext uri="{FF2B5EF4-FFF2-40B4-BE49-F238E27FC236}">
                <a16:creationId xmlns:a16="http://schemas.microsoft.com/office/drawing/2014/main" id="{D07926AA-5761-42DF-B4D0-0BF5F7987C05}"/>
              </a:ext>
            </a:extLst>
          </p:cNvPr>
          <p:cNvSpPr>
            <a:spLocks noChangeArrowheads="1"/>
          </p:cNvSpPr>
          <p:nvPr/>
        </p:nvSpPr>
        <p:spPr bwMode="auto">
          <a:xfrm>
            <a:off x="1292225" y="4651375"/>
            <a:ext cx="982663" cy="476250"/>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ed2</a:t>
            </a:r>
          </a:p>
        </p:txBody>
      </p:sp>
      <p:sp>
        <p:nvSpPr>
          <p:cNvPr id="111625" name="Rectangle 13">
            <a:extLst>
              <a:ext uri="{FF2B5EF4-FFF2-40B4-BE49-F238E27FC236}">
                <a16:creationId xmlns:a16="http://schemas.microsoft.com/office/drawing/2014/main" id="{A6E2F07C-B0AE-476F-ADA3-89D0EF4067B6}"/>
              </a:ext>
            </a:extLst>
          </p:cNvPr>
          <p:cNvSpPr>
            <a:spLocks noChangeArrowheads="1"/>
          </p:cNvSpPr>
          <p:nvPr/>
        </p:nvSpPr>
        <p:spPr bwMode="auto">
          <a:xfrm>
            <a:off x="1292225" y="5129213"/>
            <a:ext cx="981075" cy="476250"/>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ed3</a:t>
            </a:r>
          </a:p>
        </p:txBody>
      </p:sp>
      <p:sp>
        <p:nvSpPr>
          <p:cNvPr id="111626" name="Rectangle 14">
            <a:extLst>
              <a:ext uri="{FF2B5EF4-FFF2-40B4-BE49-F238E27FC236}">
                <a16:creationId xmlns:a16="http://schemas.microsoft.com/office/drawing/2014/main" id="{A6A38EE7-AAE9-4EA2-A0B1-DCF44F40A391}"/>
              </a:ext>
            </a:extLst>
          </p:cNvPr>
          <p:cNvSpPr>
            <a:spLocks noChangeArrowheads="1"/>
          </p:cNvSpPr>
          <p:nvPr/>
        </p:nvSpPr>
        <p:spPr bwMode="auto">
          <a:xfrm>
            <a:off x="1295400" y="5610225"/>
            <a:ext cx="982663" cy="476250"/>
          </a:xfrm>
          <a:prstGeom prst="rect">
            <a:avLst/>
          </a:prstGeom>
          <a:solidFill>
            <a:srgbClr val="66CC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Data 3</a:t>
            </a:r>
          </a:p>
        </p:txBody>
      </p:sp>
      <p:sp>
        <p:nvSpPr>
          <p:cNvPr id="111627" name="Rectangle 16">
            <a:extLst>
              <a:ext uri="{FF2B5EF4-FFF2-40B4-BE49-F238E27FC236}">
                <a16:creationId xmlns:a16="http://schemas.microsoft.com/office/drawing/2014/main" id="{648D0728-FA0E-4FAC-B8F8-E908C3C43D8E}"/>
              </a:ext>
            </a:extLst>
          </p:cNvPr>
          <p:cNvSpPr>
            <a:spLocks noChangeArrowheads="1"/>
          </p:cNvSpPr>
          <p:nvPr/>
        </p:nvSpPr>
        <p:spPr bwMode="auto">
          <a:xfrm>
            <a:off x="3898900" y="2549525"/>
            <a:ext cx="982663" cy="490538"/>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ed1</a:t>
            </a:r>
          </a:p>
        </p:txBody>
      </p:sp>
      <p:sp>
        <p:nvSpPr>
          <p:cNvPr id="111628" name="Rectangle 17">
            <a:extLst>
              <a:ext uri="{FF2B5EF4-FFF2-40B4-BE49-F238E27FC236}">
                <a16:creationId xmlns:a16="http://schemas.microsoft.com/office/drawing/2014/main" id="{5F6ED8A3-6E77-461C-927A-DA34FD05932B}"/>
              </a:ext>
            </a:extLst>
          </p:cNvPr>
          <p:cNvSpPr>
            <a:spLocks noChangeArrowheads="1"/>
          </p:cNvSpPr>
          <p:nvPr/>
        </p:nvSpPr>
        <p:spPr bwMode="auto">
          <a:xfrm>
            <a:off x="3889375" y="3030538"/>
            <a:ext cx="996950" cy="490537"/>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ed2</a:t>
            </a:r>
          </a:p>
        </p:txBody>
      </p:sp>
      <p:sp>
        <p:nvSpPr>
          <p:cNvPr id="111629" name="Rectangle 18">
            <a:extLst>
              <a:ext uri="{FF2B5EF4-FFF2-40B4-BE49-F238E27FC236}">
                <a16:creationId xmlns:a16="http://schemas.microsoft.com/office/drawing/2014/main" id="{E745D19A-1D21-4BDA-B885-46F2BFFF590D}"/>
              </a:ext>
            </a:extLst>
          </p:cNvPr>
          <p:cNvSpPr>
            <a:spLocks noChangeArrowheads="1"/>
          </p:cNvSpPr>
          <p:nvPr/>
        </p:nvSpPr>
        <p:spPr bwMode="auto">
          <a:xfrm>
            <a:off x="3889375" y="3522663"/>
            <a:ext cx="995363" cy="488950"/>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ed3</a:t>
            </a:r>
          </a:p>
        </p:txBody>
      </p:sp>
      <p:sp>
        <p:nvSpPr>
          <p:cNvPr id="111630" name="Rectangle 19">
            <a:extLst>
              <a:ext uri="{FF2B5EF4-FFF2-40B4-BE49-F238E27FC236}">
                <a16:creationId xmlns:a16="http://schemas.microsoft.com/office/drawing/2014/main" id="{DE34139C-6C2C-490A-8425-74758889FCFA}"/>
              </a:ext>
            </a:extLst>
          </p:cNvPr>
          <p:cNvSpPr>
            <a:spLocks noChangeArrowheads="1"/>
          </p:cNvSpPr>
          <p:nvPr/>
        </p:nvSpPr>
        <p:spPr bwMode="auto">
          <a:xfrm>
            <a:off x="3892550" y="4016375"/>
            <a:ext cx="996950" cy="490538"/>
          </a:xfrm>
          <a:prstGeom prst="rect">
            <a:avLst/>
          </a:prstGeom>
          <a:solidFill>
            <a:srgbClr val="FF99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Data 2</a:t>
            </a:r>
          </a:p>
        </p:txBody>
      </p:sp>
      <p:sp>
        <p:nvSpPr>
          <p:cNvPr id="111631" name="Rectangle 20">
            <a:extLst>
              <a:ext uri="{FF2B5EF4-FFF2-40B4-BE49-F238E27FC236}">
                <a16:creationId xmlns:a16="http://schemas.microsoft.com/office/drawing/2014/main" id="{BBE62F7F-DCC2-4057-B7CD-8954EB12F4EC}"/>
              </a:ext>
            </a:extLst>
          </p:cNvPr>
          <p:cNvSpPr>
            <a:spLocks noChangeArrowheads="1"/>
          </p:cNvSpPr>
          <p:nvPr/>
        </p:nvSpPr>
        <p:spPr bwMode="auto">
          <a:xfrm>
            <a:off x="2768600" y="1965325"/>
            <a:ext cx="279400" cy="277813"/>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3</a:t>
            </a:r>
          </a:p>
        </p:txBody>
      </p:sp>
      <p:sp>
        <p:nvSpPr>
          <p:cNvPr id="111632" name="Rectangle 21">
            <a:extLst>
              <a:ext uri="{FF2B5EF4-FFF2-40B4-BE49-F238E27FC236}">
                <a16:creationId xmlns:a16="http://schemas.microsoft.com/office/drawing/2014/main" id="{2B0C4C9D-55A6-4FDC-8D4D-081E080CA0DC}"/>
              </a:ext>
            </a:extLst>
          </p:cNvPr>
          <p:cNvSpPr>
            <a:spLocks noChangeArrowheads="1"/>
          </p:cNvSpPr>
          <p:nvPr/>
        </p:nvSpPr>
        <p:spPr bwMode="auto">
          <a:xfrm>
            <a:off x="2759075" y="2247900"/>
            <a:ext cx="292100" cy="277813"/>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4</a:t>
            </a:r>
          </a:p>
        </p:txBody>
      </p:sp>
      <p:sp>
        <p:nvSpPr>
          <p:cNvPr id="111633" name="Rectangle 22">
            <a:extLst>
              <a:ext uri="{FF2B5EF4-FFF2-40B4-BE49-F238E27FC236}">
                <a16:creationId xmlns:a16="http://schemas.microsoft.com/office/drawing/2014/main" id="{BA5F3774-5322-4F2A-B203-A50FDF220FD4}"/>
              </a:ext>
            </a:extLst>
          </p:cNvPr>
          <p:cNvSpPr>
            <a:spLocks noChangeArrowheads="1"/>
          </p:cNvSpPr>
          <p:nvPr/>
        </p:nvSpPr>
        <p:spPr bwMode="auto">
          <a:xfrm>
            <a:off x="2759075" y="2525713"/>
            <a:ext cx="292100" cy="277812"/>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6</a:t>
            </a:r>
          </a:p>
        </p:txBody>
      </p:sp>
      <p:sp>
        <p:nvSpPr>
          <p:cNvPr id="111634" name="Rectangle 23">
            <a:extLst>
              <a:ext uri="{FF2B5EF4-FFF2-40B4-BE49-F238E27FC236}">
                <a16:creationId xmlns:a16="http://schemas.microsoft.com/office/drawing/2014/main" id="{B2CB53FF-8527-4B96-B6E2-7184CC931E04}"/>
              </a:ext>
            </a:extLst>
          </p:cNvPr>
          <p:cNvSpPr>
            <a:spLocks noChangeArrowheads="1"/>
          </p:cNvSpPr>
          <p:nvPr/>
        </p:nvSpPr>
        <p:spPr bwMode="auto">
          <a:xfrm>
            <a:off x="2759075" y="2803525"/>
            <a:ext cx="292100" cy="277813"/>
          </a:xfrm>
          <a:prstGeom prst="rect">
            <a:avLst/>
          </a:prstGeom>
          <a:solidFill>
            <a:schemeClr val="folHlink"/>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1</a:t>
            </a:r>
          </a:p>
        </p:txBody>
      </p:sp>
      <p:sp>
        <p:nvSpPr>
          <p:cNvPr id="111635" name="Rectangle 24">
            <a:extLst>
              <a:ext uri="{FF2B5EF4-FFF2-40B4-BE49-F238E27FC236}">
                <a16:creationId xmlns:a16="http://schemas.microsoft.com/office/drawing/2014/main" id="{1662A85A-E4EB-4699-93F0-2C191FA204FE}"/>
              </a:ext>
            </a:extLst>
          </p:cNvPr>
          <p:cNvSpPr>
            <a:spLocks noChangeArrowheads="1"/>
          </p:cNvSpPr>
          <p:nvPr/>
        </p:nvSpPr>
        <p:spPr bwMode="auto">
          <a:xfrm>
            <a:off x="2798763" y="4421188"/>
            <a:ext cx="279400" cy="277812"/>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3</a:t>
            </a:r>
          </a:p>
        </p:txBody>
      </p:sp>
      <p:sp>
        <p:nvSpPr>
          <p:cNvPr id="111636" name="Rectangle 25">
            <a:extLst>
              <a:ext uri="{FF2B5EF4-FFF2-40B4-BE49-F238E27FC236}">
                <a16:creationId xmlns:a16="http://schemas.microsoft.com/office/drawing/2014/main" id="{F529B151-67A0-4574-A684-1CA56724B559}"/>
              </a:ext>
            </a:extLst>
          </p:cNvPr>
          <p:cNvSpPr>
            <a:spLocks noChangeArrowheads="1"/>
          </p:cNvSpPr>
          <p:nvPr/>
        </p:nvSpPr>
        <p:spPr bwMode="auto">
          <a:xfrm>
            <a:off x="2789238" y="4703763"/>
            <a:ext cx="292100" cy="277812"/>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4</a:t>
            </a:r>
          </a:p>
        </p:txBody>
      </p:sp>
      <p:sp>
        <p:nvSpPr>
          <p:cNvPr id="111637" name="Rectangle 26">
            <a:extLst>
              <a:ext uri="{FF2B5EF4-FFF2-40B4-BE49-F238E27FC236}">
                <a16:creationId xmlns:a16="http://schemas.microsoft.com/office/drawing/2014/main" id="{B767D3B9-CC41-48AB-92BA-5FA05FB16D92}"/>
              </a:ext>
            </a:extLst>
          </p:cNvPr>
          <p:cNvSpPr>
            <a:spLocks noChangeArrowheads="1"/>
          </p:cNvSpPr>
          <p:nvPr/>
        </p:nvSpPr>
        <p:spPr bwMode="auto">
          <a:xfrm>
            <a:off x="2789238" y="4981575"/>
            <a:ext cx="292100" cy="277813"/>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6</a:t>
            </a:r>
          </a:p>
        </p:txBody>
      </p:sp>
      <p:sp>
        <p:nvSpPr>
          <p:cNvPr id="111638" name="Rectangle 27">
            <a:extLst>
              <a:ext uri="{FF2B5EF4-FFF2-40B4-BE49-F238E27FC236}">
                <a16:creationId xmlns:a16="http://schemas.microsoft.com/office/drawing/2014/main" id="{8E86106F-938A-4F74-9AE0-DDFB166A59E4}"/>
              </a:ext>
            </a:extLst>
          </p:cNvPr>
          <p:cNvSpPr>
            <a:spLocks noChangeArrowheads="1"/>
          </p:cNvSpPr>
          <p:nvPr/>
        </p:nvSpPr>
        <p:spPr bwMode="auto">
          <a:xfrm>
            <a:off x="2789238" y="5259388"/>
            <a:ext cx="292100" cy="277812"/>
          </a:xfrm>
          <a:prstGeom prst="rect">
            <a:avLst/>
          </a:prstGeom>
          <a:solidFill>
            <a:srgbClr val="66CC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2</a:t>
            </a:r>
          </a:p>
        </p:txBody>
      </p:sp>
      <p:sp>
        <p:nvSpPr>
          <p:cNvPr id="111639" name="Rectangle 28">
            <a:extLst>
              <a:ext uri="{FF2B5EF4-FFF2-40B4-BE49-F238E27FC236}">
                <a16:creationId xmlns:a16="http://schemas.microsoft.com/office/drawing/2014/main" id="{14145DBF-C8C0-4A90-94F1-5A45E000B0CA}"/>
              </a:ext>
            </a:extLst>
          </p:cNvPr>
          <p:cNvSpPr>
            <a:spLocks noChangeArrowheads="1"/>
          </p:cNvSpPr>
          <p:nvPr/>
        </p:nvSpPr>
        <p:spPr bwMode="auto">
          <a:xfrm>
            <a:off x="5264150" y="2919413"/>
            <a:ext cx="279400" cy="277812"/>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3</a:t>
            </a:r>
          </a:p>
        </p:txBody>
      </p:sp>
      <p:sp>
        <p:nvSpPr>
          <p:cNvPr id="111640" name="Rectangle 29">
            <a:extLst>
              <a:ext uri="{FF2B5EF4-FFF2-40B4-BE49-F238E27FC236}">
                <a16:creationId xmlns:a16="http://schemas.microsoft.com/office/drawing/2014/main" id="{CC39E268-52E5-43E0-91F1-A04109240392}"/>
              </a:ext>
            </a:extLst>
          </p:cNvPr>
          <p:cNvSpPr>
            <a:spLocks noChangeArrowheads="1"/>
          </p:cNvSpPr>
          <p:nvPr/>
        </p:nvSpPr>
        <p:spPr bwMode="auto">
          <a:xfrm>
            <a:off x="5254625" y="3201988"/>
            <a:ext cx="292100" cy="277812"/>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4</a:t>
            </a:r>
          </a:p>
        </p:txBody>
      </p:sp>
      <p:sp>
        <p:nvSpPr>
          <p:cNvPr id="111641" name="Rectangle 30">
            <a:extLst>
              <a:ext uri="{FF2B5EF4-FFF2-40B4-BE49-F238E27FC236}">
                <a16:creationId xmlns:a16="http://schemas.microsoft.com/office/drawing/2014/main" id="{31C43123-FAAF-469F-92C9-E4DA4138A109}"/>
              </a:ext>
            </a:extLst>
          </p:cNvPr>
          <p:cNvSpPr>
            <a:spLocks noChangeArrowheads="1"/>
          </p:cNvSpPr>
          <p:nvPr/>
        </p:nvSpPr>
        <p:spPr bwMode="auto">
          <a:xfrm>
            <a:off x="5254625" y="3479800"/>
            <a:ext cx="292100" cy="277813"/>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6</a:t>
            </a:r>
          </a:p>
        </p:txBody>
      </p:sp>
      <p:sp>
        <p:nvSpPr>
          <p:cNvPr id="111642" name="Rectangle 31">
            <a:extLst>
              <a:ext uri="{FF2B5EF4-FFF2-40B4-BE49-F238E27FC236}">
                <a16:creationId xmlns:a16="http://schemas.microsoft.com/office/drawing/2014/main" id="{17BE4220-39B8-4F05-BC95-A282A3165DF0}"/>
              </a:ext>
            </a:extLst>
          </p:cNvPr>
          <p:cNvSpPr>
            <a:spLocks noChangeArrowheads="1"/>
          </p:cNvSpPr>
          <p:nvPr/>
        </p:nvSpPr>
        <p:spPr bwMode="auto">
          <a:xfrm>
            <a:off x="5254625" y="3757613"/>
            <a:ext cx="292100" cy="277812"/>
          </a:xfrm>
          <a:prstGeom prst="rect">
            <a:avLst/>
          </a:prstGeom>
          <a:solidFill>
            <a:srgbClr val="FF99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7</a:t>
            </a:r>
          </a:p>
        </p:txBody>
      </p:sp>
      <p:sp>
        <p:nvSpPr>
          <p:cNvPr id="111643" name="Rectangle 33">
            <a:extLst>
              <a:ext uri="{FF2B5EF4-FFF2-40B4-BE49-F238E27FC236}">
                <a16:creationId xmlns:a16="http://schemas.microsoft.com/office/drawing/2014/main" id="{07948B7F-233C-4E28-973E-2DB8CD61D50E}"/>
              </a:ext>
            </a:extLst>
          </p:cNvPr>
          <p:cNvSpPr>
            <a:spLocks noChangeArrowheads="1"/>
          </p:cNvSpPr>
          <p:nvPr/>
        </p:nvSpPr>
        <p:spPr bwMode="auto">
          <a:xfrm>
            <a:off x="6759575" y="1771650"/>
            <a:ext cx="1006475" cy="47625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s-ES" altLang="es-MX" sz="1800">
              <a:latin typeface="Arial" panose="020B0604020202020204" pitchFamily="34" charset="0"/>
            </a:endParaRPr>
          </a:p>
        </p:txBody>
      </p:sp>
      <p:sp>
        <p:nvSpPr>
          <p:cNvPr id="111644" name="Rectangle 34">
            <a:extLst>
              <a:ext uri="{FF2B5EF4-FFF2-40B4-BE49-F238E27FC236}">
                <a16:creationId xmlns:a16="http://schemas.microsoft.com/office/drawing/2014/main" id="{971CD979-9677-4F89-85D4-4A11C77BA6EA}"/>
              </a:ext>
            </a:extLst>
          </p:cNvPr>
          <p:cNvSpPr>
            <a:spLocks noChangeArrowheads="1"/>
          </p:cNvSpPr>
          <p:nvPr/>
        </p:nvSpPr>
        <p:spPr bwMode="auto">
          <a:xfrm>
            <a:off x="6757988" y="2252663"/>
            <a:ext cx="1009650" cy="476250"/>
          </a:xfrm>
          <a:prstGeom prst="rect">
            <a:avLst/>
          </a:prstGeom>
          <a:solidFill>
            <a:schemeClr val="folHlink"/>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Data 1</a:t>
            </a:r>
          </a:p>
        </p:txBody>
      </p:sp>
      <p:sp>
        <p:nvSpPr>
          <p:cNvPr id="111645" name="Rectangle 35">
            <a:extLst>
              <a:ext uri="{FF2B5EF4-FFF2-40B4-BE49-F238E27FC236}">
                <a16:creationId xmlns:a16="http://schemas.microsoft.com/office/drawing/2014/main" id="{7930134C-8730-4AED-A84E-189F1AEE0519}"/>
              </a:ext>
            </a:extLst>
          </p:cNvPr>
          <p:cNvSpPr>
            <a:spLocks noChangeArrowheads="1"/>
          </p:cNvSpPr>
          <p:nvPr/>
        </p:nvSpPr>
        <p:spPr bwMode="auto">
          <a:xfrm>
            <a:off x="6756400" y="2717800"/>
            <a:ext cx="1009650" cy="476250"/>
          </a:xfrm>
          <a:prstGeom prst="rect">
            <a:avLst/>
          </a:prstGeom>
          <a:solidFill>
            <a:srgbClr val="66CC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Data 3</a:t>
            </a:r>
          </a:p>
        </p:txBody>
      </p:sp>
      <p:sp>
        <p:nvSpPr>
          <p:cNvPr id="111646" name="Rectangle 36">
            <a:extLst>
              <a:ext uri="{FF2B5EF4-FFF2-40B4-BE49-F238E27FC236}">
                <a16:creationId xmlns:a16="http://schemas.microsoft.com/office/drawing/2014/main" id="{5E5C9E6C-7290-40EB-9607-D4D08AA24D22}"/>
              </a:ext>
            </a:extLst>
          </p:cNvPr>
          <p:cNvSpPr>
            <a:spLocks noChangeArrowheads="1"/>
          </p:cNvSpPr>
          <p:nvPr/>
        </p:nvSpPr>
        <p:spPr bwMode="auto">
          <a:xfrm>
            <a:off x="6759575" y="3198813"/>
            <a:ext cx="1006475" cy="476250"/>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Ed 1</a:t>
            </a:r>
          </a:p>
        </p:txBody>
      </p:sp>
      <p:sp>
        <p:nvSpPr>
          <p:cNvPr id="111647" name="Rectangle 37">
            <a:extLst>
              <a:ext uri="{FF2B5EF4-FFF2-40B4-BE49-F238E27FC236}">
                <a16:creationId xmlns:a16="http://schemas.microsoft.com/office/drawing/2014/main" id="{F97FD812-CAFC-401B-A8AC-84D48D50A95A}"/>
              </a:ext>
            </a:extLst>
          </p:cNvPr>
          <p:cNvSpPr>
            <a:spLocks noChangeArrowheads="1"/>
          </p:cNvSpPr>
          <p:nvPr/>
        </p:nvSpPr>
        <p:spPr bwMode="auto">
          <a:xfrm>
            <a:off x="6756400" y="3678238"/>
            <a:ext cx="1009650" cy="476250"/>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Ed 2</a:t>
            </a:r>
          </a:p>
        </p:txBody>
      </p:sp>
      <p:sp>
        <p:nvSpPr>
          <p:cNvPr id="111648" name="Rectangle 38">
            <a:extLst>
              <a:ext uri="{FF2B5EF4-FFF2-40B4-BE49-F238E27FC236}">
                <a16:creationId xmlns:a16="http://schemas.microsoft.com/office/drawing/2014/main" id="{BEEAABDC-68F9-4CCA-8043-60EBF30DF1D9}"/>
              </a:ext>
            </a:extLst>
          </p:cNvPr>
          <p:cNvSpPr>
            <a:spLocks noChangeArrowheads="1"/>
          </p:cNvSpPr>
          <p:nvPr/>
        </p:nvSpPr>
        <p:spPr bwMode="auto">
          <a:xfrm>
            <a:off x="6759575" y="4148138"/>
            <a:ext cx="1008063" cy="47625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s-ES" altLang="es-MX" sz="1800">
              <a:latin typeface="Arial" panose="020B0604020202020204" pitchFamily="34" charset="0"/>
            </a:endParaRPr>
          </a:p>
        </p:txBody>
      </p:sp>
      <p:sp>
        <p:nvSpPr>
          <p:cNvPr id="111649" name="Rectangle 39">
            <a:extLst>
              <a:ext uri="{FF2B5EF4-FFF2-40B4-BE49-F238E27FC236}">
                <a16:creationId xmlns:a16="http://schemas.microsoft.com/office/drawing/2014/main" id="{F0A1F638-20D6-431F-BAB6-12B08E6BD8A4}"/>
              </a:ext>
            </a:extLst>
          </p:cNvPr>
          <p:cNvSpPr>
            <a:spLocks noChangeArrowheads="1"/>
          </p:cNvSpPr>
          <p:nvPr/>
        </p:nvSpPr>
        <p:spPr bwMode="auto">
          <a:xfrm>
            <a:off x="6767513" y="4624388"/>
            <a:ext cx="995362" cy="476250"/>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Ed 3</a:t>
            </a:r>
          </a:p>
        </p:txBody>
      </p:sp>
      <p:sp>
        <p:nvSpPr>
          <p:cNvPr id="111650" name="Rectangle 40">
            <a:extLst>
              <a:ext uri="{FF2B5EF4-FFF2-40B4-BE49-F238E27FC236}">
                <a16:creationId xmlns:a16="http://schemas.microsoft.com/office/drawing/2014/main" id="{229B599A-7316-4D85-9B0E-8352EF409889}"/>
              </a:ext>
            </a:extLst>
          </p:cNvPr>
          <p:cNvSpPr>
            <a:spLocks noChangeArrowheads="1"/>
          </p:cNvSpPr>
          <p:nvPr/>
        </p:nvSpPr>
        <p:spPr bwMode="auto">
          <a:xfrm>
            <a:off x="6769100" y="5092700"/>
            <a:ext cx="992188" cy="476250"/>
          </a:xfrm>
          <a:prstGeom prst="rect">
            <a:avLst/>
          </a:prstGeom>
          <a:solidFill>
            <a:srgbClr val="FF99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Data 2</a:t>
            </a:r>
          </a:p>
        </p:txBody>
      </p:sp>
      <p:sp>
        <p:nvSpPr>
          <p:cNvPr id="111651" name="Rectangle 41">
            <a:extLst>
              <a:ext uri="{FF2B5EF4-FFF2-40B4-BE49-F238E27FC236}">
                <a16:creationId xmlns:a16="http://schemas.microsoft.com/office/drawing/2014/main" id="{801EC3C7-92F6-4B67-B859-FE1A4A07A0AB}"/>
              </a:ext>
            </a:extLst>
          </p:cNvPr>
          <p:cNvSpPr>
            <a:spLocks noChangeArrowheads="1"/>
          </p:cNvSpPr>
          <p:nvPr/>
        </p:nvSpPr>
        <p:spPr bwMode="auto">
          <a:xfrm>
            <a:off x="6769100" y="5568950"/>
            <a:ext cx="992188" cy="47625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s-ES" altLang="es-MX" sz="1800">
              <a:latin typeface="Arial" panose="020B0604020202020204" pitchFamily="34" charset="0"/>
            </a:endParaRPr>
          </a:p>
        </p:txBody>
      </p:sp>
      <p:sp>
        <p:nvSpPr>
          <p:cNvPr id="111652" name="Text Box 45">
            <a:extLst>
              <a:ext uri="{FF2B5EF4-FFF2-40B4-BE49-F238E27FC236}">
                <a16:creationId xmlns:a16="http://schemas.microsoft.com/office/drawing/2014/main" id="{69BE70A7-9461-4BCD-9CDC-63B5CE98CD7C}"/>
              </a:ext>
            </a:extLst>
          </p:cNvPr>
          <p:cNvSpPr txBox="1">
            <a:spLocks noChangeArrowheads="1"/>
          </p:cNvSpPr>
          <p:nvPr/>
        </p:nvSpPr>
        <p:spPr bwMode="auto">
          <a:xfrm>
            <a:off x="1246188" y="3644900"/>
            <a:ext cx="1365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Proceso P1</a:t>
            </a:r>
          </a:p>
        </p:txBody>
      </p:sp>
      <p:sp>
        <p:nvSpPr>
          <p:cNvPr id="111653" name="Text Box 46">
            <a:extLst>
              <a:ext uri="{FF2B5EF4-FFF2-40B4-BE49-F238E27FC236}">
                <a16:creationId xmlns:a16="http://schemas.microsoft.com/office/drawing/2014/main" id="{D0136C31-FFE6-4EFA-A18A-74FBD66C8FA8}"/>
              </a:ext>
            </a:extLst>
          </p:cNvPr>
          <p:cNvSpPr txBox="1">
            <a:spLocks noChangeArrowheads="1"/>
          </p:cNvSpPr>
          <p:nvPr/>
        </p:nvSpPr>
        <p:spPr bwMode="auto">
          <a:xfrm>
            <a:off x="1117600" y="6021388"/>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Proceso P3</a:t>
            </a:r>
          </a:p>
        </p:txBody>
      </p:sp>
      <p:sp>
        <p:nvSpPr>
          <p:cNvPr id="111654" name="Text Box 47">
            <a:extLst>
              <a:ext uri="{FF2B5EF4-FFF2-40B4-BE49-F238E27FC236}">
                <a16:creationId xmlns:a16="http://schemas.microsoft.com/office/drawing/2014/main" id="{7D10173A-B0A1-48EC-9ABD-F8F6D82216C7}"/>
              </a:ext>
            </a:extLst>
          </p:cNvPr>
          <p:cNvSpPr txBox="1">
            <a:spLocks noChangeArrowheads="1"/>
          </p:cNvSpPr>
          <p:nvPr/>
        </p:nvSpPr>
        <p:spPr bwMode="auto">
          <a:xfrm>
            <a:off x="3781425" y="4492625"/>
            <a:ext cx="1365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Proceso P2</a:t>
            </a:r>
          </a:p>
        </p:txBody>
      </p:sp>
      <p:sp>
        <p:nvSpPr>
          <p:cNvPr id="111655" name="Text Box 48">
            <a:extLst>
              <a:ext uri="{FF2B5EF4-FFF2-40B4-BE49-F238E27FC236}">
                <a16:creationId xmlns:a16="http://schemas.microsoft.com/office/drawing/2014/main" id="{FFF15D6B-BD2C-4235-B66E-E6C0A2C5AA14}"/>
              </a:ext>
            </a:extLst>
          </p:cNvPr>
          <p:cNvSpPr txBox="1">
            <a:spLocks noChangeArrowheads="1"/>
          </p:cNvSpPr>
          <p:nvPr/>
        </p:nvSpPr>
        <p:spPr bwMode="auto">
          <a:xfrm>
            <a:off x="6251575" y="18256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0</a:t>
            </a:r>
          </a:p>
        </p:txBody>
      </p:sp>
      <p:sp>
        <p:nvSpPr>
          <p:cNvPr id="111656" name="Text Box 49">
            <a:extLst>
              <a:ext uri="{FF2B5EF4-FFF2-40B4-BE49-F238E27FC236}">
                <a16:creationId xmlns:a16="http://schemas.microsoft.com/office/drawing/2014/main" id="{1CB88431-6E5D-4517-942D-306022210D25}"/>
              </a:ext>
            </a:extLst>
          </p:cNvPr>
          <p:cNvSpPr txBox="1">
            <a:spLocks noChangeArrowheads="1"/>
          </p:cNvSpPr>
          <p:nvPr/>
        </p:nvSpPr>
        <p:spPr bwMode="auto">
          <a:xfrm>
            <a:off x="6269038" y="22669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1</a:t>
            </a:r>
          </a:p>
        </p:txBody>
      </p:sp>
      <p:sp>
        <p:nvSpPr>
          <p:cNvPr id="111657" name="Text Box 50">
            <a:extLst>
              <a:ext uri="{FF2B5EF4-FFF2-40B4-BE49-F238E27FC236}">
                <a16:creationId xmlns:a16="http://schemas.microsoft.com/office/drawing/2014/main" id="{CB6672B8-B395-4A45-A7DA-04DFF7EDD79A}"/>
              </a:ext>
            </a:extLst>
          </p:cNvPr>
          <p:cNvSpPr txBox="1">
            <a:spLocks noChangeArrowheads="1"/>
          </p:cNvSpPr>
          <p:nvPr/>
        </p:nvSpPr>
        <p:spPr bwMode="auto">
          <a:xfrm>
            <a:off x="6269038" y="27559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2</a:t>
            </a:r>
          </a:p>
        </p:txBody>
      </p:sp>
      <p:sp>
        <p:nvSpPr>
          <p:cNvPr id="111658" name="Text Box 51">
            <a:extLst>
              <a:ext uri="{FF2B5EF4-FFF2-40B4-BE49-F238E27FC236}">
                <a16:creationId xmlns:a16="http://schemas.microsoft.com/office/drawing/2014/main" id="{F893FA3F-21E7-4634-9F44-8679C376590C}"/>
              </a:ext>
            </a:extLst>
          </p:cNvPr>
          <p:cNvSpPr txBox="1">
            <a:spLocks noChangeArrowheads="1"/>
          </p:cNvSpPr>
          <p:nvPr/>
        </p:nvSpPr>
        <p:spPr bwMode="auto">
          <a:xfrm>
            <a:off x="6257925" y="3327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3</a:t>
            </a:r>
          </a:p>
        </p:txBody>
      </p:sp>
      <p:sp>
        <p:nvSpPr>
          <p:cNvPr id="111659" name="Text Box 52">
            <a:extLst>
              <a:ext uri="{FF2B5EF4-FFF2-40B4-BE49-F238E27FC236}">
                <a16:creationId xmlns:a16="http://schemas.microsoft.com/office/drawing/2014/main" id="{FC2164EE-B8B1-4D8D-B3D0-B39FB60D2E48}"/>
              </a:ext>
            </a:extLst>
          </p:cNvPr>
          <p:cNvSpPr txBox="1">
            <a:spLocks noChangeArrowheads="1"/>
          </p:cNvSpPr>
          <p:nvPr/>
        </p:nvSpPr>
        <p:spPr bwMode="auto">
          <a:xfrm>
            <a:off x="6275388" y="37687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4</a:t>
            </a:r>
          </a:p>
        </p:txBody>
      </p:sp>
      <p:sp>
        <p:nvSpPr>
          <p:cNvPr id="111660" name="Text Box 53">
            <a:extLst>
              <a:ext uri="{FF2B5EF4-FFF2-40B4-BE49-F238E27FC236}">
                <a16:creationId xmlns:a16="http://schemas.microsoft.com/office/drawing/2014/main" id="{F4C926F3-A1C2-4965-9944-964F32B029D4}"/>
              </a:ext>
            </a:extLst>
          </p:cNvPr>
          <p:cNvSpPr txBox="1">
            <a:spLocks noChangeArrowheads="1"/>
          </p:cNvSpPr>
          <p:nvPr/>
        </p:nvSpPr>
        <p:spPr bwMode="auto">
          <a:xfrm>
            <a:off x="6275388" y="4257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5</a:t>
            </a:r>
          </a:p>
        </p:txBody>
      </p:sp>
      <p:sp>
        <p:nvSpPr>
          <p:cNvPr id="111661" name="Text Box 57">
            <a:extLst>
              <a:ext uri="{FF2B5EF4-FFF2-40B4-BE49-F238E27FC236}">
                <a16:creationId xmlns:a16="http://schemas.microsoft.com/office/drawing/2014/main" id="{990085E5-0770-4E91-AFBF-4D81C4E6EA49}"/>
              </a:ext>
            </a:extLst>
          </p:cNvPr>
          <p:cNvSpPr txBox="1">
            <a:spLocks noChangeArrowheads="1"/>
          </p:cNvSpPr>
          <p:nvPr/>
        </p:nvSpPr>
        <p:spPr bwMode="auto">
          <a:xfrm>
            <a:off x="6254750" y="47593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6</a:t>
            </a:r>
          </a:p>
        </p:txBody>
      </p:sp>
      <p:sp>
        <p:nvSpPr>
          <p:cNvPr id="111662" name="Text Box 58">
            <a:extLst>
              <a:ext uri="{FF2B5EF4-FFF2-40B4-BE49-F238E27FC236}">
                <a16:creationId xmlns:a16="http://schemas.microsoft.com/office/drawing/2014/main" id="{6D630E98-875C-4E1F-BAC1-855EC2F817C9}"/>
              </a:ext>
            </a:extLst>
          </p:cNvPr>
          <p:cNvSpPr txBox="1">
            <a:spLocks noChangeArrowheads="1"/>
          </p:cNvSpPr>
          <p:nvPr/>
        </p:nvSpPr>
        <p:spPr bwMode="auto">
          <a:xfrm>
            <a:off x="6272213" y="52006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7</a:t>
            </a:r>
          </a:p>
        </p:txBody>
      </p:sp>
      <p:sp>
        <p:nvSpPr>
          <p:cNvPr id="111663" name="Text Box 59">
            <a:extLst>
              <a:ext uri="{FF2B5EF4-FFF2-40B4-BE49-F238E27FC236}">
                <a16:creationId xmlns:a16="http://schemas.microsoft.com/office/drawing/2014/main" id="{E92FFD72-CA0F-4FDF-8485-59279A73C569}"/>
              </a:ext>
            </a:extLst>
          </p:cNvPr>
          <p:cNvSpPr txBox="1">
            <a:spLocks noChangeArrowheads="1"/>
          </p:cNvSpPr>
          <p:nvPr/>
        </p:nvSpPr>
        <p:spPr bwMode="auto">
          <a:xfrm>
            <a:off x="6272213" y="5689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8</a:t>
            </a:r>
          </a:p>
        </p:txBody>
      </p:sp>
      <p:sp>
        <p:nvSpPr>
          <p:cNvPr id="111664" name="Text Box 62">
            <a:extLst>
              <a:ext uri="{FF2B5EF4-FFF2-40B4-BE49-F238E27FC236}">
                <a16:creationId xmlns:a16="http://schemas.microsoft.com/office/drawing/2014/main" id="{24E78253-00CE-4DF7-BC46-DF243EB26586}"/>
              </a:ext>
            </a:extLst>
          </p:cNvPr>
          <p:cNvSpPr txBox="1">
            <a:spLocks noChangeArrowheads="1"/>
          </p:cNvSpPr>
          <p:nvPr/>
        </p:nvSpPr>
        <p:spPr bwMode="auto">
          <a:xfrm>
            <a:off x="2638425" y="3035300"/>
            <a:ext cx="11652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Tabla de páginas P1</a:t>
            </a:r>
          </a:p>
        </p:txBody>
      </p:sp>
      <p:sp>
        <p:nvSpPr>
          <p:cNvPr id="111665" name="Text Box 63">
            <a:extLst>
              <a:ext uri="{FF2B5EF4-FFF2-40B4-BE49-F238E27FC236}">
                <a16:creationId xmlns:a16="http://schemas.microsoft.com/office/drawing/2014/main" id="{E48A2675-CC0F-4A1D-B2A8-3376E32D0493}"/>
              </a:ext>
            </a:extLst>
          </p:cNvPr>
          <p:cNvSpPr txBox="1">
            <a:spLocks noChangeArrowheads="1"/>
          </p:cNvSpPr>
          <p:nvPr/>
        </p:nvSpPr>
        <p:spPr bwMode="auto">
          <a:xfrm>
            <a:off x="2760663" y="5505450"/>
            <a:ext cx="11652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Tabla de páginas P3</a:t>
            </a:r>
          </a:p>
        </p:txBody>
      </p:sp>
      <p:sp>
        <p:nvSpPr>
          <p:cNvPr id="111666" name="Text Box 64">
            <a:extLst>
              <a:ext uri="{FF2B5EF4-FFF2-40B4-BE49-F238E27FC236}">
                <a16:creationId xmlns:a16="http://schemas.microsoft.com/office/drawing/2014/main" id="{D07C482F-CC51-45BD-8EBF-3FA144B0640A}"/>
              </a:ext>
            </a:extLst>
          </p:cNvPr>
          <p:cNvSpPr txBox="1">
            <a:spLocks noChangeArrowheads="1"/>
          </p:cNvSpPr>
          <p:nvPr/>
        </p:nvSpPr>
        <p:spPr bwMode="auto">
          <a:xfrm>
            <a:off x="5187950" y="4029075"/>
            <a:ext cx="11652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Tabla de páginas P2</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12336B9-9A46-4CDA-B580-3E2FF81EB04B}"/>
              </a:ext>
            </a:extLst>
          </p:cNvPr>
          <p:cNvSpPr>
            <a:spLocks noGrp="1" noChangeArrowheads="1"/>
          </p:cNvSpPr>
          <p:nvPr>
            <p:ph type="title"/>
          </p:nvPr>
        </p:nvSpPr>
        <p:spPr/>
        <p:txBody>
          <a:bodyPr/>
          <a:lstStyle/>
          <a:p>
            <a:r>
              <a:rPr lang="es-ES" altLang="es-MX"/>
              <a:t>Segmentación</a:t>
            </a:r>
          </a:p>
        </p:txBody>
      </p:sp>
      <p:sp>
        <p:nvSpPr>
          <p:cNvPr id="113667" name="Rectangle 3">
            <a:extLst>
              <a:ext uri="{FF2B5EF4-FFF2-40B4-BE49-F238E27FC236}">
                <a16:creationId xmlns:a16="http://schemas.microsoft.com/office/drawing/2014/main" id="{34E07714-B7D4-4AAD-B8DE-C2AC3A85646E}"/>
              </a:ext>
            </a:extLst>
          </p:cNvPr>
          <p:cNvSpPr>
            <a:spLocks noGrp="1" noChangeArrowheads="1"/>
          </p:cNvSpPr>
          <p:nvPr>
            <p:ph idx="1"/>
          </p:nvPr>
        </p:nvSpPr>
        <p:spPr/>
        <p:txBody>
          <a:bodyPr/>
          <a:lstStyle/>
          <a:p>
            <a:pPr>
              <a:tabLst>
                <a:tab pos="1833563" algn="l"/>
              </a:tabLst>
            </a:pPr>
            <a:r>
              <a:rPr lang="es-ES" altLang="es-MX"/>
              <a:t>Esquema de manejo de memoria que es visible para el programador</a:t>
            </a:r>
          </a:p>
          <a:p>
            <a:pPr>
              <a:tabLst>
                <a:tab pos="1833563" algn="l"/>
              </a:tabLst>
            </a:pPr>
            <a:r>
              <a:rPr lang="es-ES" altLang="es-MX"/>
              <a:t>Un programa es una colección de segmentos. Un segmento es una unidad lógica como:</a:t>
            </a:r>
          </a:p>
          <a:p>
            <a:pPr lvl="1">
              <a:tabLst>
                <a:tab pos="1833563" algn="l"/>
              </a:tabLst>
            </a:pPr>
            <a:r>
              <a:rPr lang="es-ES" altLang="es-MX"/>
              <a:t>Código</a:t>
            </a:r>
          </a:p>
          <a:p>
            <a:pPr lvl="2">
              <a:tabLst>
                <a:tab pos="1833563" algn="l"/>
              </a:tabLst>
            </a:pPr>
            <a:r>
              <a:rPr lang="es-ES" altLang="es-MX"/>
              <a:t>Programa principal, funciones.</a:t>
            </a:r>
          </a:p>
          <a:p>
            <a:pPr lvl="1">
              <a:tabLst>
                <a:tab pos="1833563" algn="l"/>
              </a:tabLst>
            </a:pPr>
            <a:r>
              <a:rPr lang="es-ES" altLang="es-MX"/>
              <a:t>Stack</a:t>
            </a:r>
          </a:p>
          <a:p>
            <a:pPr lvl="2">
              <a:tabLst>
                <a:tab pos="1833563" algn="l"/>
              </a:tabLst>
            </a:pPr>
            <a:r>
              <a:rPr lang="es-ES" altLang="es-MX"/>
              <a:t>Para retorno de las llamadas a funciones, paso de parámetros y variables locales</a:t>
            </a:r>
          </a:p>
          <a:p>
            <a:pPr lvl="1">
              <a:tabLst>
                <a:tab pos="1833563" algn="l"/>
              </a:tabLst>
            </a:pPr>
            <a:r>
              <a:rPr lang="es-ES" altLang="es-MX"/>
              <a:t>Datos</a:t>
            </a:r>
          </a:p>
          <a:p>
            <a:pPr lvl="2">
              <a:tabLst>
                <a:tab pos="1833563" algn="l"/>
              </a:tabLst>
            </a:pPr>
            <a:r>
              <a:rPr lang="es-ES" altLang="es-MX"/>
              <a:t>Variables globales</a:t>
            </a:r>
          </a:p>
        </p:txBody>
      </p:sp>
      <p:sp>
        <p:nvSpPr>
          <p:cNvPr id="113668" name="Marcador de fecha 1">
            <a:extLst>
              <a:ext uri="{FF2B5EF4-FFF2-40B4-BE49-F238E27FC236}">
                <a16:creationId xmlns:a16="http://schemas.microsoft.com/office/drawing/2014/main" id="{6CF2AEE2-D92C-4F03-9834-0D52BB04D047}"/>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13669" name="Marcador de pie de página 2">
            <a:extLst>
              <a:ext uri="{FF2B5EF4-FFF2-40B4-BE49-F238E27FC236}">
                <a16:creationId xmlns:a16="http://schemas.microsoft.com/office/drawing/2014/main" id="{FD344D8A-809A-4C6B-BAC9-6DC4B1743EF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13670" name="Marcador de número de diapositiva 3">
            <a:extLst>
              <a:ext uri="{FF2B5EF4-FFF2-40B4-BE49-F238E27FC236}">
                <a16:creationId xmlns:a16="http://schemas.microsoft.com/office/drawing/2014/main" id="{7F92B987-8AC2-4A19-8644-37FD5C285B7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E81B55F-DE3A-473C-AC9F-27B7572829BA}" type="slidenum">
              <a:rPr lang="es-ES" altLang="es-MX">
                <a:solidFill>
                  <a:srgbClr val="7030A0"/>
                </a:solidFill>
                <a:latin typeface="Arial Narrow" panose="020B0606020202030204" pitchFamily="34" charset="0"/>
              </a:rPr>
              <a:pPr fontAlgn="base">
                <a:spcBef>
                  <a:spcPct val="0"/>
                </a:spcBef>
                <a:spcAft>
                  <a:spcPct val="0"/>
                </a:spcAft>
              </a:pPr>
              <a:t>54</a:t>
            </a:fld>
            <a:endParaRPr lang="es-ES" altLang="es-MX">
              <a:solidFill>
                <a:srgbClr val="7030A0"/>
              </a:solidFill>
              <a:latin typeface="Arial Narrow" panose="020B0606020202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6A6ECCA6-3B13-4451-88AC-93E6A4BF8ED9}"/>
              </a:ext>
            </a:extLst>
          </p:cNvPr>
          <p:cNvSpPr>
            <a:spLocks noGrp="1" noChangeArrowheads="1"/>
          </p:cNvSpPr>
          <p:nvPr>
            <p:ph type="title"/>
          </p:nvPr>
        </p:nvSpPr>
        <p:spPr/>
        <p:txBody>
          <a:bodyPr/>
          <a:lstStyle/>
          <a:p>
            <a:r>
              <a:rPr lang="es-ES" altLang="es-MX"/>
              <a:t>Visión lógica de la segmentación</a:t>
            </a:r>
          </a:p>
        </p:txBody>
      </p:sp>
      <p:sp>
        <p:nvSpPr>
          <p:cNvPr id="115728" name="Marcador de fecha 1">
            <a:extLst>
              <a:ext uri="{FF2B5EF4-FFF2-40B4-BE49-F238E27FC236}">
                <a16:creationId xmlns:a16="http://schemas.microsoft.com/office/drawing/2014/main" id="{14584763-CBD4-4CF3-9496-73DFCE0F28E8}"/>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15729" name="Marcador de pie de página 2">
            <a:extLst>
              <a:ext uri="{FF2B5EF4-FFF2-40B4-BE49-F238E27FC236}">
                <a16:creationId xmlns:a16="http://schemas.microsoft.com/office/drawing/2014/main" id="{B0B21FE6-3949-4818-9199-5CF342F571C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15730" name="Marcador de número de diapositiva 3">
            <a:extLst>
              <a:ext uri="{FF2B5EF4-FFF2-40B4-BE49-F238E27FC236}">
                <a16:creationId xmlns:a16="http://schemas.microsoft.com/office/drawing/2014/main" id="{9816FAFE-0DB4-4A4A-8A7E-4BFF486FCA7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9D4BD3F-6B7B-47C3-BFC9-70A91D0EAC6D}" type="slidenum">
              <a:rPr lang="es-ES" altLang="es-MX">
                <a:solidFill>
                  <a:srgbClr val="7030A0"/>
                </a:solidFill>
                <a:latin typeface="Arial Narrow" panose="020B0606020202030204" pitchFamily="34" charset="0"/>
              </a:rPr>
              <a:pPr fontAlgn="base">
                <a:spcBef>
                  <a:spcPct val="0"/>
                </a:spcBef>
                <a:spcAft>
                  <a:spcPct val="0"/>
                </a:spcAft>
              </a:pPr>
              <a:t>55</a:t>
            </a:fld>
            <a:endParaRPr lang="es-ES" altLang="es-MX">
              <a:solidFill>
                <a:srgbClr val="7030A0"/>
              </a:solidFill>
              <a:latin typeface="Arial Narrow" panose="020B0606020202030204" pitchFamily="34" charset="0"/>
            </a:endParaRPr>
          </a:p>
        </p:txBody>
      </p:sp>
      <p:sp>
        <p:nvSpPr>
          <p:cNvPr id="115715" name="Oval 3">
            <a:extLst>
              <a:ext uri="{FF2B5EF4-FFF2-40B4-BE49-F238E27FC236}">
                <a16:creationId xmlns:a16="http://schemas.microsoft.com/office/drawing/2014/main" id="{F0674D6A-8DE5-4DAE-A6BA-D1E6C9BA5C58}"/>
              </a:ext>
            </a:extLst>
          </p:cNvPr>
          <p:cNvSpPr>
            <a:spLocks noChangeArrowheads="1"/>
          </p:cNvSpPr>
          <p:nvPr/>
        </p:nvSpPr>
        <p:spPr bwMode="auto">
          <a:xfrm>
            <a:off x="1371600" y="1919288"/>
            <a:ext cx="2895600" cy="3689350"/>
          </a:xfrm>
          <a:prstGeom prst="ellipse">
            <a:avLst/>
          </a:prstGeom>
          <a:solidFill>
            <a:schemeClr val="bg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15716" name="Rectangle 4">
            <a:extLst>
              <a:ext uri="{FF2B5EF4-FFF2-40B4-BE49-F238E27FC236}">
                <a16:creationId xmlns:a16="http://schemas.microsoft.com/office/drawing/2014/main" id="{975199A3-C6DD-4B82-813C-154DEA8B4780}"/>
              </a:ext>
            </a:extLst>
          </p:cNvPr>
          <p:cNvSpPr>
            <a:spLocks noChangeArrowheads="1"/>
          </p:cNvSpPr>
          <p:nvPr/>
        </p:nvSpPr>
        <p:spPr bwMode="auto">
          <a:xfrm>
            <a:off x="1905000" y="2514600"/>
            <a:ext cx="990600" cy="533400"/>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s-MX" sz="1800">
                <a:latin typeface="Helvetica" panose="020B0604020202020204" pitchFamily="34" charset="0"/>
              </a:rPr>
              <a:t>1</a:t>
            </a:r>
          </a:p>
        </p:txBody>
      </p:sp>
      <p:sp>
        <p:nvSpPr>
          <p:cNvPr id="115717" name="Rectangle 5">
            <a:extLst>
              <a:ext uri="{FF2B5EF4-FFF2-40B4-BE49-F238E27FC236}">
                <a16:creationId xmlns:a16="http://schemas.microsoft.com/office/drawing/2014/main" id="{2C98E2CF-11C2-4D7A-A6F4-2827987207E0}"/>
              </a:ext>
            </a:extLst>
          </p:cNvPr>
          <p:cNvSpPr>
            <a:spLocks noChangeArrowheads="1"/>
          </p:cNvSpPr>
          <p:nvPr/>
        </p:nvSpPr>
        <p:spPr bwMode="auto">
          <a:xfrm>
            <a:off x="1752600" y="3657600"/>
            <a:ext cx="914400" cy="914400"/>
          </a:xfrm>
          <a:prstGeom prst="rect">
            <a:avLst/>
          </a:prstGeom>
          <a:solidFill>
            <a:schemeClr val="folHlink"/>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s-MX" sz="1800">
                <a:latin typeface="Helvetica" panose="020B0604020202020204" pitchFamily="34" charset="0"/>
              </a:rPr>
              <a:t>3</a:t>
            </a:r>
          </a:p>
        </p:txBody>
      </p:sp>
      <p:sp>
        <p:nvSpPr>
          <p:cNvPr id="115718" name="Rectangle 6">
            <a:extLst>
              <a:ext uri="{FF2B5EF4-FFF2-40B4-BE49-F238E27FC236}">
                <a16:creationId xmlns:a16="http://schemas.microsoft.com/office/drawing/2014/main" id="{95588166-520D-403A-B3BB-678565C51A3E}"/>
              </a:ext>
            </a:extLst>
          </p:cNvPr>
          <p:cNvSpPr>
            <a:spLocks noChangeArrowheads="1"/>
          </p:cNvSpPr>
          <p:nvPr/>
        </p:nvSpPr>
        <p:spPr bwMode="auto">
          <a:xfrm>
            <a:off x="3200400" y="3124200"/>
            <a:ext cx="914400" cy="381000"/>
          </a:xfrm>
          <a:prstGeom prst="rect">
            <a:avLst/>
          </a:prstGeom>
          <a:solidFill>
            <a:srgbClr val="FF99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s-MX" sz="1800">
                <a:latin typeface="Helvetica" panose="020B0604020202020204" pitchFamily="34" charset="0"/>
              </a:rPr>
              <a:t>2</a:t>
            </a:r>
          </a:p>
        </p:txBody>
      </p:sp>
      <p:sp>
        <p:nvSpPr>
          <p:cNvPr id="115719" name="Rectangle 7">
            <a:extLst>
              <a:ext uri="{FF2B5EF4-FFF2-40B4-BE49-F238E27FC236}">
                <a16:creationId xmlns:a16="http://schemas.microsoft.com/office/drawing/2014/main" id="{B2B3B238-5433-494D-983E-FE2363F341FE}"/>
              </a:ext>
            </a:extLst>
          </p:cNvPr>
          <p:cNvSpPr>
            <a:spLocks noChangeArrowheads="1"/>
          </p:cNvSpPr>
          <p:nvPr/>
        </p:nvSpPr>
        <p:spPr bwMode="auto">
          <a:xfrm>
            <a:off x="3124200" y="4114800"/>
            <a:ext cx="914400" cy="533400"/>
          </a:xfrm>
          <a:prstGeom prst="rect">
            <a:avLst/>
          </a:prstGeom>
          <a:solidFill>
            <a:srgbClr val="66CC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s-MX" sz="1800">
                <a:latin typeface="Helvetica" panose="020B0604020202020204" pitchFamily="34" charset="0"/>
              </a:rPr>
              <a:t>4</a:t>
            </a:r>
          </a:p>
        </p:txBody>
      </p:sp>
      <p:grpSp>
        <p:nvGrpSpPr>
          <p:cNvPr id="115720" name="Group 12">
            <a:extLst>
              <a:ext uri="{FF2B5EF4-FFF2-40B4-BE49-F238E27FC236}">
                <a16:creationId xmlns:a16="http://schemas.microsoft.com/office/drawing/2014/main" id="{7516EA29-0B85-4413-BADC-D9BAE4EFE7BF}"/>
              </a:ext>
            </a:extLst>
          </p:cNvPr>
          <p:cNvGrpSpPr>
            <a:grpSpLocks/>
          </p:cNvGrpSpPr>
          <p:nvPr/>
        </p:nvGrpSpPr>
        <p:grpSpPr bwMode="auto">
          <a:xfrm>
            <a:off x="5638800" y="2933700"/>
            <a:ext cx="1143000" cy="1066800"/>
            <a:chOff x="3888" y="1056"/>
            <a:chExt cx="720" cy="672"/>
          </a:xfrm>
        </p:grpSpPr>
        <p:sp>
          <p:nvSpPr>
            <p:cNvPr id="115731" name="Rectangle 13">
              <a:extLst>
                <a:ext uri="{FF2B5EF4-FFF2-40B4-BE49-F238E27FC236}">
                  <a16:creationId xmlns:a16="http://schemas.microsoft.com/office/drawing/2014/main" id="{15FB348C-C126-4C61-9B55-2DF55418787C}"/>
                </a:ext>
              </a:extLst>
            </p:cNvPr>
            <p:cNvSpPr>
              <a:spLocks noChangeArrowheads="1"/>
            </p:cNvSpPr>
            <p:nvPr/>
          </p:nvSpPr>
          <p:spPr bwMode="auto">
            <a:xfrm>
              <a:off x="3888" y="1056"/>
              <a:ext cx="720" cy="672"/>
            </a:xfrm>
            <a:prstGeom prst="rect">
              <a:avLst/>
            </a:prstGeom>
            <a:solidFill>
              <a:srgbClr val="DDDDDD"/>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15732" name="Line 14">
              <a:extLst>
                <a:ext uri="{FF2B5EF4-FFF2-40B4-BE49-F238E27FC236}">
                  <a16:creationId xmlns:a16="http://schemas.microsoft.com/office/drawing/2014/main" id="{60E48540-64AF-4419-9994-9E95C0E332C5}"/>
                </a:ext>
              </a:extLst>
            </p:cNvPr>
            <p:cNvSpPr>
              <a:spLocks noChangeShapeType="1"/>
            </p:cNvSpPr>
            <p:nvPr/>
          </p:nvSpPr>
          <p:spPr bwMode="auto">
            <a:xfrm>
              <a:off x="3888" y="139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sp>
        <p:nvSpPr>
          <p:cNvPr id="115721" name="Rectangle 18">
            <a:extLst>
              <a:ext uri="{FF2B5EF4-FFF2-40B4-BE49-F238E27FC236}">
                <a16:creationId xmlns:a16="http://schemas.microsoft.com/office/drawing/2014/main" id="{8EAE73FF-20BF-4814-8A1A-3CFA7C95A063}"/>
              </a:ext>
            </a:extLst>
          </p:cNvPr>
          <p:cNvSpPr>
            <a:spLocks noChangeArrowheads="1"/>
          </p:cNvSpPr>
          <p:nvPr/>
        </p:nvSpPr>
        <p:spPr bwMode="auto">
          <a:xfrm>
            <a:off x="5638800" y="5308600"/>
            <a:ext cx="1143000" cy="381000"/>
          </a:xfrm>
          <a:prstGeom prst="rect">
            <a:avLst/>
          </a:prstGeom>
          <a:solidFill>
            <a:srgbClr val="DDDDDD"/>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15722" name="Text Box 22">
            <a:extLst>
              <a:ext uri="{FF2B5EF4-FFF2-40B4-BE49-F238E27FC236}">
                <a16:creationId xmlns:a16="http://schemas.microsoft.com/office/drawing/2014/main" id="{5A204F97-7CCF-4F83-952D-0DD34219CB2F}"/>
              </a:ext>
            </a:extLst>
          </p:cNvPr>
          <p:cNvSpPr txBox="1">
            <a:spLocks noChangeArrowheads="1"/>
          </p:cNvSpPr>
          <p:nvPr/>
        </p:nvSpPr>
        <p:spPr bwMode="auto">
          <a:xfrm>
            <a:off x="1609725" y="5684838"/>
            <a:ext cx="219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s-MX" sz="1800">
                <a:latin typeface="Helvetica" panose="020B0604020202020204" pitchFamily="34" charset="0"/>
              </a:rPr>
              <a:t>Espacio de usuario </a:t>
            </a:r>
          </a:p>
        </p:txBody>
      </p:sp>
      <p:sp>
        <p:nvSpPr>
          <p:cNvPr id="115723" name="Text Box 23">
            <a:extLst>
              <a:ext uri="{FF2B5EF4-FFF2-40B4-BE49-F238E27FC236}">
                <a16:creationId xmlns:a16="http://schemas.microsoft.com/office/drawing/2014/main" id="{67D973A6-887D-4B7F-A850-BC197132F950}"/>
              </a:ext>
            </a:extLst>
          </p:cNvPr>
          <p:cNvSpPr txBox="1">
            <a:spLocks noChangeArrowheads="1"/>
          </p:cNvSpPr>
          <p:nvPr/>
        </p:nvSpPr>
        <p:spPr bwMode="auto">
          <a:xfrm>
            <a:off x="4603750" y="5684838"/>
            <a:ext cx="313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s-MX" sz="1800">
                <a:latin typeface="Helvetica" panose="020B0604020202020204" pitchFamily="34" charset="0"/>
              </a:rPr>
              <a:t>Espacio de direcciones físico</a:t>
            </a:r>
          </a:p>
        </p:txBody>
      </p:sp>
      <p:sp>
        <p:nvSpPr>
          <p:cNvPr id="115724" name="Rectangle 25">
            <a:extLst>
              <a:ext uri="{FF2B5EF4-FFF2-40B4-BE49-F238E27FC236}">
                <a16:creationId xmlns:a16="http://schemas.microsoft.com/office/drawing/2014/main" id="{DEF0297B-69A0-428F-9C74-8AC3A2F7E5CC}"/>
              </a:ext>
            </a:extLst>
          </p:cNvPr>
          <p:cNvSpPr>
            <a:spLocks noChangeArrowheads="1"/>
          </p:cNvSpPr>
          <p:nvPr/>
        </p:nvSpPr>
        <p:spPr bwMode="auto">
          <a:xfrm>
            <a:off x="5632450" y="1866900"/>
            <a:ext cx="1150938" cy="533400"/>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s-MX" sz="1800">
                <a:latin typeface="Helvetica" panose="020B0604020202020204" pitchFamily="34" charset="0"/>
              </a:rPr>
              <a:t>1</a:t>
            </a:r>
          </a:p>
        </p:txBody>
      </p:sp>
      <p:sp>
        <p:nvSpPr>
          <p:cNvPr id="115725" name="Rectangle 26">
            <a:extLst>
              <a:ext uri="{FF2B5EF4-FFF2-40B4-BE49-F238E27FC236}">
                <a16:creationId xmlns:a16="http://schemas.microsoft.com/office/drawing/2014/main" id="{6B551B51-8F28-439C-AA80-4320AFDEA126}"/>
              </a:ext>
            </a:extLst>
          </p:cNvPr>
          <p:cNvSpPr>
            <a:spLocks noChangeArrowheads="1"/>
          </p:cNvSpPr>
          <p:nvPr/>
        </p:nvSpPr>
        <p:spPr bwMode="auto">
          <a:xfrm>
            <a:off x="5632450" y="2406650"/>
            <a:ext cx="1150938" cy="533400"/>
          </a:xfrm>
          <a:prstGeom prst="rect">
            <a:avLst/>
          </a:prstGeom>
          <a:solidFill>
            <a:srgbClr val="66CCFF"/>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s-MX" sz="1800">
                <a:latin typeface="Helvetica" panose="020B0604020202020204" pitchFamily="34" charset="0"/>
              </a:rPr>
              <a:t>4</a:t>
            </a:r>
          </a:p>
        </p:txBody>
      </p:sp>
      <p:sp>
        <p:nvSpPr>
          <p:cNvPr id="115726" name="Rectangle 27">
            <a:extLst>
              <a:ext uri="{FF2B5EF4-FFF2-40B4-BE49-F238E27FC236}">
                <a16:creationId xmlns:a16="http://schemas.microsoft.com/office/drawing/2014/main" id="{B42821FE-BCB2-4A62-BB57-0121240EB0AF}"/>
              </a:ext>
            </a:extLst>
          </p:cNvPr>
          <p:cNvSpPr>
            <a:spLocks noChangeArrowheads="1"/>
          </p:cNvSpPr>
          <p:nvPr/>
        </p:nvSpPr>
        <p:spPr bwMode="auto">
          <a:xfrm>
            <a:off x="5626100" y="4389438"/>
            <a:ext cx="1152525" cy="914400"/>
          </a:xfrm>
          <a:prstGeom prst="rect">
            <a:avLst/>
          </a:prstGeom>
          <a:solidFill>
            <a:schemeClr val="folHlink"/>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s-MX" sz="1800">
                <a:latin typeface="Helvetica" panose="020B0604020202020204" pitchFamily="34" charset="0"/>
              </a:rPr>
              <a:t>3</a:t>
            </a:r>
          </a:p>
        </p:txBody>
      </p:sp>
      <p:sp>
        <p:nvSpPr>
          <p:cNvPr id="115727" name="Rectangle 28">
            <a:extLst>
              <a:ext uri="{FF2B5EF4-FFF2-40B4-BE49-F238E27FC236}">
                <a16:creationId xmlns:a16="http://schemas.microsoft.com/office/drawing/2014/main" id="{4792820D-8227-42D5-9947-EC68A45528A0}"/>
              </a:ext>
            </a:extLst>
          </p:cNvPr>
          <p:cNvSpPr>
            <a:spLocks noChangeArrowheads="1"/>
          </p:cNvSpPr>
          <p:nvPr/>
        </p:nvSpPr>
        <p:spPr bwMode="auto">
          <a:xfrm>
            <a:off x="5629275" y="4014788"/>
            <a:ext cx="1152525" cy="381000"/>
          </a:xfrm>
          <a:prstGeom prst="rect">
            <a:avLst/>
          </a:prstGeom>
          <a:solidFill>
            <a:srgbClr val="FF99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s-MX" sz="1800">
                <a:latin typeface="Helvetica" panose="020B0604020202020204" pitchFamily="34" charset="0"/>
              </a:rPr>
              <a:t>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6A35296A-EC95-4A2C-A7C0-A8F96A446A40}"/>
              </a:ext>
            </a:extLst>
          </p:cNvPr>
          <p:cNvSpPr>
            <a:spLocks noGrp="1" noChangeArrowheads="1"/>
          </p:cNvSpPr>
          <p:nvPr>
            <p:ph type="title"/>
          </p:nvPr>
        </p:nvSpPr>
        <p:spPr/>
        <p:txBody>
          <a:bodyPr/>
          <a:lstStyle/>
          <a:p>
            <a:r>
              <a:rPr lang="en-US" altLang="es-MX"/>
              <a:t>Traducción de direcciones lógicas a físicas en la segmentación</a:t>
            </a:r>
          </a:p>
        </p:txBody>
      </p:sp>
      <p:sp>
        <p:nvSpPr>
          <p:cNvPr id="117823" name="Marcador de fecha 1">
            <a:extLst>
              <a:ext uri="{FF2B5EF4-FFF2-40B4-BE49-F238E27FC236}">
                <a16:creationId xmlns:a16="http://schemas.microsoft.com/office/drawing/2014/main" id="{E78958DD-094D-45C4-ADAD-6B58594AE66A}"/>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17824" name="Marcador de pie de página 2">
            <a:extLst>
              <a:ext uri="{FF2B5EF4-FFF2-40B4-BE49-F238E27FC236}">
                <a16:creationId xmlns:a16="http://schemas.microsoft.com/office/drawing/2014/main" id="{CAAC0CDE-3C61-4876-8E64-00E537519BA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17825" name="Marcador de número de diapositiva 3">
            <a:extLst>
              <a:ext uri="{FF2B5EF4-FFF2-40B4-BE49-F238E27FC236}">
                <a16:creationId xmlns:a16="http://schemas.microsoft.com/office/drawing/2014/main" id="{22976F91-5998-4A03-9328-DF86DCECB20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A69F954-2F08-4E9B-ADEB-0267502FC094}" type="slidenum">
              <a:rPr lang="es-ES" altLang="es-MX">
                <a:solidFill>
                  <a:srgbClr val="7030A0"/>
                </a:solidFill>
                <a:latin typeface="Arial Narrow" panose="020B0606020202030204" pitchFamily="34" charset="0"/>
              </a:rPr>
              <a:pPr fontAlgn="base">
                <a:spcBef>
                  <a:spcPct val="0"/>
                </a:spcBef>
                <a:spcAft>
                  <a:spcPct val="0"/>
                </a:spcAft>
              </a:pPr>
              <a:t>56</a:t>
            </a:fld>
            <a:endParaRPr lang="es-ES" altLang="es-MX">
              <a:solidFill>
                <a:srgbClr val="7030A0"/>
              </a:solidFill>
              <a:latin typeface="Arial Narrow" panose="020B0606020202030204" pitchFamily="34" charset="0"/>
            </a:endParaRPr>
          </a:p>
        </p:txBody>
      </p:sp>
      <p:sp>
        <p:nvSpPr>
          <p:cNvPr id="117763" name="Rectangle 4">
            <a:extLst>
              <a:ext uri="{FF2B5EF4-FFF2-40B4-BE49-F238E27FC236}">
                <a16:creationId xmlns:a16="http://schemas.microsoft.com/office/drawing/2014/main" id="{B015574B-4211-4597-BD29-BD71E6B25C05}"/>
              </a:ext>
            </a:extLst>
          </p:cNvPr>
          <p:cNvSpPr>
            <a:spLocks noChangeArrowheads="1"/>
          </p:cNvSpPr>
          <p:nvPr/>
        </p:nvSpPr>
        <p:spPr bwMode="auto">
          <a:xfrm>
            <a:off x="541338" y="2660650"/>
            <a:ext cx="309562" cy="333375"/>
          </a:xfrm>
          <a:prstGeom prst="rect">
            <a:avLst/>
          </a:prstGeom>
          <a:solidFill>
            <a:srgbClr val="FF99CC"/>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64" name="Rectangle 5">
            <a:extLst>
              <a:ext uri="{FF2B5EF4-FFF2-40B4-BE49-F238E27FC236}">
                <a16:creationId xmlns:a16="http://schemas.microsoft.com/office/drawing/2014/main" id="{D93ACE95-116C-4AE3-B651-462E0BD63470}"/>
              </a:ext>
            </a:extLst>
          </p:cNvPr>
          <p:cNvSpPr>
            <a:spLocks noChangeArrowheads="1"/>
          </p:cNvSpPr>
          <p:nvPr/>
        </p:nvSpPr>
        <p:spPr bwMode="auto">
          <a:xfrm>
            <a:off x="850900" y="2660650"/>
            <a:ext cx="311150" cy="333375"/>
          </a:xfrm>
          <a:prstGeom prst="rect">
            <a:avLst/>
          </a:prstGeom>
          <a:solidFill>
            <a:srgbClr val="FF99CC"/>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65" name="Rectangle 6">
            <a:extLst>
              <a:ext uri="{FF2B5EF4-FFF2-40B4-BE49-F238E27FC236}">
                <a16:creationId xmlns:a16="http://schemas.microsoft.com/office/drawing/2014/main" id="{32B7C168-834B-40F4-B525-A3DE6FCC03AC}"/>
              </a:ext>
            </a:extLst>
          </p:cNvPr>
          <p:cNvSpPr>
            <a:spLocks noChangeArrowheads="1"/>
          </p:cNvSpPr>
          <p:nvPr/>
        </p:nvSpPr>
        <p:spPr bwMode="auto">
          <a:xfrm>
            <a:off x="1162050" y="2660650"/>
            <a:ext cx="309563" cy="333375"/>
          </a:xfrm>
          <a:prstGeom prst="rect">
            <a:avLst/>
          </a:prstGeom>
          <a:solidFill>
            <a:srgbClr val="FF99CC"/>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66" name="Rectangle 7">
            <a:extLst>
              <a:ext uri="{FF2B5EF4-FFF2-40B4-BE49-F238E27FC236}">
                <a16:creationId xmlns:a16="http://schemas.microsoft.com/office/drawing/2014/main" id="{48D4563A-92BA-49B3-8C27-ADE37FBDFE5B}"/>
              </a:ext>
            </a:extLst>
          </p:cNvPr>
          <p:cNvSpPr>
            <a:spLocks noChangeArrowheads="1"/>
          </p:cNvSpPr>
          <p:nvPr/>
        </p:nvSpPr>
        <p:spPr bwMode="auto">
          <a:xfrm>
            <a:off x="1471613" y="2660650"/>
            <a:ext cx="309562" cy="333375"/>
          </a:xfrm>
          <a:prstGeom prst="rect">
            <a:avLst/>
          </a:prstGeom>
          <a:solidFill>
            <a:srgbClr val="FF99CC"/>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1</a:t>
            </a:r>
          </a:p>
        </p:txBody>
      </p:sp>
      <p:sp>
        <p:nvSpPr>
          <p:cNvPr id="117767" name="Rectangle 8">
            <a:extLst>
              <a:ext uri="{FF2B5EF4-FFF2-40B4-BE49-F238E27FC236}">
                <a16:creationId xmlns:a16="http://schemas.microsoft.com/office/drawing/2014/main" id="{4C1B1BD8-8F7E-4636-A6AA-2793F338DD77}"/>
              </a:ext>
            </a:extLst>
          </p:cNvPr>
          <p:cNvSpPr>
            <a:spLocks noChangeArrowheads="1"/>
          </p:cNvSpPr>
          <p:nvPr/>
        </p:nvSpPr>
        <p:spPr bwMode="auto">
          <a:xfrm>
            <a:off x="1781175" y="2660650"/>
            <a:ext cx="311150" cy="333375"/>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68" name="Rectangle 9">
            <a:extLst>
              <a:ext uri="{FF2B5EF4-FFF2-40B4-BE49-F238E27FC236}">
                <a16:creationId xmlns:a16="http://schemas.microsoft.com/office/drawing/2014/main" id="{4A84F965-8A51-4544-9EAB-F613E30DCA6F}"/>
              </a:ext>
            </a:extLst>
          </p:cNvPr>
          <p:cNvSpPr>
            <a:spLocks noChangeArrowheads="1"/>
          </p:cNvSpPr>
          <p:nvPr/>
        </p:nvSpPr>
        <p:spPr bwMode="auto">
          <a:xfrm>
            <a:off x="2092325" y="2660650"/>
            <a:ext cx="311150" cy="333375"/>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69" name="Rectangle 10">
            <a:extLst>
              <a:ext uri="{FF2B5EF4-FFF2-40B4-BE49-F238E27FC236}">
                <a16:creationId xmlns:a16="http://schemas.microsoft.com/office/drawing/2014/main" id="{8C8DCE9E-7054-477E-9E40-D6A0A1B5FD0F}"/>
              </a:ext>
            </a:extLst>
          </p:cNvPr>
          <p:cNvSpPr>
            <a:spLocks noChangeArrowheads="1"/>
          </p:cNvSpPr>
          <p:nvPr/>
        </p:nvSpPr>
        <p:spPr bwMode="auto">
          <a:xfrm>
            <a:off x="2403475" y="2660650"/>
            <a:ext cx="309563" cy="333375"/>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1</a:t>
            </a:r>
          </a:p>
        </p:txBody>
      </p:sp>
      <p:sp>
        <p:nvSpPr>
          <p:cNvPr id="117770" name="Rectangle 11">
            <a:extLst>
              <a:ext uri="{FF2B5EF4-FFF2-40B4-BE49-F238E27FC236}">
                <a16:creationId xmlns:a16="http://schemas.microsoft.com/office/drawing/2014/main" id="{1BD728D0-513D-49F0-B939-421DB2AEFBF9}"/>
              </a:ext>
            </a:extLst>
          </p:cNvPr>
          <p:cNvSpPr>
            <a:spLocks noChangeArrowheads="1"/>
          </p:cNvSpPr>
          <p:nvPr/>
        </p:nvSpPr>
        <p:spPr bwMode="auto">
          <a:xfrm>
            <a:off x="2713038" y="2660650"/>
            <a:ext cx="309562" cy="333375"/>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71" name="Rectangle 12">
            <a:extLst>
              <a:ext uri="{FF2B5EF4-FFF2-40B4-BE49-F238E27FC236}">
                <a16:creationId xmlns:a16="http://schemas.microsoft.com/office/drawing/2014/main" id="{489A24B3-DD3E-436C-A68C-587ED3764853}"/>
              </a:ext>
            </a:extLst>
          </p:cNvPr>
          <p:cNvSpPr>
            <a:spLocks noChangeArrowheads="1"/>
          </p:cNvSpPr>
          <p:nvPr/>
        </p:nvSpPr>
        <p:spPr bwMode="auto">
          <a:xfrm>
            <a:off x="3022600" y="2660650"/>
            <a:ext cx="311150" cy="333375"/>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1</a:t>
            </a:r>
          </a:p>
        </p:txBody>
      </p:sp>
      <p:sp>
        <p:nvSpPr>
          <p:cNvPr id="117772" name="Rectangle 13">
            <a:extLst>
              <a:ext uri="{FF2B5EF4-FFF2-40B4-BE49-F238E27FC236}">
                <a16:creationId xmlns:a16="http://schemas.microsoft.com/office/drawing/2014/main" id="{0F4420C0-1710-4AAA-8756-5B703FC1B04E}"/>
              </a:ext>
            </a:extLst>
          </p:cNvPr>
          <p:cNvSpPr>
            <a:spLocks noChangeArrowheads="1"/>
          </p:cNvSpPr>
          <p:nvPr/>
        </p:nvSpPr>
        <p:spPr bwMode="auto">
          <a:xfrm>
            <a:off x="3333750" y="2660650"/>
            <a:ext cx="309563" cy="333375"/>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1</a:t>
            </a:r>
          </a:p>
        </p:txBody>
      </p:sp>
      <p:sp>
        <p:nvSpPr>
          <p:cNvPr id="117773" name="Rectangle 14">
            <a:extLst>
              <a:ext uri="{FF2B5EF4-FFF2-40B4-BE49-F238E27FC236}">
                <a16:creationId xmlns:a16="http://schemas.microsoft.com/office/drawing/2014/main" id="{2A305E4D-F105-4FE4-AA04-5CB68DEC26A0}"/>
              </a:ext>
            </a:extLst>
          </p:cNvPr>
          <p:cNvSpPr>
            <a:spLocks noChangeArrowheads="1"/>
          </p:cNvSpPr>
          <p:nvPr/>
        </p:nvSpPr>
        <p:spPr bwMode="auto">
          <a:xfrm>
            <a:off x="3643313" y="2660650"/>
            <a:ext cx="309562" cy="333375"/>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1</a:t>
            </a:r>
          </a:p>
        </p:txBody>
      </p:sp>
      <p:sp>
        <p:nvSpPr>
          <p:cNvPr id="117774" name="Rectangle 15">
            <a:extLst>
              <a:ext uri="{FF2B5EF4-FFF2-40B4-BE49-F238E27FC236}">
                <a16:creationId xmlns:a16="http://schemas.microsoft.com/office/drawing/2014/main" id="{C0D5D716-2398-4A37-86C8-B42B5E60CD83}"/>
              </a:ext>
            </a:extLst>
          </p:cNvPr>
          <p:cNvSpPr>
            <a:spLocks noChangeArrowheads="1"/>
          </p:cNvSpPr>
          <p:nvPr/>
        </p:nvSpPr>
        <p:spPr bwMode="auto">
          <a:xfrm>
            <a:off x="3952875" y="2660650"/>
            <a:ext cx="311150" cy="333375"/>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1</a:t>
            </a:r>
          </a:p>
        </p:txBody>
      </p:sp>
      <p:sp>
        <p:nvSpPr>
          <p:cNvPr id="117775" name="Rectangle 16">
            <a:extLst>
              <a:ext uri="{FF2B5EF4-FFF2-40B4-BE49-F238E27FC236}">
                <a16:creationId xmlns:a16="http://schemas.microsoft.com/office/drawing/2014/main" id="{1B28E0D9-5645-462B-929B-BB413A07BF9C}"/>
              </a:ext>
            </a:extLst>
          </p:cNvPr>
          <p:cNvSpPr>
            <a:spLocks noChangeArrowheads="1"/>
          </p:cNvSpPr>
          <p:nvPr/>
        </p:nvSpPr>
        <p:spPr bwMode="auto">
          <a:xfrm>
            <a:off x="4264025" y="2660650"/>
            <a:ext cx="309563" cy="333375"/>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76" name="Rectangle 17">
            <a:extLst>
              <a:ext uri="{FF2B5EF4-FFF2-40B4-BE49-F238E27FC236}">
                <a16:creationId xmlns:a16="http://schemas.microsoft.com/office/drawing/2014/main" id="{596854C3-C455-4FB2-B80A-BED89E1A21AF}"/>
              </a:ext>
            </a:extLst>
          </p:cNvPr>
          <p:cNvSpPr>
            <a:spLocks noChangeArrowheads="1"/>
          </p:cNvSpPr>
          <p:nvPr/>
        </p:nvSpPr>
        <p:spPr bwMode="auto">
          <a:xfrm>
            <a:off x="4572000" y="2660650"/>
            <a:ext cx="309563" cy="333375"/>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77" name="Rectangle 18">
            <a:extLst>
              <a:ext uri="{FF2B5EF4-FFF2-40B4-BE49-F238E27FC236}">
                <a16:creationId xmlns:a16="http://schemas.microsoft.com/office/drawing/2014/main" id="{B7771935-D998-4B4E-96DA-DB417F5A90D6}"/>
              </a:ext>
            </a:extLst>
          </p:cNvPr>
          <p:cNvSpPr>
            <a:spLocks noChangeArrowheads="1"/>
          </p:cNvSpPr>
          <p:nvPr/>
        </p:nvSpPr>
        <p:spPr bwMode="auto">
          <a:xfrm>
            <a:off x="4883150" y="2660650"/>
            <a:ext cx="311150" cy="333375"/>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78" name="Rectangle 19">
            <a:extLst>
              <a:ext uri="{FF2B5EF4-FFF2-40B4-BE49-F238E27FC236}">
                <a16:creationId xmlns:a16="http://schemas.microsoft.com/office/drawing/2014/main" id="{58EF5964-F5A4-4FD3-B270-24A63C72878A}"/>
              </a:ext>
            </a:extLst>
          </p:cNvPr>
          <p:cNvSpPr>
            <a:spLocks noChangeArrowheads="1"/>
          </p:cNvSpPr>
          <p:nvPr/>
        </p:nvSpPr>
        <p:spPr bwMode="auto">
          <a:xfrm>
            <a:off x="5194300" y="2660650"/>
            <a:ext cx="309563" cy="333375"/>
          </a:xfrm>
          <a:prstGeom prst="rect">
            <a:avLst/>
          </a:prstGeom>
          <a:solidFill>
            <a:schemeClr val="accent1"/>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79" name="Rectangle 20">
            <a:extLst>
              <a:ext uri="{FF2B5EF4-FFF2-40B4-BE49-F238E27FC236}">
                <a16:creationId xmlns:a16="http://schemas.microsoft.com/office/drawing/2014/main" id="{6CFC0B41-A252-475D-94EA-FB95EF710F6A}"/>
              </a:ext>
            </a:extLst>
          </p:cNvPr>
          <p:cNvSpPr>
            <a:spLocks noChangeArrowheads="1"/>
          </p:cNvSpPr>
          <p:nvPr/>
        </p:nvSpPr>
        <p:spPr bwMode="auto">
          <a:xfrm>
            <a:off x="3641725" y="5588000"/>
            <a:ext cx="309563" cy="333375"/>
          </a:xfrm>
          <a:prstGeom prst="rect">
            <a:avLst/>
          </a:prstGeom>
          <a:solidFill>
            <a:srgbClr val="99FF66"/>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80" name="Rectangle 21">
            <a:extLst>
              <a:ext uri="{FF2B5EF4-FFF2-40B4-BE49-F238E27FC236}">
                <a16:creationId xmlns:a16="http://schemas.microsoft.com/office/drawing/2014/main" id="{AF948842-3541-4FFC-BE4B-35D06ABEB8BE}"/>
              </a:ext>
            </a:extLst>
          </p:cNvPr>
          <p:cNvSpPr>
            <a:spLocks noChangeArrowheads="1"/>
          </p:cNvSpPr>
          <p:nvPr/>
        </p:nvSpPr>
        <p:spPr bwMode="auto">
          <a:xfrm>
            <a:off x="3951288" y="5588000"/>
            <a:ext cx="311150" cy="333375"/>
          </a:xfrm>
          <a:prstGeom prst="rect">
            <a:avLst/>
          </a:prstGeom>
          <a:solidFill>
            <a:srgbClr val="99FF66"/>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81" name="Rectangle 22">
            <a:extLst>
              <a:ext uri="{FF2B5EF4-FFF2-40B4-BE49-F238E27FC236}">
                <a16:creationId xmlns:a16="http://schemas.microsoft.com/office/drawing/2014/main" id="{9956442D-EA73-464E-B86E-B79BC6DBB44C}"/>
              </a:ext>
            </a:extLst>
          </p:cNvPr>
          <p:cNvSpPr>
            <a:spLocks noChangeArrowheads="1"/>
          </p:cNvSpPr>
          <p:nvPr/>
        </p:nvSpPr>
        <p:spPr bwMode="auto">
          <a:xfrm>
            <a:off x="4262438" y="5588000"/>
            <a:ext cx="309562" cy="333375"/>
          </a:xfrm>
          <a:prstGeom prst="rect">
            <a:avLst/>
          </a:prstGeom>
          <a:solidFill>
            <a:srgbClr val="99FF66"/>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1</a:t>
            </a:r>
          </a:p>
        </p:txBody>
      </p:sp>
      <p:sp>
        <p:nvSpPr>
          <p:cNvPr id="117782" name="Rectangle 23">
            <a:extLst>
              <a:ext uri="{FF2B5EF4-FFF2-40B4-BE49-F238E27FC236}">
                <a16:creationId xmlns:a16="http://schemas.microsoft.com/office/drawing/2014/main" id="{B859C78D-6E98-4987-AE01-695487D4DB28}"/>
              </a:ext>
            </a:extLst>
          </p:cNvPr>
          <p:cNvSpPr>
            <a:spLocks noChangeArrowheads="1"/>
          </p:cNvSpPr>
          <p:nvPr/>
        </p:nvSpPr>
        <p:spPr bwMode="auto">
          <a:xfrm>
            <a:off x="4572000" y="5588000"/>
            <a:ext cx="309563" cy="333375"/>
          </a:xfrm>
          <a:prstGeom prst="rect">
            <a:avLst/>
          </a:prstGeom>
          <a:solidFill>
            <a:srgbClr val="99FF66"/>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83" name="Rectangle 24">
            <a:extLst>
              <a:ext uri="{FF2B5EF4-FFF2-40B4-BE49-F238E27FC236}">
                <a16:creationId xmlns:a16="http://schemas.microsoft.com/office/drawing/2014/main" id="{763A0636-B3F6-4209-B9B6-7E602F8C305B}"/>
              </a:ext>
            </a:extLst>
          </p:cNvPr>
          <p:cNvSpPr>
            <a:spLocks noChangeArrowheads="1"/>
          </p:cNvSpPr>
          <p:nvPr/>
        </p:nvSpPr>
        <p:spPr bwMode="auto">
          <a:xfrm>
            <a:off x="4881563" y="5588000"/>
            <a:ext cx="311150" cy="333375"/>
          </a:xfrm>
          <a:prstGeom prst="rect">
            <a:avLst/>
          </a:prstGeom>
          <a:solidFill>
            <a:srgbClr val="99FF66"/>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84" name="Rectangle 25">
            <a:extLst>
              <a:ext uri="{FF2B5EF4-FFF2-40B4-BE49-F238E27FC236}">
                <a16:creationId xmlns:a16="http://schemas.microsoft.com/office/drawing/2014/main" id="{70F1AECB-A421-4A23-AF80-B1FEFBD8E96D}"/>
              </a:ext>
            </a:extLst>
          </p:cNvPr>
          <p:cNvSpPr>
            <a:spLocks noChangeArrowheads="1"/>
          </p:cNvSpPr>
          <p:nvPr/>
        </p:nvSpPr>
        <p:spPr bwMode="auto">
          <a:xfrm>
            <a:off x="5192713" y="5588000"/>
            <a:ext cx="309562" cy="333375"/>
          </a:xfrm>
          <a:prstGeom prst="rect">
            <a:avLst/>
          </a:prstGeom>
          <a:solidFill>
            <a:srgbClr val="99FF66"/>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85" name="Rectangle 26">
            <a:extLst>
              <a:ext uri="{FF2B5EF4-FFF2-40B4-BE49-F238E27FC236}">
                <a16:creationId xmlns:a16="http://schemas.microsoft.com/office/drawing/2014/main" id="{63753CBB-5B88-4E6C-A9FF-14023BE45D8A}"/>
              </a:ext>
            </a:extLst>
          </p:cNvPr>
          <p:cNvSpPr>
            <a:spLocks noChangeArrowheads="1"/>
          </p:cNvSpPr>
          <p:nvPr/>
        </p:nvSpPr>
        <p:spPr bwMode="auto">
          <a:xfrm>
            <a:off x="5502275" y="5588000"/>
            <a:ext cx="309563" cy="333375"/>
          </a:xfrm>
          <a:prstGeom prst="rect">
            <a:avLst/>
          </a:prstGeom>
          <a:solidFill>
            <a:srgbClr val="99FF66"/>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1</a:t>
            </a:r>
          </a:p>
        </p:txBody>
      </p:sp>
      <p:sp>
        <p:nvSpPr>
          <p:cNvPr id="117786" name="Rectangle 27">
            <a:extLst>
              <a:ext uri="{FF2B5EF4-FFF2-40B4-BE49-F238E27FC236}">
                <a16:creationId xmlns:a16="http://schemas.microsoft.com/office/drawing/2014/main" id="{8E8CEC9C-3217-4C35-BEF2-E390EDAF6A4E}"/>
              </a:ext>
            </a:extLst>
          </p:cNvPr>
          <p:cNvSpPr>
            <a:spLocks noChangeArrowheads="1"/>
          </p:cNvSpPr>
          <p:nvPr/>
        </p:nvSpPr>
        <p:spPr bwMode="auto">
          <a:xfrm>
            <a:off x="5811838" y="5588000"/>
            <a:ext cx="311150" cy="333375"/>
          </a:xfrm>
          <a:prstGeom prst="rect">
            <a:avLst/>
          </a:prstGeom>
          <a:solidFill>
            <a:srgbClr val="99FF66"/>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1</a:t>
            </a:r>
          </a:p>
        </p:txBody>
      </p:sp>
      <p:sp>
        <p:nvSpPr>
          <p:cNvPr id="117787" name="Rectangle 28">
            <a:extLst>
              <a:ext uri="{FF2B5EF4-FFF2-40B4-BE49-F238E27FC236}">
                <a16:creationId xmlns:a16="http://schemas.microsoft.com/office/drawing/2014/main" id="{F38CDE5B-7605-479C-BE5B-FF4B79EAA90F}"/>
              </a:ext>
            </a:extLst>
          </p:cNvPr>
          <p:cNvSpPr>
            <a:spLocks noChangeArrowheads="1"/>
          </p:cNvSpPr>
          <p:nvPr/>
        </p:nvSpPr>
        <p:spPr bwMode="auto">
          <a:xfrm>
            <a:off x="6122988" y="5588000"/>
            <a:ext cx="309562" cy="333375"/>
          </a:xfrm>
          <a:prstGeom prst="rect">
            <a:avLst/>
          </a:prstGeom>
          <a:solidFill>
            <a:srgbClr val="99FF66"/>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88" name="Rectangle 29">
            <a:extLst>
              <a:ext uri="{FF2B5EF4-FFF2-40B4-BE49-F238E27FC236}">
                <a16:creationId xmlns:a16="http://schemas.microsoft.com/office/drawing/2014/main" id="{C06958EB-4F2D-421A-9B52-F85F0D0EF1D4}"/>
              </a:ext>
            </a:extLst>
          </p:cNvPr>
          <p:cNvSpPr>
            <a:spLocks noChangeArrowheads="1"/>
          </p:cNvSpPr>
          <p:nvPr/>
        </p:nvSpPr>
        <p:spPr bwMode="auto">
          <a:xfrm>
            <a:off x="6432550" y="5588000"/>
            <a:ext cx="311150" cy="333375"/>
          </a:xfrm>
          <a:prstGeom prst="rect">
            <a:avLst/>
          </a:prstGeom>
          <a:solidFill>
            <a:srgbClr val="99FF66"/>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89" name="Rectangle 30">
            <a:extLst>
              <a:ext uri="{FF2B5EF4-FFF2-40B4-BE49-F238E27FC236}">
                <a16:creationId xmlns:a16="http://schemas.microsoft.com/office/drawing/2014/main" id="{2B49A140-3FA9-46A6-AF3F-093C2DEC75FE}"/>
              </a:ext>
            </a:extLst>
          </p:cNvPr>
          <p:cNvSpPr>
            <a:spLocks noChangeArrowheads="1"/>
          </p:cNvSpPr>
          <p:nvPr/>
        </p:nvSpPr>
        <p:spPr bwMode="auto">
          <a:xfrm>
            <a:off x="6743700" y="5588000"/>
            <a:ext cx="309563" cy="333375"/>
          </a:xfrm>
          <a:prstGeom prst="rect">
            <a:avLst/>
          </a:prstGeom>
          <a:solidFill>
            <a:srgbClr val="99FF66"/>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90" name="Rectangle 31">
            <a:extLst>
              <a:ext uri="{FF2B5EF4-FFF2-40B4-BE49-F238E27FC236}">
                <a16:creationId xmlns:a16="http://schemas.microsoft.com/office/drawing/2014/main" id="{1C790370-1FFF-45C9-BFA0-5C8F3D667211}"/>
              </a:ext>
            </a:extLst>
          </p:cNvPr>
          <p:cNvSpPr>
            <a:spLocks noChangeArrowheads="1"/>
          </p:cNvSpPr>
          <p:nvPr/>
        </p:nvSpPr>
        <p:spPr bwMode="auto">
          <a:xfrm>
            <a:off x="7053263" y="5588000"/>
            <a:ext cx="311150" cy="333375"/>
          </a:xfrm>
          <a:prstGeom prst="rect">
            <a:avLst/>
          </a:prstGeom>
          <a:solidFill>
            <a:srgbClr val="99FF66"/>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1</a:t>
            </a:r>
          </a:p>
        </p:txBody>
      </p:sp>
      <p:sp>
        <p:nvSpPr>
          <p:cNvPr id="117791" name="Rectangle 32">
            <a:extLst>
              <a:ext uri="{FF2B5EF4-FFF2-40B4-BE49-F238E27FC236}">
                <a16:creationId xmlns:a16="http://schemas.microsoft.com/office/drawing/2014/main" id="{CEE7787D-C716-4DF5-AFB8-36C49A86FEDD}"/>
              </a:ext>
            </a:extLst>
          </p:cNvPr>
          <p:cNvSpPr>
            <a:spLocks noChangeArrowheads="1"/>
          </p:cNvSpPr>
          <p:nvPr/>
        </p:nvSpPr>
        <p:spPr bwMode="auto">
          <a:xfrm>
            <a:off x="7364413" y="5588000"/>
            <a:ext cx="309562" cy="333375"/>
          </a:xfrm>
          <a:prstGeom prst="rect">
            <a:avLst/>
          </a:prstGeom>
          <a:solidFill>
            <a:srgbClr val="99FF66"/>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92" name="Rectangle 33">
            <a:extLst>
              <a:ext uri="{FF2B5EF4-FFF2-40B4-BE49-F238E27FC236}">
                <a16:creationId xmlns:a16="http://schemas.microsoft.com/office/drawing/2014/main" id="{0D22DE69-98F3-435E-B2AB-477D59C73D77}"/>
              </a:ext>
            </a:extLst>
          </p:cNvPr>
          <p:cNvSpPr>
            <a:spLocks noChangeArrowheads="1"/>
          </p:cNvSpPr>
          <p:nvPr/>
        </p:nvSpPr>
        <p:spPr bwMode="auto">
          <a:xfrm>
            <a:off x="7673975" y="5588000"/>
            <a:ext cx="309563" cy="333375"/>
          </a:xfrm>
          <a:prstGeom prst="rect">
            <a:avLst/>
          </a:prstGeom>
          <a:solidFill>
            <a:srgbClr val="99FF66"/>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93" name="Rectangle 34">
            <a:extLst>
              <a:ext uri="{FF2B5EF4-FFF2-40B4-BE49-F238E27FC236}">
                <a16:creationId xmlns:a16="http://schemas.microsoft.com/office/drawing/2014/main" id="{6AAE9DE6-1D27-4294-8AC9-ACD7BB467875}"/>
              </a:ext>
            </a:extLst>
          </p:cNvPr>
          <p:cNvSpPr>
            <a:spLocks noChangeArrowheads="1"/>
          </p:cNvSpPr>
          <p:nvPr/>
        </p:nvSpPr>
        <p:spPr bwMode="auto">
          <a:xfrm>
            <a:off x="7983538" y="5588000"/>
            <a:ext cx="311150" cy="333375"/>
          </a:xfrm>
          <a:prstGeom prst="rect">
            <a:avLst/>
          </a:prstGeom>
          <a:solidFill>
            <a:srgbClr val="99FF66"/>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94" name="Rectangle 35">
            <a:extLst>
              <a:ext uri="{FF2B5EF4-FFF2-40B4-BE49-F238E27FC236}">
                <a16:creationId xmlns:a16="http://schemas.microsoft.com/office/drawing/2014/main" id="{4A1D15FD-C2FF-4E18-9126-85F5F0029922}"/>
              </a:ext>
            </a:extLst>
          </p:cNvPr>
          <p:cNvSpPr>
            <a:spLocks noChangeArrowheads="1"/>
          </p:cNvSpPr>
          <p:nvPr/>
        </p:nvSpPr>
        <p:spPr bwMode="auto">
          <a:xfrm>
            <a:off x="8294688" y="5588000"/>
            <a:ext cx="309562" cy="333375"/>
          </a:xfrm>
          <a:prstGeom prst="rect">
            <a:avLst/>
          </a:prstGeom>
          <a:solidFill>
            <a:srgbClr val="99FF66"/>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795" name="AutoShape 36">
            <a:extLst>
              <a:ext uri="{FF2B5EF4-FFF2-40B4-BE49-F238E27FC236}">
                <a16:creationId xmlns:a16="http://schemas.microsoft.com/office/drawing/2014/main" id="{D75F3118-CCAD-4A30-A956-BCD5A002E04E}"/>
              </a:ext>
            </a:extLst>
          </p:cNvPr>
          <p:cNvSpPr>
            <a:spLocks/>
          </p:cNvSpPr>
          <p:nvPr/>
        </p:nvSpPr>
        <p:spPr bwMode="auto">
          <a:xfrm rot="5402658">
            <a:off x="5988844" y="2905919"/>
            <a:ext cx="263525" cy="4960937"/>
          </a:xfrm>
          <a:prstGeom prst="leftBrace">
            <a:avLst>
              <a:gd name="adj1" fmla="val 156877"/>
              <a:gd name="adj2" fmla="val 49921"/>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17796" name="AutoShape 37">
            <a:extLst>
              <a:ext uri="{FF2B5EF4-FFF2-40B4-BE49-F238E27FC236}">
                <a16:creationId xmlns:a16="http://schemas.microsoft.com/office/drawing/2014/main" id="{97D114C5-CB41-4664-A891-045F8C099072}"/>
              </a:ext>
            </a:extLst>
          </p:cNvPr>
          <p:cNvSpPr>
            <a:spLocks/>
          </p:cNvSpPr>
          <p:nvPr/>
        </p:nvSpPr>
        <p:spPr bwMode="auto">
          <a:xfrm rot="-5397341">
            <a:off x="3510757" y="1327944"/>
            <a:ext cx="266700" cy="3716337"/>
          </a:xfrm>
          <a:prstGeom prst="leftBrace">
            <a:avLst>
              <a:gd name="adj1" fmla="val 116121"/>
              <a:gd name="adj2" fmla="val 49051"/>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17797" name="AutoShape 38">
            <a:extLst>
              <a:ext uri="{FF2B5EF4-FFF2-40B4-BE49-F238E27FC236}">
                <a16:creationId xmlns:a16="http://schemas.microsoft.com/office/drawing/2014/main" id="{79B6636B-CCBD-47F4-86F6-78E8F9766672}"/>
              </a:ext>
            </a:extLst>
          </p:cNvPr>
          <p:cNvSpPr>
            <a:spLocks/>
          </p:cNvSpPr>
          <p:nvPr/>
        </p:nvSpPr>
        <p:spPr bwMode="auto">
          <a:xfrm rot="-5397341">
            <a:off x="1029494" y="2564606"/>
            <a:ext cx="266700" cy="1246188"/>
          </a:xfrm>
          <a:prstGeom prst="leftBrace">
            <a:avLst>
              <a:gd name="adj1" fmla="val 38939"/>
              <a:gd name="adj2" fmla="val 49051"/>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17798" name="Line 39">
            <a:extLst>
              <a:ext uri="{FF2B5EF4-FFF2-40B4-BE49-F238E27FC236}">
                <a16:creationId xmlns:a16="http://schemas.microsoft.com/office/drawing/2014/main" id="{D8C9EF64-B26A-4898-8A48-28F3E6737FFF}"/>
              </a:ext>
            </a:extLst>
          </p:cNvPr>
          <p:cNvSpPr>
            <a:spLocks noChangeShapeType="1"/>
          </p:cNvSpPr>
          <p:nvPr/>
        </p:nvSpPr>
        <p:spPr bwMode="auto">
          <a:xfrm>
            <a:off x="3619500" y="3389313"/>
            <a:ext cx="0" cy="2651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7799" name="Line 40">
            <a:extLst>
              <a:ext uri="{FF2B5EF4-FFF2-40B4-BE49-F238E27FC236}">
                <a16:creationId xmlns:a16="http://schemas.microsoft.com/office/drawing/2014/main" id="{2EBD2377-FAF8-4961-8E92-A3AFF334C053}"/>
              </a:ext>
            </a:extLst>
          </p:cNvPr>
          <p:cNvSpPr>
            <a:spLocks noChangeShapeType="1"/>
          </p:cNvSpPr>
          <p:nvPr/>
        </p:nvSpPr>
        <p:spPr bwMode="auto">
          <a:xfrm flipV="1">
            <a:off x="3619500" y="3654425"/>
            <a:ext cx="25034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7800" name="Line 41">
            <a:extLst>
              <a:ext uri="{FF2B5EF4-FFF2-40B4-BE49-F238E27FC236}">
                <a16:creationId xmlns:a16="http://schemas.microsoft.com/office/drawing/2014/main" id="{F1ADE0EE-86B4-45E3-87D3-7E167D146E90}"/>
              </a:ext>
            </a:extLst>
          </p:cNvPr>
          <p:cNvSpPr>
            <a:spLocks noChangeShapeType="1"/>
          </p:cNvSpPr>
          <p:nvPr/>
        </p:nvSpPr>
        <p:spPr bwMode="auto">
          <a:xfrm>
            <a:off x="6122988" y="3654425"/>
            <a:ext cx="0" cy="40005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7801" name="Line 42">
            <a:extLst>
              <a:ext uri="{FF2B5EF4-FFF2-40B4-BE49-F238E27FC236}">
                <a16:creationId xmlns:a16="http://schemas.microsoft.com/office/drawing/2014/main" id="{D90FC332-1C76-422A-9C0D-F69E94F60A8B}"/>
              </a:ext>
            </a:extLst>
          </p:cNvPr>
          <p:cNvSpPr>
            <a:spLocks noChangeShapeType="1"/>
          </p:cNvSpPr>
          <p:nvPr/>
        </p:nvSpPr>
        <p:spPr bwMode="auto">
          <a:xfrm flipH="1">
            <a:off x="1114425" y="3389313"/>
            <a:ext cx="11113" cy="9032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7802" name="Line 43">
            <a:extLst>
              <a:ext uri="{FF2B5EF4-FFF2-40B4-BE49-F238E27FC236}">
                <a16:creationId xmlns:a16="http://schemas.microsoft.com/office/drawing/2014/main" id="{50B91C5F-0BDD-4DAD-B475-4F73D0BD5D37}"/>
              </a:ext>
            </a:extLst>
          </p:cNvPr>
          <p:cNvSpPr>
            <a:spLocks noChangeShapeType="1"/>
          </p:cNvSpPr>
          <p:nvPr/>
        </p:nvSpPr>
        <p:spPr bwMode="auto">
          <a:xfrm>
            <a:off x="1114425" y="4292600"/>
            <a:ext cx="655638" cy="635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7803" name="Line 44">
            <a:extLst>
              <a:ext uri="{FF2B5EF4-FFF2-40B4-BE49-F238E27FC236}">
                <a16:creationId xmlns:a16="http://schemas.microsoft.com/office/drawing/2014/main" id="{ADC60F52-109F-4875-9516-268922DE7674}"/>
              </a:ext>
            </a:extLst>
          </p:cNvPr>
          <p:cNvSpPr>
            <a:spLocks noChangeShapeType="1"/>
          </p:cNvSpPr>
          <p:nvPr/>
        </p:nvSpPr>
        <p:spPr bwMode="auto">
          <a:xfrm>
            <a:off x="541338" y="2193925"/>
            <a:ext cx="4962525" cy="0"/>
          </a:xfrm>
          <a:prstGeom prst="line">
            <a:avLst/>
          </a:prstGeom>
          <a:noFill/>
          <a:ln w="127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7804" name="Line 45">
            <a:extLst>
              <a:ext uri="{FF2B5EF4-FFF2-40B4-BE49-F238E27FC236}">
                <a16:creationId xmlns:a16="http://schemas.microsoft.com/office/drawing/2014/main" id="{E0BEFE77-A556-4E60-B060-82BF93993175}"/>
              </a:ext>
            </a:extLst>
          </p:cNvPr>
          <p:cNvSpPr>
            <a:spLocks noChangeShapeType="1"/>
          </p:cNvSpPr>
          <p:nvPr/>
        </p:nvSpPr>
        <p:spPr bwMode="auto">
          <a:xfrm flipV="1">
            <a:off x="541338" y="2525713"/>
            <a:ext cx="1238250" cy="1587"/>
          </a:xfrm>
          <a:prstGeom prst="line">
            <a:avLst/>
          </a:prstGeom>
          <a:noFill/>
          <a:ln w="127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7805" name="Line 46">
            <a:extLst>
              <a:ext uri="{FF2B5EF4-FFF2-40B4-BE49-F238E27FC236}">
                <a16:creationId xmlns:a16="http://schemas.microsoft.com/office/drawing/2014/main" id="{7F338001-056D-4D2B-A469-C541BBE574A2}"/>
              </a:ext>
            </a:extLst>
          </p:cNvPr>
          <p:cNvSpPr>
            <a:spLocks noChangeShapeType="1"/>
          </p:cNvSpPr>
          <p:nvPr/>
        </p:nvSpPr>
        <p:spPr bwMode="auto">
          <a:xfrm>
            <a:off x="1779588" y="2525713"/>
            <a:ext cx="3724275" cy="1587"/>
          </a:xfrm>
          <a:prstGeom prst="line">
            <a:avLst/>
          </a:prstGeom>
          <a:noFill/>
          <a:ln w="127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7806" name="Line 47">
            <a:extLst>
              <a:ext uri="{FF2B5EF4-FFF2-40B4-BE49-F238E27FC236}">
                <a16:creationId xmlns:a16="http://schemas.microsoft.com/office/drawing/2014/main" id="{D34C8CA3-0A3E-4EB0-ACFB-7C660B480ACB}"/>
              </a:ext>
            </a:extLst>
          </p:cNvPr>
          <p:cNvSpPr>
            <a:spLocks noChangeShapeType="1"/>
          </p:cNvSpPr>
          <p:nvPr/>
        </p:nvSpPr>
        <p:spPr bwMode="auto">
          <a:xfrm>
            <a:off x="3641725" y="6054725"/>
            <a:ext cx="4962525" cy="0"/>
          </a:xfrm>
          <a:prstGeom prst="line">
            <a:avLst/>
          </a:prstGeom>
          <a:noFill/>
          <a:ln w="127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7807" name="Text Box 48">
            <a:extLst>
              <a:ext uri="{FF2B5EF4-FFF2-40B4-BE49-F238E27FC236}">
                <a16:creationId xmlns:a16="http://schemas.microsoft.com/office/drawing/2014/main" id="{1346FBB1-769B-44F8-903B-D18956B25669}"/>
              </a:ext>
            </a:extLst>
          </p:cNvPr>
          <p:cNvSpPr txBox="1">
            <a:spLocks noChangeArrowheads="1"/>
          </p:cNvSpPr>
          <p:nvPr/>
        </p:nvSpPr>
        <p:spPr bwMode="auto">
          <a:xfrm>
            <a:off x="5105400" y="6051550"/>
            <a:ext cx="2052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Arial" panose="020B0604020202020204" pitchFamily="34" charset="0"/>
              </a:rPr>
              <a:t>Dirección física de 16 bits</a:t>
            </a:r>
          </a:p>
        </p:txBody>
      </p:sp>
      <p:sp>
        <p:nvSpPr>
          <p:cNvPr id="117808" name="Text Box 49">
            <a:extLst>
              <a:ext uri="{FF2B5EF4-FFF2-40B4-BE49-F238E27FC236}">
                <a16:creationId xmlns:a16="http://schemas.microsoft.com/office/drawing/2014/main" id="{53B3EB89-3413-4DC6-8AF4-C8602E254BB4}"/>
              </a:ext>
            </a:extLst>
          </p:cNvPr>
          <p:cNvSpPr txBox="1">
            <a:spLocks noChangeArrowheads="1"/>
          </p:cNvSpPr>
          <p:nvPr/>
        </p:nvSpPr>
        <p:spPr bwMode="auto">
          <a:xfrm>
            <a:off x="1955800" y="1989138"/>
            <a:ext cx="2105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Arial" panose="020B0604020202020204" pitchFamily="34" charset="0"/>
              </a:rPr>
              <a:t>Dirección lógica de 16 bits</a:t>
            </a:r>
          </a:p>
        </p:txBody>
      </p:sp>
      <p:sp>
        <p:nvSpPr>
          <p:cNvPr id="117809" name="Text Box 50">
            <a:extLst>
              <a:ext uri="{FF2B5EF4-FFF2-40B4-BE49-F238E27FC236}">
                <a16:creationId xmlns:a16="http://schemas.microsoft.com/office/drawing/2014/main" id="{A3E0BFC5-84F2-4E62-ACD8-2661ECD6236E}"/>
              </a:ext>
            </a:extLst>
          </p:cNvPr>
          <p:cNvSpPr txBox="1">
            <a:spLocks noChangeArrowheads="1"/>
          </p:cNvSpPr>
          <p:nvPr/>
        </p:nvSpPr>
        <p:spPr bwMode="auto">
          <a:xfrm>
            <a:off x="552450" y="2325688"/>
            <a:ext cx="1319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Arial" panose="020B0604020202020204" pitchFamily="34" charset="0"/>
              </a:rPr>
              <a:t># de  seg. 4 bits</a:t>
            </a:r>
          </a:p>
        </p:txBody>
      </p:sp>
      <p:sp>
        <p:nvSpPr>
          <p:cNvPr id="117810" name="Text Box 51">
            <a:extLst>
              <a:ext uri="{FF2B5EF4-FFF2-40B4-BE49-F238E27FC236}">
                <a16:creationId xmlns:a16="http://schemas.microsoft.com/office/drawing/2014/main" id="{C56EB546-F3F4-4B04-AD14-C47DAB55D673}"/>
              </a:ext>
            </a:extLst>
          </p:cNvPr>
          <p:cNvSpPr txBox="1">
            <a:spLocks noChangeArrowheads="1"/>
          </p:cNvSpPr>
          <p:nvPr/>
        </p:nvSpPr>
        <p:spPr bwMode="auto">
          <a:xfrm>
            <a:off x="2478088" y="2325688"/>
            <a:ext cx="23272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Arial" panose="020B0604020202020204" pitchFamily="34" charset="0"/>
              </a:rPr>
              <a:t>Desplazamiento de 12 bits</a:t>
            </a:r>
          </a:p>
        </p:txBody>
      </p:sp>
      <p:sp>
        <p:nvSpPr>
          <p:cNvPr id="117811" name="Rectangle 52">
            <a:extLst>
              <a:ext uri="{FF2B5EF4-FFF2-40B4-BE49-F238E27FC236}">
                <a16:creationId xmlns:a16="http://schemas.microsoft.com/office/drawing/2014/main" id="{5A42BD86-7469-40E2-9E9C-5AE3387B762F}"/>
              </a:ext>
            </a:extLst>
          </p:cNvPr>
          <p:cNvSpPr>
            <a:spLocks noChangeArrowheads="1"/>
          </p:cNvSpPr>
          <p:nvPr/>
        </p:nvSpPr>
        <p:spPr bwMode="auto">
          <a:xfrm>
            <a:off x="2012950" y="3921125"/>
            <a:ext cx="1163638" cy="200025"/>
          </a:xfrm>
          <a:prstGeom prst="rect">
            <a:avLst/>
          </a:prstGeom>
          <a:solidFill>
            <a:srgbClr val="FFFF00"/>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Courier New" panose="02070309020205020404" pitchFamily="49" charset="0"/>
              </a:rPr>
              <a:t>001011101110</a:t>
            </a:r>
          </a:p>
        </p:txBody>
      </p:sp>
      <p:sp>
        <p:nvSpPr>
          <p:cNvPr id="117812" name="Rectangle 53">
            <a:extLst>
              <a:ext uri="{FF2B5EF4-FFF2-40B4-BE49-F238E27FC236}">
                <a16:creationId xmlns:a16="http://schemas.microsoft.com/office/drawing/2014/main" id="{26EC1129-3E6A-43B2-B71A-6B1A597D94A5}"/>
              </a:ext>
            </a:extLst>
          </p:cNvPr>
          <p:cNvSpPr>
            <a:spLocks noChangeArrowheads="1"/>
          </p:cNvSpPr>
          <p:nvPr/>
        </p:nvSpPr>
        <p:spPr bwMode="auto">
          <a:xfrm>
            <a:off x="2012950" y="4121150"/>
            <a:ext cx="1163638" cy="200025"/>
          </a:xfrm>
          <a:prstGeom prst="rect">
            <a:avLst/>
          </a:prstGeom>
          <a:solidFill>
            <a:srgbClr val="FFFF00"/>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Courier New" panose="02070309020205020404" pitchFamily="49" charset="0"/>
              </a:rPr>
              <a:t>011110011110</a:t>
            </a:r>
          </a:p>
        </p:txBody>
      </p:sp>
      <p:sp>
        <p:nvSpPr>
          <p:cNvPr id="117813" name="Rectangle 54">
            <a:extLst>
              <a:ext uri="{FF2B5EF4-FFF2-40B4-BE49-F238E27FC236}">
                <a16:creationId xmlns:a16="http://schemas.microsoft.com/office/drawing/2014/main" id="{DA8DE157-7408-4069-9C0F-D88E4F5616A8}"/>
              </a:ext>
            </a:extLst>
          </p:cNvPr>
          <p:cNvSpPr>
            <a:spLocks noChangeArrowheads="1"/>
          </p:cNvSpPr>
          <p:nvPr/>
        </p:nvSpPr>
        <p:spPr bwMode="auto">
          <a:xfrm>
            <a:off x="3176588" y="3921125"/>
            <a:ext cx="1627187" cy="200025"/>
          </a:xfrm>
          <a:prstGeom prst="rect">
            <a:avLst/>
          </a:prstGeom>
          <a:solidFill>
            <a:srgbClr val="FFFF00"/>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Courier New" panose="02070309020205020404" pitchFamily="49" charset="0"/>
              </a:rPr>
              <a:t>0000010000000000</a:t>
            </a:r>
          </a:p>
        </p:txBody>
      </p:sp>
      <p:sp>
        <p:nvSpPr>
          <p:cNvPr id="117814" name="Rectangle 55">
            <a:extLst>
              <a:ext uri="{FF2B5EF4-FFF2-40B4-BE49-F238E27FC236}">
                <a16:creationId xmlns:a16="http://schemas.microsoft.com/office/drawing/2014/main" id="{8E4C7550-E9F1-4A1C-9824-35B66A26773B}"/>
              </a:ext>
            </a:extLst>
          </p:cNvPr>
          <p:cNvSpPr>
            <a:spLocks noChangeArrowheads="1"/>
          </p:cNvSpPr>
          <p:nvPr/>
        </p:nvSpPr>
        <p:spPr bwMode="auto">
          <a:xfrm>
            <a:off x="3176588" y="4121150"/>
            <a:ext cx="1627187" cy="200025"/>
          </a:xfrm>
          <a:prstGeom prst="rect">
            <a:avLst/>
          </a:prstGeom>
          <a:solidFill>
            <a:srgbClr val="FFFF00"/>
          </a:solidFill>
          <a:ln w="12700">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Courier New" panose="02070309020205020404" pitchFamily="49" charset="0"/>
              </a:rPr>
              <a:t>0010000000100000</a:t>
            </a:r>
          </a:p>
        </p:txBody>
      </p:sp>
      <p:sp>
        <p:nvSpPr>
          <p:cNvPr id="117815" name="Text Box 56">
            <a:extLst>
              <a:ext uri="{FF2B5EF4-FFF2-40B4-BE49-F238E27FC236}">
                <a16:creationId xmlns:a16="http://schemas.microsoft.com/office/drawing/2014/main" id="{7B9D3A6E-E248-4166-B258-29103CC230FD}"/>
              </a:ext>
            </a:extLst>
          </p:cNvPr>
          <p:cNvSpPr txBox="1">
            <a:spLocks noChangeArrowheads="1"/>
          </p:cNvSpPr>
          <p:nvPr/>
        </p:nvSpPr>
        <p:spPr bwMode="auto">
          <a:xfrm>
            <a:off x="1804988" y="3886200"/>
            <a:ext cx="258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0</a:t>
            </a:r>
          </a:p>
        </p:txBody>
      </p:sp>
      <p:sp>
        <p:nvSpPr>
          <p:cNvPr id="117816" name="Text Box 57">
            <a:extLst>
              <a:ext uri="{FF2B5EF4-FFF2-40B4-BE49-F238E27FC236}">
                <a16:creationId xmlns:a16="http://schemas.microsoft.com/office/drawing/2014/main" id="{E1A88268-B408-4D52-A502-15F4916D4BA8}"/>
              </a:ext>
            </a:extLst>
          </p:cNvPr>
          <p:cNvSpPr txBox="1">
            <a:spLocks noChangeArrowheads="1"/>
          </p:cNvSpPr>
          <p:nvPr/>
        </p:nvSpPr>
        <p:spPr bwMode="auto">
          <a:xfrm>
            <a:off x="1779588" y="412115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Times New Roman" panose="02020603050405020304" pitchFamily="18" charset="0"/>
              </a:rPr>
              <a:t>1</a:t>
            </a:r>
          </a:p>
        </p:txBody>
      </p:sp>
      <p:sp>
        <p:nvSpPr>
          <p:cNvPr id="117817" name="Oval 58">
            <a:extLst>
              <a:ext uri="{FF2B5EF4-FFF2-40B4-BE49-F238E27FC236}">
                <a16:creationId xmlns:a16="http://schemas.microsoft.com/office/drawing/2014/main" id="{B6BD292E-7BDC-4813-8731-BE527FE594DE}"/>
              </a:ext>
            </a:extLst>
          </p:cNvPr>
          <p:cNvSpPr>
            <a:spLocks noChangeArrowheads="1"/>
          </p:cNvSpPr>
          <p:nvPr/>
        </p:nvSpPr>
        <p:spPr bwMode="auto">
          <a:xfrm>
            <a:off x="5967413" y="4054475"/>
            <a:ext cx="311150" cy="2667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400" b="1">
                <a:latin typeface="Times New Roman" panose="02020603050405020304" pitchFamily="18" charset="0"/>
              </a:rPr>
              <a:t>+</a:t>
            </a:r>
          </a:p>
        </p:txBody>
      </p:sp>
      <p:sp>
        <p:nvSpPr>
          <p:cNvPr id="117818" name="Line 59">
            <a:extLst>
              <a:ext uri="{FF2B5EF4-FFF2-40B4-BE49-F238E27FC236}">
                <a16:creationId xmlns:a16="http://schemas.microsoft.com/office/drawing/2014/main" id="{57267F26-34C4-4C20-8929-B754CB8BDE88}"/>
              </a:ext>
            </a:extLst>
          </p:cNvPr>
          <p:cNvSpPr>
            <a:spLocks noChangeShapeType="1"/>
          </p:cNvSpPr>
          <p:nvPr/>
        </p:nvSpPr>
        <p:spPr bwMode="auto">
          <a:xfrm>
            <a:off x="4803775" y="4187825"/>
            <a:ext cx="1163638"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7819" name="Line 60">
            <a:extLst>
              <a:ext uri="{FF2B5EF4-FFF2-40B4-BE49-F238E27FC236}">
                <a16:creationId xmlns:a16="http://schemas.microsoft.com/office/drawing/2014/main" id="{D0F2D525-2788-4F13-9618-7955EE85B22B}"/>
              </a:ext>
            </a:extLst>
          </p:cNvPr>
          <p:cNvSpPr>
            <a:spLocks noChangeShapeType="1"/>
          </p:cNvSpPr>
          <p:nvPr/>
        </p:nvSpPr>
        <p:spPr bwMode="auto">
          <a:xfrm>
            <a:off x="6122988" y="4321175"/>
            <a:ext cx="0" cy="866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7820" name="Text Box 61">
            <a:extLst>
              <a:ext uri="{FF2B5EF4-FFF2-40B4-BE49-F238E27FC236}">
                <a16:creationId xmlns:a16="http://schemas.microsoft.com/office/drawing/2014/main" id="{B7DB5206-EEE9-4C12-B994-B3761C63CB62}"/>
              </a:ext>
            </a:extLst>
          </p:cNvPr>
          <p:cNvSpPr txBox="1">
            <a:spLocks noChangeArrowheads="1"/>
          </p:cNvSpPr>
          <p:nvPr/>
        </p:nvSpPr>
        <p:spPr bwMode="auto">
          <a:xfrm>
            <a:off x="2109788" y="4318000"/>
            <a:ext cx="25479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Arial" panose="020B0604020202020204" pitchFamily="34" charset="0"/>
              </a:rPr>
              <a:t>Tabla de segmentos del proceso</a:t>
            </a:r>
          </a:p>
        </p:txBody>
      </p:sp>
      <p:sp>
        <p:nvSpPr>
          <p:cNvPr id="117821" name="Text Box 62">
            <a:extLst>
              <a:ext uri="{FF2B5EF4-FFF2-40B4-BE49-F238E27FC236}">
                <a16:creationId xmlns:a16="http://schemas.microsoft.com/office/drawing/2014/main" id="{7FE77BDC-165F-4750-8366-2C8DAB6B73D1}"/>
              </a:ext>
            </a:extLst>
          </p:cNvPr>
          <p:cNvSpPr txBox="1">
            <a:spLocks noChangeArrowheads="1"/>
          </p:cNvSpPr>
          <p:nvPr/>
        </p:nvSpPr>
        <p:spPr bwMode="auto">
          <a:xfrm>
            <a:off x="2224088" y="3719513"/>
            <a:ext cx="838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Arial" panose="020B0604020202020204" pitchFamily="34" charset="0"/>
              </a:rPr>
              <a:t>Longitud</a:t>
            </a:r>
          </a:p>
        </p:txBody>
      </p:sp>
      <p:sp>
        <p:nvSpPr>
          <p:cNvPr id="117822" name="Text Box 63">
            <a:extLst>
              <a:ext uri="{FF2B5EF4-FFF2-40B4-BE49-F238E27FC236}">
                <a16:creationId xmlns:a16="http://schemas.microsoft.com/office/drawing/2014/main" id="{56D26E32-4C93-450F-9433-E942352169D0}"/>
              </a:ext>
            </a:extLst>
          </p:cNvPr>
          <p:cNvSpPr txBox="1">
            <a:spLocks noChangeArrowheads="1"/>
          </p:cNvSpPr>
          <p:nvPr/>
        </p:nvSpPr>
        <p:spPr bwMode="auto">
          <a:xfrm>
            <a:off x="3617913" y="3719513"/>
            <a:ext cx="544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Arial" panose="020B0604020202020204" pitchFamily="34" charset="0"/>
              </a:rPr>
              <a:t>Base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54">
            <a:extLst>
              <a:ext uri="{FF2B5EF4-FFF2-40B4-BE49-F238E27FC236}">
                <a16:creationId xmlns:a16="http://schemas.microsoft.com/office/drawing/2014/main" id="{E640B239-7849-4346-8B30-13F3C2DBA0E8}"/>
              </a:ext>
            </a:extLst>
          </p:cNvPr>
          <p:cNvSpPr>
            <a:spLocks noGrp="1" noChangeArrowheads="1"/>
          </p:cNvSpPr>
          <p:nvPr>
            <p:ph type="title"/>
          </p:nvPr>
        </p:nvSpPr>
        <p:spPr/>
        <p:txBody>
          <a:bodyPr/>
          <a:lstStyle/>
          <a:p>
            <a:r>
              <a:rPr lang="es-MX" altLang="es-MX"/>
              <a:t>Traducción de direcciones en un sistema de segmentación</a:t>
            </a:r>
          </a:p>
        </p:txBody>
      </p:sp>
      <p:sp>
        <p:nvSpPr>
          <p:cNvPr id="119812" name="Marcador de fecha 1">
            <a:extLst>
              <a:ext uri="{FF2B5EF4-FFF2-40B4-BE49-F238E27FC236}">
                <a16:creationId xmlns:a16="http://schemas.microsoft.com/office/drawing/2014/main" id="{3FEE4879-0C0B-4278-B8BE-E86D93629C66}"/>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19813" name="Marcador de pie de página 2">
            <a:extLst>
              <a:ext uri="{FF2B5EF4-FFF2-40B4-BE49-F238E27FC236}">
                <a16:creationId xmlns:a16="http://schemas.microsoft.com/office/drawing/2014/main" id="{5E8365BD-60E7-45F0-B4B6-1496BCFBEF2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19814" name="Marcador de número de diapositiva 3">
            <a:extLst>
              <a:ext uri="{FF2B5EF4-FFF2-40B4-BE49-F238E27FC236}">
                <a16:creationId xmlns:a16="http://schemas.microsoft.com/office/drawing/2014/main" id="{412BA2B7-C8DC-4E4C-885D-A99EE2B8A67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58067BB-625F-4160-833D-75207C3BA5F0}" type="slidenum">
              <a:rPr lang="es-ES" altLang="es-MX">
                <a:solidFill>
                  <a:srgbClr val="7030A0"/>
                </a:solidFill>
                <a:latin typeface="Arial Narrow" panose="020B0606020202030204" pitchFamily="34" charset="0"/>
              </a:rPr>
              <a:pPr fontAlgn="base">
                <a:spcBef>
                  <a:spcPct val="0"/>
                </a:spcBef>
                <a:spcAft>
                  <a:spcPct val="0"/>
                </a:spcAft>
              </a:pPr>
              <a:t>57</a:t>
            </a:fld>
            <a:endParaRPr lang="es-ES" altLang="es-MX">
              <a:solidFill>
                <a:srgbClr val="7030A0"/>
              </a:solidFill>
              <a:latin typeface="Arial Narrow" panose="020B0606020202030204" pitchFamily="34" charset="0"/>
            </a:endParaRPr>
          </a:p>
        </p:txBody>
      </p:sp>
      <p:grpSp>
        <p:nvGrpSpPr>
          <p:cNvPr id="119811" name="Group 2">
            <a:extLst>
              <a:ext uri="{FF2B5EF4-FFF2-40B4-BE49-F238E27FC236}">
                <a16:creationId xmlns:a16="http://schemas.microsoft.com/office/drawing/2014/main" id="{4B18CD8E-2E3B-497B-85D4-575BCEC6D565}"/>
              </a:ext>
            </a:extLst>
          </p:cNvPr>
          <p:cNvGrpSpPr>
            <a:grpSpLocks/>
          </p:cNvGrpSpPr>
          <p:nvPr/>
        </p:nvGrpSpPr>
        <p:grpSpPr bwMode="auto">
          <a:xfrm>
            <a:off x="900113" y="1989138"/>
            <a:ext cx="7072312" cy="4351337"/>
            <a:chOff x="864" y="1297"/>
            <a:chExt cx="4172" cy="2591"/>
          </a:xfrm>
        </p:grpSpPr>
        <p:sp>
          <p:nvSpPr>
            <p:cNvPr id="119815" name="Rectangle 3">
              <a:extLst>
                <a:ext uri="{FF2B5EF4-FFF2-40B4-BE49-F238E27FC236}">
                  <a16:creationId xmlns:a16="http://schemas.microsoft.com/office/drawing/2014/main" id="{23C0996B-2956-4586-A4F6-C4626BA9002F}"/>
                </a:ext>
              </a:extLst>
            </p:cNvPr>
            <p:cNvSpPr>
              <a:spLocks noChangeArrowheads="1"/>
            </p:cNvSpPr>
            <p:nvPr/>
          </p:nvSpPr>
          <p:spPr bwMode="auto">
            <a:xfrm>
              <a:off x="2544" y="2496"/>
              <a:ext cx="528" cy="8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19816" name="Line 4">
              <a:extLst>
                <a:ext uri="{FF2B5EF4-FFF2-40B4-BE49-F238E27FC236}">
                  <a16:creationId xmlns:a16="http://schemas.microsoft.com/office/drawing/2014/main" id="{341151B8-BAC5-4B8E-A94E-F6648C0568DA}"/>
                </a:ext>
              </a:extLst>
            </p:cNvPr>
            <p:cNvSpPr>
              <a:spLocks noChangeShapeType="1"/>
            </p:cNvSpPr>
            <p:nvPr/>
          </p:nvSpPr>
          <p:spPr bwMode="auto">
            <a:xfrm>
              <a:off x="1680" y="1297"/>
              <a:ext cx="0" cy="2591"/>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9817" name="Line 5">
              <a:extLst>
                <a:ext uri="{FF2B5EF4-FFF2-40B4-BE49-F238E27FC236}">
                  <a16:creationId xmlns:a16="http://schemas.microsoft.com/office/drawing/2014/main" id="{0FC2FBEA-61A9-4E35-9958-B6FACA4BBF9E}"/>
                </a:ext>
              </a:extLst>
            </p:cNvPr>
            <p:cNvSpPr>
              <a:spLocks noChangeShapeType="1"/>
            </p:cNvSpPr>
            <p:nvPr/>
          </p:nvSpPr>
          <p:spPr bwMode="auto">
            <a:xfrm>
              <a:off x="3840" y="1297"/>
              <a:ext cx="0" cy="2591"/>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9818" name="Rectangle 6">
              <a:extLst>
                <a:ext uri="{FF2B5EF4-FFF2-40B4-BE49-F238E27FC236}">
                  <a16:creationId xmlns:a16="http://schemas.microsoft.com/office/drawing/2014/main" id="{C5DBDD2C-AFC3-43F1-971A-3DDE04FBEF7D}"/>
                </a:ext>
              </a:extLst>
            </p:cNvPr>
            <p:cNvSpPr>
              <a:spLocks noChangeArrowheads="1"/>
            </p:cNvSpPr>
            <p:nvPr/>
          </p:nvSpPr>
          <p:spPr bwMode="auto">
            <a:xfrm>
              <a:off x="912" y="1584"/>
              <a:ext cx="336" cy="144"/>
            </a:xfrm>
            <a:prstGeom prst="rect">
              <a:avLst/>
            </a:prstGeom>
            <a:solidFill>
              <a:srgbClr val="DDDDDD"/>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19819" name="Rectangle 7">
              <a:extLst>
                <a:ext uri="{FF2B5EF4-FFF2-40B4-BE49-F238E27FC236}">
                  <a16:creationId xmlns:a16="http://schemas.microsoft.com/office/drawing/2014/main" id="{6E21A0F9-FE22-4493-9BC7-DA3E58C4400D}"/>
                </a:ext>
              </a:extLst>
            </p:cNvPr>
            <p:cNvSpPr>
              <a:spLocks noChangeArrowheads="1"/>
            </p:cNvSpPr>
            <p:nvPr/>
          </p:nvSpPr>
          <p:spPr bwMode="auto">
            <a:xfrm>
              <a:off x="1248" y="1584"/>
              <a:ext cx="38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19820" name="Rectangle 8">
              <a:extLst>
                <a:ext uri="{FF2B5EF4-FFF2-40B4-BE49-F238E27FC236}">
                  <a16:creationId xmlns:a16="http://schemas.microsoft.com/office/drawing/2014/main" id="{D13794FC-D429-4174-A16D-CD496294586B}"/>
                </a:ext>
              </a:extLst>
            </p:cNvPr>
            <p:cNvSpPr>
              <a:spLocks noChangeArrowheads="1"/>
            </p:cNvSpPr>
            <p:nvPr/>
          </p:nvSpPr>
          <p:spPr bwMode="auto">
            <a:xfrm>
              <a:off x="1920" y="2112"/>
              <a:ext cx="720"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19821" name="Rectangle 9">
              <a:extLst>
                <a:ext uri="{FF2B5EF4-FFF2-40B4-BE49-F238E27FC236}">
                  <a16:creationId xmlns:a16="http://schemas.microsoft.com/office/drawing/2014/main" id="{BA3E0FFF-2BE7-4EF9-B1F2-67BB5F9BBD99}"/>
                </a:ext>
              </a:extLst>
            </p:cNvPr>
            <p:cNvSpPr>
              <a:spLocks noChangeArrowheads="1"/>
            </p:cNvSpPr>
            <p:nvPr/>
          </p:nvSpPr>
          <p:spPr bwMode="auto">
            <a:xfrm>
              <a:off x="2544" y="2976"/>
              <a:ext cx="528" cy="96"/>
            </a:xfrm>
            <a:prstGeom prst="rect">
              <a:avLst/>
            </a:prstGeom>
            <a:solidFill>
              <a:schemeClr val="accent1"/>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19822" name="Rectangle 10">
              <a:extLst>
                <a:ext uri="{FF2B5EF4-FFF2-40B4-BE49-F238E27FC236}">
                  <a16:creationId xmlns:a16="http://schemas.microsoft.com/office/drawing/2014/main" id="{280EE9F9-09B4-4DED-9EC7-28FA6F345F00}"/>
                </a:ext>
              </a:extLst>
            </p:cNvPr>
            <p:cNvSpPr>
              <a:spLocks noChangeArrowheads="1"/>
            </p:cNvSpPr>
            <p:nvPr/>
          </p:nvSpPr>
          <p:spPr bwMode="auto">
            <a:xfrm>
              <a:off x="2976" y="1584"/>
              <a:ext cx="672" cy="144"/>
            </a:xfrm>
            <a:prstGeom prst="rect">
              <a:avLst/>
            </a:prstGeom>
            <a:solidFill>
              <a:schemeClr val="accent1"/>
            </a:solidFill>
            <a:ln w="12700">
              <a:solidFill>
                <a:schemeClr val="tx1"/>
              </a:solidFill>
              <a:miter lim="800000"/>
              <a:headEnd/>
              <a:tailEnd/>
            </a:ln>
          </p:spPr>
          <p:txBody>
            <a:bodyPr wrap="none"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Arial" panose="020B0604020202020204" pitchFamily="34" charset="0"/>
                </a:rPr>
                <a:t>Base + d</a:t>
              </a:r>
            </a:p>
          </p:txBody>
        </p:sp>
        <p:sp>
          <p:nvSpPr>
            <p:cNvPr id="119823" name="Rectangle 11">
              <a:extLst>
                <a:ext uri="{FF2B5EF4-FFF2-40B4-BE49-F238E27FC236}">
                  <a16:creationId xmlns:a16="http://schemas.microsoft.com/office/drawing/2014/main" id="{20F16F7B-5A90-474F-A2CE-E4058EC7CC9A}"/>
                </a:ext>
              </a:extLst>
            </p:cNvPr>
            <p:cNvSpPr>
              <a:spLocks noChangeArrowheads="1"/>
            </p:cNvSpPr>
            <p:nvPr/>
          </p:nvSpPr>
          <p:spPr bwMode="auto">
            <a:xfrm>
              <a:off x="4368" y="2496"/>
              <a:ext cx="336" cy="384"/>
            </a:xfrm>
            <a:prstGeom prst="rect">
              <a:avLst/>
            </a:prstGeom>
            <a:solidFill>
              <a:schemeClr val="accent1"/>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19824" name="Freeform 12">
              <a:extLst>
                <a:ext uri="{FF2B5EF4-FFF2-40B4-BE49-F238E27FC236}">
                  <a16:creationId xmlns:a16="http://schemas.microsoft.com/office/drawing/2014/main" id="{8105F139-33BC-4EA0-9A59-F6392334AF99}"/>
                </a:ext>
              </a:extLst>
            </p:cNvPr>
            <p:cNvSpPr>
              <a:spLocks/>
            </p:cNvSpPr>
            <p:nvPr/>
          </p:nvSpPr>
          <p:spPr bwMode="auto">
            <a:xfrm>
              <a:off x="4366" y="2880"/>
              <a:ext cx="340" cy="530"/>
            </a:xfrm>
            <a:custGeom>
              <a:avLst/>
              <a:gdLst>
                <a:gd name="T0" fmla="*/ 0 w 340"/>
                <a:gd name="T1" fmla="*/ 491 h 530"/>
                <a:gd name="T2" fmla="*/ 23 w 340"/>
                <a:gd name="T3" fmla="*/ 502 h 530"/>
                <a:gd name="T4" fmla="*/ 45 w 340"/>
                <a:gd name="T5" fmla="*/ 513 h 530"/>
                <a:gd name="T6" fmla="*/ 68 w 340"/>
                <a:gd name="T7" fmla="*/ 524 h 530"/>
                <a:gd name="T8" fmla="*/ 83 w 340"/>
                <a:gd name="T9" fmla="*/ 529 h 530"/>
                <a:gd name="T10" fmla="*/ 106 w 340"/>
                <a:gd name="T11" fmla="*/ 529 h 530"/>
                <a:gd name="T12" fmla="*/ 113 w 340"/>
                <a:gd name="T13" fmla="*/ 529 h 530"/>
                <a:gd name="T14" fmla="*/ 128 w 340"/>
                <a:gd name="T15" fmla="*/ 524 h 530"/>
                <a:gd name="T16" fmla="*/ 143 w 340"/>
                <a:gd name="T17" fmla="*/ 518 h 530"/>
                <a:gd name="T18" fmla="*/ 158 w 340"/>
                <a:gd name="T19" fmla="*/ 507 h 530"/>
                <a:gd name="T20" fmla="*/ 181 w 340"/>
                <a:gd name="T21" fmla="*/ 491 h 530"/>
                <a:gd name="T22" fmla="*/ 203 w 340"/>
                <a:gd name="T23" fmla="*/ 474 h 530"/>
                <a:gd name="T24" fmla="*/ 226 w 340"/>
                <a:gd name="T25" fmla="*/ 458 h 530"/>
                <a:gd name="T26" fmla="*/ 241 w 340"/>
                <a:gd name="T27" fmla="*/ 447 h 530"/>
                <a:gd name="T28" fmla="*/ 256 w 340"/>
                <a:gd name="T29" fmla="*/ 436 h 530"/>
                <a:gd name="T30" fmla="*/ 279 w 340"/>
                <a:gd name="T31" fmla="*/ 431 h 530"/>
                <a:gd name="T32" fmla="*/ 294 w 340"/>
                <a:gd name="T33" fmla="*/ 425 h 530"/>
                <a:gd name="T34" fmla="*/ 339 w 340"/>
                <a:gd name="T35" fmla="*/ 425 h 530"/>
                <a:gd name="T36" fmla="*/ 339 w 340"/>
                <a:gd name="T37" fmla="*/ 0 h 530"/>
                <a:gd name="T38" fmla="*/ 0 w 340"/>
                <a:gd name="T39" fmla="*/ 0 h 530"/>
                <a:gd name="T40" fmla="*/ 0 w 340"/>
                <a:gd name="T41" fmla="*/ 491 h 5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0"/>
                <a:gd name="T64" fmla="*/ 0 h 530"/>
                <a:gd name="T65" fmla="*/ 340 w 340"/>
                <a:gd name="T66" fmla="*/ 530 h 5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0" h="530">
                  <a:moveTo>
                    <a:pt x="0" y="491"/>
                  </a:moveTo>
                  <a:lnTo>
                    <a:pt x="23" y="502"/>
                  </a:lnTo>
                  <a:lnTo>
                    <a:pt x="45" y="513"/>
                  </a:lnTo>
                  <a:lnTo>
                    <a:pt x="68" y="524"/>
                  </a:lnTo>
                  <a:lnTo>
                    <a:pt x="83" y="529"/>
                  </a:lnTo>
                  <a:lnTo>
                    <a:pt x="106" y="529"/>
                  </a:lnTo>
                  <a:lnTo>
                    <a:pt x="113" y="529"/>
                  </a:lnTo>
                  <a:lnTo>
                    <a:pt x="128" y="524"/>
                  </a:lnTo>
                  <a:lnTo>
                    <a:pt x="143" y="518"/>
                  </a:lnTo>
                  <a:lnTo>
                    <a:pt x="158" y="507"/>
                  </a:lnTo>
                  <a:lnTo>
                    <a:pt x="181" y="491"/>
                  </a:lnTo>
                  <a:lnTo>
                    <a:pt x="203" y="474"/>
                  </a:lnTo>
                  <a:lnTo>
                    <a:pt x="226" y="458"/>
                  </a:lnTo>
                  <a:lnTo>
                    <a:pt x="241" y="447"/>
                  </a:lnTo>
                  <a:lnTo>
                    <a:pt x="256" y="436"/>
                  </a:lnTo>
                  <a:lnTo>
                    <a:pt x="279" y="431"/>
                  </a:lnTo>
                  <a:lnTo>
                    <a:pt x="294" y="425"/>
                  </a:lnTo>
                  <a:lnTo>
                    <a:pt x="339" y="425"/>
                  </a:lnTo>
                  <a:lnTo>
                    <a:pt x="339" y="0"/>
                  </a:lnTo>
                  <a:lnTo>
                    <a:pt x="0" y="0"/>
                  </a:lnTo>
                  <a:lnTo>
                    <a:pt x="0" y="491"/>
                  </a:lnTo>
                </a:path>
              </a:pathLst>
            </a:custGeom>
            <a:noFill/>
            <a:ln w="12700" cap="rnd"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19825" name="Freeform 13">
              <a:extLst>
                <a:ext uri="{FF2B5EF4-FFF2-40B4-BE49-F238E27FC236}">
                  <a16:creationId xmlns:a16="http://schemas.microsoft.com/office/drawing/2014/main" id="{60A01083-2434-4521-AF9C-19F7C9FE19D5}"/>
                </a:ext>
              </a:extLst>
            </p:cNvPr>
            <p:cNvSpPr>
              <a:spLocks/>
            </p:cNvSpPr>
            <p:nvPr/>
          </p:nvSpPr>
          <p:spPr bwMode="auto">
            <a:xfrm>
              <a:off x="4366" y="1826"/>
              <a:ext cx="340" cy="672"/>
            </a:xfrm>
            <a:custGeom>
              <a:avLst/>
              <a:gdLst>
                <a:gd name="T0" fmla="*/ 339 w 340"/>
                <a:gd name="T1" fmla="*/ 44 h 672"/>
                <a:gd name="T2" fmla="*/ 316 w 340"/>
                <a:gd name="T3" fmla="*/ 28 h 672"/>
                <a:gd name="T4" fmla="*/ 294 w 340"/>
                <a:gd name="T5" fmla="*/ 16 h 672"/>
                <a:gd name="T6" fmla="*/ 279 w 340"/>
                <a:gd name="T7" fmla="*/ 8 h 672"/>
                <a:gd name="T8" fmla="*/ 256 w 340"/>
                <a:gd name="T9" fmla="*/ 0 h 672"/>
                <a:gd name="T10" fmla="*/ 241 w 340"/>
                <a:gd name="T11" fmla="*/ 0 h 672"/>
                <a:gd name="T12" fmla="*/ 226 w 340"/>
                <a:gd name="T13" fmla="*/ 4 h 672"/>
                <a:gd name="T14" fmla="*/ 211 w 340"/>
                <a:gd name="T15" fmla="*/ 8 h 672"/>
                <a:gd name="T16" fmla="*/ 203 w 340"/>
                <a:gd name="T17" fmla="*/ 16 h 672"/>
                <a:gd name="T18" fmla="*/ 188 w 340"/>
                <a:gd name="T19" fmla="*/ 24 h 672"/>
                <a:gd name="T20" fmla="*/ 173 w 340"/>
                <a:gd name="T21" fmla="*/ 36 h 672"/>
                <a:gd name="T22" fmla="*/ 158 w 340"/>
                <a:gd name="T23" fmla="*/ 48 h 672"/>
                <a:gd name="T24" fmla="*/ 151 w 340"/>
                <a:gd name="T25" fmla="*/ 56 h 672"/>
                <a:gd name="T26" fmla="*/ 136 w 340"/>
                <a:gd name="T27" fmla="*/ 68 h 672"/>
                <a:gd name="T28" fmla="*/ 113 w 340"/>
                <a:gd name="T29" fmla="*/ 92 h 672"/>
                <a:gd name="T30" fmla="*/ 98 w 340"/>
                <a:gd name="T31" fmla="*/ 104 h 672"/>
                <a:gd name="T32" fmla="*/ 83 w 340"/>
                <a:gd name="T33" fmla="*/ 112 h 672"/>
                <a:gd name="T34" fmla="*/ 68 w 340"/>
                <a:gd name="T35" fmla="*/ 120 h 672"/>
                <a:gd name="T36" fmla="*/ 45 w 340"/>
                <a:gd name="T37" fmla="*/ 128 h 672"/>
                <a:gd name="T38" fmla="*/ 23 w 340"/>
                <a:gd name="T39" fmla="*/ 132 h 672"/>
                <a:gd name="T40" fmla="*/ 0 w 340"/>
                <a:gd name="T41" fmla="*/ 132 h 672"/>
                <a:gd name="T42" fmla="*/ 0 w 340"/>
                <a:gd name="T43" fmla="*/ 671 h 672"/>
                <a:gd name="T44" fmla="*/ 339 w 340"/>
                <a:gd name="T45" fmla="*/ 671 h 672"/>
                <a:gd name="T46" fmla="*/ 339 w 340"/>
                <a:gd name="T47" fmla="*/ 44 h 6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0"/>
                <a:gd name="T73" fmla="*/ 0 h 672"/>
                <a:gd name="T74" fmla="*/ 340 w 340"/>
                <a:gd name="T75" fmla="*/ 672 h 67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0" h="672">
                  <a:moveTo>
                    <a:pt x="339" y="44"/>
                  </a:moveTo>
                  <a:lnTo>
                    <a:pt x="316" y="28"/>
                  </a:lnTo>
                  <a:lnTo>
                    <a:pt x="294" y="16"/>
                  </a:lnTo>
                  <a:lnTo>
                    <a:pt x="279" y="8"/>
                  </a:lnTo>
                  <a:lnTo>
                    <a:pt x="256" y="0"/>
                  </a:lnTo>
                  <a:lnTo>
                    <a:pt x="241" y="0"/>
                  </a:lnTo>
                  <a:lnTo>
                    <a:pt x="226" y="4"/>
                  </a:lnTo>
                  <a:lnTo>
                    <a:pt x="211" y="8"/>
                  </a:lnTo>
                  <a:lnTo>
                    <a:pt x="203" y="16"/>
                  </a:lnTo>
                  <a:lnTo>
                    <a:pt x="188" y="24"/>
                  </a:lnTo>
                  <a:lnTo>
                    <a:pt x="173" y="36"/>
                  </a:lnTo>
                  <a:lnTo>
                    <a:pt x="158" y="48"/>
                  </a:lnTo>
                  <a:lnTo>
                    <a:pt x="151" y="56"/>
                  </a:lnTo>
                  <a:lnTo>
                    <a:pt x="136" y="68"/>
                  </a:lnTo>
                  <a:lnTo>
                    <a:pt x="113" y="92"/>
                  </a:lnTo>
                  <a:lnTo>
                    <a:pt x="98" y="104"/>
                  </a:lnTo>
                  <a:lnTo>
                    <a:pt x="83" y="112"/>
                  </a:lnTo>
                  <a:lnTo>
                    <a:pt x="68" y="120"/>
                  </a:lnTo>
                  <a:lnTo>
                    <a:pt x="45" y="128"/>
                  </a:lnTo>
                  <a:lnTo>
                    <a:pt x="23" y="132"/>
                  </a:lnTo>
                  <a:lnTo>
                    <a:pt x="0" y="132"/>
                  </a:lnTo>
                  <a:lnTo>
                    <a:pt x="0" y="671"/>
                  </a:lnTo>
                  <a:lnTo>
                    <a:pt x="339" y="671"/>
                  </a:lnTo>
                  <a:lnTo>
                    <a:pt x="339" y="44"/>
                  </a:lnTo>
                </a:path>
              </a:pathLst>
            </a:custGeom>
            <a:noFill/>
            <a:ln w="12700" cap="rnd"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19826" name="Line 14">
              <a:extLst>
                <a:ext uri="{FF2B5EF4-FFF2-40B4-BE49-F238E27FC236}">
                  <a16:creationId xmlns:a16="http://schemas.microsoft.com/office/drawing/2014/main" id="{80CE1A36-9F02-4B5E-A306-7C15E1038800}"/>
                </a:ext>
              </a:extLst>
            </p:cNvPr>
            <p:cNvSpPr>
              <a:spLocks noChangeShapeType="1"/>
            </p:cNvSpPr>
            <p:nvPr/>
          </p:nvSpPr>
          <p:spPr bwMode="auto">
            <a:xfrm>
              <a:off x="1056" y="1729"/>
              <a:ext cx="0" cy="11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9827" name="Line 15">
              <a:extLst>
                <a:ext uri="{FF2B5EF4-FFF2-40B4-BE49-F238E27FC236}">
                  <a16:creationId xmlns:a16="http://schemas.microsoft.com/office/drawing/2014/main" id="{D0BB8E59-547F-4F7B-91A4-58E3AA61C926}"/>
                </a:ext>
              </a:extLst>
            </p:cNvPr>
            <p:cNvSpPr>
              <a:spLocks noChangeShapeType="1"/>
            </p:cNvSpPr>
            <p:nvPr/>
          </p:nvSpPr>
          <p:spPr bwMode="auto">
            <a:xfrm>
              <a:off x="1057" y="2832"/>
              <a:ext cx="1055"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19828" name="Oval 16">
              <a:extLst>
                <a:ext uri="{FF2B5EF4-FFF2-40B4-BE49-F238E27FC236}">
                  <a16:creationId xmlns:a16="http://schemas.microsoft.com/office/drawing/2014/main" id="{2BB89CA4-1D6A-4180-93E4-4C3E92984DCF}"/>
                </a:ext>
              </a:extLst>
            </p:cNvPr>
            <p:cNvSpPr>
              <a:spLocks noChangeArrowheads="1"/>
            </p:cNvSpPr>
            <p:nvPr/>
          </p:nvSpPr>
          <p:spPr bwMode="auto">
            <a:xfrm>
              <a:off x="2112" y="2784"/>
              <a:ext cx="144" cy="1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19829" name="Line 17">
              <a:extLst>
                <a:ext uri="{FF2B5EF4-FFF2-40B4-BE49-F238E27FC236}">
                  <a16:creationId xmlns:a16="http://schemas.microsoft.com/office/drawing/2014/main" id="{0A1EA8DC-BB72-4048-9C77-7CF8180E5637}"/>
                </a:ext>
              </a:extLst>
            </p:cNvPr>
            <p:cNvSpPr>
              <a:spLocks noChangeShapeType="1"/>
            </p:cNvSpPr>
            <p:nvPr/>
          </p:nvSpPr>
          <p:spPr bwMode="auto">
            <a:xfrm>
              <a:off x="2208" y="2257"/>
              <a:ext cx="0" cy="527"/>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19830" name="Line 18">
              <a:extLst>
                <a:ext uri="{FF2B5EF4-FFF2-40B4-BE49-F238E27FC236}">
                  <a16:creationId xmlns:a16="http://schemas.microsoft.com/office/drawing/2014/main" id="{03FA40DC-E504-4DFD-B167-F020EF066629}"/>
                </a:ext>
              </a:extLst>
            </p:cNvPr>
            <p:cNvSpPr>
              <a:spLocks noChangeShapeType="1"/>
            </p:cNvSpPr>
            <p:nvPr/>
          </p:nvSpPr>
          <p:spPr bwMode="auto">
            <a:xfrm>
              <a:off x="2184" y="2929"/>
              <a:ext cx="0" cy="9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9831" name="Line 19">
              <a:extLst>
                <a:ext uri="{FF2B5EF4-FFF2-40B4-BE49-F238E27FC236}">
                  <a16:creationId xmlns:a16="http://schemas.microsoft.com/office/drawing/2014/main" id="{276B2D45-D226-4DA3-9F17-B4D00CAD29F7}"/>
                </a:ext>
              </a:extLst>
            </p:cNvPr>
            <p:cNvSpPr>
              <a:spLocks noChangeShapeType="1"/>
            </p:cNvSpPr>
            <p:nvPr/>
          </p:nvSpPr>
          <p:spPr bwMode="auto">
            <a:xfrm>
              <a:off x="2185" y="3024"/>
              <a:ext cx="383"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19832" name="Line 20">
              <a:extLst>
                <a:ext uri="{FF2B5EF4-FFF2-40B4-BE49-F238E27FC236}">
                  <a16:creationId xmlns:a16="http://schemas.microsoft.com/office/drawing/2014/main" id="{C0A885DA-2952-44D6-8341-6661E8D0FF3C}"/>
                </a:ext>
              </a:extLst>
            </p:cNvPr>
            <p:cNvSpPr>
              <a:spLocks noChangeShapeType="1"/>
            </p:cNvSpPr>
            <p:nvPr/>
          </p:nvSpPr>
          <p:spPr bwMode="auto">
            <a:xfrm flipV="1">
              <a:off x="2352" y="2593"/>
              <a:ext cx="0" cy="431"/>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19833" name="Line 21">
              <a:extLst>
                <a:ext uri="{FF2B5EF4-FFF2-40B4-BE49-F238E27FC236}">
                  <a16:creationId xmlns:a16="http://schemas.microsoft.com/office/drawing/2014/main" id="{ABAD570B-E96C-4F45-BA18-4095723AEFCD}"/>
                </a:ext>
              </a:extLst>
            </p:cNvPr>
            <p:cNvSpPr>
              <a:spLocks noChangeShapeType="1"/>
            </p:cNvSpPr>
            <p:nvPr/>
          </p:nvSpPr>
          <p:spPr bwMode="auto">
            <a:xfrm>
              <a:off x="1392" y="1729"/>
              <a:ext cx="0" cy="9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9834" name="Line 22">
              <a:extLst>
                <a:ext uri="{FF2B5EF4-FFF2-40B4-BE49-F238E27FC236}">
                  <a16:creationId xmlns:a16="http://schemas.microsoft.com/office/drawing/2014/main" id="{F99F9B5A-8CEA-4D2E-8F6B-57452E233AB2}"/>
                </a:ext>
              </a:extLst>
            </p:cNvPr>
            <p:cNvSpPr>
              <a:spLocks noChangeShapeType="1"/>
            </p:cNvSpPr>
            <p:nvPr/>
          </p:nvSpPr>
          <p:spPr bwMode="auto">
            <a:xfrm>
              <a:off x="3073" y="3024"/>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9835" name="Line 23">
              <a:extLst>
                <a:ext uri="{FF2B5EF4-FFF2-40B4-BE49-F238E27FC236}">
                  <a16:creationId xmlns:a16="http://schemas.microsoft.com/office/drawing/2014/main" id="{A2C1E842-680D-4149-933E-BB3C0316CAEE}"/>
                </a:ext>
              </a:extLst>
            </p:cNvPr>
            <p:cNvSpPr>
              <a:spLocks noChangeShapeType="1"/>
            </p:cNvSpPr>
            <p:nvPr/>
          </p:nvSpPr>
          <p:spPr bwMode="auto">
            <a:xfrm>
              <a:off x="3649" y="1664"/>
              <a:ext cx="4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9836" name="Line 24">
              <a:extLst>
                <a:ext uri="{FF2B5EF4-FFF2-40B4-BE49-F238E27FC236}">
                  <a16:creationId xmlns:a16="http://schemas.microsoft.com/office/drawing/2014/main" id="{BC6A9510-A26F-4833-B99B-AD2752224DBA}"/>
                </a:ext>
              </a:extLst>
            </p:cNvPr>
            <p:cNvSpPr>
              <a:spLocks noChangeShapeType="1"/>
            </p:cNvSpPr>
            <p:nvPr/>
          </p:nvSpPr>
          <p:spPr bwMode="auto">
            <a:xfrm>
              <a:off x="4080" y="1681"/>
              <a:ext cx="0" cy="9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9837" name="Line 25">
              <a:extLst>
                <a:ext uri="{FF2B5EF4-FFF2-40B4-BE49-F238E27FC236}">
                  <a16:creationId xmlns:a16="http://schemas.microsoft.com/office/drawing/2014/main" id="{4B3742C5-D47D-4343-A9C7-1CBB290AC378}"/>
                </a:ext>
              </a:extLst>
            </p:cNvPr>
            <p:cNvSpPr>
              <a:spLocks noChangeShapeType="1"/>
            </p:cNvSpPr>
            <p:nvPr/>
          </p:nvSpPr>
          <p:spPr bwMode="auto">
            <a:xfrm>
              <a:off x="4081" y="2640"/>
              <a:ext cx="287"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19838" name="Line 26">
              <a:extLst>
                <a:ext uri="{FF2B5EF4-FFF2-40B4-BE49-F238E27FC236}">
                  <a16:creationId xmlns:a16="http://schemas.microsoft.com/office/drawing/2014/main" id="{CF947895-ADA5-485A-9266-5C7FFCB830CA}"/>
                </a:ext>
              </a:extLst>
            </p:cNvPr>
            <p:cNvSpPr>
              <a:spLocks noChangeShapeType="1"/>
            </p:cNvSpPr>
            <p:nvPr/>
          </p:nvSpPr>
          <p:spPr bwMode="auto">
            <a:xfrm flipV="1">
              <a:off x="4328" y="2497"/>
              <a:ext cx="0" cy="143"/>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19839" name="Rectangle 27">
              <a:extLst>
                <a:ext uri="{FF2B5EF4-FFF2-40B4-BE49-F238E27FC236}">
                  <a16:creationId xmlns:a16="http://schemas.microsoft.com/office/drawing/2014/main" id="{8A27C12A-3D80-4B9A-A541-80FB3FCE3C14}"/>
                </a:ext>
              </a:extLst>
            </p:cNvPr>
            <p:cNvSpPr>
              <a:spLocks noChangeArrowheads="1"/>
            </p:cNvSpPr>
            <p:nvPr/>
          </p:nvSpPr>
          <p:spPr bwMode="auto">
            <a:xfrm>
              <a:off x="912" y="3504"/>
              <a:ext cx="59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Programa</a:t>
              </a:r>
            </a:p>
          </p:txBody>
        </p:sp>
        <p:sp>
          <p:nvSpPr>
            <p:cNvPr id="119840" name="Rectangle 28">
              <a:extLst>
                <a:ext uri="{FF2B5EF4-FFF2-40B4-BE49-F238E27FC236}">
                  <a16:creationId xmlns:a16="http://schemas.microsoft.com/office/drawing/2014/main" id="{21C39E6A-1F2A-4D79-B1DD-3760AC062BCD}"/>
                </a:ext>
              </a:extLst>
            </p:cNvPr>
            <p:cNvSpPr>
              <a:spLocks noChangeArrowheads="1"/>
            </p:cNvSpPr>
            <p:nvPr/>
          </p:nvSpPr>
          <p:spPr bwMode="auto">
            <a:xfrm>
              <a:off x="2400" y="3504"/>
              <a:ext cx="82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Segmentación</a:t>
              </a:r>
            </a:p>
          </p:txBody>
        </p:sp>
        <p:sp>
          <p:nvSpPr>
            <p:cNvPr id="119841" name="Rectangle 29">
              <a:extLst>
                <a:ext uri="{FF2B5EF4-FFF2-40B4-BE49-F238E27FC236}">
                  <a16:creationId xmlns:a16="http://schemas.microsoft.com/office/drawing/2014/main" id="{1DFC6A9D-A2DB-4E4F-A80C-B9A65D560D97}"/>
                </a:ext>
              </a:extLst>
            </p:cNvPr>
            <p:cNvSpPr>
              <a:spLocks noChangeArrowheads="1"/>
            </p:cNvSpPr>
            <p:nvPr/>
          </p:nvSpPr>
          <p:spPr bwMode="auto">
            <a:xfrm>
              <a:off x="4032" y="3504"/>
              <a:ext cx="100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Arial" panose="020B0604020202020204" pitchFamily="34" charset="0"/>
                </a:rPr>
                <a:t>Memoria principal</a:t>
              </a:r>
            </a:p>
          </p:txBody>
        </p:sp>
        <p:sp>
          <p:nvSpPr>
            <p:cNvPr id="119842" name="Rectangle 30">
              <a:extLst>
                <a:ext uri="{FF2B5EF4-FFF2-40B4-BE49-F238E27FC236}">
                  <a16:creationId xmlns:a16="http://schemas.microsoft.com/office/drawing/2014/main" id="{8DA1C7D2-AD3C-4F74-A2E5-AD260978807B}"/>
                </a:ext>
              </a:extLst>
            </p:cNvPr>
            <p:cNvSpPr>
              <a:spLocks noChangeArrowheads="1"/>
            </p:cNvSpPr>
            <p:nvPr/>
          </p:nvSpPr>
          <p:spPr bwMode="auto">
            <a:xfrm>
              <a:off x="864" y="1411"/>
              <a:ext cx="81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200" b="1">
                  <a:latin typeface="Arial" panose="020B0604020202020204" pitchFamily="34" charset="0"/>
                </a:rPr>
                <a:t>Dirección virtual</a:t>
              </a:r>
            </a:p>
          </p:txBody>
        </p:sp>
        <p:sp>
          <p:nvSpPr>
            <p:cNvPr id="119843" name="Rectangle 31">
              <a:extLst>
                <a:ext uri="{FF2B5EF4-FFF2-40B4-BE49-F238E27FC236}">
                  <a16:creationId xmlns:a16="http://schemas.microsoft.com/office/drawing/2014/main" id="{859116E8-83A8-4DF6-A7A4-43DCFC69C953}"/>
                </a:ext>
              </a:extLst>
            </p:cNvPr>
            <p:cNvSpPr>
              <a:spLocks noChangeArrowheads="1"/>
            </p:cNvSpPr>
            <p:nvPr/>
          </p:nvSpPr>
          <p:spPr bwMode="auto">
            <a:xfrm>
              <a:off x="2016" y="1939"/>
              <a:ext cx="47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200" b="1">
                  <a:latin typeface="Arial" panose="020B0604020202020204" pitchFamily="34" charset="0"/>
                </a:rPr>
                <a:t>Registro</a:t>
              </a:r>
            </a:p>
          </p:txBody>
        </p:sp>
        <p:sp>
          <p:nvSpPr>
            <p:cNvPr id="119844" name="Rectangle 32">
              <a:extLst>
                <a:ext uri="{FF2B5EF4-FFF2-40B4-BE49-F238E27FC236}">
                  <a16:creationId xmlns:a16="http://schemas.microsoft.com/office/drawing/2014/main" id="{9EFF6F7A-9D3F-43D8-8C4D-6113A7744962}"/>
                </a:ext>
              </a:extLst>
            </p:cNvPr>
            <p:cNvSpPr>
              <a:spLocks noChangeArrowheads="1"/>
            </p:cNvSpPr>
            <p:nvPr/>
          </p:nvSpPr>
          <p:spPr bwMode="auto">
            <a:xfrm>
              <a:off x="2400" y="2323"/>
              <a:ext cx="72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200" b="1">
                  <a:latin typeface="Arial" panose="020B0604020202020204" pitchFamily="34" charset="0"/>
                </a:rPr>
                <a:t>Tabla de segs.</a:t>
              </a:r>
            </a:p>
          </p:txBody>
        </p:sp>
        <p:sp>
          <p:nvSpPr>
            <p:cNvPr id="119845" name="Rectangle 33">
              <a:extLst>
                <a:ext uri="{FF2B5EF4-FFF2-40B4-BE49-F238E27FC236}">
                  <a16:creationId xmlns:a16="http://schemas.microsoft.com/office/drawing/2014/main" id="{85F23E39-ED44-4282-95B7-B77E3981047B}"/>
                </a:ext>
              </a:extLst>
            </p:cNvPr>
            <p:cNvSpPr>
              <a:spLocks noChangeArrowheads="1"/>
            </p:cNvSpPr>
            <p:nvPr/>
          </p:nvSpPr>
          <p:spPr bwMode="auto">
            <a:xfrm rot="-5400000">
              <a:off x="4608" y="2609"/>
              <a:ext cx="54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b="1">
                  <a:latin typeface="Arial" panose="020B0604020202020204" pitchFamily="34" charset="0"/>
                </a:rPr>
                <a:t>Segmento</a:t>
              </a:r>
            </a:p>
          </p:txBody>
        </p:sp>
        <p:sp>
          <p:nvSpPr>
            <p:cNvPr id="119846" name="Freeform 34">
              <a:extLst>
                <a:ext uri="{FF2B5EF4-FFF2-40B4-BE49-F238E27FC236}">
                  <a16:creationId xmlns:a16="http://schemas.microsoft.com/office/drawing/2014/main" id="{FE7D35E4-00B6-45CE-96C4-569D07B97860}"/>
                </a:ext>
              </a:extLst>
            </p:cNvPr>
            <p:cNvSpPr>
              <a:spLocks/>
            </p:cNvSpPr>
            <p:nvPr/>
          </p:nvSpPr>
          <p:spPr bwMode="auto">
            <a:xfrm>
              <a:off x="4755" y="2494"/>
              <a:ext cx="47" cy="388"/>
            </a:xfrm>
            <a:custGeom>
              <a:avLst/>
              <a:gdLst>
                <a:gd name="T0" fmla="*/ 0 w 47"/>
                <a:gd name="T1" fmla="*/ 0 h 388"/>
                <a:gd name="T2" fmla="*/ 8 w 47"/>
                <a:gd name="T3" fmla="*/ 4 h 388"/>
                <a:gd name="T4" fmla="*/ 15 w 47"/>
                <a:gd name="T5" fmla="*/ 9 h 388"/>
                <a:gd name="T6" fmla="*/ 23 w 47"/>
                <a:gd name="T7" fmla="*/ 32 h 388"/>
                <a:gd name="T8" fmla="*/ 23 w 47"/>
                <a:gd name="T9" fmla="*/ 161 h 388"/>
                <a:gd name="T10" fmla="*/ 31 w 47"/>
                <a:gd name="T11" fmla="*/ 184 h 388"/>
                <a:gd name="T12" fmla="*/ 38 w 47"/>
                <a:gd name="T13" fmla="*/ 193 h 388"/>
                <a:gd name="T14" fmla="*/ 46 w 47"/>
                <a:gd name="T15" fmla="*/ 193 h 388"/>
                <a:gd name="T16" fmla="*/ 38 w 47"/>
                <a:gd name="T17" fmla="*/ 198 h 388"/>
                <a:gd name="T18" fmla="*/ 31 w 47"/>
                <a:gd name="T19" fmla="*/ 203 h 388"/>
                <a:gd name="T20" fmla="*/ 23 w 47"/>
                <a:gd name="T21" fmla="*/ 226 h 388"/>
                <a:gd name="T22" fmla="*/ 23 w 47"/>
                <a:gd name="T23" fmla="*/ 355 h 388"/>
                <a:gd name="T24" fmla="*/ 15 w 47"/>
                <a:gd name="T25" fmla="*/ 378 h 388"/>
                <a:gd name="T26" fmla="*/ 8 w 47"/>
                <a:gd name="T27" fmla="*/ 387 h 388"/>
                <a:gd name="T28" fmla="*/ 0 w 47"/>
                <a:gd name="T29" fmla="*/ 387 h 3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388"/>
                <a:gd name="T47" fmla="*/ 47 w 47"/>
                <a:gd name="T48" fmla="*/ 388 h 3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388">
                  <a:moveTo>
                    <a:pt x="0" y="0"/>
                  </a:moveTo>
                  <a:lnTo>
                    <a:pt x="8" y="4"/>
                  </a:lnTo>
                  <a:lnTo>
                    <a:pt x="15" y="9"/>
                  </a:lnTo>
                  <a:lnTo>
                    <a:pt x="23" y="32"/>
                  </a:lnTo>
                  <a:lnTo>
                    <a:pt x="23" y="161"/>
                  </a:lnTo>
                  <a:lnTo>
                    <a:pt x="31" y="184"/>
                  </a:lnTo>
                  <a:lnTo>
                    <a:pt x="38" y="193"/>
                  </a:lnTo>
                  <a:lnTo>
                    <a:pt x="46" y="193"/>
                  </a:lnTo>
                  <a:lnTo>
                    <a:pt x="38" y="198"/>
                  </a:lnTo>
                  <a:lnTo>
                    <a:pt x="31" y="203"/>
                  </a:lnTo>
                  <a:lnTo>
                    <a:pt x="23" y="226"/>
                  </a:lnTo>
                  <a:lnTo>
                    <a:pt x="23" y="355"/>
                  </a:lnTo>
                  <a:lnTo>
                    <a:pt x="15" y="378"/>
                  </a:lnTo>
                  <a:lnTo>
                    <a:pt x="8" y="387"/>
                  </a:lnTo>
                  <a:lnTo>
                    <a:pt x="0" y="387"/>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19847" name="Rectangle 35">
              <a:extLst>
                <a:ext uri="{FF2B5EF4-FFF2-40B4-BE49-F238E27FC236}">
                  <a16:creationId xmlns:a16="http://schemas.microsoft.com/office/drawing/2014/main" id="{62D4601F-C672-4995-939B-FFBDE0CA1231}"/>
                </a:ext>
              </a:extLst>
            </p:cNvPr>
            <p:cNvSpPr>
              <a:spLocks noChangeArrowheads="1"/>
            </p:cNvSpPr>
            <p:nvPr/>
          </p:nvSpPr>
          <p:spPr bwMode="auto">
            <a:xfrm>
              <a:off x="4160" y="2496"/>
              <a:ext cx="15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000" b="1">
                  <a:latin typeface="Arial" panose="020B0604020202020204" pitchFamily="34" charset="0"/>
                </a:rPr>
                <a:t>d</a:t>
              </a:r>
            </a:p>
          </p:txBody>
        </p:sp>
        <p:sp>
          <p:nvSpPr>
            <p:cNvPr id="119848" name="Rectangle 36">
              <a:extLst>
                <a:ext uri="{FF2B5EF4-FFF2-40B4-BE49-F238E27FC236}">
                  <a16:creationId xmlns:a16="http://schemas.microsoft.com/office/drawing/2014/main" id="{6079AA54-B7B9-4700-9B08-5E1D297C4F2F}"/>
                </a:ext>
              </a:extLst>
            </p:cNvPr>
            <p:cNvSpPr>
              <a:spLocks noChangeArrowheads="1"/>
            </p:cNvSpPr>
            <p:nvPr/>
          </p:nvSpPr>
          <p:spPr bwMode="auto">
            <a:xfrm>
              <a:off x="2342" y="2711"/>
              <a:ext cx="21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200" b="1">
                  <a:latin typeface="Arial" panose="020B0604020202020204" pitchFamily="34" charset="0"/>
                </a:rPr>
                <a:t>S#</a:t>
              </a:r>
            </a:p>
          </p:txBody>
        </p:sp>
        <p:sp>
          <p:nvSpPr>
            <p:cNvPr id="119849" name="Line 37">
              <a:extLst>
                <a:ext uri="{FF2B5EF4-FFF2-40B4-BE49-F238E27FC236}">
                  <a16:creationId xmlns:a16="http://schemas.microsoft.com/office/drawing/2014/main" id="{2AF3FB2D-9417-4317-80FF-363DEBA8D2AC}"/>
                </a:ext>
              </a:extLst>
            </p:cNvPr>
            <p:cNvSpPr>
              <a:spLocks noChangeShapeType="1"/>
            </p:cNvSpPr>
            <p:nvPr/>
          </p:nvSpPr>
          <p:spPr bwMode="auto">
            <a:xfrm>
              <a:off x="2592" y="2977"/>
              <a:ext cx="0" cy="9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9850" name="Rectangle 38">
              <a:extLst>
                <a:ext uri="{FF2B5EF4-FFF2-40B4-BE49-F238E27FC236}">
                  <a16:creationId xmlns:a16="http://schemas.microsoft.com/office/drawing/2014/main" id="{89C3162E-2630-4C28-A78A-CAC93A251F71}"/>
                </a:ext>
              </a:extLst>
            </p:cNvPr>
            <p:cNvSpPr>
              <a:spLocks noChangeArrowheads="1"/>
            </p:cNvSpPr>
            <p:nvPr/>
          </p:nvSpPr>
          <p:spPr bwMode="auto">
            <a:xfrm>
              <a:off x="2576" y="2944"/>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000" b="1">
                  <a:latin typeface="Arial" panose="020B0604020202020204" pitchFamily="34" charset="0"/>
                </a:rPr>
                <a:t>Tam. Base</a:t>
              </a:r>
            </a:p>
          </p:txBody>
        </p:sp>
        <p:sp>
          <p:nvSpPr>
            <p:cNvPr id="119851" name="Rectangle 39">
              <a:extLst>
                <a:ext uri="{FF2B5EF4-FFF2-40B4-BE49-F238E27FC236}">
                  <a16:creationId xmlns:a16="http://schemas.microsoft.com/office/drawing/2014/main" id="{31C57626-1CD2-4A4E-85B7-D015AD141631}"/>
                </a:ext>
              </a:extLst>
            </p:cNvPr>
            <p:cNvSpPr>
              <a:spLocks noChangeArrowheads="1"/>
            </p:cNvSpPr>
            <p:nvPr/>
          </p:nvSpPr>
          <p:spPr bwMode="auto">
            <a:xfrm>
              <a:off x="1920" y="2127"/>
              <a:ext cx="72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800" b="1">
                  <a:latin typeface="Arial" panose="020B0604020202020204" pitchFamily="34" charset="0"/>
                </a:rPr>
                <a:t>Apt. Tabla de segs</a:t>
              </a:r>
            </a:p>
          </p:txBody>
        </p:sp>
        <p:sp>
          <p:nvSpPr>
            <p:cNvPr id="119852" name="Rectangle 40">
              <a:extLst>
                <a:ext uri="{FF2B5EF4-FFF2-40B4-BE49-F238E27FC236}">
                  <a16:creationId xmlns:a16="http://schemas.microsoft.com/office/drawing/2014/main" id="{6B277D0F-D227-4D71-9151-21641550B656}"/>
                </a:ext>
              </a:extLst>
            </p:cNvPr>
            <p:cNvSpPr>
              <a:spLocks noChangeArrowheads="1"/>
            </p:cNvSpPr>
            <p:nvPr/>
          </p:nvSpPr>
          <p:spPr bwMode="auto">
            <a:xfrm>
              <a:off x="912" y="1584"/>
              <a:ext cx="313" cy="152"/>
            </a:xfrm>
            <a:prstGeom prst="rect">
              <a:avLst/>
            </a:prstGeom>
            <a:solidFill>
              <a:schemeClr val="accent1"/>
            </a:solidFill>
            <a:ln w="9525">
              <a:solidFill>
                <a:schemeClr val="tx1"/>
              </a:solidFill>
              <a:miter lim="800000"/>
              <a:headEnd/>
              <a:tailEnd/>
            </a:ln>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000" b="1">
                  <a:latin typeface="Arial" panose="020B0604020202020204" pitchFamily="34" charset="0"/>
                </a:rPr>
                <a:t>Seg #</a:t>
              </a:r>
            </a:p>
          </p:txBody>
        </p:sp>
        <p:sp>
          <p:nvSpPr>
            <p:cNvPr id="119853" name="Rectangle 41">
              <a:extLst>
                <a:ext uri="{FF2B5EF4-FFF2-40B4-BE49-F238E27FC236}">
                  <a16:creationId xmlns:a16="http://schemas.microsoft.com/office/drawing/2014/main" id="{D34B1262-BA82-4E79-8360-FA1C6F80FEF2}"/>
                </a:ext>
              </a:extLst>
            </p:cNvPr>
            <p:cNvSpPr>
              <a:spLocks noChangeArrowheads="1"/>
            </p:cNvSpPr>
            <p:nvPr/>
          </p:nvSpPr>
          <p:spPr bwMode="auto">
            <a:xfrm>
              <a:off x="1208" y="1584"/>
              <a:ext cx="44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000" b="1">
                  <a:latin typeface="Arial" panose="020B0604020202020204" pitchFamily="34" charset="0"/>
                </a:rPr>
                <a:t>Despl = d</a:t>
              </a:r>
            </a:p>
          </p:txBody>
        </p:sp>
        <p:sp>
          <p:nvSpPr>
            <p:cNvPr id="119854" name="Rectangle 42">
              <a:extLst>
                <a:ext uri="{FF2B5EF4-FFF2-40B4-BE49-F238E27FC236}">
                  <a16:creationId xmlns:a16="http://schemas.microsoft.com/office/drawing/2014/main" id="{DEF2F78E-FDE7-4C4A-A19D-29F3422F911F}"/>
                </a:ext>
              </a:extLst>
            </p:cNvPr>
            <p:cNvSpPr>
              <a:spLocks noChangeArrowheads="1"/>
            </p:cNvSpPr>
            <p:nvPr/>
          </p:nvSpPr>
          <p:spPr bwMode="auto">
            <a:xfrm>
              <a:off x="2966" y="1411"/>
              <a:ext cx="70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200" b="1">
                  <a:latin typeface="Arial" panose="020B0604020202020204" pitchFamily="34" charset="0"/>
                </a:rPr>
                <a:t>Tabla de segs</a:t>
              </a:r>
            </a:p>
          </p:txBody>
        </p:sp>
        <p:sp>
          <p:nvSpPr>
            <p:cNvPr id="119855" name="Line 43">
              <a:extLst>
                <a:ext uri="{FF2B5EF4-FFF2-40B4-BE49-F238E27FC236}">
                  <a16:creationId xmlns:a16="http://schemas.microsoft.com/office/drawing/2014/main" id="{E15DF61B-1777-4ED4-B7F7-0D8A59E46196}"/>
                </a:ext>
              </a:extLst>
            </p:cNvPr>
            <p:cNvSpPr>
              <a:spLocks noChangeShapeType="1"/>
            </p:cNvSpPr>
            <p:nvPr/>
          </p:nvSpPr>
          <p:spPr bwMode="auto">
            <a:xfrm>
              <a:off x="2832" y="2976"/>
              <a:ext cx="0" cy="9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9856" name="Rectangle 44">
              <a:extLst>
                <a:ext uri="{FF2B5EF4-FFF2-40B4-BE49-F238E27FC236}">
                  <a16:creationId xmlns:a16="http://schemas.microsoft.com/office/drawing/2014/main" id="{A4301033-7F60-4358-AF73-C4ADF050A1D7}"/>
                </a:ext>
              </a:extLst>
            </p:cNvPr>
            <p:cNvSpPr>
              <a:spLocks noChangeArrowheads="1"/>
            </p:cNvSpPr>
            <p:nvPr/>
          </p:nvSpPr>
          <p:spPr bwMode="auto">
            <a:xfrm>
              <a:off x="2096" y="2776"/>
              <a:ext cx="16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200" b="1">
                  <a:latin typeface="Arial" panose="020B0604020202020204" pitchFamily="34" charset="0"/>
                </a:rPr>
                <a:t>+</a:t>
              </a:r>
            </a:p>
          </p:txBody>
        </p:sp>
        <p:sp>
          <p:nvSpPr>
            <p:cNvPr id="119857" name="Oval 45">
              <a:extLst>
                <a:ext uri="{FF2B5EF4-FFF2-40B4-BE49-F238E27FC236}">
                  <a16:creationId xmlns:a16="http://schemas.microsoft.com/office/drawing/2014/main" id="{17669079-9006-4926-8556-5B6D5568DA42}"/>
                </a:ext>
              </a:extLst>
            </p:cNvPr>
            <p:cNvSpPr>
              <a:spLocks noChangeArrowheads="1"/>
            </p:cNvSpPr>
            <p:nvPr/>
          </p:nvSpPr>
          <p:spPr bwMode="auto">
            <a:xfrm>
              <a:off x="2544" y="1584"/>
              <a:ext cx="144" cy="1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19858" name="Rectangle 46">
              <a:extLst>
                <a:ext uri="{FF2B5EF4-FFF2-40B4-BE49-F238E27FC236}">
                  <a16:creationId xmlns:a16="http://schemas.microsoft.com/office/drawing/2014/main" id="{91664734-7AF0-425E-93D4-B46187E8BCD1}"/>
                </a:ext>
              </a:extLst>
            </p:cNvPr>
            <p:cNvSpPr>
              <a:spLocks noChangeArrowheads="1"/>
            </p:cNvSpPr>
            <p:nvPr/>
          </p:nvSpPr>
          <p:spPr bwMode="auto">
            <a:xfrm>
              <a:off x="2536" y="1576"/>
              <a:ext cx="16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200" b="1">
                  <a:latin typeface="Arial" panose="020B0604020202020204" pitchFamily="34" charset="0"/>
                </a:rPr>
                <a:t>+</a:t>
              </a:r>
            </a:p>
          </p:txBody>
        </p:sp>
        <p:sp>
          <p:nvSpPr>
            <p:cNvPr id="119859" name="Line 47">
              <a:extLst>
                <a:ext uri="{FF2B5EF4-FFF2-40B4-BE49-F238E27FC236}">
                  <a16:creationId xmlns:a16="http://schemas.microsoft.com/office/drawing/2014/main" id="{C0B938E9-B8C3-4187-B8E0-2E2C5BFA8174}"/>
                </a:ext>
              </a:extLst>
            </p:cNvPr>
            <p:cNvSpPr>
              <a:spLocks noChangeShapeType="1"/>
            </p:cNvSpPr>
            <p:nvPr/>
          </p:nvSpPr>
          <p:spPr bwMode="auto">
            <a:xfrm flipV="1">
              <a:off x="3264" y="2017"/>
              <a:ext cx="0" cy="100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9860" name="Line 48">
              <a:extLst>
                <a:ext uri="{FF2B5EF4-FFF2-40B4-BE49-F238E27FC236}">
                  <a16:creationId xmlns:a16="http://schemas.microsoft.com/office/drawing/2014/main" id="{4ADDAAF9-C358-4769-9AA8-438794FEF8CC}"/>
                </a:ext>
              </a:extLst>
            </p:cNvPr>
            <p:cNvSpPr>
              <a:spLocks noChangeShapeType="1"/>
            </p:cNvSpPr>
            <p:nvPr/>
          </p:nvSpPr>
          <p:spPr bwMode="auto">
            <a:xfrm flipH="1">
              <a:off x="2625" y="2016"/>
              <a:ext cx="62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9861" name="Line 49">
              <a:extLst>
                <a:ext uri="{FF2B5EF4-FFF2-40B4-BE49-F238E27FC236}">
                  <a16:creationId xmlns:a16="http://schemas.microsoft.com/office/drawing/2014/main" id="{9B497147-A832-475B-9B38-EBF9A7CFF9BF}"/>
                </a:ext>
              </a:extLst>
            </p:cNvPr>
            <p:cNvSpPr>
              <a:spLocks noChangeShapeType="1"/>
            </p:cNvSpPr>
            <p:nvPr/>
          </p:nvSpPr>
          <p:spPr bwMode="auto">
            <a:xfrm flipV="1">
              <a:off x="2624" y="1729"/>
              <a:ext cx="0" cy="287"/>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19862" name="Line 50">
              <a:extLst>
                <a:ext uri="{FF2B5EF4-FFF2-40B4-BE49-F238E27FC236}">
                  <a16:creationId xmlns:a16="http://schemas.microsoft.com/office/drawing/2014/main" id="{F551FEAF-8487-4665-A6B2-5190C386C682}"/>
                </a:ext>
              </a:extLst>
            </p:cNvPr>
            <p:cNvSpPr>
              <a:spLocks noChangeShapeType="1"/>
            </p:cNvSpPr>
            <p:nvPr/>
          </p:nvSpPr>
          <p:spPr bwMode="auto">
            <a:xfrm>
              <a:off x="2689" y="1656"/>
              <a:ext cx="287"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19863" name="Line 51">
              <a:extLst>
                <a:ext uri="{FF2B5EF4-FFF2-40B4-BE49-F238E27FC236}">
                  <a16:creationId xmlns:a16="http://schemas.microsoft.com/office/drawing/2014/main" id="{80A194F3-8004-47BA-8FA5-9F5C145AC136}"/>
                </a:ext>
              </a:extLst>
            </p:cNvPr>
            <p:cNvSpPr>
              <a:spLocks noChangeShapeType="1"/>
            </p:cNvSpPr>
            <p:nvPr/>
          </p:nvSpPr>
          <p:spPr bwMode="auto">
            <a:xfrm>
              <a:off x="1393" y="1824"/>
              <a:ext cx="8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9864" name="Line 52">
              <a:extLst>
                <a:ext uri="{FF2B5EF4-FFF2-40B4-BE49-F238E27FC236}">
                  <a16:creationId xmlns:a16="http://schemas.microsoft.com/office/drawing/2014/main" id="{DF89B321-FFA1-4608-9A4F-2627FDC385DB}"/>
                </a:ext>
              </a:extLst>
            </p:cNvPr>
            <p:cNvSpPr>
              <a:spLocks noChangeShapeType="1"/>
            </p:cNvSpPr>
            <p:nvPr/>
          </p:nvSpPr>
          <p:spPr bwMode="auto">
            <a:xfrm flipV="1">
              <a:off x="2208" y="1665"/>
              <a:ext cx="0" cy="14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19865" name="Line 53">
              <a:extLst>
                <a:ext uri="{FF2B5EF4-FFF2-40B4-BE49-F238E27FC236}">
                  <a16:creationId xmlns:a16="http://schemas.microsoft.com/office/drawing/2014/main" id="{17296E3A-54E0-4353-90F7-2CB25FE24BF7}"/>
                </a:ext>
              </a:extLst>
            </p:cNvPr>
            <p:cNvSpPr>
              <a:spLocks noChangeShapeType="1"/>
            </p:cNvSpPr>
            <p:nvPr/>
          </p:nvSpPr>
          <p:spPr bwMode="auto">
            <a:xfrm>
              <a:off x="2209" y="1664"/>
              <a:ext cx="335"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s-MX"/>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9A85290D-CC98-4CF4-889F-8A72A0DF9585}"/>
              </a:ext>
            </a:extLst>
          </p:cNvPr>
          <p:cNvSpPr>
            <a:spLocks noGrp="1" noChangeArrowheads="1"/>
          </p:cNvSpPr>
          <p:nvPr>
            <p:ph type="title"/>
          </p:nvPr>
        </p:nvSpPr>
        <p:spPr/>
        <p:txBody>
          <a:bodyPr/>
          <a:lstStyle/>
          <a:p>
            <a:r>
              <a:rPr lang="es-ES" altLang="es-MX"/>
              <a:t>Arquitectura de la segmentación </a:t>
            </a:r>
          </a:p>
        </p:txBody>
      </p:sp>
      <p:sp>
        <p:nvSpPr>
          <p:cNvPr id="121859" name="Rectangle 3">
            <a:extLst>
              <a:ext uri="{FF2B5EF4-FFF2-40B4-BE49-F238E27FC236}">
                <a16:creationId xmlns:a16="http://schemas.microsoft.com/office/drawing/2014/main" id="{569B9676-B59C-4919-A99A-1250E2BCE4AB}"/>
              </a:ext>
            </a:extLst>
          </p:cNvPr>
          <p:cNvSpPr>
            <a:spLocks noGrp="1" noChangeArrowheads="1"/>
          </p:cNvSpPr>
          <p:nvPr>
            <p:ph idx="1"/>
          </p:nvPr>
        </p:nvSpPr>
        <p:spPr/>
        <p:txBody>
          <a:bodyPr/>
          <a:lstStyle/>
          <a:p>
            <a:pPr>
              <a:tabLst>
                <a:tab pos="1830388" algn="l"/>
                <a:tab pos="2857500" algn="ctr"/>
              </a:tabLst>
            </a:pPr>
            <a:r>
              <a:rPr lang="es-ES" altLang="es-MX"/>
              <a:t>Una dirección lógica consiste de un par</a:t>
            </a:r>
          </a:p>
          <a:p>
            <a:pPr lvl="1">
              <a:tabLst>
                <a:tab pos="1830388" algn="l"/>
                <a:tab pos="2857500" algn="ctr"/>
              </a:tabLst>
            </a:pPr>
            <a:r>
              <a:rPr lang="es-ES" altLang="es-MX"/>
              <a:t>número de segmento:desplazamiento</a:t>
            </a:r>
          </a:p>
          <a:p>
            <a:pPr>
              <a:tabLst>
                <a:tab pos="1830388" algn="l"/>
                <a:tab pos="2857500" algn="ctr"/>
              </a:tabLst>
            </a:pPr>
            <a:r>
              <a:rPr lang="es-ES" altLang="es-MX" i="1"/>
              <a:t>La tabla de segmentos</a:t>
            </a:r>
          </a:p>
          <a:p>
            <a:pPr lvl="1">
              <a:tabLst>
                <a:tab pos="1830388" algn="l"/>
                <a:tab pos="2857500" algn="ctr"/>
              </a:tabLst>
            </a:pPr>
            <a:r>
              <a:rPr lang="es-ES" altLang="es-MX"/>
              <a:t>Mapea de forma bi-dimensional direcciones físicas</a:t>
            </a:r>
          </a:p>
          <a:p>
            <a:pPr lvl="1">
              <a:tabLst>
                <a:tab pos="1830388" algn="l"/>
                <a:tab pos="2857500" algn="ctr"/>
              </a:tabLst>
            </a:pPr>
            <a:r>
              <a:rPr lang="es-ES" altLang="es-MX"/>
              <a:t>Cada entrada de la tabla tiene:</a:t>
            </a:r>
          </a:p>
          <a:p>
            <a:pPr lvl="2">
              <a:tabLst>
                <a:tab pos="1830388" algn="l"/>
                <a:tab pos="2857500" algn="ctr"/>
              </a:tabLst>
            </a:pPr>
            <a:r>
              <a:rPr lang="es-ES" altLang="es-MX"/>
              <a:t>Base: contiene la dirección física inicial donde reside el segmento en memoria.</a:t>
            </a:r>
          </a:p>
          <a:p>
            <a:pPr lvl="2">
              <a:tabLst>
                <a:tab pos="1830388" algn="l"/>
                <a:tab pos="2857500" algn="ctr"/>
              </a:tabLst>
            </a:pPr>
            <a:r>
              <a:rPr lang="es-ES" altLang="es-MX"/>
              <a:t>Límite: Especifica el tamaño del segmento</a:t>
            </a:r>
          </a:p>
        </p:txBody>
      </p:sp>
      <p:sp>
        <p:nvSpPr>
          <p:cNvPr id="121860" name="Marcador de fecha 1">
            <a:extLst>
              <a:ext uri="{FF2B5EF4-FFF2-40B4-BE49-F238E27FC236}">
                <a16:creationId xmlns:a16="http://schemas.microsoft.com/office/drawing/2014/main" id="{C523A57F-8A82-4E75-A1FB-4941F3FAC94B}"/>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21861" name="Marcador de pie de página 2">
            <a:extLst>
              <a:ext uri="{FF2B5EF4-FFF2-40B4-BE49-F238E27FC236}">
                <a16:creationId xmlns:a16="http://schemas.microsoft.com/office/drawing/2014/main" id="{003BC4BF-2192-4B11-B1BC-35CEDE5C687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21862" name="Marcador de número de diapositiva 3">
            <a:extLst>
              <a:ext uri="{FF2B5EF4-FFF2-40B4-BE49-F238E27FC236}">
                <a16:creationId xmlns:a16="http://schemas.microsoft.com/office/drawing/2014/main" id="{A117925F-F382-4C3C-94BE-DF8A8606B18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C1D5574-BF45-4DF2-AD87-D9F7999C48D2}" type="slidenum">
              <a:rPr lang="es-ES" altLang="es-MX">
                <a:solidFill>
                  <a:srgbClr val="7030A0"/>
                </a:solidFill>
                <a:latin typeface="Arial Narrow" panose="020B0606020202030204" pitchFamily="34" charset="0"/>
              </a:rPr>
              <a:pPr fontAlgn="base">
                <a:spcBef>
                  <a:spcPct val="0"/>
                </a:spcBef>
                <a:spcAft>
                  <a:spcPct val="0"/>
                </a:spcAft>
              </a:pPr>
              <a:t>58</a:t>
            </a:fld>
            <a:endParaRPr lang="es-ES" altLang="es-MX">
              <a:solidFill>
                <a:srgbClr val="7030A0"/>
              </a:solidFill>
              <a:latin typeface="Arial Narrow" panose="020B060602020203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1D7F56D0-8BDD-4C96-8618-2171D39A4524}"/>
              </a:ext>
            </a:extLst>
          </p:cNvPr>
          <p:cNvSpPr>
            <a:spLocks noGrp="1" noChangeArrowheads="1"/>
          </p:cNvSpPr>
          <p:nvPr>
            <p:ph type="title"/>
          </p:nvPr>
        </p:nvSpPr>
        <p:spPr/>
        <p:txBody>
          <a:bodyPr/>
          <a:lstStyle/>
          <a:p>
            <a:r>
              <a:rPr lang="es-ES" altLang="es-MX"/>
              <a:t>Arquitectura de la segmentación </a:t>
            </a:r>
          </a:p>
        </p:txBody>
      </p:sp>
      <p:sp>
        <p:nvSpPr>
          <p:cNvPr id="199683" name="Rectangle 3">
            <a:extLst>
              <a:ext uri="{FF2B5EF4-FFF2-40B4-BE49-F238E27FC236}">
                <a16:creationId xmlns:a16="http://schemas.microsoft.com/office/drawing/2014/main" id="{0FC48B4C-12C8-40A6-BA57-5E5B17F00343}"/>
              </a:ext>
            </a:extLst>
          </p:cNvPr>
          <p:cNvSpPr>
            <a:spLocks noGrp="1" noChangeArrowheads="1"/>
          </p:cNvSpPr>
          <p:nvPr>
            <p:ph idx="1"/>
          </p:nvPr>
        </p:nvSpPr>
        <p:spPr/>
        <p:txBody>
          <a:bodyPr/>
          <a:lstStyle/>
          <a:p>
            <a:pPr>
              <a:tabLst>
                <a:tab pos="1830388" algn="l"/>
                <a:tab pos="2857500" algn="ctr"/>
              </a:tabLst>
            </a:pPr>
            <a:r>
              <a:rPr lang="es-ES" altLang="es-MX" i="1"/>
              <a:t>Segment-table base register (STBR)</a:t>
            </a:r>
            <a:endParaRPr lang="es-ES" altLang="es-MX"/>
          </a:p>
          <a:p>
            <a:pPr lvl="1">
              <a:tabLst>
                <a:tab pos="1830388" algn="l"/>
                <a:tab pos="2857500" algn="ctr"/>
              </a:tabLst>
            </a:pPr>
            <a:r>
              <a:rPr lang="es-ES" altLang="es-MX"/>
              <a:t>Apunta a la dirección de la tabla de segmentos en memoria.</a:t>
            </a:r>
          </a:p>
          <a:p>
            <a:pPr>
              <a:tabLst>
                <a:tab pos="1830388" algn="l"/>
                <a:tab pos="2857500" algn="ctr"/>
              </a:tabLst>
            </a:pPr>
            <a:r>
              <a:rPr lang="es-ES" altLang="es-MX" i="1"/>
              <a:t>Segment-table length register (STLR)</a:t>
            </a:r>
          </a:p>
          <a:p>
            <a:pPr lvl="1">
              <a:tabLst>
                <a:tab pos="1830388" algn="l"/>
                <a:tab pos="2857500" algn="ctr"/>
              </a:tabLst>
            </a:pPr>
            <a:r>
              <a:rPr lang="es-ES" altLang="es-MX"/>
              <a:t>Indica el número de segmentos usados por el programa.</a:t>
            </a:r>
          </a:p>
          <a:p>
            <a:pPr lvl="1">
              <a:tabLst>
                <a:tab pos="1830388" algn="l"/>
                <a:tab pos="2857500" algn="ctr"/>
              </a:tabLst>
            </a:pPr>
            <a:r>
              <a:rPr lang="es-ES" altLang="es-MX"/>
              <a:t>La dirección es válida si despazamiento&lt;STLR</a:t>
            </a:r>
          </a:p>
        </p:txBody>
      </p:sp>
      <p:sp>
        <p:nvSpPr>
          <p:cNvPr id="123919" name="Marcador de fecha 1">
            <a:extLst>
              <a:ext uri="{FF2B5EF4-FFF2-40B4-BE49-F238E27FC236}">
                <a16:creationId xmlns:a16="http://schemas.microsoft.com/office/drawing/2014/main" id="{FE53F8EB-CE77-4F5A-8638-F2A24EDDA07B}"/>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23920" name="Marcador de pie de página 2">
            <a:extLst>
              <a:ext uri="{FF2B5EF4-FFF2-40B4-BE49-F238E27FC236}">
                <a16:creationId xmlns:a16="http://schemas.microsoft.com/office/drawing/2014/main" id="{58E14B1F-4F1C-45FB-99D9-BC6F9250F93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23921" name="Marcador de número de diapositiva 3">
            <a:extLst>
              <a:ext uri="{FF2B5EF4-FFF2-40B4-BE49-F238E27FC236}">
                <a16:creationId xmlns:a16="http://schemas.microsoft.com/office/drawing/2014/main" id="{F7BBD202-EBB8-4A8C-9D2F-857EABB23F2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931DE05-B620-4466-9E49-44E10FFC0313}" type="slidenum">
              <a:rPr lang="es-ES" altLang="es-MX">
                <a:solidFill>
                  <a:srgbClr val="7030A0"/>
                </a:solidFill>
                <a:latin typeface="Arial Narrow" panose="020B0606020202030204" pitchFamily="34" charset="0"/>
              </a:rPr>
              <a:pPr fontAlgn="base">
                <a:spcBef>
                  <a:spcPct val="0"/>
                </a:spcBef>
                <a:spcAft>
                  <a:spcPct val="0"/>
                </a:spcAft>
              </a:pPr>
              <a:t>59</a:t>
            </a:fld>
            <a:endParaRPr lang="es-ES" altLang="es-MX">
              <a:solidFill>
                <a:srgbClr val="7030A0"/>
              </a:solidFill>
              <a:latin typeface="Arial Narrow" panose="020B0606020202030204" pitchFamily="34" charset="0"/>
            </a:endParaRPr>
          </a:p>
        </p:txBody>
      </p:sp>
      <p:sp>
        <p:nvSpPr>
          <p:cNvPr id="123908" name="Rectangle 4">
            <a:extLst>
              <a:ext uri="{FF2B5EF4-FFF2-40B4-BE49-F238E27FC236}">
                <a16:creationId xmlns:a16="http://schemas.microsoft.com/office/drawing/2014/main" id="{76FD6781-2F9B-4C8B-8560-89A7848E1F81}"/>
              </a:ext>
            </a:extLst>
          </p:cNvPr>
          <p:cNvSpPr>
            <a:spLocks noChangeArrowheads="1"/>
          </p:cNvSpPr>
          <p:nvPr/>
        </p:nvSpPr>
        <p:spPr bwMode="auto">
          <a:xfrm>
            <a:off x="3836988" y="4024313"/>
            <a:ext cx="928687" cy="2203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23909" name="Rectangle 5">
            <a:extLst>
              <a:ext uri="{FF2B5EF4-FFF2-40B4-BE49-F238E27FC236}">
                <a16:creationId xmlns:a16="http://schemas.microsoft.com/office/drawing/2014/main" id="{B33BBE88-26B2-4367-8842-265FC1165AE1}"/>
              </a:ext>
            </a:extLst>
          </p:cNvPr>
          <p:cNvSpPr>
            <a:spLocks noChangeArrowheads="1"/>
          </p:cNvSpPr>
          <p:nvPr/>
        </p:nvSpPr>
        <p:spPr bwMode="auto">
          <a:xfrm>
            <a:off x="3835400" y="4464050"/>
            <a:ext cx="928688" cy="1538288"/>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23910" name="Line 6">
            <a:extLst>
              <a:ext uri="{FF2B5EF4-FFF2-40B4-BE49-F238E27FC236}">
                <a16:creationId xmlns:a16="http://schemas.microsoft.com/office/drawing/2014/main" id="{30616730-81BB-4BDB-A2DB-DBD08C7979CB}"/>
              </a:ext>
            </a:extLst>
          </p:cNvPr>
          <p:cNvSpPr>
            <a:spLocks noChangeShapeType="1"/>
          </p:cNvSpPr>
          <p:nvPr/>
        </p:nvSpPr>
        <p:spPr bwMode="auto">
          <a:xfrm>
            <a:off x="3983038" y="4768850"/>
            <a:ext cx="620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23911" name="Line 7">
            <a:extLst>
              <a:ext uri="{FF2B5EF4-FFF2-40B4-BE49-F238E27FC236}">
                <a16:creationId xmlns:a16="http://schemas.microsoft.com/office/drawing/2014/main" id="{D57BB174-1435-4BF4-B9A3-A0A27AA40AD1}"/>
              </a:ext>
            </a:extLst>
          </p:cNvPr>
          <p:cNvSpPr>
            <a:spLocks noChangeShapeType="1"/>
          </p:cNvSpPr>
          <p:nvPr/>
        </p:nvSpPr>
        <p:spPr bwMode="auto">
          <a:xfrm>
            <a:off x="3987800" y="4984750"/>
            <a:ext cx="6207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23912" name="Line 8">
            <a:extLst>
              <a:ext uri="{FF2B5EF4-FFF2-40B4-BE49-F238E27FC236}">
                <a16:creationId xmlns:a16="http://schemas.microsoft.com/office/drawing/2014/main" id="{01788B00-54BF-4C2C-BDF7-31A45907276A}"/>
              </a:ext>
            </a:extLst>
          </p:cNvPr>
          <p:cNvSpPr>
            <a:spLocks noChangeShapeType="1"/>
          </p:cNvSpPr>
          <p:nvPr/>
        </p:nvSpPr>
        <p:spPr bwMode="auto">
          <a:xfrm>
            <a:off x="3975100" y="5502275"/>
            <a:ext cx="6207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23913" name="Line 9">
            <a:extLst>
              <a:ext uri="{FF2B5EF4-FFF2-40B4-BE49-F238E27FC236}">
                <a16:creationId xmlns:a16="http://schemas.microsoft.com/office/drawing/2014/main" id="{D044D479-B3B7-4448-802C-B59DD51E7176}"/>
              </a:ext>
            </a:extLst>
          </p:cNvPr>
          <p:cNvSpPr>
            <a:spLocks noChangeShapeType="1"/>
          </p:cNvSpPr>
          <p:nvPr/>
        </p:nvSpPr>
        <p:spPr bwMode="auto">
          <a:xfrm>
            <a:off x="3979863" y="5718175"/>
            <a:ext cx="620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99690" name="AutoShape 10">
            <a:extLst>
              <a:ext uri="{FF2B5EF4-FFF2-40B4-BE49-F238E27FC236}">
                <a16:creationId xmlns:a16="http://schemas.microsoft.com/office/drawing/2014/main" id="{265E85BF-AD40-40B3-AF7E-86D0348A529B}"/>
              </a:ext>
            </a:extLst>
          </p:cNvPr>
          <p:cNvSpPr>
            <a:spLocks/>
          </p:cNvSpPr>
          <p:nvPr/>
        </p:nvSpPr>
        <p:spPr bwMode="auto">
          <a:xfrm flipH="1">
            <a:off x="4954588" y="4452938"/>
            <a:ext cx="320675" cy="1528762"/>
          </a:xfrm>
          <a:prstGeom prst="leftBrace">
            <a:avLst>
              <a:gd name="adj1" fmla="val 3972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23915" name="Line 11">
            <a:extLst>
              <a:ext uri="{FF2B5EF4-FFF2-40B4-BE49-F238E27FC236}">
                <a16:creationId xmlns:a16="http://schemas.microsoft.com/office/drawing/2014/main" id="{3D4AA40B-4410-4F2A-9576-D6EEACBF0D22}"/>
              </a:ext>
            </a:extLst>
          </p:cNvPr>
          <p:cNvSpPr>
            <a:spLocks noChangeShapeType="1"/>
          </p:cNvSpPr>
          <p:nvPr/>
        </p:nvSpPr>
        <p:spPr bwMode="auto">
          <a:xfrm>
            <a:off x="3992563" y="5233988"/>
            <a:ext cx="620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99692" name="Text Box 12">
            <a:extLst>
              <a:ext uri="{FF2B5EF4-FFF2-40B4-BE49-F238E27FC236}">
                <a16:creationId xmlns:a16="http://schemas.microsoft.com/office/drawing/2014/main" id="{2C788677-0D7F-41B8-AD76-C66A82E8FE5D}"/>
              </a:ext>
            </a:extLst>
          </p:cNvPr>
          <p:cNvSpPr txBox="1">
            <a:spLocks noChangeArrowheads="1"/>
          </p:cNvSpPr>
          <p:nvPr/>
        </p:nvSpPr>
        <p:spPr bwMode="auto">
          <a:xfrm>
            <a:off x="5399088" y="5027613"/>
            <a:ext cx="76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rPr>
              <a:t>STLR</a:t>
            </a:r>
          </a:p>
        </p:txBody>
      </p:sp>
      <p:sp>
        <p:nvSpPr>
          <p:cNvPr id="199693" name="Line 13">
            <a:extLst>
              <a:ext uri="{FF2B5EF4-FFF2-40B4-BE49-F238E27FC236}">
                <a16:creationId xmlns:a16="http://schemas.microsoft.com/office/drawing/2014/main" id="{AB05E7A2-8C0C-4649-A76A-E0A10F25D765}"/>
              </a:ext>
            </a:extLst>
          </p:cNvPr>
          <p:cNvSpPr>
            <a:spLocks noChangeShapeType="1"/>
          </p:cNvSpPr>
          <p:nvPr/>
        </p:nvSpPr>
        <p:spPr bwMode="auto">
          <a:xfrm>
            <a:off x="2768600" y="4476750"/>
            <a:ext cx="95091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99694" name="Text Box 14">
            <a:extLst>
              <a:ext uri="{FF2B5EF4-FFF2-40B4-BE49-F238E27FC236}">
                <a16:creationId xmlns:a16="http://schemas.microsoft.com/office/drawing/2014/main" id="{FC96C260-B64A-42C0-9B98-8A7FE791A77D}"/>
              </a:ext>
            </a:extLst>
          </p:cNvPr>
          <p:cNvSpPr txBox="1">
            <a:spLocks noChangeArrowheads="1"/>
          </p:cNvSpPr>
          <p:nvPr/>
        </p:nvSpPr>
        <p:spPr bwMode="auto">
          <a:xfrm>
            <a:off x="1944688" y="4275138"/>
            <a:ext cx="79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rPr>
              <a:t>STBR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969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96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9683">
                                            <p:txEl>
                                              <p:pRg st="2" end="2"/>
                                            </p:txEl>
                                          </p:spTgt>
                                        </p:tgtEl>
                                        <p:attrNameLst>
                                          <p:attrName>style.visibility</p:attrName>
                                        </p:attrNameLst>
                                      </p:cBhvr>
                                      <p:to>
                                        <p:strVal val="visible"/>
                                      </p:to>
                                    </p:set>
                                  </p:childTnLst>
                                </p:cTn>
                              </p:par>
                              <p:par>
                                <p:cTn id="19" presetID="22" presetClass="entr" presetSubtype="1" fill="hold" grpId="0" nodeType="withEffect">
                                  <p:stCondLst>
                                    <p:cond delay="0"/>
                                  </p:stCondLst>
                                  <p:childTnLst>
                                    <p:set>
                                      <p:cBhvr>
                                        <p:cTn id="20" dur="1" fill="hold">
                                          <p:stCondLst>
                                            <p:cond delay="0"/>
                                          </p:stCondLst>
                                        </p:cTn>
                                        <p:tgtEl>
                                          <p:spTgt spid="199690"/>
                                        </p:tgtEl>
                                        <p:attrNameLst>
                                          <p:attrName>style.visibility</p:attrName>
                                        </p:attrNameLst>
                                      </p:cBhvr>
                                      <p:to>
                                        <p:strVal val="visible"/>
                                      </p:to>
                                    </p:set>
                                    <p:animEffect transition="in" filter="wipe(up)">
                                      <p:cBhvr>
                                        <p:cTn id="21" dur="500"/>
                                        <p:tgtEl>
                                          <p:spTgt spid="199690"/>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9969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996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0" grpId="0" animBg="1"/>
      <p:bldP spid="199692" grpId="0"/>
      <p:bldP spid="1996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7461EAC-47B3-48B2-9A64-58B36F710839}"/>
              </a:ext>
            </a:extLst>
          </p:cNvPr>
          <p:cNvSpPr>
            <a:spLocks noGrp="1" noChangeArrowheads="1"/>
          </p:cNvSpPr>
          <p:nvPr>
            <p:ph type="title"/>
          </p:nvPr>
        </p:nvSpPr>
        <p:spPr/>
        <p:txBody>
          <a:bodyPr/>
          <a:lstStyle/>
          <a:p>
            <a:r>
              <a:rPr lang="es-ES" altLang="es-MX"/>
              <a:t>Asociando instrucciones y datos a direcciones de memoria</a:t>
            </a:r>
          </a:p>
        </p:txBody>
      </p:sp>
      <p:sp>
        <p:nvSpPr>
          <p:cNvPr id="20490" name="Marcador de fecha 1">
            <a:extLst>
              <a:ext uri="{FF2B5EF4-FFF2-40B4-BE49-F238E27FC236}">
                <a16:creationId xmlns:a16="http://schemas.microsoft.com/office/drawing/2014/main" id="{81E21A71-CDE1-4D35-B5A1-A13D4C662E03}"/>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20491" name="Marcador de pie de página 2">
            <a:extLst>
              <a:ext uri="{FF2B5EF4-FFF2-40B4-BE49-F238E27FC236}">
                <a16:creationId xmlns:a16="http://schemas.microsoft.com/office/drawing/2014/main" id="{E86F3C6C-93CA-4E2E-8C9E-DFEF32FB4E2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20492" name="Marcador de número de diapositiva 3">
            <a:extLst>
              <a:ext uri="{FF2B5EF4-FFF2-40B4-BE49-F238E27FC236}">
                <a16:creationId xmlns:a16="http://schemas.microsoft.com/office/drawing/2014/main" id="{EDD33CA8-0E85-447A-ABAA-0863275886C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FCCC18A-52FD-4BAC-BA1C-5B56A532E597}" type="slidenum">
              <a:rPr lang="es-ES" altLang="es-MX">
                <a:solidFill>
                  <a:srgbClr val="7030A0"/>
                </a:solidFill>
                <a:latin typeface="Arial Narrow" panose="020B0606020202030204" pitchFamily="34" charset="0"/>
              </a:rPr>
              <a:pPr fontAlgn="base">
                <a:spcBef>
                  <a:spcPct val="0"/>
                </a:spcBef>
                <a:spcAft>
                  <a:spcPct val="0"/>
                </a:spcAft>
              </a:pPr>
              <a:t>6</a:t>
            </a:fld>
            <a:endParaRPr lang="es-ES" altLang="es-MX">
              <a:solidFill>
                <a:srgbClr val="7030A0"/>
              </a:solidFill>
              <a:latin typeface="Arial Narrow" panose="020B0606020202030204" pitchFamily="34" charset="0"/>
            </a:endParaRPr>
          </a:p>
        </p:txBody>
      </p:sp>
      <p:sp>
        <p:nvSpPr>
          <p:cNvPr id="20483" name="AutoShape 5">
            <a:extLst>
              <a:ext uri="{FF2B5EF4-FFF2-40B4-BE49-F238E27FC236}">
                <a16:creationId xmlns:a16="http://schemas.microsoft.com/office/drawing/2014/main" id="{918122F9-6AA3-4E5A-8D35-9DD68826B8E4}"/>
              </a:ext>
            </a:extLst>
          </p:cNvPr>
          <p:cNvSpPr>
            <a:spLocks noChangeArrowheads="1"/>
          </p:cNvSpPr>
          <p:nvPr/>
        </p:nvSpPr>
        <p:spPr bwMode="auto">
          <a:xfrm>
            <a:off x="446088" y="1835150"/>
            <a:ext cx="3005137" cy="3684588"/>
          </a:xfrm>
          <a:prstGeom prst="can">
            <a:avLst>
              <a:gd name="adj" fmla="val 19175"/>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0484" name="Text Box 4">
            <a:extLst>
              <a:ext uri="{FF2B5EF4-FFF2-40B4-BE49-F238E27FC236}">
                <a16:creationId xmlns:a16="http://schemas.microsoft.com/office/drawing/2014/main" id="{9484819D-5042-4AF6-91EE-E6FFA531C39A}"/>
              </a:ext>
            </a:extLst>
          </p:cNvPr>
          <p:cNvSpPr txBox="1">
            <a:spLocks noChangeArrowheads="1"/>
          </p:cNvSpPr>
          <p:nvPr/>
        </p:nvSpPr>
        <p:spPr bwMode="auto">
          <a:xfrm>
            <a:off x="676275" y="2622550"/>
            <a:ext cx="2525713" cy="2006600"/>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Courier New" panose="02070309020205020404" pitchFamily="49" charset="0"/>
              </a:rPr>
              <a:t>.DATA</a:t>
            </a:r>
          </a:p>
          <a:p>
            <a:pPr eaLnBrk="1" hangingPunct="1">
              <a:lnSpc>
                <a:spcPct val="100000"/>
              </a:lnSpc>
              <a:spcBef>
                <a:spcPct val="0"/>
              </a:spcBef>
              <a:buFontTx/>
              <a:buNone/>
            </a:pPr>
            <a:r>
              <a:rPr lang="es-MX" altLang="es-MX" sz="1400" b="1">
                <a:latin typeface="Courier New" panose="02070309020205020404" pitchFamily="49" charset="0"/>
              </a:rPr>
              <a:t>  DATO DW 0x1234</a:t>
            </a:r>
          </a:p>
          <a:p>
            <a:pPr eaLnBrk="1" hangingPunct="1">
              <a:lnSpc>
                <a:spcPct val="100000"/>
              </a:lnSpc>
              <a:spcBef>
                <a:spcPct val="0"/>
              </a:spcBef>
              <a:buFontTx/>
              <a:buNone/>
            </a:pPr>
            <a:endParaRPr lang="es-MX" altLang="es-MX" sz="1400" b="1">
              <a:latin typeface="Courier New" panose="02070309020205020404" pitchFamily="49" charset="0"/>
            </a:endParaRPr>
          </a:p>
          <a:p>
            <a:pPr eaLnBrk="1" hangingPunct="1">
              <a:lnSpc>
                <a:spcPct val="100000"/>
              </a:lnSpc>
              <a:spcBef>
                <a:spcPct val="0"/>
              </a:spcBef>
              <a:buFontTx/>
              <a:buNone/>
            </a:pPr>
            <a:r>
              <a:rPr lang="es-MX" altLang="es-MX" sz="1400" b="1">
                <a:latin typeface="Courier New" panose="02070309020205020404" pitchFamily="49" charset="0"/>
              </a:rPr>
              <a:t>.CODE</a:t>
            </a:r>
          </a:p>
          <a:p>
            <a:pPr eaLnBrk="1" hangingPunct="1">
              <a:lnSpc>
                <a:spcPct val="100000"/>
              </a:lnSpc>
              <a:spcBef>
                <a:spcPct val="0"/>
              </a:spcBef>
              <a:buFontTx/>
              <a:buNone/>
            </a:pPr>
            <a:r>
              <a:rPr lang="es-MX" altLang="es-MX" sz="1400" b="1">
                <a:latin typeface="Courier New" panose="02070309020205020404" pitchFamily="49" charset="0"/>
              </a:rPr>
              <a:t>  CICLO:</a:t>
            </a:r>
          </a:p>
          <a:p>
            <a:pPr eaLnBrk="1" hangingPunct="1">
              <a:lnSpc>
                <a:spcPct val="100000"/>
              </a:lnSpc>
              <a:spcBef>
                <a:spcPct val="0"/>
              </a:spcBef>
              <a:buFontTx/>
              <a:buNone/>
            </a:pPr>
            <a:r>
              <a:rPr lang="es-MX" altLang="es-MX" sz="1400" b="1">
                <a:latin typeface="Courier New" panose="02070309020205020404" pitchFamily="49" charset="0"/>
              </a:rPr>
              <a:t>    MOV 1,R1</a:t>
            </a:r>
          </a:p>
          <a:p>
            <a:pPr eaLnBrk="1" hangingPunct="1">
              <a:lnSpc>
                <a:spcPct val="100000"/>
              </a:lnSpc>
              <a:spcBef>
                <a:spcPct val="0"/>
              </a:spcBef>
              <a:buFontTx/>
              <a:buNone/>
            </a:pPr>
            <a:r>
              <a:rPr lang="es-MX" altLang="es-MX" sz="1400" b="1">
                <a:latin typeface="Courier New" panose="02070309020205020404" pitchFamily="49" charset="0"/>
              </a:rPr>
              <a:t>    ADD R1,R2</a:t>
            </a:r>
          </a:p>
          <a:p>
            <a:pPr eaLnBrk="1" hangingPunct="1">
              <a:lnSpc>
                <a:spcPct val="100000"/>
              </a:lnSpc>
              <a:spcBef>
                <a:spcPct val="0"/>
              </a:spcBef>
              <a:buFontTx/>
              <a:buNone/>
            </a:pPr>
            <a:r>
              <a:rPr lang="es-MX" altLang="es-MX" sz="1400" b="1">
                <a:latin typeface="Courier New" panose="02070309020205020404" pitchFamily="49" charset="0"/>
              </a:rPr>
              <a:t>    SUB R1,[DATO]</a:t>
            </a:r>
          </a:p>
          <a:p>
            <a:pPr eaLnBrk="1" hangingPunct="1">
              <a:lnSpc>
                <a:spcPct val="100000"/>
              </a:lnSpc>
              <a:spcBef>
                <a:spcPct val="0"/>
              </a:spcBef>
              <a:buFontTx/>
              <a:buNone/>
            </a:pPr>
            <a:r>
              <a:rPr lang="es-MX" altLang="es-MX" sz="1400" b="1">
                <a:latin typeface="Courier New" panose="02070309020205020404" pitchFamily="49" charset="0"/>
              </a:rPr>
              <a:t>    JMP CICLO</a:t>
            </a:r>
          </a:p>
        </p:txBody>
      </p:sp>
      <p:sp>
        <p:nvSpPr>
          <p:cNvPr id="20485" name="Rectangle 6">
            <a:extLst>
              <a:ext uri="{FF2B5EF4-FFF2-40B4-BE49-F238E27FC236}">
                <a16:creationId xmlns:a16="http://schemas.microsoft.com/office/drawing/2014/main" id="{E18154FE-6311-40F4-8181-F39BCEBDA577}"/>
              </a:ext>
            </a:extLst>
          </p:cNvPr>
          <p:cNvSpPr>
            <a:spLocks noChangeArrowheads="1"/>
          </p:cNvSpPr>
          <p:nvPr/>
        </p:nvSpPr>
        <p:spPr bwMode="auto">
          <a:xfrm>
            <a:off x="5368925" y="1814513"/>
            <a:ext cx="2611438" cy="395446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25287" name="AutoShape 7">
            <a:extLst>
              <a:ext uri="{FF2B5EF4-FFF2-40B4-BE49-F238E27FC236}">
                <a16:creationId xmlns:a16="http://schemas.microsoft.com/office/drawing/2014/main" id="{39B9CEFA-ADC7-441F-9BFF-37C79C50C9FD}"/>
              </a:ext>
            </a:extLst>
          </p:cNvPr>
          <p:cNvSpPr>
            <a:spLocks noChangeArrowheads="1"/>
          </p:cNvSpPr>
          <p:nvPr/>
        </p:nvSpPr>
        <p:spPr bwMode="auto">
          <a:xfrm rot="-662841">
            <a:off x="3514725" y="3170238"/>
            <a:ext cx="1685925" cy="676275"/>
          </a:xfrm>
          <a:prstGeom prst="rightArrow">
            <a:avLst>
              <a:gd name="adj1" fmla="val 50000"/>
              <a:gd name="adj2" fmla="val 62324"/>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25288" name="Text Box 8">
            <a:extLst>
              <a:ext uri="{FF2B5EF4-FFF2-40B4-BE49-F238E27FC236}">
                <a16:creationId xmlns:a16="http://schemas.microsoft.com/office/drawing/2014/main" id="{90562BE1-635D-48BA-A912-421308B0B33C}"/>
              </a:ext>
            </a:extLst>
          </p:cNvPr>
          <p:cNvSpPr txBox="1">
            <a:spLocks noChangeArrowheads="1"/>
          </p:cNvSpPr>
          <p:nvPr/>
        </p:nvSpPr>
        <p:spPr bwMode="auto">
          <a:xfrm>
            <a:off x="5429250" y="2298700"/>
            <a:ext cx="2525713" cy="2006600"/>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Courier New" panose="02070309020205020404" pitchFamily="49" charset="0"/>
              </a:rPr>
              <a:t>.DATA</a:t>
            </a:r>
          </a:p>
          <a:p>
            <a:pPr eaLnBrk="1" hangingPunct="1">
              <a:lnSpc>
                <a:spcPct val="100000"/>
              </a:lnSpc>
              <a:spcBef>
                <a:spcPct val="0"/>
              </a:spcBef>
              <a:buFontTx/>
              <a:buNone/>
            </a:pPr>
            <a:r>
              <a:rPr lang="es-MX" altLang="es-MX" sz="1400" b="1">
                <a:latin typeface="Courier New" panose="02070309020205020404" pitchFamily="49" charset="0"/>
              </a:rPr>
              <a:t>  DATO DW 0x1234</a:t>
            </a:r>
          </a:p>
          <a:p>
            <a:pPr eaLnBrk="1" hangingPunct="1">
              <a:lnSpc>
                <a:spcPct val="100000"/>
              </a:lnSpc>
              <a:spcBef>
                <a:spcPct val="0"/>
              </a:spcBef>
              <a:buFontTx/>
              <a:buNone/>
            </a:pPr>
            <a:endParaRPr lang="es-MX" altLang="es-MX" sz="1400" b="1">
              <a:latin typeface="Courier New" panose="02070309020205020404" pitchFamily="49" charset="0"/>
            </a:endParaRPr>
          </a:p>
          <a:p>
            <a:pPr eaLnBrk="1" hangingPunct="1">
              <a:lnSpc>
                <a:spcPct val="100000"/>
              </a:lnSpc>
              <a:spcBef>
                <a:spcPct val="0"/>
              </a:spcBef>
              <a:buFontTx/>
              <a:buNone/>
            </a:pPr>
            <a:r>
              <a:rPr lang="es-MX" altLang="es-MX" sz="1400" b="1">
                <a:latin typeface="Courier New" panose="02070309020205020404" pitchFamily="49" charset="0"/>
              </a:rPr>
              <a:t>.CODE</a:t>
            </a:r>
          </a:p>
          <a:p>
            <a:pPr eaLnBrk="1" hangingPunct="1">
              <a:lnSpc>
                <a:spcPct val="100000"/>
              </a:lnSpc>
              <a:spcBef>
                <a:spcPct val="0"/>
              </a:spcBef>
              <a:buFontTx/>
              <a:buNone/>
            </a:pPr>
            <a:r>
              <a:rPr lang="es-MX" altLang="es-MX" sz="1400" b="1">
                <a:latin typeface="Courier New" panose="02070309020205020404" pitchFamily="49" charset="0"/>
              </a:rPr>
              <a:t>  CICLO:</a:t>
            </a:r>
          </a:p>
          <a:p>
            <a:pPr eaLnBrk="1" hangingPunct="1">
              <a:lnSpc>
                <a:spcPct val="100000"/>
              </a:lnSpc>
              <a:spcBef>
                <a:spcPct val="0"/>
              </a:spcBef>
              <a:buFontTx/>
              <a:buNone/>
            </a:pPr>
            <a:r>
              <a:rPr lang="es-MX" altLang="es-MX" sz="1400" b="1">
                <a:latin typeface="Courier New" panose="02070309020205020404" pitchFamily="49" charset="0"/>
              </a:rPr>
              <a:t>    MOV 1,R1</a:t>
            </a:r>
          </a:p>
          <a:p>
            <a:pPr eaLnBrk="1" hangingPunct="1">
              <a:lnSpc>
                <a:spcPct val="100000"/>
              </a:lnSpc>
              <a:spcBef>
                <a:spcPct val="0"/>
              </a:spcBef>
              <a:buFontTx/>
              <a:buNone/>
            </a:pPr>
            <a:r>
              <a:rPr lang="es-MX" altLang="es-MX" sz="1400" b="1">
                <a:latin typeface="Courier New" panose="02070309020205020404" pitchFamily="49" charset="0"/>
              </a:rPr>
              <a:t>    ADD R1,R2</a:t>
            </a:r>
          </a:p>
          <a:p>
            <a:pPr eaLnBrk="1" hangingPunct="1">
              <a:lnSpc>
                <a:spcPct val="100000"/>
              </a:lnSpc>
              <a:spcBef>
                <a:spcPct val="0"/>
              </a:spcBef>
              <a:buFontTx/>
              <a:buNone/>
            </a:pPr>
            <a:r>
              <a:rPr lang="es-MX" altLang="es-MX" sz="1400" b="1">
                <a:latin typeface="Courier New" panose="02070309020205020404" pitchFamily="49" charset="0"/>
              </a:rPr>
              <a:t>    SUB R1,[DATO]</a:t>
            </a:r>
          </a:p>
          <a:p>
            <a:pPr eaLnBrk="1" hangingPunct="1">
              <a:lnSpc>
                <a:spcPct val="100000"/>
              </a:lnSpc>
              <a:spcBef>
                <a:spcPct val="0"/>
              </a:spcBef>
              <a:buFontTx/>
              <a:buNone/>
            </a:pPr>
            <a:r>
              <a:rPr lang="es-MX" altLang="es-MX" sz="1400" b="1">
                <a:latin typeface="Courier New" panose="02070309020205020404" pitchFamily="49" charset="0"/>
              </a:rPr>
              <a:t>    JMP CICLO</a:t>
            </a:r>
          </a:p>
        </p:txBody>
      </p:sp>
      <p:sp>
        <p:nvSpPr>
          <p:cNvPr id="225290" name="Text Box 10">
            <a:extLst>
              <a:ext uri="{FF2B5EF4-FFF2-40B4-BE49-F238E27FC236}">
                <a16:creationId xmlns:a16="http://schemas.microsoft.com/office/drawing/2014/main" id="{9DA9972E-0CB1-437A-AEC0-3680DFF0EE5B}"/>
              </a:ext>
            </a:extLst>
          </p:cNvPr>
          <p:cNvSpPr txBox="1">
            <a:spLocks noChangeArrowheads="1"/>
          </p:cNvSpPr>
          <p:nvPr/>
        </p:nvSpPr>
        <p:spPr bwMode="auto">
          <a:xfrm>
            <a:off x="4729163" y="2514600"/>
            <a:ext cx="6096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0100</a:t>
            </a: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0200</a:t>
            </a: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0202</a:t>
            </a: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0204</a:t>
            </a: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0206</a:t>
            </a:r>
          </a:p>
        </p:txBody>
      </p:sp>
      <p:sp>
        <p:nvSpPr>
          <p:cNvPr id="225291" name="Text Box 11">
            <a:extLst>
              <a:ext uri="{FF2B5EF4-FFF2-40B4-BE49-F238E27FC236}">
                <a16:creationId xmlns:a16="http://schemas.microsoft.com/office/drawing/2014/main" id="{4641887D-773C-4A8C-889B-0A709CDFEE40}"/>
              </a:ext>
            </a:extLst>
          </p:cNvPr>
          <p:cNvSpPr txBox="1">
            <a:spLocks noChangeArrowheads="1"/>
          </p:cNvSpPr>
          <p:nvPr/>
        </p:nvSpPr>
        <p:spPr bwMode="auto">
          <a:xfrm>
            <a:off x="5432425" y="2301875"/>
            <a:ext cx="2525713" cy="2006600"/>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Courier New" panose="02070309020205020404" pitchFamily="49" charset="0"/>
              </a:rPr>
              <a:t>.DATA</a:t>
            </a:r>
          </a:p>
          <a:p>
            <a:pPr eaLnBrk="1" hangingPunct="1">
              <a:lnSpc>
                <a:spcPct val="100000"/>
              </a:lnSpc>
              <a:spcBef>
                <a:spcPct val="0"/>
              </a:spcBef>
              <a:buFontTx/>
              <a:buNone/>
            </a:pPr>
            <a:r>
              <a:rPr lang="es-MX" altLang="es-MX" sz="1400" b="1">
                <a:latin typeface="Courier New" panose="02070309020205020404" pitchFamily="49" charset="0"/>
              </a:rPr>
              <a:t>  DATO DW 0x1234</a:t>
            </a:r>
          </a:p>
          <a:p>
            <a:pPr eaLnBrk="1" hangingPunct="1">
              <a:lnSpc>
                <a:spcPct val="100000"/>
              </a:lnSpc>
              <a:spcBef>
                <a:spcPct val="0"/>
              </a:spcBef>
              <a:buFontTx/>
              <a:buNone/>
            </a:pPr>
            <a:endParaRPr lang="es-MX" altLang="es-MX" sz="1400" b="1">
              <a:latin typeface="Courier New" panose="02070309020205020404" pitchFamily="49" charset="0"/>
            </a:endParaRPr>
          </a:p>
          <a:p>
            <a:pPr eaLnBrk="1" hangingPunct="1">
              <a:lnSpc>
                <a:spcPct val="100000"/>
              </a:lnSpc>
              <a:spcBef>
                <a:spcPct val="0"/>
              </a:spcBef>
              <a:buFontTx/>
              <a:buNone/>
            </a:pPr>
            <a:r>
              <a:rPr lang="es-MX" altLang="es-MX" sz="1400" b="1">
                <a:latin typeface="Courier New" panose="02070309020205020404" pitchFamily="49" charset="0"/>
              </a:rPr>
              <a:t>.CODE</a:t>
            </a:r>
          </a:p>
          <a:p>
            <a:pPr eaLnBrk="1" hangingPunct="1">
              <a:lnSpc>
                <a:spcPct val="100000"/>
              </a:lnSpc>
              <a:spcBef>
                <a:spcPct val="0"/>
              </a:spcBef>
              <a:buFontTx/>
              <a:buNone/>
            </a:pPr>
            <a:r>
              <a:rPr lang="es-MX" altLang="es-MX" sz="1400" b="1">
                <a:latin typeface="Courier New" panose="02070309020205020404" pitchFamily="49" charset="0"/>
              </a:rPr>
              <a:t>  CICLO:</a:t>
            </a:r>
          </a:p>
          <a:p>
            <a:pPr eaLnBrk="1" hangingPunct="1">
              <a:lnSpc>
                <a:spcPct val="100000"/>
              </a:lnSpc>
              <a:spcBef>
                <a:spcPct val="0"/>
              </a:spcBef>
              <a:buFontTx/>
              <a:buNone/>
            </a:pPr>
            <a:r>
              <a:rPr lang="es-MX" altLang="es-MX" sz="1400" b="1">
                <a:latin typeface="Courier New" panose="02070309020205020404" pitchFamily="49" charset="0"/>
              </a:rPr>
              <a:t>    MOV 1,R1</a:t>
            </a:r>
          </a:p>
          <a:p>
            <a:pPr eaLnBrk="1" hangingPunct="1">
              <a:lnSpc>
                <a:spcPct val="100000"/>
              </a:lnSpc>
              <a:spcBef>
                <a:spcPct val="0"/>
              </a:spcBef>
              <a:buFontTx/>
              <a:buNone/>
            </a:pPr>
            <a:r>
              <a:rPr lang="es-MX" altLang="es-MX" sz="1400" b="1">
                <a:latin typeface="Courier New" panose="02070309020205020404" pitchFamily="49" charset="0"/>
              </a:rPr>
              <a:t>    ADD R1,R2</a:t>
            </a:r>
          </a:p>
          <a:p>
            <a:pPr eaLnBrk="1" hangingPunct="1">
              <a:lnSpc>
                <a:spcPct val="100000"/>
              </a:lnSpc>
              <a:spcBef>
                <a:spcPct val="0"/>
              </a:spcBef>
              <a:buFontTx/>
              <a:buNone/>
            </a:pPr>
            <a:r>
              <a:rPr lang="es-MX" altLang="es-MX" sz="1400" b="1">
                <a:latin typeface="Courier New" panose="02070309020205020404" pitchFamily="49" charset="0"/>
              </a:rPr>
              <a:t>    SUB R1,[</a:t>
            </a:r>
            <a:r>
              <a:rPr lang="es-MX" altLang="es-MX" sz="1400" b="1">
                <a:solidFill>
                  <a:srgbClr val="FF0000"/>
                </a:solidFill>
                <a:latin typeface="Courier New" panose="02070309020205020404" pitchFamily="49" charset="0"/>
              </a:rPr>
              <a:t>0100</a:t>
            </a:r>
            <a:r>
              <a:rPr lang="es-MX" altLang="es-MX" sz="1400" b="1">
                <a:latin typeface="Courier New" panose="02070309020205020404" pitchFamily="49" charset="0"/>
              </a:rPr>
              <a:t>]</a:t>
            </a:r>
          </a:p>
          <a:p>
            <a:pPr eaLnBrk="1" hangingPunct="1">
              <a:lnSpc>
                <a:spcPct val="100000"/>
              </a:lnSpc>
              <a:spcBef>
                <a:spcPct val="0"/>
              </a:spcBef>
              <a:buFontTx/>
              <a:buNone/>
            </a:pPr>
            <a:r>
              <a:rPr lang="es-MX" altLang="es-MX" sz="1400" b="1">
                <a:latin typeface="Courier New" panose="02070309020205020404" pitchFamily="49" charset="0"/>
              </a:rPr>
              <a:t>    JMP </a:t>
            </a:r>
            <a:r>
              <a:rPr lang="es-MX" altLang="es-MX" sz="1400" b="1">
                <a:solidFill>
                  <a:srgbClr val="FF0000"/>
                </a:solidFill>
                <a:latin typeface="Courier New" panose="02070309020205020404" pitchFamily="49" charset="0"/>
              </a:rPr>
              <a:t>0200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7"/>
                                        </p:tgtEl>
                                        <p:attrNameLst>
                                          <p:attrName>style.visibility</p:attrName>
                                        </p:attrNameLst>
                                      </p:cBhvr>
                                      <p:to>
                                        <p:strVal val="visible"/>
                                      </p:to>
                                    </p:set>
                                    <p:animEffect transition="in" filter="wipe(left)">
                                      <p:cBhvr>
                                        <p:cTn id="7" dur="500"/>
                                        <p:tgtEl>
                                          <p:spTgt spid="225287"/>
                                        </p:tgtEl>
                                      </p:cBhvr>
                                    </p:animEffect>
                                  </p:childTnLst>
                                  <p:subTnLst>
                                    <p:set>
                                      <p:cBhvr override="childStyle">
                                        <p:cTn dur="1" fill="hold" display="0" masterRel="sameClick" afterEffect="1">
                                          <p:stCondLst>
                                            <p:cond evt="end" delay="0">
                                              <p:tn val="5"/>
                                            </p:cond>
                                          </p:stCondLst>
                                        </p:cTn>
                                        <p:tgtEl>
                                          <p:spTgt spid="225287"/>
                                        </p:tgtEl>
                                        <p:attrNameLst>
                                          <p:attrName>style.visibility</p:attrName>
                                        </p:attrNameLst>
                                      </p:cBhvr>
                                      <p:to>
                                        <p:strVal val="hidden"/>
                                      </p:to>
                                    </p:set>
                                  </p:sub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52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29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2528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25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7" grpId="0" animBg="1"/>
      <p:bldP spid="225288" grpId="0" animBg="1"/>
      <p:bldP spid="225288" grpId="1" animBg="1"/>
      <p:bldP spid="225290" grpId="0"/>
      <p:bldP spid="22529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400D4238-98FC-4F9F-A848-88D5F7DB52CC}"/>
              </a:ext>
            </a:extLst>
          </p:cNvPr>
          <p:cNvSpPr>
            <a:spLocks noGrp="1" noChangeArrowheads="1"/>
          </p:cNvSpPr>
          <p:nvPr>
            <p:ph type="title"/>
          </p:nvPr>
        </p:nvSpPr>
        <p:spPr/>
        <p:txBody>
          <a:bodyPr/>
          <a:lstStyle/>
          <a:p>
            <a:r>
              <a:rPr lang="es-ES" altLang="es-MX"/>
              <a:t>Arquitectura de la segmentación</a:t>
            </a:r>
          </a:p>
        </p:txBody>
      </p:sp>
      <p:sp>
        <p:nvSpPr>
          <p:cNvPr id="93187" name="Rectangle 3">
            <a:extLst>
              <a:ext uri="{FF2B5EF4-FFF2-40B4-BE49-F238E27FC236}">
                <a16:creationId xmlns:a16="http://schemas.microsoft.com/office/drawing/2014/main" id="{F9C8015A-8D32-4678-B9FB-B7B5FFFD5164}"/>
              </a:ext>
            </a:extLst>
          </p:cNvPr>
          <p:cNvSpPr>
            <a:spLocks noGrp="1" noChangeArrowheads="1"/>
          </p:cNvSpPr>
          <p:nvPr>
            <p:ph idx="1"/>
          </p:nvPr>
        </p:nvSpPr>
        <p:spPr/>
        <p:txBody>
          <a:bodyPr/>
          <a:lstStyle/>
          <a:p>
            <a:r>
              <a:rPr lang="es-ES" altLang="es-MX"/>
              <a:t>Recolocación.</a:t>
            </a:r>
          </a:p>
          <a:p>
            <a:pPr lvl="1"/>
            <a:r>
              <a:rPr lang="es-ES" altLang="es-MX"/>
              <a:t>Dinámica</a:t>
            </a:r>
          </a:p>
          <a:p>
            <a:pPr lvl="1"/>
            <a:r>
              <a:rPr lang="es-ES" altLang="es-MX"/>
              <a:t>Por tabla de segmentos </a:t>
            </a:r>
          </a:p>
          <a:p>
            <a:r>
              <a:rPr lang="es-ES" altLang="es-MX"/>
              <a:t>Compartición.</a:t>
            </a:r>
          </a:p>
          <a:p>
            <a:pPr lvl="1"/>
            <a:r>
              <a:rPr lang="es-ES" altLang="es-MX"/>
              <a:t>Segmentos compartidos</a:t>
            </a:r>
          </a:p>
          <a:p>
            <a:pPr lvl="1"/>
            <a:r>
              <a:rPr lang="es-ES" altLang="es-MX"/>
              <a:t>El mismo número de segmento </a:t>
            </a:r>
          </a:p>
          <a:p>
            <a:r>
              <a:rPr lang="es-ES" altLang="es-MX"/>
              <a:t>Asignación.</a:t>
            </a:r>
          </a:p>
          <a:p>
            <a:pPr lvl="1"/>
            <a:r>
              <a:rPr lang="es-ES" altLang="es-MX"/>
              <a:t>Primer ajuste/Mejor ajuste</a:t>
            </a:r>
          </a:p>
          <a:p>
            <a:pPr lvl="1"/>
            <a:r>
              <a:rPr lang="es-ES" altLang="es-MX"/>
              <a:t>Fragmentación externa</a:t>
            </a:r>
          </a:p>
        </p:txBody>
      </p:sp>
      <p:sp>
        <p:nvSpPr>
          <p:cNvPr id="125956" name="Marcador de fecha 1">
            <a:extLst>
              <a:ext uri="{FF2B5EF4-FFF2-40B4-BE49-F238E27FC236}">
                <a16:creationId xmlns:a16="http://schemas.microsoft.com/office/drawing/2014/main" id="{171D6BE2-7CE4-4497-A749-13EA0AF85F75}"/>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25957" name="Marcador de pie de página 2">
            <a:extLst>
              <a:ext uri="{FF2B5EF4-FFF2-40B4-BE49-F238E27FC236}">
                <a16:creationId xmlns:a16="http://schemas.microsoft.com/office/drawing/2014/main" id="{F9AC7731-3262-449D-ACAA-E9109B51EAF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25958" name="Marcador de número de diapositiva 3">
            <a:extLst>
              <a:ext uri="{FF2B5EF4-FFF2-40B4-BE49-F238E27FC236}">
                <a16:creationId xmlns:a16="http://schemas.microsoft.com/office/drawing/2014/main" id="{0420937D-9C98-493B-BB49-049F1D973C1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A5400FD-7B31-447B-BD38-3532F11BB07B}" type="slidenum">
              <a:rPr lang="es-ES" altLang="es-MX">
                <a:solidFill>
                  <a:srgbClr val="7030A0"/>
                </a:solidFill>
                <a:latin typeface="Arial Narrow" panose="020B0606020202030204" pitchFamily="34" charset="0"/>
              </a:rPr>
              <a:pPr fontAlgn="base">
                <a:spcBef>
                  <a:spcPct val="0"/>
                </a:spcBef>
                <a:spcAft>
                  <a:spcPct val="0"/>
                </a:spcAft>
              </a:pPr>
              <a:t>60</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1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31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31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31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31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82368F81-40BB-44EA-8446-CC8CE90A4F28}"/>
              </a:ext>
            </a:extLst>
          </p:cNvPr>
          <p:cNvSpPr>
            <a:spLocks noGrp="1" noChangeArrowheads="1"/>
          </p:cNvSpPr>
          <p:nvPr>
            <p:ph type="title"/>
          </p:nvPr>
        </p:nvSpPr>
        <p:spPr/>
        <p:txBody>
          <a:bodyPr/>
          <a:lstStyle/>
          <a:p>
            <a:r>
              <a:rPr lang="es-ES" altLang="es-MX"/>
              <a:t>Arquitectura de la segmentación</a:t>
            </a:r>
          </a:p>
        </p:txBody>
      </p:sp>
      <p:sp>
        <p:nvSpPr>
          <p:cNvPr id="128003" name="Rectangle 3">
            <a:extLst>
              <a:ext uri="{FF2B5EF4-FFF2-40B4-BE49-F238E27FC236}">
                <a16:creationId xmlns:a16="http://schemas.microsoft.com/office/drawing/2014/main" id="{C0562870-EF7B-448C-9E5D-4A198B9F7164}"/>
              </a:ext>
            </a:extLst>
          </p:cNvPr>
          <p:cNvSpPr>
            <a:spLocks noGrp="1" noChangeArrowheads="1"/>
          </p:cNvSpPr>
          <p:nvPr>
            <p:ph idx="1"/>
          </p:nvPr>
        </p:nvSpPr>
        <p:spPr>
          <a:xfrm>
            <a:off x="457200" y="1766888"/>
            <a:ext cx="3954463" cy="4359275"/>
          </a:xfrm>
        </p:spPr>
        <p:txBody>
          <a:bodyPr/>
          <a:lstStyle/>
          <a:p>
            <a:r>
              <a:rPr lang="es-ES" altLang="es-MX"/>
              <a:t>Protección. En cada entrada en la tabla de segmentos se tiene</a:t>
            </a:r>
          </a:p>
          <a:p>
            <a:pPr lvl="1"/>
            <a:r>
              <a:rPr lang="es-ES" altLang="es-MX"/>
              <a:t>Bit de validación = 0 segmento ilegal</a:t>
            </a:r>
          </a:p>
          <a:p>
            <a:pPr lvl="1"/>
            <a:r>
              <a:rPr lang="es-ES" altLang="es-MX"/>
              <a:t>Privilegios de lectura/escritura/ejecución</a:t>
            </a:r>
          </a:p>
        </p:txBody>
      </p:sp>
      <p:sp>
        <p:nvSpPr>
          <p:cNvPr id="128026" name="Marcador de fecha 1">
            <a:extLst>
              <a:ext uri="{FF2B5EF4-FFF2-40B4-BE49-F238E27FC236}">
                <a16:creationId xmlns:a16="http://schemas.microsoft.com/office/drawing/2014/main" id="{3C64F08C-C264-40D4-8F7C-092AD04F3BC9}"/>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28027" name="Marcador de pie de página 2">
            <a:extLst>
              <a:ext uri="{FF2B5EF4-FFF2-40B4-BE49-F238E27FC236}">
                <a16:creationId xmlns:a16="http://schemas.microsoft.com/office/drawing/2014/main" id="{D195A68D-400A-43A9-848D-C92666A752F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28028" name="Marcador de número de diapositiva 3">
            <a:extLst>
              <a:ext uri="{FF2B5EF4-FFF2-40B4-BE49-F238E27FC236}">
                <a16:creationId xmlns:a16="http://schemas.microsoft.com/office/drawing/2014/main" id="{4A81A93D-208D-4514-99B6-829B19EE402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89D7A17-4D8A-42D3-BD15-661A71D40205}" type="slidenum">
              <a:rPr lang="es-ES" altLang="es-MX">
                <a:solidFill>
                  <a:srgbClr val="7030A0"/>
                </a:solidFill>
                <a:latin typeface="Arial Narrow" panose="020B0606020202030204" pitchFamily="34" charset="0"/>
              </a:rPr>
              <a:pPr fontAlgn="base">
                <a:spcBef>
                  <a:spcPct val="0"/>
                </a:spcBef>
                <a:spcAft>
                  <a:spcPct val="0"/>
                </a:spcAft>
              </a:pPr>
              <a:t>61</a:t>
            </a:fld>
            <a:endParaRPr lang="es-ES" altLang="es-MX">
              <a:solidFill>
                <a:srgbClr val="7030A0"/>
              </a:solidFill>
              <a:latin typeface="Arial Narrow" panose="020B0606020202030204" pitchFamily="34" charset="0"/>
            </a:endParaRPr>
          </a:p>
        </p:txBody>
      </p:sp>
      <p:sp>
        <p:nvSpPr>
          <p:cNvPr id="128004" name="Rectangle 4">
            <a:extLst>
              <a:ext uri="{FF2B5EF4-FFF2-40B4-BE49-F238E27FC236}">
                <a16:creationId xmlns:a16="http://schemas.microsoft.com/office/drawing/2014/main" id="{44D242EE-D2DC-4207-85DE-80F1C4262AD3}"/>
              </a:ext>
            </a:extLst>
          </p:cNvPr>
          <p:cNvSpPr>
            <a:spLocks noChangeArrowheads="1"/>
          </p:cNvSpPr>
          <p:nvPr/>
        </p:nvSpPr>
        <p:spPr bwMode="auto">
          <a:xfrm>
            <a:off x="4945063" y="2459038"/>
            <a:ext cx="1768475" cy="46355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a:solidFill>
                  <a:srgbClr val="008000"/>
                </a:solidFill>
                <a:latin typeface="Arial" panose="020B0604020202020204" pitchFamily="34" charset="0"/>
              </a:rPr>
              <a:t>Inicio de segmento</a:t>
            </a:r>
          </a:p>
        </p:txBody>
      </p:sp>
      <p:sp>
        <p:nvSpPr>
          <p:cNvPr id="128005" name="Rectangle 5">
            <a:extLst>
              <a:ext uri="{FF2B5EF4-FFF2-40B4-BE49-F238E27FC236}">
                <a16:creationId xmlns:a16="http://schemas.microsoft.com/office/drawing/2014/main" id="{F315F778-3FDF-4634-B53E-EE5DA69BC6E3}"/>
              </a:ext>
            </a:extLst>
          </p:cNvPr>
          <p:cNvSpPr>
            <a:spLocks noChangeArrowheads="1"/>
          </p:cNvSpPr>
          <p:nvPr/>
        </p:nvSpPr>
        <p:spPr bwMode="auto">
          <a:xfrm>
            <a:off x="4949825" y="2930525"/>
            <a:ext cx="1768475" cy="46355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a:solidFill>
                  <a:srgbClr val="008000"/>
                </a:solidFill>
                <a:latin typeface="Arial" panose="020B0604020202020204" pitchFamily="34" charset="0"/>
              </a:rPr>
              <a:t>Inicio de segmento</a:t>
            </a:r>
          </a:p>
        </p:txBody>
      </p:sp>
      <p:sp>
        <p:nvSpPr>
          <p:cNvPr id="128006" name="Rectangle 6">
            <a:extLst>
              <a:ext uri="{FF2B5EF4-FFF2-40B4-BE49-F238E27FC236}">
                <a16:creationId xmlns:a16="http://schemas.microsoft.com/office/drawing/2014/main" id="{C852F1FA-C271-48F1-9C62-21A4A1049344}"/>
              </a:ext>
            </a:extLst>
          </p:cNvPr>
          <p:cNvSpPr>
            <a:spLocks noChangeArrowheads="1"/>
          </p:cNvSpPr>
          <p:nvPr/>
        </p:nvSpPr>
        <p:spPr bwMode="auto">
          <a:xfrm>
            <a:off x="6705600" y="2451100"/>
            <a:ext cx="711200" cy="474663"/>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rgbClr val="008000"/>
                </a:solidFill>
                <a:latin typeface="Arial" panose="020B0604020202020204" pitchFamily="34" charset="0"/>
              </a:rPr>
              <a:t>1</a:t>
            </a:r>
          </a:p>
        </p:txBody>
      </p:sp>
      <p:sp>
        <p:nvSpPr>
          <p:cNvPr id="128007" name="Rectangle 7">
            <a:extLst>
              <a:ext uri="{FF2B5EF4-FFF2-40B4-BE49-F238E27FC236}">
                <a16:creationId xmlns:a16="http://schemas.microsoft.com/office/drawing/2014/main" id="{E1A0B2A0-46DE-47BD-87FD-9804F3ED9E6D}"/>
              </a:ext>
            </a:extLst>
          </p:cNvPr>
          <p:cNvSpPr>
            <a:spLocks noChangeArrowheads="1"/>
          </p:cNvSpPr>
          <p:nvPr/>
        </p:nvSpPr>
        <p:spPr bwMode="auto">
          <a:xfrm>
            <a:off x="6699250" y="2922588"/>
            <a:ext cx="711200" cy="47466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rgbClr val="008000"/>
                </a:solidFill>
                <a:latin typeface="Arial" panose="020B0604020202020204" pitchFamily="34" charset="0"/>
              </a:rPr>
              <a:t>1</a:t>
            </a:r>
          </a:p>
        </p:txBody>
      </p:sp>
      <p:sp>
        <p:nvSpPr>
          <p:cNvPr id="128008" name="Rectangle 8">
            <a:extLst>
              <a:ext uri="{FF2B5EF4-FFF2-40B4-BE49-F238E27FC236}">
                <a16:creationId xmlns:a16="http://schemas.microsoft.com/office/drawing/2014/main" id="{E0095DD6-1E39-40A5-8E29-9CF0EB73E860}"/>
              </a:ext>
            </a:extLst>
          </p:cNvPr>
          <p:cNvSpPr>
            <a:spLocks noChangeArrowheads="1"/>
          </p:cNvSpPr>
          <p:nvPr/>
        </p:nvSpPr>
        <p:spPr bwMode="auto">
          <a:xfrm>
            <a:off x="4946650" y="3375025"/>
            <a:ext cx="1768475" cy="46355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a:solidFill>
                  <a:srgbClr val="008000"/>
                </a:solidFill>
                <a:latin typeface="Arial" panose="020B0604020202020204" pitchFamily="34" charset="0"/>
              </a:rPr>
              <a:t>Inicio de segmento</a:t>
            </a:r>
          </a:p>
        </p:txBody>
      </p:sp>
      <p:sp>
        <p:nvSpPr>
          <p:cNvPr id="128009" name="Rectangle 9">
            <a:extLst>
              <a:ext uri="{FF2B5EF4-FFF2-40B4-BE49-F238E27FC236}">
                <a16:creationId xmlns:a16="http://schemas.microsoft.com/office/drawing/2014/main" id="{8A205005-F4DD-47A5-BB80-C734CE778350}"/>
              </a:ext>
            </a:extLst>
          </p:cNvPr>
          <p:cNvSpPr>
            <a:spLocks noChangeArrowheads="1"/>
          </p:cNvSpPr>
          <p:nvPr/>
        </p:nvSpPr>
        <p:spPr bwMode="auto">
          <a:xfrm>
            <a:off x="4951413" y="3846513"/>
            <a:ext cx="1768475" cy="46355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a:solidFill>
                  <a:srgbClr val="FF6600"/>
                </a:solidFill>
                <a:latin typeface="Arial" panose="020B0604020202020204" pitchFamily="34" charset="0"/>
              </a:rPr>
              <a:t>Inicio de segmento</a:t>
            </a:r>
          </a:p>
        </p:txBody>
      </p:sp>
      <p:sp>
        <p:nvSpPr>
          <p:cNvPr id="128010" name="Rectangle 10">
            <a:extLst>
              <a:ext uri="{FF2B5EF4-FFF2-40B4-BE49-F238E27FC236}">
                <a16:creationId xmlns:a16="http://schemas.microsoft.com/office/drawing/2014/main" id="{3E9D2D83-B31E-433C-93CD-9F270A179748}"/>
              </a:ext>
            </a:extLst>
          </p:cNvPr>
          <p:cNvSpPr>
            <a:spLocks noChangeArrowheads="1"/>
          </p:cNvSpPr>
          <p:nvPr/>
        </p:nvSpPr>
        <p:spPr bwMode="auto">
          <a:xfrm>
            <a:off x="6707188" y="3367088"/>
            <a:ext cx="711200" cy="47466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rgbClr val="008000"/>
                </a:solidFill>
                <a:latin typeface="Arial" panose="020B0604020202020204" pitchFamily="34" charset="0"/>
              </a:rPr>
              <a:t>1</a:t>
            </a:r>
          </a:p>
        </p:txBody>
      </p:sp>
      <p:sp>
        <p:nvSpPr>
          <p:cNvPr id="128011" name="Rectangle 11">
            <a:extLst>
              <a:ext uri="{FF2B5EF4-FFF2-40B4-BE49-F238E27FC236}">
                <a16:creationId xmlns:a16="http://schemas.microsoft.com/office/drawing/2014/main" id="{050C68A4-8779-4403-A40B-57AE6A81F1FF}"/>
              </a:ext>
            </a:extLst>
          </p:cNvPr>
          <p:cNvSpPr>
            <a:spLocks noChangeArrowheads="1"/>
          </p:cNvSpPr>
          <p:nvPr/>
        </p:nvSpPr>
        <p:spPr bwMode="auto">
          <a:xfrm>
            <a:off x="6700838" y="3838575"/>
            <a:ext cx="711200" cy="474663"/>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rgbClr val="FF6600"/>
                </a:solidFill>
                <a:latin typeface="Arial" panose="020B0604020202020204" pitchFamily="34" charset="0"/>
              </a:rPr>
              <a:t>1</a:t>
            </a:r>
          </a:p>
        </p:txBody>
      </p:sp>
      <p:sp>
        <p:nvSpPr>
          <p:cNvPr id="128012" name="Rectangle 12">
            <a:extLst>
              <a:ext uri="{FF2B5EF4-FFF2-40B4-BE49-F238E27FC236}">
                <a16:creationId xmlns:a16="http://schemas.microsoft.com/office/drawing/2014/main" id="{5A084AD1-0F47-4B6F-8045-0023F814EF9D}"/>
              </a:ext>
            </a:extLst>
          </p:cNvPr>
          <p:cNvSpPr>
            <a:spLocks noChangeArrowheads="1"/>
          </p:cNvSpPr>
          <p:nvPr/>
        </p:nvSpPr>
        <p:spPr bwMode="auto">
          <a:xfrm>
            <a:off x="4946650" y="4289425"/>
            <a:ext cx="1768475" cy="46355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a:solidFill>
                  <a:srgbClr val="FF0000"/>
                </a:solidFill>
                <a:latin typeface="Arial" panose="020B0604020202020204" pitchFamily="34" charset="0"/>
              </a:rPr>
              <a:t>Segmento ilegal</a:t>
            </a:r>
          </a:p>
        </p:txBody>
      </p:sp>
      <p:sp>
        <p:nvSpPr>
          <p:cNvPr id="128013" name="Rectangle 13">
            <a:extLst>
              <a:ext uri="{FF2B5EF4-FFF2-40B4-BE49-F238E27FC236}">
                <a16:creationId xmlns:a16="http://schemas.microsoft.com/office/drawing/2014/main" id="{DEB2F754-5454-46E2-9507-DF5FC3F805E6}"/>
              </a:ext>
            </a:extLst>
          </p:cNvPr>
          <p:cNvSpPr>
            <a:spLocks noChangeArrowheads="1"/>
          </p:cNvSpPr>
          <p:nvPr/>
        </p:nvSpPr>
        <p:spPr bwMode="auto">
          <a:xfrm>
            <a:off x="4951413" y="4760913"/>
            <a:ext cx="1768475" cy="46355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200">
                <a:solidFill>
                  <a:srgbClr val="008000"/>
                </a:solidFill>
                <a:latin typeface="Arial" panose="020B0604020202020204" pitchFamily="34" charset="0"/>
              </a:rPr>
              <a:t>Inicio de segmento</a:t>
            </a:r>
          </a:p>
        </p:txBody>
      </p:sp>
      <p:sp>
        <p:nvSpPr>
          <p:cNvPr id="128014" name="Rectangle 14">
            <a:extLst>
              <a:ext uri="{FF2B5EF4-FFF2-40B4-BE49-F238E27FC236}">
                <a16:creationId xmlns:a16="http://schemas.microsoft.com/office/drawing/2014/main" id="{F0D23459-EE90-4E4C-880B-822892D9250F}"/>
              </a:ext>
            </a:extLst>
          </p:cNvPr>
          <p:cNvSpPr>
            <a:spLocks noChangeArrowheads="1"/>
          </p:cNvSpPr>
          <p:nvPr/>
        </p:nvSpPr>
        <p:spPr bwMode="auto">
          <a:xfrm>
            <a:off x="6707188" y="4281488"/>
            <a:ext cx="711200" cy="47466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rgbClr val="FF0000"/>
                </a:solidFill>
                <a:latin typeface="Arial" panose="020B0604020202020204" pitchFamily="34" charset="0"/>
              </a:rPr>
              <a:t>0</a:t>
            </a:r>
          </a:p>
        </p:txBody>
      </p:sp>
      <p:sp>
        <p:nvSpPr>
          <p:cNvPr id="128015" name="Rectangle 15">
            <a:extLst>
              <a:ext uri="{FF2B5EF4-FFF2-40B4-BE49-F238E27FC236}">
                <a16:creationId xmlns:a16="http://schemas.microsoft.com/office/drawing/2014/main" id="{7165A633-EF6B-465B-AD87-CECC70C9B5E6}"/>
              </a:ext>
            </a:extLst>
          </p:cNvPr>
          <p:cNvSpPr>
            <a:spLocks noChangeArrowheads="1"/>
          </p:cNvSpPr>
          <p:nvPr/>
        </p:nvSpPr>
        <p:spPr bwMode="auto">
          <a:xfrm>
            <a:off x="6700838" y="4752975"/>
            <a:ext cx="711200" cy="474663"/>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rgbClr val="008000"/>
                </a:solidFill>
                <a:latin typeface="Arial" panose="020B0604020202020204" pitchFamily="34" charset="0"/>
              </a:rPr>
              <a:t>1</a:t>
            </a:r>
          </a:p>
        </p:txBody>
      </p:sp>
      <p:sp>
        <p:nvSpPr>
          <p:cNvPr id="128016" name="Line 16">
            <a:extLst>
              <a:ext uri="{FF2B5EF4-FFF2-40B4-BE49-F238E27FC236}">
                <a16:creationId xmlns:a16="http://schemas.microsoft.com/office/drawing/2014/main" id="{4B2D0E77-5BB7-463E-B636-9D9CBBEB5565}"/>
              </a:ext>
            </a:extLst>
          </p:cNvPr>
          <p:cNvSpPr>
            <a:spLocks noChangeShapeType="1"/>
          </p:cNvSpPr>
          <p:nvPr/>
        </p:nvSpPr>
        <p:spPr bwMode="auto">
          <a:xfrm flipV="1">
            <a:off x="6702425" y="1900238"/>
            <a:ext cx="0" cy="641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28017" name="Text Box 17">
            <a:extLst>
              <a:ext uri="{FF2B5EF4-FFF2-40B4-BE49-F238E27FC236}">
                <a16:creationId xmlns:a16="http://schemas.microsoft.com/office/drawing/2014/main" id="{74745A09-8AF8-4425-86D4-E6853F20CD63}"/>
              </a:ext>
            </a:extLst>
          </p:cNvPr>
          <p:cNvSpPr txBox="1">
            <a:spLocks noChangeArrowheads="1"/>
          </p:cNvSpPr>
          <p:nvPr/>
        </p:nvSpPr>
        <p:spPr bwMode="auto">
          <a:xfrm>
            <a:off x="5089525" y="1928813"/>
            <a:ext cx="1225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800">
                <a:latin typeface="Arial" panose="020B0604020202020204" pitchFamily="34" charset="0"/>
              </a:rPr>
              <a:t>Segmento</a:t>
            </a:r>
          </a:p>
        </p:txBody>
      </p:sp>
      <p:sp>
        <p:nvSpPr>
          <p:cNvPr id="128018" name="Text Box 18">
            <a:extLst>
              <a:ext uri="{FF2B5EF4-FFF2-40B4-BE49-F238E27FC236}">
                <a16:creationId xmlns:a16="http://schemas.microsoft.com/office/drawing/2014/main" id="{6CB9DCAE-DDC0-4740-B6AF-D3E3DFDB440E}"/>
              </a:ext>
            </a:extLst>
          </p:cNvPr>
          <p:cNvSpPr txBox="1">
            <a:spLocks noChangeArrowheads="1"/>
          </p:cNvSpPr>
          <p:nvPr/>
        </p:nvSpPr>
        <p:spPr bwMode="auto">
          <a:xfrm>
            <a:off x="6777038" y="1757363"/>
            <a:ext cx="6699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000">
                <a:latin typeface="Arial" panose="020B0604020202020204" pitchFamily="34" charset="0"/>
              </a:rPr>
              <a:t>Bit Válido-Inválido</a:t>
            </a:r>
          </a:p>
        </p:txBody>
      </p:sp>
      <p:sp>
        <p:nvSpPr>
          <p:cNvPr id="128019" name="Rectangle 19">
            <a:extLst>
              <a:ext uri="{FF2B5EF4-FFF2-40B4-BE49-F238E27FC236}">
                <a16:creationId xmlns:a16="http://schemas.microsoft.com/office/drawing/2014/main" id="{7DC38081-2EB8-4A19-8B07-829DCF267347}"/>
              </a:ext>
            </a:extLst>
          </p:cNvPr>
          <p:cNvSpPr>
            <a:spLocks noChangeArrowheads="1"/>
          </p:cNvSpPr>
          <p:nvPr/>
        </p:nvSpPr>
        <p:spPr bwMode="auto">
          <a:xfrm>
            <a:off x="7419975" y="2452688"/>
            <a:ext cx="711200" cy="47466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rgbClr val="008000"/>
                </a:solidFill>
                <a:latin typeface="Arial" panose="020B0604020202020204" pitchFamily="34" charset="0"/>
              </a:rPr>
              <a:t>RW</a:t>
            </a:r>
          </a:p>
        </p:txBody>
      </p:sp>
      <p:sp>
        <p:nvSpPr>
          <p:cNvPr id="128020" name="Rectangle 20">
            <a:extLst>
              <a:ext uri="{FF2B5EF4-FFF2-40B4-BE49-F238E27FC236}">
                <a16:creationId xmlns:a16="http://schemas.microsoft.com/office/drawing/2014/main" id="{6697851A-A048-47EC-87DA-2B33EC148312}"/>
              </a:ext>
            </a:extLst>
          </p:cNvPr>
          <p:cNvSpPr>
            <a:spLocks noChangeArrowheads="1"/>
          </p:cNvSpPr>
          <p:nvPr/>
        </p:nvSpPr>
        <p:spPr bwMode="auto">
          <a:xfrm>
            <a:off x="7413625" y="2924175"/>
            <a:ext cx="711200" cy="474663"/>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rgbClr val="008000"/>
                </a:solidFill>
                <a:latin typeface="Arial" panose="020B0604020202020204" pitchFamily="34" charset="0"/>
              </a:rPr>
              <a:t>RW</a:t>
            </a:r>
          </a:p>
        </p:txBody>
      </p:sp>
      <p:sp>
        <p:nvSpPr>
          <p:cNvPr id="128021" name="Rectangle 21">
            <a:extLst>
              <a:ext uri="{FF2B5EF4-FFF2-40B4-BE49-F238E27FC236}">
                <a16:creationId xmlns:a16="http://schemas.microsoft.com/office/drawing/2014/main" id="{0DD8C5E7-A164-47CC-B34D-4B1C0A8D3612}"/>
              </a:ext>
            </a:extLst>
          </p:cNvPr>
          <p:cNvSpPr>
            <a:spLocks noChangeArrowheads="1"/>
          </p:cNvSpPr>
          <p:nvPr/>
        </p:nvSpPr>
        <p:spPr bwMode="auto">
          <a:xfrm>
            <a:off x="7421563" y="3368675"/>
            <a:ext cx="711200" cy="474663"/>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rgbClr val="008000"/>
                </a:solidFill>
                <a:latin typeface="Arial" panose="020B0604020202020204" pitchFamily="34" charset="0"/>
              </a:rPr>
              <a:t>1</a:t>
            </a:r>
          </a:p>
        </p:txBody>
      </p:sp>
      <p:sp>
        <p:nvSpPr>
          <p:cNvPr id="128022" name="Rectangle 22">
            <a:extLst>
              <a:ext uri="{FF2B5EF4-FFF2-40B4-BE49-F238E27FC236}">
                <a16:creationId xmlns:a16="http://schemas.microsoft.com/office/drawing/2014/main" id="{AD1A7E69-AA5A-4F70-B9BE-22EFCAD0F58F}"/>
              </a:ext>
            </a:extLst>
          </p:cNvPr>
          <p:cNvSpPr>
            <a:spLocks noChangeArrowheads="1"/>
          </p:cNvSpPr>
          <p:nvPr/>
        </p:nvSpPr>
        <p:spPr bwMode="auto">
          <a:xfrm>
            <a:off x="7415213" y="3840163"/>
            <a:ext cx="711200" cy="47466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rgbClr val="FF6600"/>
                </a:solidFill>
                <a:latin typeface="Arial" panose="020B0604020202020204" pitchFamily="34" charset="0"/>
              </a:rPr>
              <a:t>R</a:t>
            </a:r>
          </a:p>
        </p:txBody>
      </p:sp>
      <p:sp>
        <p:nvSpPr>
          <p:cNvPr id="128023" name="Rectangle 23">
            <a:extLst>
              <a:ext uri="{FF2B5EF4-FFF2-40B4-BE49-F238E27FC236}">
                <a16:creationId xmlns:a16="http://schemas.microsoft.com/office/drawing/2014/main" id="{38E993E9-F5BB-4102-A37B-BA64F3482182}"/>
              </a:ext>
            </a:extLst>
          </p:cNvPr>
          <p:cNvSpPr>
            <a:spLocks noChangeArrowheads="1"/>
          </p:cNvSpPr>
          <p:nvPr/>
        </p:nvSpPr>
        <p:spPr bwMode="auto">
          <a:xfrm>
            <a:off x="7421563" y="4283075"/>
            <a:ext cx="711200" cy="474663"/>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s-MX" altLang="es-MX" sz="1800">
              <a:solidFill>
                <a:srgbClr val="FF0000"/>
              </a:solidFill>
              <a:latin typeface="Arial" panose="020B0604020202020204" pitchFamily="34" charset="0"/>
            </a:endParaRPr>
          </a:p>
        </p:txBody>
      </p:sp>
      <p:sp>
        <p:nvSpPr>
          <p:cNvPr id="128024" name="Rectangle 24">
            <a:extLst>
              <a:ext uri="{FF2B5EF4-FFF2-40B4-BE49-F238E27FC236}">
                <a16:creationId xmlns:a16="http://schemas.microsoft.com/office/drawing/2014/main" id="{009A2572-1760-4DF4-9A8D-0DCA5CAB3FE0}"/>
              </a:ext>
            </a:extLst>
          </p:cNvPr>
          <p:cNvSpPr>
            <a:spLocks noChangeArrowheads="1"/>
          </p:cNvSpPr>
          <p:nvPr/>
        </p:nvSpPr>
        <p:spPr bwMode="auto">
          <a:xfrm>
            <a:off x="7415213" y="4754563"/>
            <a:ext cx="711200" cy="47466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solidFill>
                  <a:srgbClr val="008000"/>
                </a:solidFill>
                <a:latin typeface="Arial" panose="020B0604020202020204" pitchFamily="34" charset="0"/>
              </a:rPr>
              <a:t>RW</a:t>
            </a:r>
          </a:p>
        </p:txBody>
      </p:sp>
      <p:sp>
        <p:nvSpPr>
          <p:cNvPr id="128025" name="Text Box 25">
            <a:extLst>
              <a:ext uri="{FF2B5EF4-FFF2-40B4-BE49-F238E27FC236}">
                <a16:creationId xmlns:a16="http://schemas.microsoft.com/office/drawing/2014/main" id="{3795FD4E-7DCE-4D76-94D2-EB5725F1DBD5}"/>
              </a:ext>
            </a:extLst>
          </p:cNvPr>
          <p:cNvSpPr txBox="1">
            <a:spLocks noChangeArrowheads="1"/>
          </p:cNvSpPr>
          <p:nvPr/>
        </p:nvSpPr>
        <p:spPr bwMode="auto">
          <a:xfrm>
            <a:off x="7467600" y="1766888"/>
            <a:ext cx="8001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000">
                <a:latin typeface="Arial" panose="020B0604020202020204" pitchFamily="34" charset="0"/>
              </a:rPr>
              <a:t>Privilegios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0A7DD0E9-0B9C-4EAD-A994-C6E7BC4DA813}"/>
              </a:ext>
            </a:extLst>
          </p:cNvPr>
          <p:cNvSpPr>
            <a:spLocks noGrp="1" noChangeArrowheads="1"/>
          </p:cNvSpPr>
          <p:nvPr>
            <p:ph type="title"/>
          </p:nvPr>
        </p:nvSpPr>
        <p:spPr/>
        <p:txBody>
          <a:bodyPr/>
          <a:lstStyle/>
          <a:p>
            <a:r>
              <a:rPr lang="es-ES" altLang="es-MX"/>
              <a:t>Arquitectura de la segmentación</a:t>
            </a:r>
          </a:p>
        </p:txBody>
      </p:sp>
      <p:sp>
        <p:nvSpPr>
          <p:cNvPr id="130051" name="Rectangle 3">
            <a:extLst>
              <a:ext uri="{FF2B5EF4-FFF2-40B4-BE49-F238E27FC236}">
                <a16:creationId xmlns:a16="http://schemas.microsoft.com/office/drawing/2014/main" id="{B4CDA7A9-27E3-486E-BD6D-CC6543A67CA1}"/>
              </a:ext>
            </a:extLst>
          </p:cNvPr>
          <p:cNvSpPr>
            <a:spLocks noGrp="1" noChangeArrowheads="1"/>
          </p:cNvSpPr>
          <p:nvPr>
            <p:ph idx="1"/>
          </p:nvPr>
        </p:nvSpPr>
        <p:spPr/>
        <p:txBody>
          <a:bodyPr/>
          <a:lstStyle/>
          <a:p>
            <a:r>
              <a:rPr lang="es-ES" altLang="es-MX"/>
              <a:t>Bits de protección asociados a segmentos</a:t>
            </a:r>
          </a:p>
          <a:p>
            <a:pPr lvl="1"/>
            <a:r>
              <a:rPr lang="es-ES" altLang="es-MX"/>
              <a:t>La compartición de memoria ocurre al nivel de segmentación</a:t>
            </a:r>
          </a:p>
          <a:p>
            <a:endParaRPr lang="es-ES" altLang="es-MX"/>
          </a:p>
          <a:p>
            <a:r>
              <a:rPr lang="es-ES" altLang="es-MX"/>
              <a:t>Ya que los segmentos varían en longitud, la asignación de memoria es un problema de asignación dinámica</a:t>
            </a:r>
          </a:p>
        </p:txBody>
      </p:sp>
      <p:sp>
        <p:nvSpPr>
          <p:cNvPr id="130052" name="Marcador de fecha 1">
            <a:extLst>
              <a:ext uri="{FF2B5EF4-FFF2-40B4-BE49-F238E27FC236}">
                <a16:creationId xmlns:a16="http://schemas.microsoft.com/office/drawing/2014/main" id="{13EEB9B0-A304-471D-912B-9FB90E18E773}"/>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30053" name="Marcador de pie de página 2">
            <a:extLst>
              <a:ext uri="{FF2B5EF4-FFF2-40B4-BE49-F238E27FC236}">
                <a16:creationId xmlns:a16="http://schemas.microsoft.com/office/drawing/2014/main" id="{286B83C5-CF3A-43D2-8BE2-AEC147F4634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30054" name="Marcador de número de diapositiva 3">
            <a:extLst>
              <a:ext uri="{FF2B5EF4-FFF2-40B4-BE49-F238E27FC236}">
                <a16:creationId xmlns:a16="http://schemas.microsoft.com/office/drawing/2014/main" id="{3061F19E-660C-4945-8544-904690692F6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9A06D0A-5225-4035-B2ED-92C6CAE93C9B}" type="slidenum">
              <a:rPr lang="es-ES" altLang="es-MX">
                <a:solidFill>
                  <a:srgbClr val="7030A0"/>
                </a:solidFill>
                <a:latin typeface="Arial Narrow" panose="020B0606020202030204" pitchFamily="34" charset="0"/>
              </a:rPr>
              <a:pPr fontAlgn="base">
                <a:spcBef>
                  <a:spcPct val="0"/>
                </a:spcBef>
                <a:spcAft>
                  <a:spcPct val="0"/>
                </a:spcAft>
              </a:pPr>
              <a:t>62</a:t>
            </a:fld>
            <a:endParaRPr lang="es-ES" altLang="es-MX">
              <a:solidFill>
                <a:srgbClr val="7030A0"/>
              </a:solidFill>
              <a:latin typeface="Arial Narrow" panose="020B060602020203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6DD28BBB-2C15-4425-8E10-6539B7E79E51}"/>
              </a:ext>
            </a:extLst>
          </p:cNvPr>
          <p:cNvSpPr>
            <a:spLocks noGrp="1" noChangeArrowheads="1"/>
          </p:cNvSpPr>
          <p:nvPr>
            <p:ph type="title"/>
          </p:nvPr>
        </p:nvSpPr>
        <p:spPr/>
        <p:txBody>
          <a:bodyPr/>
          <a:lstStyle/>
          <a:p>
            <a:r>
              <a:rPr lang="es-ES" altLang="es-MX"/>
              <a:t>Comparticion de segmentos</a:t>
            </a:r>
          </a:p>
        </p:txBody>
      </p:sp>
      <p:sp>
        <p:nvSpPr>
          <p:cNvPr id="132164" name="Marcador de fecha 1">
            <a:extLst>
              <a:ext uri="{FF2B5EF4-FFF2-40B4-BE49-F238E27FC236}">
                <a16:creationId xmlns:a16="http://schemas.microsoft.com/office/drawing/2014/main" id="{71C5433E-02ED-4174-87BB-D33C28CD3059}"/>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32165" name="Marcador de pie de página 2">
            <a:extLst>
              <a:ext uri="{FF2B5EF4-FFF2-40B4-BE49-F238E27FC236}">
                <a16:creationId xmlns:a16="http://schemas.microsoft.com/office/drawing/2014/main" id="{322F0AB8-68F6-46BE-9EA8-583F05CDA51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32166" name="Marcador de número de diapositiva 3">
            <a:extLst>
              <a:ext uri="{FF2B5EF4-FFF2-40B4-BE49-F238E27FC236}">
                <a16:creationId xmlns:a16="http://schemas.microsoft.com/office/drawing/2014/main" id="{F1F5DDB6-C298-4497-AE06-A4FD02F1C56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BB520AB-0C04-4397-81F9-4B3BD5CB425E}" type="slidenum">
              <a:rPr lang="es-ES" altLang="es-MX" smtClean="0">
                <a:solidFill>
                  <a:srgbClr val="7030A0"/>
                </a:solidFill>
                <a:latin typeface="Arial Narrow" panose="020B0606020202030204" pitchFamily="34" charset="0"/>
              </a:rPr>
              <a:pPr fontAlgn="base">
                <a:spcBef>
                  <a:spcPct val="0"/>
                </a:spcBef>
                <a:spcAft>
                  <a:spcPct val="0"/>
                </a:spcAft>
              </a:pPr>
              <a:t>63</a:t>
            </a:fld>
            <a:endParaRPr lang="es-ES" altLang="es-MX">
              <a:solidFill>
                <a:srgbClr val="7030A0"/>
              </a:solidFill>
              <a:latin typeface="Arial Narrow" panose="020B0606020202030204" pitchFamily="34" charset="0"/>
            </a:endParaRPr>
          </a:p>
        </p:txBody>
      </p:sp>
      <p:sp>
        <p:nvSpPr>
          <p:cNvPr id="132099" name="Oval 6">
            <a:extLst>
              <a:ext uri="{FF2B5EF4-FFF2-40B4-BE49-F238E27FC236}">
                <a16:creationId xmlns:a16="http://schemas.microsoft.com/office/drawing/2014/main" id="{A513E620-2795-4144-B529-8CC31DC64802}"/>
              </a:ext>
            </a:extLst>
          </p:cNvPr>
          <p:cNvSpPr>
            <a:spLocks noChangeArrowheads="1"/>
          </p:cNvSpPr>
          <p:nvPr/>
        </p:nvSpPr>
        <p:spPr bwMode="auto">
          <a:xfrm>
            <a:off x="519113" y="1800225"/>
            <a:ext cx="2373312" cy="24114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32100" name="Rectangle 7">
            <a:extLst>
              <a:ext uri="{FF2B5EF4-FFF2-40B4-BE49-F238E27FC236}">
                <a16:creationId xmlns:a16="http://schemas.microsoft.com/office/drawing/2014/main" id="{55F5B823-92AB-48BD-9B88-959E0646E268}"/>
              </a:ext>
            </a:extLst>
          </p:cNvPr>
          <p:cNvSpPr>
            <a:spLocks noChangeArrowheads="1"/>
          </p:cNvSpPr>
          <p:nvPr/>
        </p:nvSpPr>
        <p:spPr bwMode="auto">
          <a:xfrm>
            <a:off x="917575" y="2090738"/>
            <a:ext cx="1100138" cy="701675"/>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editor</a:t>
            </a:r>
          </a:p>
        </p:txBody>
      </p:sp>
      <p:sp>
        <p:nvSpPr>
          <p:cNvPr id="132101" name="Rectangle 8">
            <a:extLst>
              <a:ext uri="{FF2B5EF4-FFF2-40B4-BE49-F238E27FC236}">
                <a16:creationId xmlns:a16="http://schemas.microsoft.com/office/drawing/2014/main" id="{98845D20-579B-42DA-8DB2-72BECE34A3A1}"/>
              </a:ext>
            </a:extLst>
          </p:cNvPr>
          <p:cNvSpPr>
            <a:spLocks noChangeArrowheads="1"/>
          </p:cNvSpPr>
          <p:nvPr/>
        </p:nvSpPr>
        <p:spPr bwMode="auto">
          <a:xfrm>
            <a:off x="1579563" y="3151188"/>
            <a:ext cx="1047750" cy="476250"/>
          </a:xfrm>
          <a:prstGeom prst="rect">
            <a:avLst/>
          </a:prstGeom>
          <a:solidFill>
            <a:schemeClr val="folHlink"/>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data1</a:t>
            </a:r>
          </a:p>
        </p:txBody>
      </p:sp>
      <p:sp>
        <p:nvSpPr>
          <p:cNvPr id="132102" name="Text Box 9">
            <a:extLst>
              <a:ext uri="{FF2B5EF4-FFF2-40B4-BE49-F238E27FC236}">
                <a16:creationId xmlns:a16="http://schemas.microsoft.com/office/drawing/2014/main" id="{D99914A6-7763-413B-AE65-CA3571E5AE6B}"/>
              </a:ext>
            </a:extLst>
          </p:cNvPr>
          <p:cNvSpPr txBox="1">
            <a:spLocks noChangeArrowheads="1"/>
          </p:cNvSpPr>
          <p:nvPr/>
        </p:nvSpPr>
        <p:spPr bwMode="auto">
          <a:xfrm>
            <a:off x="811213" y="2738438"/>
            <a:ext cx="1416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Segmento 0</a:t>
            </a:r>
          </a:p>
        </p:txBody>
      </p:sp>
      <p:sp>
        <p:nvSpPr>
          <p:cNvPr id="132103" name="Text Box 10">
            <a:extLst>
              <a:ext uri="{FF2B5EF4-FFF2-40B4-BE49-F238E27FC236}">
                <a16:creationId xmlns:a16="http://schemas.microsoft.com/office/drawing/2014/main" id="{C567A1A5-46F7-4D1A-94BB-D1A17803D96A}"/>
              </a:ext>
            </a:extLst>
          </p:cNvPr>
          <p:cNvSpPr txBox="1">
            <a:spLocks noChangeArrowheads="1"/>
          </p:cNvSpPr>
          <p:nvPr/>
        </p:nvSpPr>
        <p:spPr bwMode="auto">
          <a:xfrm>
            <a:off x="1173163" y="3578225"/>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Segmento 1</a:t>
            </a:r>
          </a:p>
        </p:txBody>
      </p:sp>
      <p:sp>
        <p:nvSpPr>
          <p:cNvPr id="132104" name="Oval 11">
            <a:extLst>
              <a:ext uri="{FF2B5EF4-FFF2-40B4-BE49-F238E27FC236}">
                <a16:creationId xmlns:a16="http://schemas.microsoft.com/office/drawing/2014/main" id="{4CAE8C3F-4831-4757-8327-B3B3468D65E4}"/>
              </a:ext>
            </a:extLst>
          </p:cNvPr>
          <p:cNvSpPr>
            <a:spLocks noChangeArrowheads="1"/>
          </p:cNvSpPr>
          <p:nvPr/>
        </p:nvSpPr>
        <p:spPr bwMode="auto">
          <a:xfrm>
            <a:off x="2095500" y="3990975"/>
            <a:ext cx="2373313" cy="24114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32105" name="Rectangle 12">
            <a:extLst>
              <a:ext uri="{FF2B5EF4-FFF2-40B4-BE49-F238E27FC236}">
                <a16:creationId xmlns:a16="http://schemas.microsoft.com/office/drawing/2014/main" id="{1C228FEF-098D-402F-B27C-1EF8866766EC}"/>
              </a:ext>
            </a:extLst>
          </p:cNvPr>
          <p:cNvSpPr>
            <a:spLocks noChangeArrowheads="1"/>
          </p:cNvSpPr>
          <p:nvPr/>
        </p:nvSpPr>
        <p:spPr bwMode="auto">
          <a:xfrm>
            <a:off x="2533650" y="4294188"/>
            <a:ext cx="1100138" cy="701675"/>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editor</a:t>
            </a:r>
          </a:p>
        </p:txBody>
      </p:sp>
      <p:sp>
        <p:nvSpPr>
          <p:cNvPr id="132106" name="Rectangle 13">
            <a:extLst>
              <a:ext uri="{FF2B5EF4-FFF2-40B4-BE49-F238E27FC236}">
                <a16:creationId xmlns:a16="http://schemas.microsoft.com/office/drawing/2014/main" id="{DF63686F-D188-42F3-896E-B223698F6E45}"/>
              </a:ext>
            </a:extLst>
          </p:cNvPr>
          <p:cNvSpPr>
            <a:spLocks noChangeArrowheads="1"/>
          </p:cNvSpPr>
          <p:nvPr/>
        </p:nvSpPr>
        <p:spPr bwMode="auto">
          <a:xfrm>
            <a:off x="3195638" y="5354638"/>
            <a:ext cx="1047750" cy="476250"/>
          </a:xfrm>
          <a:prstGeom prst="rect">
            <a:avLst/>
          </a:prstGeom>
          <a:solidFill>
            <a:srgbClr val="FF99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data2</a:t>
            </a:r>
          </a:p>
        </p:txBody>
      </p:sp>
      <p:sp>
        <p:nvSpPr>
          <p:cNvPr id="132107" name="Text Box 14">
            <a:extLst>
              <a:ext uri="{FF2B5EF4-FFF2-40B4-BE49-F238E27FC236}">
                <a16:creationId xmlns:a16="http://schemas.microsoft.com/office/drawing/2014/main" id="{5E1F7FED-652D-4DB3-A1B8-D083A1DB918D}"/>
              </a:ext>
            </a:extLst>
          </p:cNvPr>
          <p:cNvSpPr txBox="1">
            <a:spLocks noChangeArrowheads="1"/>
          </p:cNvSpPr>
          <p:nvPr/>
        </p:nvSpPr>
        <p:spPr bwMode="auto">
          <a:xfrm>
            <a:off x="2427288" y="4941888"/>
            <a:ext cx="1416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Segmento 0</a:t>
            </a:r>
          </a:p>
        </p:txBody>
      </p:sp>
      <p:sp>
        <p:nvSpPr>
          <p:cNvPr id="132108" name="Text Box 15">
            <a:extLst>
              <a:ext uri="{FF2B5EF4-FFF2-40B4-BE49-F238E27FC236}">
                <a16:creationId xmlns:a16="http://schemas.microsoft.com/office/drawing/2014/main" id="{15691B0C-ED47-4540-A517-552C70B9F90C}"/>
              </a:ext>
            </a:extLst>
          </p:cNvPr>
          <p:cNvSpPr txBox="1">
            <a:spLocks noChangeArrowheads="1"/>
          </p:cNvSpPr>
          <p:nvPr/>
        </p:nvSpPr>
        <p:spPr bwMode="auto">
          <a:xfrm>
            <a:off x="2789238" y="5781675"/>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Segmento 1</a:t>
            </a:r>
          </a:p>
        </p:txBody>
      </p:sp>
      <p:sp>
        <p:nvSpPr>
          <p:cNvPr id="132109" name="Rectangle 25">
            <a:extLst>
              <a:ext uri="{FF2B5EF4-FFF2-40B4-BE49-F238E27FC236}">
                <a16:creationId xmlns:a16="http://schemas.microsoft.com/office/drawing/2014/main" id="{C279CC00-B37D-42E7-B8EB-34B61972DD15}"/>
              </a:ext>
            </a:extLst>
          </p:cNvPr>
          <p:cNvSpPr>
            <a:spLocks noChangeArrowheads="1"/>
          </p:cNvSpPr>
          <p:nvPr/>
        </p:nvSpPr>
        <p:spPr bwMode="auto">
          <a:xfrm>
            <a:off x="4275138" y="2738438"/>
            <a:ext cx="677862" cy="3952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FontTx/>
              <a:buNone/>
            </a:pPr>
            <a:r>
              <a:rPr lang="es-ES" altLang="es-MX" sz="1400">
                <a:latin typeface="Arial" panose="020B0604020202020204" pitchFamily="34" charset="0"/>
              </a:rPr>
              <a:t>68348</a:t>
            </a:r>
          </a:p>
        </p:txBody>
      </p:sp>
      <p:sp>
        <p:nvSpPr>
          <p:cNvPr id="132110" name="Rectangle 24">
            <a:extLst>
              <a:ext uri="{FF2B5EF4-FFF2-40B4-BE49-F238E27FC236}">
                <a16:creationId xmlns:a16="http://schemas.microsoft.com/office/drawing/2014/main" id="{BF3FC75A-492E-4D00-9A20-912CA6C30CBA}"/>
              </a:ext>
            </a:extLst>
          </p:cNvPr>
          <p:cNvSpPr>
            <a:spLocks noChangeArrowheads="1"/>
          </p:cNvSpPr>
          <p:nvPr/>
        </p:nvSpPr>
        <p:spPr bwMode="auto">
          <a:xfrm>
            <a:off x="3573463" y="2738438"/>
            <a:ext cx="701675" cy="3952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FontTx/>
              <a:buNone/>
            </a:pPr>
            <a:r>
              <a:rPr lang="es-ES" altLang="es-MX" sz="1400">
                <a:latin typeface="Arial" panose="020B0604020202020204" pitchFamily="34" charset="0"/>
              </a:rPr>
              <a:t>4425</a:t>
            </a:r>
          </a:p>
        </p:txBody>
      </p:sp>
      <p:sp>
        <p:nvSpPr>
          <p:cNvPr id="132111" name="Rectangle 23">
            <a:extLst>
              <a:ext uri="{FF2B5EF4-FFF2-40B4-BE49-F238E27FC236}">
                <a16:creationId xmlns:a16="http://schemas.microsoft.com/office/drawing/2014/main" id="{CAAEE6B7-5AD3-4CF1-97CF-855CAFEC3D74}"/>
              </a:ext>
            </a:extLst>
          </p:cNvPr>
          <p:cNvSpPr>
            <a:spLocks noChangeArrowheads="1"/>
          </p:cNvSpPr>
          <p:nvPr/>
        </p:nvSpPr>
        <p:spPr bwMode="auto">
          <a:xfrm>
            <a:off x="2865438" y="2738438"/>
            <a:ext cx="7080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20000"/>
              </a:spcBef>
              <a:buFontTx/>
              <a:buNone/>
            </a:pPr>
            <a:r>
              <a:rPr lang="es-ES" altLang="es-MX" sz="1400">
                <a:latin typeface="Arial" panose="020B0604020202020204" pitchFamily="34" charset="0"/>
              </a:rPr>
              <a:t>1</a:t>
            </a:r>
          </a:p>
        </p:txBody>
      </p:sp>
      <p:sp>
        <p:nvSpPr>
          <p:cNvPr id="132112" name="Rectangle 22">
            <a:extLst>
              <a:ext uri="{FF2B5EF4-FFF2-40B4-BE49-F238E27FC236}">
                <a16:creationId xmlns:a16="http://schemas.microsoft.com/office/drawing/2014/main" id="{1A193A2D-5ED3-4E2D-8277-2F7ACD450027}"/>
              </a:ext>
            </a:extLst>
          </p:cNvPr>
          <p:cNvSpPr>
            <a:spLocks noChangeArrowheads="1"/>
          </p:cNvSpPr>
          <p:nvPr/>
        </p:nvSpPr>
        <p:spPr bwMode="auto">
          <a:xfrm>
            <a:off x="4275138" y="2343150"/>
            <a:ext cx="677862" cy="395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FontTx/>
              <a:buNone/>
            </a:pPr>
            <a:r>
              <a:rPr lang="es-ES" altLang="es-MX" sz="1400">
                <a:latin typeface="Arial" panose="020B0604020202020204" pitchFamily="34" charset="0"/>
              </a:rPr>
              <a:t>43062</a:t>
            </a:r>
          </a:p>
        </p:txBody>
      </p:sp>
      <p:sp>
        <p:nvSpPr>
          <p:cNvPr id="132113" name="Rectangle 21">
            <a:extLst>
              <a:ext uri="{FF2B5EF4-FFF2-40B4-BE49-F238E27FC236}">
                <a16:creationId xmlns:a16="http://schemas.microsoft.com/office/drawing/2014/main" id="{FD215FD9-C7C8-48D9-92D9-131C23374049}"/>
              </a:ext>
            </a:extLst>
          </p:cNvPr>
          <p:cNvSpPr>
            <a:spLocks noChangeArrowheads="1"/>
          </p:cNvSpPr>
          <p:nvPr/>
        </p:nvSpPr>
        <p:spPr bwMode="auto">
          <a:xfrm>
            <a:off x="3573463" y="2343150"/>
            <a:ext cx="701675" cy="395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FontTx/>
              <a:buNone/>
            </a:pPr>
            <a:r>
              <a:rPr lang="es-ES" altLang="es-MX" sz="1400">
                <a:latin typeface="Arial" panose="020B0604020202020204" pitchFamily="34" charset="0"/>
              </a:rPr>
              <a:t>25286</a:t>
            </a:r>
          </a:p>
        </p:txBody>
      </p:sp>
      <p:sp>
        <p:nvSpPr>
          <p:cNvPr id="132114" name="Rectangle 20">
            <a:extLst>
              <a:ext uri="{FF2B5EF4-FFF2-40B4-BE49-F238E27FC236}">
                <a16:creationId xmlns:a16="http://schemas.microsoft.com/office/drawing/2014/main" id="{0B5A2BCF-8D76-47B8-9FC1-FDD55B2DD210}"/>
              </a:ext>
            </a:extLst>
          </p:cNvPr>
          <p:cNvSpPr>
            <a:spLocks noChangeArrowheads="1"/>
          </p:cNvSpPr>
          <p:nvPr/>
        </p:nvSpPr>
        <p:spPr bwMode="auto">
          <a:xfrm>
            <a:off x="2865438" y="2343150"/>
            <a:ext cx="7080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20000"/>
              </a:spcBef>
              <a:buFontTx/>
              <a:buNone/>
            </a:pPr>
            <a:r>
              <a:rPr lang="es-ES" altLang="es-MX" sz="1400">
                <a:latin typeface="Arial" panose="020B0604020202020204" pitchFamily="34" charset="0"/>
              </a:rPr>
              <a:t>0</a:t>
            </a:r>
          </a:p>
        </p:txBody>
      </p:sp>
      <p:sp>
        <p:nvSpPr>
          <p:cNvPr id="132115" name="Rectangle 19">
            <a:extLst>
              <a:ext uri="{FF2B5EF4-FFF2-40B4-BE49-F238E27FC236}">
                <a16:creationId xmlns:a16="http://schemas.microsoft.com/office/drawing/2014/main" id="{2228F18D-DFBC-4131-89B1-2B2FF370D8F1}"/>
              </a:ext>
            </a:extLst>
          </p:cNvPr>
          <p:cNvSpPr>
            <a:spLocks noChangeArrowheads="1"/>
          </p:cNvSpPr>
          <p:nvPr/>
        </p:nvSpPr>
        <p:spPr bwMode="auto">
          <a:xfrm>
            <a:off x="4275138" y="1947863"/>
            <a:ext cx="677862" cy="3952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lang="es-ES" altLang="es-MX" sz="1400">
                <a:latin typeface="Arial" panose="020B0604020202020204" pitchFamily="34" charset="0"/>
              </a:rPr>
              <a:t>Base</a:t>
            </a:r>
          </a:p>
        </p:txBody>
      </p:sp>
      <p:sp>
        <p:nvSpPr>
          <p:cNvPr id="132116" name="Rectangle 18">
            <a:extLst>
              <a:ext uri="{FF2B5EF4-FFF2-40B4-BE49-F238E27FC236}">
                <a16:creationId xmlns:a16="http://schemas.microsoft.com/office/drawing/2014/main" id="{9244D0DD-0AEC-40AF-A614-D926FCC333F1}"/>
              </a:ext>
            </a:extLst>
          </p:cNvPr>
          <p:cNvSpPr>
            <a:spLocks noChangeArrowheads="1"/>
          </p:cNvSpPr>
          <p:nvPr/>
        </p:nvSpPr>
        <p:spPr bwMode="auto">
          <a:xfrm>
            <a:off x="3573463" y="1947863"/>
            <a:ext cx="701675" cy="3952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lang="es-ES" altLang="es-MX" sz="1400">
                <a:latin typeface="Arial" panose="020B0604020202020204" pitchFamily="34" charset="0"/>
              </a:rPr>
              <a:t>Límite</a:t>
            </a:r>
          </a:p>
        </p:txBody>
      </p:sp>
      <p:sp>
        <p:nvSpPr>
          <p:cNvPr id="132117" name="Rectangle 17">
            <a:extLst>
              <a:ext uri="{FF2B5EF4-FFF2-40B4-BE49-F238E27FC236}">
                <a16:creationId xmlns:a16="http://schemas.microsoft.com/office/drawing/2014/main" id="{E9A1A53D-78E2-43D1-99A2-FDDDD2CA1621}"/>
              </a:ext>
            </a:extLst>
          </p:cNvPr>
          <p:cNvSpPr>
            <a:spLocks noChangeArrowheads="1"/>
          </p:cNvSpPr>
          <p:nvPr/>
        </p:nvSpPr>
        <p:spPr bwMode="auto">
          <a:xfrm>
            <a:off x="2865438" y="1947863"/>
            <a:ext cx="7080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endParaRPr lang="es-ES" altLang="es-MX" sz="1400">
              <a:latin typeface="Arial" panose="020B0604020202020204" pitchFamily="34" charset="0"/>
            </a:endParaRPr>
          </a:p>
        </p:txBody>
      </p:sp>
      <p:sp>
        <p:nvSpPr>
          <p:cNvPr id="132118" name="Line 30">
            <a:extLst>
              <a:ext uri="{FF2B5EF4-FFF2-40B4-BE49-F238E27FC236}">
                <a16:creationId xmlns:a16="http://schemas.microsoft.com/office/drawing/2014/main" id="{D99C78DD-1740-4E17-89F8-A6BC1FACF3BA}"/>
              </a:ext>
            </a:extLst>
          </p:cNvPr>
          <p:cNvSpPr>
            <a:spLocks noChangeShapeType="1"/>
          </p:cNvSpPr>
          <p:nvPr/>
        </p:nvSpPr>
        <p:spPr bwMode="auto">
          <a:xfrm>
            <a:off x="2865438" y="1947863"/>
            <a:ext cx="0" cy="395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endParaRPr lang="es-MX"/>
          </a:p>
        </p:txBody>
      </p:sp>
      <p:sp>
        <p:nvSpPr>
          <p:cNvPr id="132119" name="Line 32">
            <a:extLst>
              <a:ext uri="{FF2B5EF4-FFF2-40B4-BE49-F238E27FC236}">
                <a16:creationId xmlns:a16="http://schemas.microsoft.com/office/drawing/2014/main" id="{E0E08CE6-8101-4102-85BF-6991C6A613D1}"/>
              </a:ext>
            </a:extLst>
          </p:cNvPr>
          <p:cNvSpPr>
            <a:spLocks noChangeShapeType="1"/>
          </p:cNvSpPr>
          <p:nvPr/>
        </p:nvSpPr>
        <p:spPr bwMode="auto">
          <a:xfrm>
            <a:off x="4275138" y="1947863"/>
            <a:ext cx="0" cy="1185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2120" name="Line 41">
            <a:extLst>
              <a:ext uri="{FF2B5EF4-FFF2-40B4-BE49-F238E27FC236}">
                <a16:creationId xmlns:a16="http://schemas.microsoft.com/office/drawing/2014/main" id="{42F5E6F6-A258-4D31-85D0-B0BE458291D1}"/>
              </a:ext>
            </a:extLst>
          </p:cNvPr>
          <p:cNvSpPr>
            <a:spLocks noChangeShapeType="1"/>
          </p:cNvSpPr>
          <p:nvPr/>
        </p:nvSpPr>
        <p:spPr bwMode="auto">
          <a:xfrm>
            <a:off x="2865438" y="2343150"/>
            <a:ext cx="0" cy="395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endParaRPr lang="es-MX"/>
          </a:p>
        </p:txBody>
      </p:sp>
      <p:sp>
        <p:nvSpPr>
          <p:cNvPr id="132121" name="Line 43">
            <a:extLst>
              <a:ext uri="{FF2B5EF4-FFF2-40B4-BE49-F238E27FC236}">
                <a16:creationId xmlns:a16="http://schemas.microsoft.com/office/drawing/2014/main" id="{2598722B-588E-49A0-993E-B85A68CFEF1F}"/>
              </a:ext>
            </a:extLst>
          </p:cNvPr>
          <p:cNvSpPr>
            <a:spLocks noChangeShapeType="1"/>
          </p:cNvSpPr>
          <p:nvPr/>
        </p:nvSpPr>
        <p:spPr bwMode="auto">
          <a:xfrm>
            <a:off x="3573463" y="2343150"/>
            <a:ext cx="13795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2122" name="Line 44">
            <a:extLst>
              <a:ext uri="{FF2B5EF4-FFF2-40B4-BE49-F238E27FC236}">
                <a16:creationId xmlns:a16="http://schemas.microsoft.com/office/drawing/2014/main" id="{D992D23A-691D-4633-8D79-70209BA430DB}"/>
              </a:ext>
            </a:extLst>
          </p:cNvPr>
          <p:cNvSpPr>
            <a:spLocks noChangeShapeType="1"/>
          </p:cNvSpPr>
          <p:nvPr/>
        </p:nvSpPr>
        <p:spPr bwMode="auto">
          <a:xfrm>
            <a:off x="2865438" y="2738438"/>
            <a:ext cx="0" cy="395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endParaRPr lang="es-MX"/>
          </a:p>
        </p:txBody>
      </p:sp>
      <p:sp>
        <p:nvSpPr>
          <p:cNvPr id="132123" name="Line 47">
            <a:extLst>
              <a:ext uri="{FF2B5EF4-FFF2-40B4-BE49-F238E27FC236}">
                <a16:creationId xmlns:a16="http://schemas.microsoft.com/office/drawing/2014/main" id="{2550336D-7FE9-44BC-810E-0596CF1C8632}"/>
              </a:ext>
            </a:extLst>
          </p:cNvPr>
          <p:cNvSpPr>
            <a:spLocks noChangeShapeType="1"/>
          </p:cNvSpPr>
          <p:nvPr/>
        </p:nvSpPr>
        <p:spPr bwMode="auto">
          <a:xfrm>
            <a:off x="3573463" y="2738438"/>
            <a:ext cx="13795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2124" name="Line 26">
            <a:extLst>
              <a:ext uri="{FF2B5EF4-FFF2-40B4-BE49-F238E27FC236}">
                <a16:creationId xmlns:a16="http://schemas.microsoft.com/office/drawing/2014/main" id="{4A95CB4A-8A60-4FFE-8CCC-EFCC377E5560}"/>
              </a:ext>
            </a:extLst>
          </p:cNvPr>
          <p:cNvSpPr>
            <a:spLocks noChangeShapeType="1"/>
          </p:cNvSpPr>
          <p:nvPr/>
        </p:nvSpPr>
        <p:spPr bwMode="auto">
          <a:xfrm>
            <a:off x="2865438" y="1947863"/>
            <a:ext cx="7080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endParaRPr lang="es-MX"/>
          </a:p>
        </p:txBody>
      </p:sp>
      <p:sp>
        <p:nvSpPr>
          <p:cNvPr id="132125" name="Line 40">
            <a:extLst>
              <a:ext uri="{FF2B5EF4-FFF2-40B4-BE49-F238E27FC236}">
                <a16:creationId xmlns:a16="http://schemas.microsoft.com/office/drawing/2014/main" id="{3AC81D79-B312-498A-80FE-9DB6174EE6D1}"/>
              </a:ext>
            </a:extLst>
          </p:cNvPr>
          <p:cNvSpPr>
            <a:spLocks noChangeShapeType="1"/>
          </p:cNvSpPr>
          <p:nvPr/>
        </p:nvSpPr>
        <p:spPr bwMode="auto">
          <a:xfrm>
            <a:off x="3573463" y="1947863"/>
            <a:ext cx="1379537"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2126" name="Line 31">
            <a:extLst>
              <a:ext uri="{FF2B5EF4-FFF2-40B4-BE49-F238E27FC236}">
                <a16:creationId xmlns:a16="http://schemas.microsoft.com/office/drawing/2014/main" id="{7035B67D-A443-47B8-9C3E-07EDDFE5C57A}"/>
              </a:ext>
            </a:extLst>
          </p:cNvPr>
          <p:cNvSpPr>
            <a:spLocks noChangeShapeType="1"/>
          </p:cNvSpPr>
          <p:nvPr/>
        </p:nvSpPr>
        <p:spPr bwMode="auto">
          <a:xfrm>
            <a:off x="3573463" y="1947863"/>
            <a:ext cx="0" cy="118586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2127" name="Line 33">
            <a:extLst>
              <a:ext uri="{FF2B5EF4-FFF2-40B4-BE49-F238E27FC236}">
                <a16:creationId xmlns:a16="http://schemas.microsoft.com/office/drawing/2014/main" id="{7D42EF2D-5FA0-4C1C-8B1E-892F376F6098}"/>
              </a:ext>
            </a:extLst>
          </p:cNvPr>
          <p:cNvSpPr>
            <a:spLocks noChangeShapeType="1"/>
          </p:cNvSpPr>
          <p:nvPr/>
        </p:nvSpPr>
        <p:spPr bwMode="auto">
          <a:xfrm>
            <a:off x="4953000" y="1947863"/>
            <a:ext cx="0" cy="118586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2128" name="Line 29">
            <a:extLst>
              <a:ext uri="{FF2B5EF4-FFF2-40B4-BE49-F238E27FC236}">
                <a16:creationId xmlns:a16="http://schemas.microsoft.com/office/drawing/2014/main" id="{B2099CD3-035D-4F1A-8F33-1E6CD412ECAC}"/>
              </a:ext>
            </a:extLst>
          </p:cNvPr>
          <p:cNvSpPr>
            <a:spLocks noChangeShapeType="1"/>
          </p:cNvSpPr>
          <p:nvPr/>
        </p:nvSpPr>
        <p:spPr bwMode="auto">
          <a:xfrm>
            <a:off x="2865438" y="3133725"/>
            <a:ext cx="7080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endParaRPr lang="es-MX"/>
          </a:p>
        </p:txBody>
      </p:sp>
      <p:sp>
        <p:nvSpPr>
          <p:cNvPr id="132129" name="Line 48">
            <a:extLst>
              <a:ext uri="{FF2B5EF4-FFF2-40B4-BE49-F238E27FC236}">
                <a16:creationId xmlns:a16="http://schemas.microsoft.com/office/drawing/2014/main" id="{52DC78E8-B8BB-425B-8417-56F148B7494C}"/>
              </a:ext>
            </a:extLst>
          </p:cNvPr>
          <p:cNvSpPr>
            <a:spLocks noChangeShapeType="1"/>
          </p:cNvSpPr>
          <p:nvPr/>
        </p:nvSpPr>
        <p:spPr bwMode="auto">
          <a:xfrm>
            <a:off x="3573463" y="3133725"/>
            <a:ext cx="1379537"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2130" name="Rectangle 171">
            <a:extLst>
              <a:ext uri="{FF2B5EF4-FFF2-40B4-BE49-F238E27FC236}">
                <a16:creationId xmlns:a16="http://schemas.microsoft.com/office/drawing/2014/main" id="{7E3934C5-E454-464D-A0F1-9030DE799259}"/>
              </a:ext>
            </a:extLst>
          </p:cNvPr>
          <p:cNvSpPr>
            <a:spLocks noChangeArrowheads="1"/>
          </p:cNvSpPr>
          <p:nvPr/>
        </p:nvSpPr>
        <p:spPr bwMode="auto">
          <a:xfrm>
            <a:off x="5715000" y="4960938"/>
            <a:ext cx="677863" cy="395287"/>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FontTx/>
              <a:buNone/>
            </a:pPr>
            <a:r>
              <a:rPr lang="es-ES" altLang="es-MX" sz="1400">
                <a:latin typeface="Arial" panose="020B0604020202020204" pitchFamily="34" charset="0"/>
              </a:rPr>
              <a:t>90003</a:t>
            </a:r>
          </a:p>
        </p:txBody>
      </p:sp>
      <p:sp>
        <p:nvSpPr>
          <p:cNvPr id="132131" name="Rectangle 172">
            <a:extLst>
              <a:ext uri="{FF2B5EF4-FFF2-40B4-BE49-F238E27FC236}">
                <a16:creationId xmlns:a16="http://schemas.microsoft.com/office/drawing/2014/main" id="{201C2261-5E75-4B7E-A74C-B31C3FE51C2E}"/>
              </a:ext>
            </a:extLst>
          </p:cNvPr>
          <p:cNvSpPr>
            <a:spLocks noChangeArrowheads="1"/>
          </p:cNvSpPr>
          <p:nvPr/>
        </p:nvSpPr>
        <p:spPr bwMode="auto">
          <a:xfrm>
            <a:off x="5013325" y="4960938"/>
            <a:ext cx="701675" cy="395287"/>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FontTx/>
              <a:buNone/>
            </a:pPr>
            <a:r>
              <a:rPr lang="es-ES" altLang="es-MX" sz="1400">
                <a:latin typeface="Arial" panose="020B0604020202020204" pitchFamily="34" charset="0"/>
              </a:rPr>
              <a:t>8850</a:t>
            </a:r>
          </a:p>
        </p:txBody>
      </p:sp>
      <p:sp>
        <p:nvSpPr>
          <p:cNvPr id="132132" name="Rectangle 173">
            <a:extLst>
              <a:ext uri="{FF2B5EF4-FFF2-40B4-BE49-F238E27FC236}">
                <a16:creationId xmlns:a16="http://schemas.microsoft.com/office/drawing/2014/main" id="{0E484929-6D1C-4768-A854-8AFCF8523D66}"/>
              </a:ext>
            </a:extLst>
          </p:cNvPr>
          <p:cNvSpPr>
            <a:spLocks noChangeArrowheads="1"/>
          </p:cNvSpPr>
          <p:nvPr/>
        </p:nvSpPr>
        <p:spPr bwMode="auto">
          <a:xfrm>
            <a:off x="4305300" y="4960938"/>
            <a:ext cx="7080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20000"/>
              </a:spcBef>
              <a:buFontTx/>
              <a:buNone/>
            </a:pPr>
            <a:r>
              <a:rPr lang="es-ES" altLang="es-MX" sz="1400">
                <a:latin typeface="Arial" panose="020B0604020202020204" pitchFamily="34" charset="0"/>
              </a:rPr>
              <a:t>1</a:t>
            </a:r>
          </a:p>
        </p:txBody>
      </p:sp>
      <p:sp>
        <p:nvSpPr>
          <p:cNvPr id="132133" name="Rectangle 174">
            <a:extLst>
              <a:ext uri="{FF2B5EF4-FFF2-40B4-BE49-F238E27FC236}">
                <a16:creationId xmlns:a16="http://schemas.microsoft.com/office/drawing/2014/main" id="{4E6B568C-E62A-4D22-9D48-C3589EADE5C5}"/>
              </a:ext>
            </a:extLst>
          </p:cNvPr>
          <p:cNvSpPr>
            <a:spLocks noChangeArrowheads="1"/>
          </p:cNvSpPr>
          <p:nvPr/>
        </p:nvSpPr>
        <p:spPr bwMode="auto">
          <a:xfrm>
            <a:off x="5715000" y="4565650"/>
            <a:ext cx="677863" cy="395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FontTx/>
              <a:buNone/>
            </a:pPr>
            <a:r>
              <a:rPr lang="es-ES" altLang="es-MX" sz="1400">
                <a:latin typeface="Arial" panose="020B0604020202020204" pitchFamily="34" charset="0"/>
              </a:rPr>
              <a:t>43062</a:t>
            </a:r>
          </a:p>
        </p:txBody>
      </p:sp>
      <p:sp>
        <p:nvSpPr>
          <p:cNvPr id="132134" name="Rectangle 175">
            <a:extLst>
              <a:ext uri="{FF2B5EF4-FFF2-40B4-BE49-F238E27FC236}">
                <a16:creationId xmlns:a16="http://schemas.microsoft.com/office/drawing/2014/main" id="{8B47D83D-A252-4663-B735-E8A999D6E068}"/>
              </a:ext>
            </a:extLst>
          </p:cNvPr>
          <p:cNvSpPr>
            <a:spLocks noChangeArrowheads="1"/>
          </p:cNvSpPr>
          <p:nvPr/>
        </p:nvSpPr>
        <p:spPr bwMode="auto">
          <a:xfrm>
            <a:off x="5013325" y="4565650"/>
            <a:ext cx="701675" cy="395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FontTx/>
              <a:buNone/>
            </a:pPr>
            <a:r>
              <a:rPr lang="es-ES" altLang="es-MX" sz="1400">
                <a:latin typeface="Arial" panose="020B0604020202020204" pitchFamily="34" charset="0"/>
              </a:rPr>
              <a:t>25286</a:t>
            </a:r>
          </a:p>
        </p:txBody>
      </p:sp>
      <p:sp>
        <p:nvSpPr>
          <p:cNvPr id="132135" name="Rectangle 176">
            <a:extLst>
              <a:ext uri="{FF2B5EF4-FFF2-40B4-BE49-F238E27FC236}">
                <a16:creationId xmlns:a16="http://schemas.microsoft.com/office/drawing/2014/main" id="{E4981742-85C1-4459-B377-D255BF57CBFC}"/>
              </a:ext>
            </a:extLst>
          </p:cNvPr>
          <p:cNvSpPr>
            <a:spLocks noChangeArrowheads="1"/>
          </p:cNvSpPr>
          <p:nvPr/>
        </p:nvSpPr>
        <p:spPr bwMode="auto">
          <a:xfrm>
            <a:off x="4305300" y="4565650"/>
            <a:ext cx="7080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20000"/>
              </a:spcBef>
              <a:buFontTx/>
              <a:buNone/>
            </a:pPr>
            <a:r>
              <a:rPr lang="es-ES" altLang="es-MX" sz="1400">
                <a:latin typeface="Arial" panose="020B0604020202020204" pitchFamily="34" charset="0"/>
              </a:rPr>
              <a:t>0</a:t>
            </a:r>
          </a:p>
        </p:txBody>
      </p:sp>
      <p:sp>
        <p:nvSpPr>
          <p:cNvPr id="132136" name="Rectangle 177">
            <a:extLst>
              <a:ext uri="{FF2B5EF4-FFF2-40B4-BE49-F238E27FC236}">
                <a16:creationId xmlns:a16="http://schemas.microsoft.com/office/drawing/2014/main" id="{85C49251-430C-44FF-861C-79D0D3D2B200}"/>
              </a:ext>
            </a:extLst>
          </p:cNvPr>
          <p:cNvSpPr>
            <a:spLocks noChangeArrowheads="1"/>
          </p:cNvSpPr>
          <p:nvPr/>
        </p:nvSpPr>
        <p:spPr bwMode="auto">
          <a:xfrm>
            <a:off x="5715000" y="4170363"/>
            <a:ext cx="677863" cy="3952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lang="es-ES" altLang="es-MX" sz="1400">
                <a:latin typeface="Arial" panose="020B0604020202020204" pitchFamily="34" charset="0"/>
              </a:rPr>
              <a:t>Base</a:t>
            </a:r>
          </a:p>
        </p:txBody>
      </p:sp>
      <p:sp>
        <p:nvSpPr>
          <p:cNvPr id="132137" name="Rectangle 178">
            <a:extLst>
              <a:ext uri="{FF2B5EF4-FFF2-40B4-BE49-F238E27FC236}">
                <a16:creationId xmlns:a16="http://schemas.microsoft.com/office/drawing/2014/main" id="{3DAA587C-736C-45E2-8588-C10FC05503D6}"/>
              </a:ext>
            </a:extLst>
          </p:cNvPr>
          <p:cNvSpPr>
            <a:spLocks noChangeArrowheads="1"/>
          </p:cNvSpPr>
          <p:nvPr/>
        </p:nvSpPr>
        <p:spPr bwMode="auto">
          <a:xfrm>
            <a:off x="5013325" y="4170363"/>
            <a:ext cx="701675" cy="3952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lang="es-ES" altLang="es-MX" sz="1400">
                <a:latin typeface="Arial" panose="020B0604020202020204" pitchFamily="34" charset="0"/>
              </a:rPr>
              <a:t>Límite</a:t>
            </a:r>
          </a:p>
        </p:txBody>
      </p:sp>
      <p:sp>
        <p:nvSpPr>
          <p:cNvPr id="132138" name="Rectangle 179">
            <a:extLst>
              <a:ext uri="{FF2B5EF4-FFF2-40B4-BE49-F238E27FC236}">
                <a16:creationId xmlns:a16="http://schemas.microsoft.com/office/drawing/2014/main" id="{DA527550-AB17-4D4D-92B2-90F203774BE7}"/>
              </a:ext>
            </a:extLst>
          </p:cNvPr>
          <p:cNvSpPr>
            <a:spLocks noChangeArrowheads="1"/>
          </p:cNvSpPr>
          <p:nvPr/>
        </p:nvSpPr>
        <p:spPr bwMode="auto">
          <a:xfrm>
            <a:off x="4305300" y="4170363"/>
            <a:ext cx="7080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endParaRPr lang="es-ES" altLang="es-MX" sz="1400">
              <a:latin typeface="Arial" panose="020B0604020202020204" pitchFamily="34" charset="0"/>
            </a:endParaRPr>
          </a:p>
        </p:txBody>
      </p:sp>
      <p:sp>
        <p:nvSpPr>
          <p:cNvPr id="132139" name="Line 180">
            <a:extLst>
              <a:ext uri="{FF2B5EF4-FFF2-40B4-BE49-F238E27FC236}">
                <a16:creationId xmlns:a16="http://schemas.microsoft.com/office/drawing/2014/main" id="{195BDD44-D17C-4F8D-88D6-E4D6593C60B1}"/>
              </a:ext>
            </a:extLst>
          </p:cNvPr>
          <p:cNvSpPr>
            <a:spLocks noChangeShapeType="1"/>
          </p:cNvSpPr>
          <p:nvPr/>
        </p:nvSpPr>
        <p:spPr bwMode="auto">
          <a:xfrm>
            <a:off x="4724400" y="4017963"/>
            <a:ext cx="0" cy="395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endParaRPr lang="es-MX"/>
          </a:p>
        </p:txBody>
      </p:sp>
      <p:sp>
        <p:nvSpPr>
          <p:cNvPr id="132140" name="Line 181">
            <a:extLst>
              <a:ext uri="{FF2B5EF4-FFF2-40B4-BE49-F238E27FC236}">
                <a16:creationId xmlns:a16="http://schemas.microsoft.com/office/drawing/2014/main" id="{E73E1618-65ED-480A-B378-8C4811100038}"/>
              </a:ext>
            </a:extLst>
          </p:cNvPr>
          <p:cNvSpPr>
            <a:spLocks noChangeShapeType="1"/>
          </p:cNvSpPr>
          <p:nvPr/>
        </p:nvSpPr>
        <p:spPr bwMode="auto">
          <a:xfrm>
            <a:off x="5715000" y="4170363"/>
            <a:ext cx="0" cy="1185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2141" name="Line 182">
            <a:extLst>
              <a:ext uri="{FF2B5EF4-FFF2-40B4-BE49-F238E27FC236}">
                <a16:creationId xmlns:a16="http://schemas.microsoft.com/office/drawing/2014/main" id="{1039A084-1EE2-4907-AAEE-3DDA5B773104}"/>
              </a:ext>
            </a:extLst>
          </p:cNvPr>
          <p:cNvSpPr>
            <a:spLocks noChangeShapeType="1"/>
          </p:cNvSpPr>
          <p:nvPr/>
        </p:nvSpPr>
        <p:spPr bwMode="auto">
          <a:xfrm>
            <a:off x="4724400" y="4413250"/>
            <a:ext cx="0" cy="395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endParaRPr lang="es-MX"/>
          </a:p>
        </p:txBody>
      </p:sp>
      <p:sp>
        <p:nvSpPr>
          <p:cNvPr id="132142" name="Line 183">
            <a:extLst>
              <a:ext uri="{FF2B5EF4-FFF2-40B4-BE49-F238E27FC236}">
                <a16:creationId xmlns:a16="http://schemas.microsoft.com/office/drawing/2014/main" id="{53512651-6D32-4976-A0DF-AAEF5BB47116}"/>
              </a:ext>
            </a:extLst>
          </p:cNvPr>
          <p:cNvSpPr>
            <a:spLocks noChangeShapeType="1"/>
          </p:cNvSpPr>
          <p:nvPr/>
        </p:nvSpPr>
        <p:spPr bwMode="auto">
          <a:xfrm>
            <a:off x="5013325" y="4565650"/>
            <a:ext cx="13795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2143" name="Line 184">
            <a:extLst>
              <a:ext uri="{FF2B5EF4-FFF2-40B4-BE49-F238E27FC236}">
                <a16:creationId xmlns:a16="http://schemas.microsoft.com/office/drawing/2014/main" id="{B030FA1E-6D4D-4113-B8F2-A1F998763F03}"/>
              </a:ext>
            </a:extLst>
          </p:cNvPr>
          <p:cNvSpPr>
            <a:spLocks noChangeShapeType="1"/>
          </p:cNvSpPr>
          <p:nvPr/>
        </p:nvSpPr>
        <p:spPr bwMode="auto">
          <a:xfrm>
            <a:off x="4724400" y="4808538"/>
            <a:ext cx="0" cy="395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endParaRPr lang="es-MX"/>
          </a:p>
        </p:txBody>
      </p:sp>
      <p:sp>
        <p:nvSpPr>
          <p:cNvPr id="132144" name="Line 185">
            <a:extLst>
              <a:ext uri="{FF2B5EF4-FFF2-40B4-BE49-F238E27FC236}">
                <a16:creationId xmlns:a16="http://schemas.microsoft.com/office/drawing/2014/main" id="{688A3125-5E18-4472-BF5B-24B56F95284B}"/>
              </a:ext>
            </a:extLst>
          </p:cNvPr>
          <p:cNvSpPr>
            <a:spLocks noChangeShapeType="1"/>
          </p:cNvSpPr>
          <p:nvPr/>
        </p:nvSpPr>
        <p:spPr bwMode="auto">
          <a:xfrm>
            <a:off x="5013325" y="4960938"/>
            <a:ext cx="13795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2145" name="Line 186">
            <a:extLst>
              <a:ext uri="{FF2B5EF4-FFF2-40B4-BE49-F238E27FC236}">
                <a16:creationId xmlns:a16="http://schemas.microsoft.com/office/drawing/2014/main" id="{0CB7F23C-9DB5-40AA-A1DD-3978AF913EDA}"/>
              </a:ext>
            </a:extLst>
          </p:cNvPr>
          <p:cNvSpPr>
            <a:spLocks noChangeShapeType="1"/>
          </p:cNvSpPr>
          <p:nvPr/>
        </p:nvSpPr>
        <p:spPr bwMode="auto">
          <a:xfrm>
            <a:off x="4305300" y="4170363"/>
            <a:ext cx="7080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endParaRPr lang="es-MX"/>
          </a:p>
        </p:txBody>
      </p:sp>
      <p:sp>
        <p:nvSpPr>
          <p:cNvPr id="132146" name="Line 187">
            <a:extLst>
              <a:ext uri="{FF2B5EF4-FFF2-40B4-BE49-F238E27FC236}">
                <a16:creationId xmlns:a16="http://schemas.microsoft.com/office/drawing/2014/main" id="{EB5864E0-8784-4911-9B44-140CBB6AF768}"/>
              </a:ext>
            </a:extLst>
          </p:cNvPr>
          <p:cNvSpPr>
            <a:spLocks noChangeShapeType="1"/>
          </p:cNvSpPr>
          <p:nvPr/>
        </p:nvSpPr>
        <p:spPr bwMode="auto">
          <a:xfrm>
            <a:off x="5013325" y="4170363"/>
            <a:ext cx="137953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2147" name="Line 188">
            <a:extLst>
              <a:ext uri="{FF2B5EF4-FFF2-40B4-BE49-F238E27FC236}">
                <a16:creationId xmlns:a16="http://schemas.microsoft.com/office/drawing/2014/main" id="{3D7651AD-8197-4B05-8D93-74094EE89685}"/>
              </a:ext>
            </a:extLst>
          </p:cNvPr>
          <p:cNvSpPr>
            <a:spLocks noChangeShapeType="1"/>
          </p:cNvSpPr>
          <p:nvPr/>
        </p:nvSpPr>
        <p:spPr bwMode="auto">
          <a:xfrm>
            <a:off x="5013325" y="4170363"/>
            <a:ext cx="0" cy="118586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2148" name="Line 189">
            <a:extLst>
              <a:ext uri="{FF2B5EF4-FFF2-40B4-BE49-F238E27FC236}">
                <a16:creationId xmlns:a16="http://schemas.microsoft.com/office/drawing/2014/main" id="{B2C4538E-30E7-4040-ADD9-704016EFAC1E}"/>
              </a:ext>
            </a:extLst>
          </p:cNvPr>
          <p:cNvSpPr>
            <a:spLocks noChangeShapeType="1"/>
          </p:cNvSpPr>
          <p:nvPr/>
        </p:nvSpPr>
        <p:spPr bwMode="auto">
          <a:xfrm>
            <a:off x="6392863" y="4170363"/>
            <a:ext cx="0" cy="118586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2149" name="Line 190">
            <a:extLst>
              <a:ext uri="{FF2B5EF4-FFF2-40B4-BE49-F238E27FC236}">
                <a16:creationId xmlns:a16="http://schemas.microsoft.com/office/drawing/2014/main" id="{9E6CF3DB-646B-4EA7-B73D-E2DF2D718AFD}"/>
              </a:ext>
            </a:extLst>
          </p:cNvPr>
          <p:cNvSpPr>
            <a:spLocks noChangeShapeType="1"/>
          </p:cNvSpPr>
          <p:nvPr/>
        </p:nvSpPr>
        <p:spPr bwMode="auto">
          <a:xfrm>
            <a:off x="4305300" y="5356225"/>
            <a:ext cx="7080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endParaRPr lang="es-MX"/>
          </a:p>
        </p:txBody>
      </p:sp>
      <p:sp>
        <p:nvSpPr>
          <p:cNvPr id="132150" name="Line 191">
            <a:extLst>
              <a:ext uri="{FF2B5EF4-FFF2-40B4-BE49-F238E27FC236}">
                <a16:creationId xmlns:a16="http://schemas.microsoft.com/office/drawing/2014/main" id="{1886653C-5B67-4816-997F-7F3E2CC65BBF}"/>
              </a:ext>
            </a:extLst>
          </p:cNvPr>
          <p:cNvSpPr>
            <a:spLocks noChangeShapeType="1"/>
          </p:cNvSpPr>
          <p:nvPr/>
        </p:nvSpPr>
        <p:spPr bwMode="auto">
          <a:xfrm>
            <a:off x="5013325" y="5356225"/>
            <a:ext cx="137953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2151" name="Text Box 192">
            <a:extLst>
              <a:ext uri="{FF2B5EF4-FFF2-40B4-BE49-F238E27FC236}">
                <a16:creationId xmlns:a16="http://schemas.microsoft.com/office/drawing/2014/main" id="{70551061-5DED-4FC3-8D5E-3FE407668552}"/>
              </a:ext>
            </a:extLst>
          </p:cNvPr>
          <p:cNvSpPr txBox="1">
            <a:spLocks noChangeArrowheads="1"/>
          </p:cNvSpPr>
          <p:nvPr/>
        </p:nvSpPr>
        <p:spPr bwMode="auto">
          <a:xfrm>
            <a:off x="3227388" y="3140075"/>
            <a:ext cx="218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600">
                <a:latin typeface="Arial" panose="020B0604020202020204" pitchFamily="34" charset="0"/>
              </a:rPr>
              <a:t>Tabla de segmentos para el proceso P</a:t>
            </a:r>
            <a:r>
              <a:rPr lang="es-ES" altLang="es-MX" sz="1600" baseline="-25000">
                <a:latin typeface="Arial" panose="020B0604020202020204" pitchFamily="34" charset="0"/>
              </a:rPr>
              <a:t>1</a:t>
            </a:r>
          </a:p>
        </p:txBody>
      </p:sp>
      <p:sp>
        <p:nvSpPr>
          <p:cNvPr id="132152" name="Text Box 193">
            <a:extLst>
              <a:ext uri="{FF2B5EF4-FFF2-40B4-BE49-F238E27FC236}">
                <a16:creationId xmlns:a16="http://schemas.microsoft.com/office/drawing/2014/main" id="{C82A3CB4-C77F-46D1-85D2-6EDAB663DBB4}"/>
              </a:ext>
            </a:extLst>
          </p:cNvPr>
          <p:cNvSpPr txBox="1">
            <a:spLocks noChangeArrowheads="1"/>
          </p:cNvSpPr>
          <p:nvPr/>
        </p:nvSpPr>
        <p:spPr bwMode="auto">
          <a:xfrm>
            <a:off x="4687888" y="5354638"/>
            <a:ext cx="218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600">
                <a:latin typeface="Arial" panose="020B0604020202020204" pitchFamily="34" charset="0"/>
              </a:rPr>
              <a:t>Tabla de segmentos para el proceso P</a:t>
            </a:r>
            <a:r>
              <a:rPr lang="es-ES" altLang="es-MX" sz="1600" baseline="-25000">
                <a:latin typeface="Arial" panose="020B0604020202020204" pitchFamily="34" charset="0"/>
              </a:rPr>
              <a:t>2</a:t>
            </a:r>
          </a:p>
        </p:txBody>
      </p:sp>
      <p:sp>
        <p:nvSpPr>
          <p:cNvPr id="132153" name="Rectangle 194">
            <a:extLst>
              <a:ext uri="{FF2B5EF4-FFF2-40B4-BE49-F238E27FC236}">
                <a16:creationId xmlns:a16="http://schemas.microsoft.com/office/drawing/2014/main" id="{8108C10D-B82D-4274-AB62-7DB8196A31DC}"/>
              </a:ext>
            </a:extLst>
          </p:cNvPr>
          <p:cNvSpPr>
            <a:spLocks noChangeArrowheads="1"/>
          </p:cNvSpPr>
          <p:nvPr/>
        </p:nvSpPr>
        <p:spPr bwMode="auto">
          <a:xfrm>
            <a:off x="7373938" y="4860925"/>
            <a:ext cx="1343025" cy="38735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32154" name="Rectangle 195">
            <a:extLst>
              <a:ext uri="{FF2B5EF4-FFF2-40B4-BE49-F238E27FC236}">
                <a16:creationId xmlns:a16="http://schemas.microsoft.com/office/drawing/2014/main" id="{C12A2B86-C616-49FA-8B93-428B0FAA1657}"/>
              </a:ext>
            </a:extLst>
          </p:cNvPr>
          <p:cNvSpPr>
            <a:spLocks noChangeArrowheads="1"/>
          </p:cNvSpPr>
          <p:nvPr/>
        </p:nvSpPr>
        <p:spPr bwMode="auto">
          <a:xfrm>
            <a:off x="7369175" y="4438650"/>
            <a:ext cx="1343025" cy="415925"/>
          </a:xfrm>
          <a:prstGeom prst="rect">
            <a:avLst/>
          </a:prstGeom>
          <a:solidFill>
            <a:srgbClr val="FF99CC"/>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data2</a:t>
            </a:r>
          </a:p>
        </p:txBody>
      </p:sp>
      <p:sp>
        <p:nvSpPr>
          <p:cNvPr id="132155" name="Rectangle 196">
            <a:extLst>
              <a:ext uri="{FF2B5EF4-FFF2-40B4-BE49-F238E27FC236}">
                <a16:creationId xmlns:a16="http://schemas.microsoft.com/office/drawing/2014/main" id="{820304E6-E616-4010-B3B0-6EF7DACAEBDB}"/>
              </a:ext>
            </a:extLst>
          </p:cNvPr>
          <p:cNvSpPr>
            <a:spLocks noChangeArrowheads="1"/>
          </p:cNvSpPr>
          <p:nvPr/>
        </p:nvSpPr>
        <p:spPr bwMode="auto">
          <a:xfrm>
            <a:off x="7367588" y="3733800"/>
            <a:ext cx="1343025" cy="69215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32156" name="Rectangle 197">
            <a:extLst>
              <a:ext uri="{FF2B5EF4-FFF2-40B4-BE49-F238E27FC236}">
                <a16:creationId xmlns:a16="http://schemas.microsoft.com/office/drawing/2014/main" id="{C0317ACD-C0DE-4B30-BDB9-5E5F1ABA498C}"/>
              </a:ext>
            </a:extLst>
          </p:cNvPr>
          <p:cNvSpPr>
            <a:spLocks noChangeArrowheads="1"/>
          </p:cNvSpPr>
          <p:nvPr/>
        </p:nvSpPr>
        <p:spPr bwMode="auto">
          <a:xfrm>
            <a:off x="7369175" y="3509963"/>
            <a:ext cx="1343025" cy="207962"/>
          </a:xfrm>
          <a:prstGeom prst="rect">
            <a:avLst/>
          </a:prstGeom>
          <a:solidFill>
            <a:schemeClr val="folHlink"/>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data1</a:t>
            </a:r>
          </a:p>
        </p:txBody>
      </p:sp>
      <p:sp>
        <p:nvSpPr>
          <p:cNvPr id="132157" name="Rectangle 198">
            <a:extLst>
              <a:ext uri="{FF2B5EF4-FFF2-40B4-BE49-F238E27FC236}">
                <a16:creationId xmlns:a16="http://schemas.microsoft.com/office/drawing/2014/main" id="{A5F5D829-0228-4BB1-86E2-989C60C317F2}"/>
              </a:ext>
            </a:extLst>
          </p:cNvPr>
          <p:cNvSpPr>
            <a:spLocks noChangeArrowheads="1"/>
          </p:cNvSpPr>
          <p:nvPr/>
        </p:nvSpPr>
        <p:spPr bwMode="auto">
          <a:xfrm>
            <a:off x="7370763" y="2698750"/>
            <a:ext cx="1343025" cy="803275"/>
          </a:xfrm>
          <a:prstGeom prst="rect">
            <a:avLst/>
          </a:prstGeom>
          <a:solidFill>
            <a:srgbClr val="FFFF00"/>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editor</a:t>
            </a:r>
          </a:p>
        </p:txBody>
      </p:sp>
      <p:sp>
        <p:nvSpPr>
          <p:cNvPr id="132158" name="Rectangle 199">
            <a:extLst>
              <a:ext uri="{FF2B5EF4-FFF2-40B4-BE49-F238E27FC236}">
                <a16:creationId xmlns:a16="http://schemas.microsoft.com/office/drawing/2014/main" id="{AF672008-90B9-4D6D-926B-E3303A6862CD}"/>
              </a:ext>
            </a:extLst>
          </p:cNvPr>
          <p:cNvSpPr>
            <a:spLocks noChangeArrowheads="1"/>
          </p:cNvSpPr>
          <p:nvPr/>
        </p:nvSpPr>
        <p:spPr bwMode="auto">
          <a:xfrm>
            <a:off x="7369175" y="2208213"/>
            <a:ext cx="1343025" cy="484187"/>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32159" name="Text Box 201">
            <a:extLst>
              <a:ext uri="{FF2B5EF4-FFF2-40B4-BE49-F238E27FC236}">
                <a16:creationId xmlns:a16="http://schemas.microsoft.com/office/drawing/2014/main" id="{9FDB2C4F-939D-4F76-9A08-1EC05CF90E21}"/>
              </a:ext>
            </a:extLst>
          </p:cNvPr>
          <p:cNvSpPr txBox="1">
            <a:spLocks noChangeArrowheads="1"/>
          </p:cNvSpPr>
          <p:nvPr/>
        </p:nvSpPr>
        <p:spPr bwMode="auto">
          <a:xfrm>
            <a:off x="6521450" y="466725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98553</a:t>
            </a:r>
          </a:p>
        </p:txBody>
      </p:sp>
      <p:sp>
        <p:nvSpPr>
          <p:cNvPr id="132160" name="Text Box 202">
            <a:extLst>
              <a:ext uri="{FF2B5EF4-FFF2-40B4-BE49-F238E27FC236}">
                <a16:creationId xmlns:a16="http://schemas.microsoft.com/office/drawing/2014/main" id="{2456589B-74C3-460D-8CA3-E6BF8B04F92B}"/>
              </a:ext>
            </a:extLst>
          </p:cNvPr>
          <p:cNvSpPr txBox="1">
            <a:spLocks noChangeArrowheads="1"/>
          </p:cNvSpPr>
          <p:nvPr/>
        </p:nvSpPr>
        <p:spPr bwMode="auto">
          <a:xfrm>
            <a:off x="6550025" y="4252913"/>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90003</a:t>
            </a:r>
          </a:p>
        </p:txBody>
      </p:sp>
      <p:sp>
        <p:nvSpPr>
          <p:cNvPr id="132161" name="Text Box 203">
            <a:extLst>
              <a:ext uri="{FF2B5EF4-FFF2-40B4-BE49-F238E27FC236}">
                <a16:creationId xmlns:a16="http://schemas.microsoft.com/office/drawing/2014/main" id="{488F1761-A5EB-4F31-A120-354CDA470064}"/>
              </a:ext>
            </a:extLst>
          </p:cNvPr>
          <p:cNvSpPr txBox="1">
            <a:spLocks noChangeArrowheads="1"/>
          </p:cNvSpPr>
          <p:nvPr/>
        </p:nvSpPr>
        <p:spPr bwMode="auto">
          <a:xfrm>
            <a:off x="6550025" y="3546475"/>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72773</a:t>
            </a:r>
          </a:p>
        </p:txBody>
      </p:sp>
      <p:sp>
        <p:nvSpPr>
          <p:cNvPr id="132162" name="Text Box 204">
            <a:extLst>
              <a:ext uri="{FF2B5EF4-FFF2-40B4-BE49-F238E27FC236}">
                <a16:creationId xmlns:a16="http://schemas.microsoft.com/office/drawing/2014/main" id="{F723CE12-38A2-45EB-8E79-235B2AEF185B}"/>
              </a:ext>
            </a:extLst>
          </p:cNvPr>
          <p:cNvSpPr txBox="1">
            <a:spLocks noChangeArrowheads="1"/>
          </p:cNvSpPr>
          <p:nvPr/>
        </p:nvSpPr>
        <p:spPr bwMode="auto">
          <a:xfrm>
            <a:off x="6577013" y="328295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68348</a:t>
            </a:r>
          </a:p>
        </p:txBody>
      </p:sp>
      <p:sp>
        <p:nvSpPr>
          <p:cNvPr id="132163" name="Text Box 205">
            <a:extLst>
              <a:ext uri="{FF2B5EF4-FFF2-40B4-BE49-F238E27FC236}">
                <a16:creationId xmlns:a16="http://schemas.microsoft.com/office/drawing/2014/main" id="{96378283-925B-4731-95F3-ABB95BA98047}"/>
              </a:ext>
            </a:extLst>
          </p:cNvPr>
          <p:cNvSpPr txBox="1">
            <a:spLocks noChangeArrowheads="1"/>
          </p:cNvSpPr>
          <p:nvPr/>
        </p:nvSpPr>
        <p:spPr bwMode="auto">
          <a:xfrm>
            <a:off x="6535738" y="2595563"/>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43062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4">
            <a:extLst>
              <a:ext uri="{FF2B5EF4-FFF2-40B4-BE49-F238E27FC236}">
                <a16:creationId xmlns:a16="http://schemas.microsoft.com/office/drawing/2014/main" id="{19E5F993-B70C-4FA6-9662-B5D934174549}"/>
              </a:ext>
            </a:extLst>
          </p:cNvPr>
          <p:cNvSpPr>
            <a:spLocks noGrp="1" noChangeArrowheads="1"/>
          </p:cNvSpPr>
          <p:nvPr>
            <p:ph type="title"/>
          </p:nvPr>
        </p:nvSpPr>
        <p:spPr/>
        <p:txBody>
          <a:bodyPr/>
          <a:lstStyle/>
          <a:p>
            <a:r>
              <a:rPr lang="es-ES" altLang="es-MX"/>
              <a:t>Segmentación con paginación - MULTICS</a:t>
            </a:r>
          </a:p>
        </p:txBody>
      </p:sp>
      <p:sp>
        <p:nvSpPr>
          <p:cNvPr id="134147" name="Rectangle 5">
            <a:extLst>
              <a:ext uri="{FF2B5EF4-FFF2-40B4-BE49-F238E27FC236}">
                <a16:creationId xmlns:a16="http://schemas.microsoft.com/office/drawing/2014/main" id="{71C9742E-EA18-4F20-9189-BE2333C88F08}"/>
              </a:ext>
            </a:extLst>
          </p:cNvPr>
          <p:cNvSpPr>
            <a:spLocks noGrp="1" noChangeArrowheads="1"/>
          </p:cNvSpPr>
          <p:nvPr>
            <p:ph idx="1"/>
          </p:nvPr>
        </p:nvSpPr>
        <p:spPr/>
        <p:txBody>
          <a:bodyPr/>
          <a:lstStyle/>
          <a:p>
            <a:r>
              <a:rPr lang="es-ES" altLang="es-MX"/>
              <a:t>El sistema MULTICS resuelve los problemas de fragmentación externa y tiempos de búsqueda largos paginando los segmentos</a:t>
            </a:r>
          </a:p>
          <a:p>
            <a:r>
              <a:rPr lang="es-ES" altLang="es-MX"/>
              <a:t>La solución difiere de los sistemas de segmentación pura en que las entradas de la tabla de segmentos no contienen la dirección base del segmento, contienen la dirección base para cada tabla de páginas para ese segmento.</a:t>
            </a:r>
          </a:p>
        </p:txBody>
      </p:sp>
      <p:sp>
        <p:nvSpPr>
          <p:cNvPr id="134148" name="Marcador de fecha 1">
            <a:extLst>
              <a:ext uri="{FF2B5EF4-FFF2-40B4-BE49-F238E27FC236}">
                <a16:creationId xmlns:a16="http://schemas.microsoft.com/office/drawing/2014/main" id="{676D47DC-FE2A-4742-8CC1-2A99F538423C}"/>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34149" name="Marcador de pie de página 2">
            <a:extLst>
              <a:ext uri="{FF2B5EF4-FFF2-40B4-BE49-F238E27FC236}">
                <a16:creationId xmlns:a16="http://schemas.microsoft.com/office/drawing/2014/main" id="{397DDA11-F524-47D4-802D-848AA2C837B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34150" name="Marcador de número de diapositiva 3">
            <a:extLst>
              <a:ext uri="{FF2B5EF4-FFF2-40B4-BE49-F238E27FC236}">
                <a16:creationId xmlns:a16="http://schemas.microsoft.com/office/drawing/2014/main" id="{93D6EE37-F195-456D-8560-4C044DF9BE4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2355278-8004-46B1-8097-216DB39F68C0}" type="slidenum">
              <a:rPr lang="es-ES" altLang="es-MX">
                <a:solidFill>
                  <a:srgbClr val="7030A0"/>
                </a:solidFill>
                <a:latin typeface="Arial Narrow" panose="020B0606020202030204" pitchFamily="34" charset="0"/>
              </a:rPr>
              <a:pPr fontAlgn="base">
                <a:spcBef>
                  <a:spcPct val="0"/>
                </a:spcBef>
                <a:spcAft>
                  <a:spcPct val="0"/>
                </a:spcAft>
              </a:pPr>
              <a:t>64</a:t>
            </a:fld>
            <a:endParaRPr lang="es-ES" altLang="es-MX">
              <a:solidFill>
                <a:srgbClr val="7030A0"/>
              </a:solidFill>
              <a:latin typeface="Arial Narrow" panose="020B060602020203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65158CEA-D3B3-4B0D-9FDD-F00B2747AEA7}"/>
              </a:ext>
            </a:extLst>
          </p:cNvPr>
          <p:cNvSpPr>
            <a:spLocks noGrp="1" noChangeArrowheads="1"/>
          </p:cNvSpPr>
          <p:nvPr>
            <p:ph type="title"/>
          </p:nvPr>
        </p:nvSpPr>
        <p:spPr/>
        <p:txBody>
          <a:bodyPr/>
          <a:lstStyle/>
          <a:p>
            <a:r>
              <a:rPr lang="es-ES" altLang="es-MX"/>
              <a:t>Esquema de traducción de direcciones de MULTICS</a:t>
            </a:r>
          </a:p>
        </p:txBody>
      </p:sp>
      <p:sp>
        <p:nvSpPr>
          <p:cNvPr id="136195" name="Marcador de fecha 1">
            <a:extLst>
              <a:ext uri="{FF2B5EF4-FFF2-40B4-BE49-F238E27FC236}">
                <a16:creationId xmlns:a16="http://schemas.microsoft.com/office/drawing/2014/main" id="{008B02BE-23F5-4C7B-BFA3-3AA38CAE27C3}"/>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36196" name="Marcador de pie de página 2">
            <a:extLst>
              <a:ext uri="{FF2B5EF4-FFF2-40B4-BE49-F238E27FC236}">
                <a16:creationId xmlns:a16="http://schemas.microsoft.com/office/drawing/2014/main" id="{40C82261-9E5E-416C-8FCC-8697EFC4B3F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36197" name="Marcador de número de diapositiva 3">
            <a:extLst>
              <a:ext uri="{FF2B5EF4-FFF2-40B4-BE49-F238E27FC236}">
                <a16:creationId xmlns:a16="http://schemas.microsoft.com/office/drawing/2014/main" id="{A5A1A627-1110-4EE8-AC13-5597642C51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7871B25-78F7-46DB-AFF2-D5559A460D8B}" type="slidenum">
              <a:rPr lang="es-ES" altLang="es-MX">
                <a:solidFill>
                  <a:srgbClr val="7030A0"/>
                </a:solidFill>
                <a:latin typeface="Arial Narrow" panose="020B0606020202030204" pitchFamily="34" charset="0"/>
              </a:rPr>
              <a:pPr fontAlgn="base">
                <a:spcBef>
                  <a:spcPct val="0"/>
                </a:spcBef>
                <a:spcAft>
                  <a:spcPct val="0"/>
                </a:spcAft>
              </a:pPr>
              <a:t>65</a:t>
            </a:fld>
            <a:endParaRPr lang="es-ES" altLang="es-MX">
              <a:solidFill>
                <a:srgbClr val="7030A0"/>
              </a:solidFill>
              <a:latin typeface="Arial Narrow" panose="020B0606020202030204" pitchFamily="34" charset="0"/>
            </a:endParaRPr>
          </a:p>
        </p:txBody>
      </p:sp>
      <p:sp>
        <p:nvSpPr>
          <p:cNvPr id="136198" name="Rectangle 5">
            <a:extLst>
              <a:ext uri="{FF2B5EF4-FFF2-40B4-BE49-F238E27FC236}">
                <a16:creationId xmlns:a16="http://schemas.microsoft.com/office/drawing/2014/main" id="{FB9B1773-280B-40C8-8030-D1364DF717B0}"/>
              </a:ext>
            </a:extLst>
          </p:cNvPr>
          <p:cNvSpPr>
            <a:spLocks noChangeArrowheads="1"/>
          </p:cNvSpPr>
          <p:nvPr/>
        </p:nvSpPr>
        <p:spPr bwMode="auto">
          <a:xfrm>
            <a:off x="1004888" y="2122488"/>
            <a:ext cx="517525" cy="3302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s</a:t>
            </a:r>
          </a:p>
        </p:txBody>
      </p:sp>
      <p:sp>
        <p:nvSpPr>
          <p:cNvPr id="136199" name="Rectangle 6">
            <a:extLst>
              <a:ext uri="{FF2B5EF4-FFF2-40B4-BE49-F238E27FC236}">
                <a16:creationId xmlns:a16="http://schemas.microsoft.com/office/drawing/2014/main" id="{6000F147-33A6-4412-96D6-1146F7FE1C7A}"/>
              </a:ext>
            </a:extLst>
          </p:cNvPr>
          <p:cNvSpPr>
            <a:spLocks noChangeArrowheads="1"/>
          </p:cNvSpPr>
          <p:nvPr/>
        </p:nvSpPr>
        <p:spPr bwMode="auto">
          <a:xfrm>
            <a:off x="1512888" y="2114550"/>
            <a:ext cx="517525" cy="3302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d</a:t>
            </a:r>
          </a:p>
        </p:txBody>
      </p:sp>
      <p:sp>
        <p:nvSpPr>
          <p:cNvPr id="136200" name="Text Box 7">
            <a:extLst>
              <a:ext uri="{FF2B5EF4-FFF2-40B4-BE49-F238E27FC236}">
                <a16:creationId xmlns:a16="http://schemas.microsoft.com/office/drawing/2014/main" id="{588BFF4A-CD24-4500-A9F4-B64C31911B87}"/>
              </a:ext>
            </a:extLst>
          </p:cNvPr>
          <p:cNvSpPr txBox="1">
            <a:spLocks noChangeArrowheads="1"/>
          </p:cNvSpPr>
          <p:nvPr/>
        </p:nvSpPr>
        <p:spPr bwMode="auto">
          <a:xfrm>
            <a:off x="820738" y="1757363"/>
            <a:ext cx="1436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400">
                <a:latin typeface="Arial" panose="020B0604020202020204" pitchFamily="34" charset="0"/>
              </a:rPr>
              <a:t>Dirección lógica</a:t>
            </a:r>
          </a:p>
        </p:txBody>
      </p:sp>
      <p:sp>
        <p:nvSpPr>
          <p:cNvPr id="136201" name="Oval 8">
            <a:extLst>
              <a:ext uri="{FF2B5EF4-FFF2-40B4-BE49-F238E27FC236}">
                <a16:creationId xmlns:a16="http://schemas.microsoft.com/office/drawing/2014/main" id="{3B03126D-C517-4052-984C-3B184B75136B}"/>
              </a:ext>
            </a:extLst>
          </p:cNvPr>
          <p:cNvSpPr>
            <a:spLocks noChangeArrowheads="1"/>
          </p:cNvSpPr>
          <p:nvPr/>
        </p:nvSpPr>
        <p:spPr bwMode="auto">
          <a:xfrm>
            <a:off x="1060450" y="3008313"/>
            <a:ext cx="396875" cy="371475"/>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a:t>
            </a:r>
          </a:p>
        </p:txBody>
      </p:sp>
      <p:sp>
        <p:nvSpPr>
          <p:cNvPr id="136202" name="Rectangle 15">
            <a:extLst>
              <a:ext uri="{FF2B5EF4-FFF2-40B4-BE49-F238E27FC236}">
                <a16:creationId xmlns:a16="http://schemas.microsoft.com/office/drawing/2014/main" id="{E4BD621F-6E67-461D-B225-DCC9E519EC89}"/>
              </a:ext>
            </a:extLst>
          </p:cNvPr>
          <p:cNvSpPr>
            <a:spLocks noChangeArrowheads="1"/>
          </p:cNvSpPr>
          <p:nvPr/>
        </p:nvSpPr>
        <p:spPr bwMode="auto">
          <a:xfrm>
            <a:off x="3395663" y="3409950"/>
            <a:ext cx="787400" cy="244475"/>
          </a:xfrm>
          <a:prstGeom prst="rect">
            <a:avLst/>
          </a:prstGeom>
          <a:solidFill>
            <a:schemeClr val="accent1"/>
          </a:solidFill>
          <a:ln w="12700">
            <a:solidFill>
              <a:schemeClr val="tx1"/>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endParaRPr lang="es-ES" altLang="es-MX" sz="2000">
              <a:latin typeface="Arial" panose="020B0604020202020204" pitchFamily="34" charset="0"/>
            </a:endParaRPr>
          </a:p>
        </p:txBody>
      </p:sp>
      <p:sp>
        <p:nvSpPr>
          <p:cNvPr id="136203" name="Rectangle 14">
            <a:extLst>
              <a:ext uri="{FF2B5EF4-FFF2-40B4-BE49-F238E27FC236}">
                <a16:creationId xmlns:a16="http://schemas.microsoft.com/office/drawing/2014/main" id="{5453ADDB-7587-45D6-AE3E-EE2CF11E54D2}"/>
              </a:ext>
            </a:extLst>
          </p:cNvPr>
          <p:cNvSpPr>
            <a:spLocks noChangeArrowheads="1"/>
          </p:cNvSpPr>
          <p:nvPr/>
        </p:nvSpPr>
        <p:spPr bwMode="auto">
          <a:xfrm>
            <a:off x="2606675" y="3409950"/>
            <a:ext cx="788988" cy="244475"/>
          </a:xfrm>
          <a:prstGeom prst="rect">
            <a:avLst/>
          </a:prstGeom>
          <a:solidFill>
            <a:schemeClr val="accent1"/>
          </a:solidFill>
          <a:ln w="12700">
            <a:solidFill>
              <a:schemeClr val="tx1"/>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endParaRPr lang="es-ES" altLang="es-MX" sz="2000">
              <a:latin typeface="Arial" panose="020B0604020202020204" pitchFamily="34" charset="0"/>
            </a:endParaRPr>
          </a:p>
        </p:txBody>
      </p:sp>
      <p:sp>
        <p:nvSpPr>
          <p:cNvPr id="136204" name="Rectangle 13">
            <a:extLst>
              <a:ext uri="{FF2B5EF4-FFF2-40B4-BE49-F238E27FC236}">
                <a16:creationId xmlns:a16="http://schemas.microsoft.com/office/drawing/2014/main" id="{1BE26D56-98B5-46A1-8BC6-7D1D8F512935}"/>
              </a:ext>
            </a:extLst>
          </p:cNvPr>
          <p:cNvSpPr>
            <a:spLocks noChangeArrowheads="1"/>
          </p:cNvSpPr>
          <p:nvPr/>
        </p:nvSpPr>
        <p:spPr bwMode="auto">
          <a:xfrm>
            <a:off x="3395663" y="3046413"/>
            <a:ext cx="787400" cy="3635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lang="es-ES" altLang="es-MX" sz="700">
                <a:latin typeface="Arial" panose="020B0604020202020204" pitchFamily="34" charset="0"/>
              </a:rPr>
              <a:t>Base de la tabla de páginas</a:t>
            </a:r>
          </a:p>
        </p:txBody>
      </p:sp>
      <p:sp>
        <p:nvSpPr>
          <p:cNvPr id="136205" name="Rectangle 12">
            <a:extLst>
              <a:ext uri="{FF2B5EF4-FFF2-40B4-BE49-F238E27FC236}">
                <a16:creationId xmlns:a16="http://schemas.microsoft.com/office/drawing/2014/main" id="{2F6F8A72-2E5F-477C-AEBA-1C63ABC655AD}"/>
              </a:ext>
            </a:extLst>
          </p:cNvPr>
          <p:cNvSpPr>
            <a:spLocks noChangeArrowheads="1"/>
          </p:cNvSpPr>
          <p:nvPr/>
        </p:nvSpPr>
        <p:spPr bwMode="auto">
          <a:xfrm>
            <a:off x="2606675" y="3046413"/>
            <a:ext cx="788988" cy="3635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lang="es-ES" altLang="es-MX" sz="800">
                <a:latin typeface="Arial" panose="020B0604020202020204" pitchFamily="34" charset="0"/>
              </a:rPr>
              <a:t>Longitud del segmento</a:t>
            </a:r>
          </a:p>
        </p:txBody>
      </p:sp>
      <p:sp>
        <p:nvSpPr>
          <p:cNvPr id="136206" name="Rectangle 11">
            <a:extLst>
              <a:ext uri="{FF2B5EF4-FFF2-40B4-BE49-F238E27FC236}">
                <a16:creationId xmlns:a16="http://schemas.microsoft.com/office/drawing/2014/main" id="{F48C49E0-3F92-4E2F-BB7B-CF37269B58DB}"/>
              </a:ext>
            </a:extLst>
          </p:cNvPr>
          <p:cNvSpPr>
            <a:spLocks noChangeArrowheads="1"/>
          </p:cNvSpPr>
          <p:nvPr/>
        </p:nvSpPr>
        <p:spPr bwMode="auto">
          <a:xfrm>
            <a:off x="3395663" y="2806700"/>
            <a:ext cx="787400" cy="244475"/>
          </a:xfrm>
          <a:prstGeom prst="rect">
            <a:avLst/>
          </a:prstGeom>
          <a:solidFill>
            <a:schemeClr val="accent1"/>
          </a:solidFill>
          <a:ln w="12700">
            <a:solidFill>
              <a:schemeClr val="tx1"/>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endParaRPr lang="es-ES" altLang="es-MX" sz="2000">
              <a:latin typeface="Arial" panose="020B0604020202020204" pitchFamily="34" charset="0"/>
            </a:endParaRPr>
          </a:p>
        </p:txBody>
      </p:sp>
      <p:sp>
        <p:nvSpPr>
          <p:cNvPr id="136207" name="Rectangle 10">
            <a:extLst>
              <a:ext uri="{FF2B5EF4-FFF2-40B4-BE49-F238E27FC236}">
                <a16:creationId xmlns:a16="http://schemas.microsoft.com/office/drawing/2014/main" id="{DB554522-516E-451D-B2B9-BD999A8A03A4}"/>
              </a:ext>
            </a:extLst>
          </p:cNvPr>
          <p:cNvSpPr>
            <a:spLocks noChangeArrowheads="1"/>
          </p:cNvSpPr>
          <p:nvPr/>
        </p:nvSpPr>
        <p:spPr bwMode="auto">
          <a:xfrm>
            <a:off x="2606675" y="2806700"/>
            <a:ext cx="788988" cy="244475"/>
          </a:xfrm>
          <a:prstGeom prst="rect">
            <a:avLst/>
          </a:prstGeom>
          <a:solidFill>
            <a:schemeClr val="accent1"/>
          </a:solidFill>
          <a:ln w="12700">
            <a:solidFill>
              <a:schemeClr val="tx1"/>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endParaRPr lang="es-ES" altLang="es-MX" sz="2000">
              <a:latin typeface="Arial" panose="020B0604020202020204" pitchFamily="34" charset="0"/>
            </a:endParaRPr>
          </a:p>
        </p:txBody>
      </p:sp>
      <p:sp>
        <p:nvSpPr>
          <p:cNvPr id="136208" name="Line 17">
            <a:extLst>
              <a:ext uri="{FF2B5EF4-FFF2-40B4-BE49-F238E27FC236}">
                <a16:creationId xmlns:a16="http://schemas.microsoft.com/office/drawing/2014/main" id="{1AFE19B7-9CE0-4CC2-A65E-10E7B70660ED}"/>
              </a:ext>
            </a:extLst>
          </p:cNvPr>
          <p:cNvSpPr>
            <a:spLocks noChangeShapeType="1"/>
          </p:cNvSpPr>
          <p:nvPr/>
        </p:nvSpPr>
        <p:spPr bwMode="auto">
          <a:xfrm>
            <a:off x="2606675" y="3051175"/>
            <a:ext cx="15763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6209" name="Line 21">
            <a:extLst>
              <a:ext uri="{FF2B5EF4-FFF2-40B4-BE49-F238E27FC236}">
                <a16:creationId xmlns:a16="http://schemas.microsoft.com/office/drawing/2014/main" id="{DE9D3356-050A-4219-BD47-1DE60312177B}"/>
              </a:ext>
            </a:extLst>
          </p:cNvPr>
          <p:cNvSpPr>
            <a:spLocks noChangeShapeType="1"/>
          </p:cNvSpPr>
          <p:nvPr/>
        </p:nvSpPr>
        <p:spPr bwMode="auto">
          <a:xfrm>
            <a:off x="3395663" y="2806700"/>
            <a:ext cx="0" cy="733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6210" name="Text Box 31">
            <a:extLst>
              <a:ext uri="{FF2B5EF4-FFF2-40B4-BE49-F238E27FC236}">
                <a16:creationId xmlns:a16="http://schemas.microsoft.com/office/drawing/2014/main" id="{B8431C1A-0EFA-4C48-94A5-B30D3234484B}"/>
              </a:ext>
            </a:extLst>
          </p:cNvPr>
          <p:cNvSpPr txBox="1">
            <a:spLocks noChangeArrowheads="1"/>
          </p:cNvSpPr>
          <p:nvPr/>
        </p:nvSpPr>
        <p:spPr bwMode="auto">
          <a:xfrm>
            <a:off x="2544763" y="3727450"/>
            <a:ext cx="15605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200">
                <a:latin typeface="Arial" panose="020B0604020202020204" pitchFamily="34" charset="0"/>
              </a:rPr>
              <a:t>Tabla de segmentos</a:t>
            </a:r>
          </a:p>
        </p:txBody>
      </p:sp>
      <p:sp>
        <p:nvSpPr>
          <p:cNvPr id="136211" name="Line 32">
            <a:extLst>
              <a:ext uri="{FF2B5EF4-FFF2-40B4-BE49-F238E27FC236}">
                <a16:creationId xmlns:a16="http://schemas.microsoft.com/office/drawing/2014/main" id="{53B2C172-99F1-432C-A2B9-923B87A67A85}"/>
              </a:ext>
            </a:extLst>
          </p:cNvPr>
          <p:cNvSpPr>
            <a:spLocks noChangeShapeType="1"/>
          </p:cNvSpPr>
          <p:nvPr/>
        </p:nvSpPr>
        <p:spPr bwMode="auto">
          <a:xfrm>
            <a:off x="1444625" y="3206750"/>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36212" name="Line 33">
            <a:extLst>
              <a:ext uri="{FF2B5EF4-FFF2-40B4-BE49-F238E27FC236}">
                <a16:creationId xmlns:a16="http://schemas.microsoft.com/office/drawing/2014/main" id="{6A10A925-731A-416E-A7F5-8C50B86992DB}"/>
              </a:ext>
            </a:extLst>
          </p:cNvPr>
          <p:cNvSpPr>
            <a:spLocks noChangeShapeType="1"/>
          </p:cNvSpPr>
          <p:nvPr/>
        </p:nvSpPr>
        <p:spPr bwMode="auto">
          <a:xfrm>
            <a:off x="1244600" y="2463800"/>
            <a:ext cx="14288" cy="557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36213" name="Line 34">
            <a:extLst>
              <a:ext uri="{FF2B5EF4-FFF2-40B4-BE49-F238E27FC236}">
                <a16:creationId xmlns:a16="http://schemas.microsoft.com/office/drawing/2014/main" id="{C329E1A5-E1FB-403D-8EB3-2A84C4F8FA6C}"/>
              </a:ext>
            </a:extLst>
          </p:cNvPr>
          <p:cNvSpPr>
            <a:spLocks noChangeShapeType="1"/>
          </p:cNvSpPr>
          <p:nvPr/>
        </p:nvSpPr>
        <p:spPr bwMode="auto">
          <a:xfrm flipV="1">
            <a:off x="1257300" y="3390900"/>
            <a:ext cx="0" cy="3714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36214" name="Text Box 35">
            <a:extLst>
              <a:ext uri="{FF2B5EF4-FFF2-40B4-BE49-F238E27FC236}">
                <a16:creationId xmlns:a16="http://schemas.microsoft.com/office/drawing/2014/main" id="{E3DFDD27-11DA-430F-A444-31B2978D8213}"/>
              </a:ext>
            </a:extLst>
          </p:cNvPr>
          <p:cNvSpPr txBox="1">
            <a:spLocks noChangeArrowheads="1"/>
          </p:cNvSpPr>
          <p:nvPr/>
        </p:nvSpPr>
        <p:spPr bwMode="auto">
          <a:xfrm>
            <a:off x="982663" y="3778250"/>
            <a:ext cx="522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000">
                <a:latin typeface="Arial" panose="020B0604020202020204" pitchFamily="34" charset="0"/>
              </a:rPr>
              <a:t>STBR</a:t>
            </a:r>
          </a:p>
        </p:txBody>
      </p:sp>
      <p:sp>
        <p:nvSpPr>
          <p:cNvPr id="136215" name="AutoShape 36">
            <a:extLst>
              <a:ext uri="{FF2B5EF4-FFF2-40B4-BE49-F238E27FC236}">
                <a16:creationId xmlns:a16="http://schemas.microsoft.com/office/drawing/2014/main" id="{08C86A63-983B-46AC-BBD6-E2CA1EFF330F}"/>
              </a:ext>
            </a:extLst>
          </p:cNvPr>
          <p:cNvSpPr>
            <a:spLocks noChangeArrowheads="1"/>
          </p:cNvSpPr>
          <p:nvPr/>
        </p:nvSpPr>
        <p:spPr bwMode="auto">
          <a:xfrm>
            <a:off x="4822825" y="2763838"/>
            <a:ext cx="649288" cy="438150"/>
          </a:xfrm>
          <a:prstGeom prst="diamond">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&lt;=</a:t>
            </a:r>
          </a:p>
        </p:txBody>
      </p:sp>
      <p:sp>
        <p:nvSpPr>
          <p:cNvPr id="136216" name="Rectangle 37">
            <a:extLst>
              <a:ext uri="{FF2B5EF4-FFF2-40B4-BE49-F238E27FC236}">
                <a16:creationId xmlns:a16="http://schemas.microsoft.com/office/drawing/2014/main" id="{0F553B3F-565E-4AF1-BB3E-CC416C95CE3D}"/>
              </a:ext>
            </a:extLst>
          </p:cNvPr>
          <p:cNvSpPr>
            <a:spLocks noChangeArrowheads="1"/>
          </p:cNvSpPr>
          <p:nvPr/>
        </p:nvSpPr>
        <p:spPr bwMode="auto">
          <a:xfrm>
            <a:off x="5792788" y="3798888"/>
            <a:ext cx="517525" cy="3302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p</a:t>
            </a:r>
          </a:p>
        </p:txBody>
      </p:sp>
      <p:sp>
        <p:nvSpPr>
          <p:cNvPr id="136217" name="Rectangle 38">
            <a:extLst>
              <a:ext uri="{FF2B5EF4-FFF2-40B4-BE49-F238E27FC236}">
                <a16:creationId xmlns:a16="http://schemas.microsoft.com/office/drawing/2014/main" id="{714E6F95-EDEC-4131-AC45-3126D2A80389}"/>
              </a:ext>
            </a:extLst>
          </p:cNvPr>
          <p:cNvSpPr>
            <a:spLocks noChangeArrowheads="1"/>
          </p:cNvSpPr>
          <p:nvPr/>
        </p:nvSpPr>
        <p:spPr bwMode="auto">
          <a:xfrm>
            <a:off x="6300788" y="3803650"/>
            <a:ext cx="517525" cy="3302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d’</a:t>
            </a:r>
          </a:p>
        </p:txBody>
      </p:sp>
      <p:sp>
        <p:nvSpPr>
          <p:cNvPr id="136218" name="Rectangle 39">
            <a:extLst>
              <a:ext uri="{FF2B5EF4-FFF2-40B4-BE49-F238E27FC236}">
                <a16:creationId xmlns:a16="http://schemas.microsoft.com/office/drawing/2014/main" id="{55D9352C-4424-42E8-8B07-7D37FAE1A0B2}"/>
              </a:ext>
            </a:extLst>
          </p:cNvPr>
          <p:cNvSpPr>
            <a:spLocks noChangeArrowheads="1"/>
          </p:cNvSpPr>
          <p:nvPr/>
        </p:nvSpPr>
        <p:spPr bwMode="auto">
          <a:xfrm>
            <a:off x="5783263" y="4779963"/>
            <a:ext cx="517525" cy="3302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f</a:t>
            </a:r>
          </a:p>
        </p:txBody>
      </p:sp>
      <p:sp>
        <p:nvSpPr>
          <p:cNvPr id="136219" name="Rectangle 40">
            <a:extLst>
              <a:ext uri="{FF2B5EF4-FFF2-40B4-BE49-F238E27FC236}">
                <a16:creationId xmlns:a16="http://schemas.microsoft.com/office/drawing/2014/main" id="{1FA64CF0-D66A-401B-A134-FE243F9AEE82}"/>
              </a:ext>
            </a:extLst>
          </p:cNvPr>
          <p:cNvSpPr>
            <a:spLocks noChangeArrowheads="1"/>
          </p:cNvSpPr>
          <p:nvPr/>
        </p:nvSpPr>
        <p:spPr bwMode="auto">
          <a:xfrm>
            <a:off x="6291263" y="4784725"/>
            <a:ext cx="517525" cy="3302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d’</a:t>
            </a:r>
          </a:p>
        </p:txBody>
      </p:sp>
      <p:sp>
        <p:nvSpPr>
          <p:cNvPr id="136220" name="Rectangle 41">
            <a:extLst>
              <a:ext uri="{FF2B5EF4-FFF2-40B4-BE49-F238E27FC236}">
                <a16:creationId xmlns:a16="http://schemas.microsoft.com/office/drawing/2014/main" id="{609C4563-B773-4026-890A-C38FB73263C9}"/>
              </a:ext>
            </a:extLst>
          </p:cNvPr>
          <p:cNvSpPr>
            <a:spLocks noChangeArrowheads="1"/>
          </p:cNvSpPr>
          <p:nvPr/>
        </p:nvSpPr>
        <p:spPr bwMode="auto">
          <a:xfrm>
            <a:off x="4729163" y="4468813"/>
            <a:ext cx="623887" cy="1087437"/>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36221" name="Rectangle 42">
            <a:extLst>
              <a:ext uri="{FF2B5EF4-FFF2-40B4-BE49-F238E27FC236}">
                <a16:creationId xmlns:a16="http://schemas.microsoft.com/office/drawing/2014/main" id="{1C7B025A-EBF3-4191-9FAC-B6DB652E7150}"/>
              </a:ext>
            </a:extLst>
          </p:cNvPr>
          <p:cNvSpPr>
            <a:spLocks noChangeArrowheads="1"/>
          </p:cNvSpPr>
          <p:nvPr/>
        </p:nvSpPr>
        <p:spPr bwMode="auto">
          <a:xfrm>
            <a:off x="4729163" y="4867275"/>
            <a:ext cx="623887" cy="250825"/>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f</a:t>
            </a:r>
          </a:p>
        </p:txBody>
      </p:sp>
      <p:sp>
        <p:nvSpPr>
          <p:cNvPr id="136222" name="Oval 43">
            <a:extLst>
              <a:ext uri="{FF2B5EF4-FFF2-40B4-BE49-F238E27FC236}">
                <a16:creationId xmlns:a16="http://schemas.microsoft.com/office/drawing/2014/main" id="{259DAF91-78CA-44FA-AA71-B72D4F7744C6}"/>
              </a:ext>
            </a:extLst>
          </p:cNvPr>
          <p:cNvSpPr>
            <a:spLocks noChangeArrowheads="1"/>
          </p:cNvSpPr>
          <p:nvPr/>
        </p:nvSpPr>
        <p:spPr bwMode="auto">
          <a:xfrm>
            <a:off x="3648075" y="4775200"/>
            <a:ext cx="396875" cy="371475"/>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a:t>
            </a:r>
          </a:p>
        </p:txBody>
      </p:sp>
      <p:sp>
        <p:nvSpPr>
          <p:cNvPr id="136223" name="Rectangle 44">
            <a:extLst>
              <a:ext uri="{FF2B5EF4-FFF2-40B4-BE49-F238E27FC236}">
                <a16:creationId xmlns:a16="http://schemas.microsoft.com/office/drawing/2014/main" id="{74FD76AF-CA9D-4074-BEFF-B4734F75D6CB}"/>
              </a:ext>
            </a:extLst>
          </p:cNvPr>
          <p:cNvSpPr>
            <a:spLocks noChangeArrowheads="1"/>
          </p:cNvSpPr>
          <p:nvPr/>
        </p:nvSpPr>
        <p:spPr bwMode="auto">
          <a:xfrm>
            <a:off x="7275513" y="2719388"/>
            <a:ext cx="1246187" cy="270351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Memoria</a:t>
            </a:r>
          </a:p>
        </p:txBody>
      </p:sp>
      <p:sp>
        <p:nvSpPr>
          <p:cNvPr id="136224" name="Line 45">
            <a:extLst>
              <a:ext uri="{FF2B5EF4-FFF2-40B4-BE49-F238E27FC236}">
                <a16:creationId xmlns:a16="http://schemas.microsoft.com/office/drawing/2014/main" id="{DBCFCF39-E06A-4F45-B23A-0EC610AA26D0}"/>
              </a:ext>
            </a:extLst>
          </p:cNvPr>
          <p:cNvSpPr>
            <a:spLocks noChangeShapeType="1"/>
          </p:cNvSpPr>
          <p:nvPr/>
        </p:nvSpPr>
        <p:spPr bwMode="auto">
          <a:xfrm>
            <a:off x="1762125" y="2454275"/>
            <a:ext cx="0"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6225" name="Line 46">
            <a:extLst>
              <a:ext uri="{FF2B5EF4-FFF2-40B4-BE49-F238E27FC236}">
                <a16:creationId xmlns:a16="http://schemas.microsoft.com/office/drawing/2014/main" id="{EFA72EDA-0C9B-49F3-8A8B-20BF4B3EABD8}"/>
              </a:ext>
            </a:extLst>
          </p:cNvPr>
          <p:cNvSpPr>
            <a:spLocks noChangeShapeType="1"/>
          </p:cNvSpPr>
          <p:nvPr/>
        </p:nvSpPr>
        <p:spPr bwMode="auto">
          <a:xfrm>
            <a:off x="1749425" y="2574925"/>
            <a:ext cx="3379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6226" name="Line 47">
            <a:extLst>
              <a:ext uri="{FF2B5EF4-FFF2-40B4-BE49-F238E27FC236}">
                <a16:creationId xmlns:a16="http://schemas.microsoft.com/office/drawing/2014/main" id="{62E3B1C5-9D25-4F6A-AF97-05715978DC13}"/>
              </a:ext>
            </a:extLst>
          </p:cNvPr>
          <p:cNvSpPr>
            <a:spLocks noChangeShapeType="1"/>
          </p:cNvSpPr>
          <p:nvPr/>
        </p:nvSpPr>
        <p:spPr bwMode="auto">
          <a:xfrm flipH="1">
            <a:off x="5126038" y="2587625"/>
            <a:ext cx="14287" cy="1857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36227" name="Line 48">
            <a:extLst>
              <a:ext uri="{FF2B5EF4-FFF2-40B4-BE49-F238E27FC236}">
                <a16:creationId xmlns:a16="http://schemas.microsoft.com/office/drawing/2014/main" id="{2CCD747E-678A-4BE1-8C0B-813E7CF4FCD1}"/>
              </a:ext>
            </a:extLst>
          </p:cNvPr>
          <p:cNvSpPr>
            <a:spLocks noChangeShapeType="1"/>
          </p:cNvSpPr>
          <p:nvPr/>
        </p:nvSpPr>
        <p:spPr bwMode="auto">
          <a:xfrm flipH="1" flipV="1">
            <a:off x="2386013" y="3103563"/>
            <a:ext cx="209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6228" name="Line 49">
            <a:extLst>
              <a:ext uri="{FF2B5EF4-FFF2-40B4-BE49-F238E27FC236}">
                <a16:creationId xmlns:a16="http://schemas.microsoft.com/office/drawing/2014/main" id="{2AD41C79-D86D-425D-8215-A7C4F4B5E4EE}"/>
              </a:ext>
            </a:extLst>
          </p:cNvPr>
          <p:cNvSpPr>
            <a:spLocks noChangeShapeType="1"/>
          </p:cNvSpPr>
          <p:nvPr/>
        </p:nvSpPr>
        <p:spPr bwMode="auto">
          <a:xfrm flipV="1">
            <a:off x="2386013" y="2719388"/>
            <a:ext cx="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6229" name="Line 50">
            <a:extLst>
              <a:ext uri="{FF2B5EF4-FFF2-40B4-BE49-F238E27FC236}">
                <a16:creationId xmlns:a16="http://schemas.microsoft.com/office/drawing/2014/main" id="{214D3738-C0B0-4CCA-8698-7AC635484E9D}"/>
              </a:ext>
            </a:extLst>
          </p:cNvPr>
          <p:cNvSpPr>
            <a:spLocks noChangeShapeType="1"/>
          </p:cNvSpPr>
          <p:nvPr/>
        </p:nvSpPr>
        <p:spPr bwMode="auto">
          <a:xfrm>
            <a:off x="2386013" y="2719388"/>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6230" name="Line 51">
            <a:extLst>
              <a:ext uri="{FF2B5EF4-FFF2-40B4-BE49-F238E27FC236}">
                <a16:creationId xmlns:a16="http://schemas.microsoft.com/office/drawing/2014/main" id="{72672A39-0E9B-4528-9C43-D83245676A7B}"/>
              </a:ext>
            </a:extLst>
          </p:cNvPr>
          <p:cNvSpPr>
            <a:spLocks noChangeShapeType="1"/>
          </p:cNvSpPr>
          <p:nvPr/>
        </p:nvSpPr>
        <p:spPr bwMode="auto">
          <a:xfrm>
            <a:off x="4530725" y="2693988"/>
            <a:ext cx="0" cy="277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6231" name="Line 52">
            <a:extLst>
              <a:ext uri="{FF2B5EF4-FFF2-40B4-BE49-F238E27FC236}">
                <a16:creationId xmlns:a16="http://schemas.microsoft.com/office/drawing/2014/main" id="{BA087920-D9FC-41B6-964E-7EC72DB58921}"/>
              </a:ext>
            </a:extLst>
          </p:cNvPr>
          <p:cNvSpPr>
            <a:spLocks noChangeShapeType="1"/>
          </p:cNvSpPr>
          <p:nvPr/>
        </p:nvSpPr>
        <p:spPr bwMode="auto">
          <a:xfrm>
            <a:off x="4532313" y="2971800"/>
            <a:ext cx="2778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36232" name="Line 53">
            <a:extLst>
              <a:ext uri="{FF2B5EF4-FFF2-40B4-BE49-F238E27FC236}">
                <a16:creationId xmlns:a16="http://schemas.microsoft.com/office/drawing/2014/main" id="{48C3A609-0D24-4DEB-B99F-716037C4F910}"/>
              </a:ext>
            </a:extLst>
          </p:cNvPr>
          <p:cNvSpPr>
            <a:spLocks noChangeShapeType="1"/>
          </p:cNvSpPr>
          <p:nvPr/>
        </p:nvSpPr>
        <p:spPr bwMode="auto">
          <a:xfrm>
            <a:off x="5141913" y="3197225"/>
            <a:ext cx="0" cy="317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36233" name="Rectangle 54">
            <a:extLst>
              <a:ext uri="{FF2B5EF4-FFF2-40B4-BE49-F238E27FC236}">
                <a16:creationId xmlns:a16="http://schemas.microsoft.com/office/drawing/2014/main" id="{CE93A091-86AA-47EA-9A39-B0781CC7CF52}"/>
              </a:ext>
            </a:extLst>
          </p:cNvPr>
          <p:cNvSpPr>
            <a:spLocks noChangeArrowheads="1"/>
          </p:cNvSpPr>
          <p:nvPr/>
        </p:nvSpPr>
        <p:spPr bwMode="auto">
          <a:xfrm>
            <a:off x="6026150" y="3197225"/>
            <a:ext cx="517525" cy="33020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MX" sz="1800">
                <a:latin typeface="Arial" panose="020B0604020202020204" pitchFamily="34" charset="0"/>
              </a:rPr>
              <a:t>d</a:t>
            </a:r>
          </a:p>
        </p:txBody>
      </p:sp>
      <p:sp>
        <p:nvSpPr>
          <p:cNvPr id="136234" name="Line 55">
            <a:extLst>
              <a:ext uri="{FF2B5EF4-FFF2-40B4-BE49-F238E27FC236}">
                <a16:creationId xmlns:a16="http://schemas.microsoft.com/office/drawing/2014/main" id="{CE26DB64-1411-40D2-BD3A-3FEB618ADEB1}"/>
              </a:ext>
            </a:extLst>
          </p:cNvPr>
          <p:cNvSpPr>
            <a:spLocks noChangeShapeType="1"/>
          </p:cNvSpPr>
          <p:nvPr/>
        </p:nvSpPr>
        <p:spPr bwMode="auto">
          <a:xfrm>
            <a:off x="5459413" y="2984500"/>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6235" name="Line 56">
            <a:extLst>
              <a:ext uri="{FF2B5EF4-FFF2-40B4-BE49-F238E27FC236}">
                <a16:creationId xmlns:a16="http://schemas.microsoft.com/office/drawing/2014/main" id="{7BA8E799-68D0-4152-8D6D-8EC23D880B9F}"/>
              </a:ext>
            </a:extLst>
          </p:cNvPr>
          <p:cNvSpPr>
            <a:spLocks noChangeShapeType="1"/>
          </p:cNvSpPr>
          <p:nvPr/>
        </p:nvSpPr>
        <p:spPr bwMode="auto">
          <a:xfrm>
            <a:off x="6267450" y="2984500"/>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6236" name="Line 57">
            <a:extLst>
              <a:ext uri="{FF2B5EF4-FFF2-40B4-BE49-F238E27FC236}">
                <a16:creationId xmlns:a16="http://schemas.microsoft.com/office/drawing/2014/main" id="{15BD94BC-8544-4AE7-AD25-E4BE7825FAB3}"/>
              </a:ext>
            </a:extLst>
          </p:cNvPr>
          <p:cNvSpPr>
            <a:spLocks noChangeShapeType="1"/>
          </p:cNvSpPr>
          <p:nvPr/>
        </p:nvSpPr>
        <p:spPr bwMode="auto">
          <a:xfrm>
            <a:off x="6305550" y="3529013"/>
            <a:ext cx="0" cy="265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36237" name="Line 58">
            <a:extLst>
              <a:ext uri="{FF2B5EF4-FFF2-40B4-BE49-F238E27FC236}">
                <a16:creationId xmlns:a16="http://schemas.microsoft.com/office/drawing/2014/main" id="{7E3136BF-98D3-4F0B-B549-3E6C858371CF}"/>
              </a:ext>
            </a:extLst>
          </p:cNvPr>
          <p:cNvSpPr>
            <a:spLocks noChangeShapeType="1"/>
          </p:cNvSpPr>
          <p:nvPr/>
        </p:nvSpPr>
        <p:spPr bwMode="auto">
          <a:xfrm>
            <a:off x="6532563" y="4138613"/>
            <a:ext cx="0" cy="622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36238" name="Text Box 59">
            <a:extLst>
              <a:ext uri="{FF2B5EF4-FFF2-40B4-BE49-F238E27FC236}">
                <a16:creationId xmlns:a16="http://schemas.microsoft.com/office/drawing/2014/main" id="{7FEC6C30-C907-411A-B6C7-5B8797B52DAF}"/>
              </a:ext>
            </a:extLst>
          </p:cNvPr>
          <p:cNvSpPr txBox="1">
            <a:spLocks noChangeArrowheads="1"/>
          </p:cNvSpPr>
          <p:nvPr/>
        </p:nvSpPr>
        <p:spPr bwMode="auto">
          <a:xfrm>
            <a:off x="4654550" y="3482975"/>
            <a:ext cx="982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400">
                <a:latin typeface="Arial" panose="020B0604020202020204" pitchFamily="34" charset="0"/>
              </a:rPr>
              <a:t>excepción</a:t>
            </a:r>
          </a:p>
        </p:txBody>
      </p:sp>
      <p:sp>
        <p:nvSpPr>
          <p:cNvPr id="136239" name="Line 60">
            <a:extLst>
              <a:ext uri="{FF2B5EF4-FFF2-40B4-BE49-F238E27FC236}">
                <a16:creationId xmlns:a16="http://schemas.microsoft.com/office/drawing/2014/main" id="{0A1A69CD-6020-4069-99C3-EFB488ADFF29}"/>
              </a:ext>
            </a:extLst>
          </p:cNvPr>
          <p:cNvSpPr>
            <a:spLocks noChangeShapeType="1"/>
          </p:cNvSpPr>
          <p:nvPr/>
        </p:nvSpPr>
        <p:spPr bwMode="auto">
          <a:xfrm>
            <a:off x="6797675" y="4932363"/>
            <a:ext cx="4651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36240" name="Line 61">
            <a:extLst>
              <a:ext uri="{FF2B5EF4-FFF2-40B4-BE49-F238E27FC236}">
                <a16:creationId xmlns:a16="http://schemas.microsoft.com/office/drawing/2014/main" id="{8EF1BB57-6371-4D2D-9B06-88B006BD10F5}"/>
              </a:ext>
            </a:extLst>
          </p:cNvPr>
          <p:cNvSpPr>
            <a:spLocks noChangeShapeType="1"/>
          </p:cNvSpPr>
          <p:nvPr/>
        </p:nvSpPr>
        <p:spPr bwMode="auto">
          <a:xfrm>
            <a:off x="5353050" y="4972050"/>
            <a:ext cx="411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36241" name="Line 62">
            <a:extLst>
              <a:ext uri="{FF2B5EF4-FFF2-40B4-BE49-F238E27FC236}">
                <a16:creationId xmlns:a16="http://schemas.microsoft.com/office/drawing/2014/main" id="{4B7D9C56-4CF8-46A8-83A2-10B90A9C5DC8}"/>
              </a:ext>
            </a:extLst>
          </p:cNvPr>
          <p:cNvSpPr>
            <a:spLocks noChangeShapeType="1"/>
          </p:cNvSpPr>
          <p:nvPr/>
        </p:nvSpPr>
        <p:spPr bwMode="auto">
          <a:xfrm>
            <a:off x="4081463" y="4972050"/>
            <a:ext cx="622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36242" name="Line 63">
            <a:extLst>
              <a:ext uri="{FF2B5EF4-FFF2-40B4-BE49-F238E27FC236}">
                <a16:creationId xmlns:a16="http://schemas.microsoft.com/office/drawing/2014/main" id="{0AFC818D-13AD-4B70-8D0D-0BB0D977DA61}"/>
              </a:ext>
            </a:extLst>
          </p:cNvPr>
          <p:cNvSpPr>
            <a:spLocks noChangeShapeType="1"/>
          </p:cNvSpPr>
          <p:nvPr/>
        </p:nvSpPr>
        <p:spPr bwMode="auto">
          <a:xfrm>
            <a:off x="4186238" y="3275013"/>
            <a:ext cx="212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6243" name="Line 64">
            <a:extLst>
              <a:ext uri="{FF2B5EF4-FFF2-40B4-BE49-F238E27FC236}">
                <a16:creationId xmlns:a16="http://schemas.microsoft.com/office/drawing/2014/main" id="{77EE6A05-87DA-4985-B2DF-3956CC0BCFCD}"/>
              </a:ext>
            </a:extLst>
          </p:cNvPr>
          <p:cNvSpPr>
            <a:spLocks noChangeShapeType="1"/>
          </p:cNvSpPr>
          <p:nvPr/>
        </p:nvSpPr>
        <p:spPr bwMode="auto">
          <a:xfrm>
            <a:off x="4386263" y="3276600"/>
            <a:ext cx="0" cy="847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6244" name="Line 65">
            <a:extLst>
              <a:ext uri="{FF2B5EF4-FFF2-40B4-BE49-F238E27FC236}">
                <a16:creationId xmlns:a16="http://schemas.microsoft.com/office/drawing/2014/main" id="{13CE27E6-FF5E-4EBD-9558-2321E6EE19B2}"/>
              </a:ext>
            </a:extLst>
          </p:cNvPr>
          <p:cNvSpPr>
            <a:spLocks noChangeShapeType="1"/>
          </p:cNvSpPr>
          <p:nvPr/>
        </p:nvSpPr>
        <p:spPr bwMode="auto">
          <a:xfrm flipH="1">
            <a:off x="3273425" y="4124325"/>
            <a:ext cx="1100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6245" name="Line 66">
            <a:extLst>
              <a:ext uri="{FF2B5EF4-FFF2-40B4-BE49-F238E27FC236}">
                <a16:creationId xmlns:a16="http://schemas.microsoft.com/office/drawing/2014/main" id="{BA542AAE-D5FE-4945-B31B-C10C9BD63950}"/>
              </a:ext>
            </a:extLst>
          </p:cNvPr>
          <p:cNvSpPr>
            <a:spLocks noChangeShapeType="1"/>
          </p:cNvSpPr>
          <p:nvPr/>
        </p:nvSpPr>
        <p:spPr bwMode="auto">
          <a:xfrm>
            <a:off x="3273425" y="4124325"/>
            <a:ext cx="0" cy="862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6246" name="Line 67">
            <a:extLst>
              <a:ext uri="{FF2B5EF4-FFF2-40B4-BE49-F238E27FC236}">
                <a16:creationId xmlns:a16="http://schemas.microsoft.com/office/drawing/2014/main" id="{3B4D473E-971C-42A3-A5BF-E662AC72EF70}"/>
              </a:ext>
            </a:extLst>
          </p:cNvPr>
          <p:cNvSpPr>
            <a:spLocks noChangeShapeType="1"/>
          </p:cNvSpPr>
          <p:nvPr/>
        </p:nvSpPr>
        <p:spPr bwMode="auto">
          <a:xfrm>
            <a:off x="3286125" y="4983163"/>
            <a:ext cx="3317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36247" name="Line 68">
            <a:extLst>
              <a:ext uri="{FF2B5EF4-FFF2-40B4-BE49-F238E27FC236}">
                <a16:creationId xmlns:a16="http://schemas.microsoft.com/office/drawing/2014/main" id="{561F710C-5A71-4A73-A8E7-221906D61599}"/>
              </a:ext>
            </a:extLst>
          </p:cNvPr>
          <p:cNvSpPr>
            <a:spLocks noChangeShapeType="1"/>
          </p:cNvSpPr>
          <p:nvPr/>
        </p:nvSpPr>
        <p:spPr bwMode="auto">
          <a:xfrm>
            <a:off x="6029325" y="4124325"/>
            <a:ext cx="0" cy="158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6248" name="Line 69">
            <a:extLst>
              <a:ext uri="{FF2B5EF4-FFF2-40B4-BE49-F238E27FC236}">
                <a16:creationId xmlns:a16="http://schemas.microsoft.com/office/drawing/2014/main" id="{35B77835-1394-4DA8-A13F-5B4B1EF96CB7}"/>
              </a:ext>
            </a:extLst>
          </p:cNvPr>
          <p:cNvSpPr>
            <a:spLocks noChangeShapeType="1"/>
          </p:cNvSpPr>
          <p:nvPr/>
        </p:nvSpPr>
        <p:spPr bwMode="auto">
          <a:xfrm flipH="1">
            <a:off x="3843338" y="4310063"/>
            <a:ext cx="21859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36249" name="Line 70">
            <a:extLst>
              <a:ext uri="{FF2B5EF4-FFF2-40B4-BE49-F238E27FC236}">
                <a16:creationId xmlns:a16="http://schemas.microsoft.com/office/drawing/2014/main" id="{8EF1D92B-FAD3-4D77-A2C4-5537D5C1B381}"/>
              </a:ext>
            </a:extLst>
          </p:cNvPr>
          <p:cNvSpPr>
            <a:spLocks noChangeShapeType="1"/>
          </p:cNvSpPr>
          <p:nvPr/>
        </p:nvSpPr>
        <p:spPr bwMode="auto">
          <a:xfrm>
            <a:off x="3843338" y="4310063"/>
            <a:ext cx="0" cy="4778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36250" name="Text Box 71">
            <a:extLst>
              <a:ext uri="{FF2B5EF4-FFF2-40B4-BE49-F238E27FC236}">
                <a16:creationId xmlns:a16="http://schemas.microsoft.com/office/drawing/2014/main" id="{11E0A272-CCFA-4872-B470-0DF37B6142C3}"/>
              </a:ext>
            </a:extLst>
          </p:cNvPr>
          <p:cNvSpPr txBox="1">
            <a:spLocks noChangeArrowheads="1"/>
          </p:cNvSpPr>
          <p:nvPr/>
        </p:nvSpPr>
        <p:spPr bwMode="auto">
          <a:xfrm>
            <a:off x="4306888" y="5618163"/>
            <a:ext cx="140493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400">
                <a:latin typeface="Arial" panose="020B0604020202020204" pitchFamily="34" charset="0"/>
              </a:rPr>
              <a:t>Tabla de páginas para segmentos</a:t>
            </a:r>
          </a:p>
        </p:txBody>
      </p:sp>
      <p:sp>
        <p:nvSpPr>
          <p:cNvPr id="136251" name="Text Box 72">
            <a:extLst>
              <a:ext uri="{FF2B5EF4-FFF2-40B4-BE49-F238E27FC236}">
                <a16:creationId xmlns:a16="http://schemas.microsoft.com/office/drawing/2014/main" id="{C38AD0A0-31A2-4BC8-AA41-9585C31A4304}"/>
              </a:ext>
            </a:extLst>
          </p:cNvPr>
          <p:cNvSpPr txBox="1">
            <a:spLocks noChangeArrowheads="1"/>
          </p:cNvSpPr>
          <p:nvPr/>
        </p:nvSpPr>
        <p:spPr bwMode="auto">
          <a:xfrm>
            <a:off x="5765800" y="5176838"/>
            <a:ext cx="12144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200">
                <a:latin typeface="Arial" panose="020B0604020202020204" pitchFamily="34" charset="0"/>
              </a:rPr>
              <a:t>Dirección física</a:t>
            </a:r>
          </a:p>
        </p:txBody>
      </p:sp>
      <p:sp>
        <p:nvSpPr>
          <p:cNvPr id="136252" name="Text Box 75">
            <a:extLst>
              <a:ext uri="{FF2B5EF4-FFF2-40B4-BE49-F238E27FC236}">
                <a16:creationId xmlns:a16="http://schemas.microsoft.com/office/drawing/2014/main" id="{8316DF33-83B3-4BF6-BA9B-AC80436B28C4}"/>
              </a:ext>
            </a:extLst>
          </p:cNvPr>
          <p:cNvSpPr txBox="1">
            <a:spLocks noChangeArrowheads="1"/>
          </p:cNvSpPr>
          <p:nvPr/>
        </p:nvSpPr>
        <p:spPr bwMode="auto">
          <a:xfrm>
            <a:off x="742950" y="4891088"/>
            <a:ext cx="20447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MX" sz="1800">
                <a:latin typeface="Arial" panose="020B0604020202020204" pitchFamily="34" charset="0"/>
              </a:rPr>
              <a:t>s= segmento</a:t>
            </a:r>
          </a:p>
          <a:p>
            <a:pPr eaLnBrk="1" hangingPunct="1">
              <a:lnSpc>
                <a:spcPct val="100000"/>
              </a:lnSpc>
              <a:spcBef>
                <a:spcPct val="0"/>
              </a:spcBef>
              <a:buFontTx/>
              <a:buNone/>
            </a:pPr>
            <a:r>
              <a:rPr lang="es-ES" altLang="es-MX" sz="1800">
                <a:latin typeface="Arial" panose="020B0604020202020204" pitchFamily="34" charset="0"/>
              </a:rPr>
              <a:t>f= marco</a:t>
            </a:r>
          </a:p>
          <a:p>
            <a:pPr eaLnBrk="1" hangingPunct="1">
              <a:lnSpc>
                <a:spcPct val="100000"/>
              </a:lnSpc>
              <a:spcBef>
                <a:spcPct val="0"/>
              </a:spcBef>
              <a:buFontTx/>
              <a:buNone/>
            </a:pPr>
            <a:r>
              <a:rPr lang="es-ES" altLang="es-MX" sz="1800">
                <a:latin typeface="Arial" panose="020B0604020202020204" pitchFamily="34" charset="0"/>
              </a:rPr>
              <a:t>d=desplazamiento</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5">
            <a:extLst>
              <a:ext uri="{FF2B5EF4-FFF2-40B4-BE49-F238E27FC236}">
                <a16:creationId xmlns:a16="http://schemas.microsoft.com/office/drawing/2014/main" id="{13DE1CDA-570F-4AD1-B15A-74DAEBA1421A}"/>
              </a:ext>
            </a:extLst>
          </p:cNvPr>
          <p:cNvSpPr>
            <a:spLocks noGrp="1" noChangeArrowheads="1"/>
          </p:cNvSpPr>
          <p:nvPr>
            <p:ph type="title"/>
          </p:nvPr>
        </p:nvSpPr>
        <p:spPr/>
        <p:txBody>
          <a:bodyPr/>
          <a:lstStyle/>
          <a:p>
            <a:r>
              <a:rPr lang="es-ES" altLang="es-MX"/>
              <a:t>Segmentación con paginación – Intel 386</a:t>
            </a:r>
          </a:p>
        </p:txBody>
      </p:sp>
      <p:sp>
        <p:nvSpPr>
          <p:cNvPr id="138243" name="Rectangle 6">
            <a:extLst>
              <a:ext uri="{FF2B5EF4-FFF2-40B4-BE49-F238E27FC236}">
                <a16:creationId xmlns:a16="http://schemas.microsoft.com/office/drawing/2014/main" id="{473BF9E9-5520-471F-97F1-7D0039E2651B}"/>
              </a:ext>
            </a:extLst>
          </p:cNvPr>
          <p:cNvSpPr>
            <a:spLocks noGrp="1" noChangeArrowheads="1"/>
          </p:cNvSpPr>
          <p:nvPr>
            <p:ph idx="1"/>
          </p:nvPr>
        </p:nvSpPr>
        <p:spPr/>
        <p:txBody>
          <a:bodyPr/>
          <a:lstStyle/>
          <a:p>
            <a:r>
              <a:rPr lang="es-ES" altLang="es-MX"/>
              <a:t>Intel usa segmentación con paginación para el manejo de la memoria</a:t>
            </a:r>
          </a:p>
          <a:p>
            <a:pPr lvl="1"/>
            <a:r>
              <a:rPr lang="es-ES" altLang="es-MX"/>
              <a:t>Dos niveles de paginación</a:t>
            </a:r>
          </a:p>
        </p:txBody>
      </p:sp>
      <p:sp>
        <p:nvSpPr>
          <p:cNvPr id="138244" name="Marcador de fecha 1">
            <a:extLst>
              <a:ext uri="{FF2B5EF4-FFF2-40B4-BE49-F238E27FC236}">
                <a16:creationId xmlns:a16="http://schemas.microsoft.com/office/drawing/2014/main" id="{4212826C-7A03-4BC0-BC5C-6F72847A935E}"/>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38245" name="Marcador de pie de página 2">
            <a:extLst>
              <a:ext uri="{FF2B5EF4-FFF2-40B4-BE49-F238E27FC236}">
                <a16:creationId xmlns:a16="http://schemas.microsoft.com/office/drawing/2014/main" id="{27BA81BD-0448-4A70-87A6-377E6A9F019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38246" name="Marcador de número de diapositiva 3">
            <a:extLst>
              <a:ext uri="{FF2B5EF4-FFF2-40B4-BE49-F238E27FC236}">
                <a16:creationId xmlns:a16="http://schemas.microsoft.com/office/drawing/2014/main" id="{849B1D60-2F42-496C-BB3A-133EE9B7820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F33D0B1-1CA6-4CEE-8ED3-0FAE3475B923}" type="slidenum">
              <a:rPr lang="es-ES" altLang="es-MX">
                <a:solidFill>
                  <a:srgbClr val="7030A0"/>
                </a:solidFill>
                <a:latin typeface="Arial Narrow" panose="020B0606020202030204" pitchFamily="34" charset="0"/>
              </a:rPr>
              <a:pPr fontAlgn="base">
                <a:spcBef>
                  <a:spcPct val="0"/>
                </a:spcBef>
                <a:spcAft>
                  <a:spcPct val="0"/>
                </a:spcAft>
              </a:pPr>
              <a:t>66</a:t>
            </a:fld>
            <a:endParaRPr lang="es-ES" altLang="es-MX">
              <a:solidFill>
                <a:srgbClr val="7030A0"/>
              </a:solidFill>
              <a:latin typeface="Arial Narrow" panose="020B060602020203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776A911B-02FC-4FD3-9A7F-F10AF593DEC2}"/>
              </a:ext>
            </a:extLst>
          </p:cNvPr>
          <p:cNvSpPr>
            <a:spLocks noGrp="1" noChangeArrowheads="1"/>
          </p:cNvSpPr>
          <p:nvPr>
            <p:ph type="title"/>
          </p:nvPr>
        </p:nvSpPr>
        <p:spPr/>
        <p:txBody>
          <a:bodyPr/>
          <a:lstStyle/>
          <a:p>
            <a:r>
              <a:rPr lang="en-US" altLang="es-MX"/>
              <a:t>Intel, traducción de direcciones</a:t>
            </a:r>
            <a:endParaRPr lang="es-MX" altLang="es-MX"/>
          </a:p>
        </p:txBody>
      </p:sp>
      <p:sp>
        <p:nvSpPr>
          <p:cNvPr id="140292" name="Marcador de fecha 1">
            <a:extLst>
              <a:ext uri="{FF2B5EF4-FFF2-40B4-BE49-F238E27FC236}">
                <a16:creationId xmlns:a16="http://schemas.microsoft.com/office/drawing/2014/main" id="{A392EAFF-653C-4555-A602-0D4A8E823285}"/>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40293" name="Marcador de pie de página 2">
            <a:extLst>
              <a:ext uri="{FF2B5EF4-FFF2-40B4-BE49-F238E27FC236}">
                <a16:creationId xmlns:a16="http://schemas.microsoft.com/office/drawing/2014/main" id="{7A353321-8403-411E-B966-C5A55AA0EE9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40294" name="Marcador de número de diapositiva 3">
            <a:extLst>
              <a:ext uri="{FF2B5EF4-FFF2-40B4-BE49-F238E27FC236}">
                <a16:creationId xmlns:a16="http://schemas.microsoft.com/office/drawing/2014/main" id="{EE918E8B-7BB7-44A7-8029-0E917722FC6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03836BC-FA24-4170-839E-189658556DD3}" type="slidenum">
              <a:rPr lang="es-ES" altLang="es-MX">
                <a:solidFill>
                  <a:srgbClr val="7030A0"/>
                </a:solidFill>
                <a:latin typeface="Arial Narrow" panose="020B0606020202030204" pitchFamily="34" charset="0"/>
              </a:rPr>
              <a:pPr fontAlgn="base">
                <a:spcBef>
                  <a:spcPct val="0"/>
                </a:spcBef>
                <a:spcAft>
                  <a:spcPct val="0"/>
                </a:spcAft>
              </a:pPr>
              <a:t>67</a:t>
            </a:fld>
            <a:endParaRPr lang="es-ES" altLang="es-MX">
              <a:solidFill>
                <a:srgbClr val="7030A0"/>
              </a:solidFill>
              <a:latin typeface="Arial Narrow" panose="020B0606020202030204" pitchFamily="34" charset="0"/>
            </a:endParaRPr>
          </a:p>
        </p:txBody>
      </p:sp>
      <p:grpSp>
        <p:nvGrpSpPr>
          <p:cNvPr id="140291" name="Group 3">
            <a:extLst>
              <a:ext uri="{FF2B5EF4-FFF2-40B4-BE49-F238E27FC236}">
                <a16:creationId xmlns:a16="http://schemas.microsoft.com/office/drawing/2014/main" id="{F97A4BC4-AAF6-489F-BBF4-8AC42458ABD6}"/>
              </a:ext>
            </a:extLst>
          </p:cNvPr>
          <p:cNvGrpSpPr>
            <a:grpSpLocks/>
          </p:cNvGrpSpPr>
          <p:nvPr/>
        </p:nvGrpSpPr>
        <p:grpSpPr bwMode="auto">
          <a:xfrm>
            <a:off x="642938" y="1885950"/>
            <a:ext cx="7620000" cy="4249738"/>
            <a:chOff x="480" y="1253"/>
            <a:chExt cx="4800" cy="2677"/>
          </a:xfrm>
        </p:grpSpPr>
        <p:sp>
          <p:nvSpPr>
            <p:cNvPr id="140295" name="Rectangle 4">
              <a:extLst>
                <a:ext uri="{FF2B5EF4-FFF2-40B4-BE49-F238E27FC236}">
                  <a16:creationId xmlns:a16="http://schemas.microsoft.com/office/drawing/2014/main" id="{531DE2A1-379A-4C16-AB73-48F9909BFE37}"/>
                </a:ext>
              </a:extLst>
            </p:cNvPr>
            <p:cNvSpPr>
              <a:spLocks noChangeArrowheads="1"/>
            </p:cNvSpPr>
            <p:nvPr/>
          </p:nvSpPr>
          <p:spPr bwMode="auto">
            <a:xfrm>
              <a:off x="1420" y="1253"/>
              <a:ext cx="990" cy="22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Selector</a:t>
              </a:r>
            </a:p>
          </p:txBody>
        </p:sp>
        <p:sp>
          <p:nvSpPr>
            <p:cNvPr id="140296" name="Rectangle 5">
              <a:extLst>
                <a:ext uri="{FF2B5EF4-FFF2-40B4-BE49-F238E27FC236}">
                  <a16:creationId xmlns:a16="http://schemas.microsoft.com/office/drawing/2014/main" id="{892415F4-C81F-4810-89AD-FA783E92E1B3}"/>
                </a:ext>
              </a:extLst>
            </p:cNvPr>
            <p:cNvSpPr>
              <a:spLocks noChangeArrowheads="1"/>
            </p:cNvSpPr>
            <p:nvPr/>
          </p:nvSpPr>
          <p:spPr bwMode="auto">
            <a:xfrm>
              <a:off x="2410" y="1253"/>
              <a:ext cx="1534" cy="22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Desplazamiento</a:t>
              </a:r>
            </a:p>
          </p:txBody>
        </p:sp>
        <p:sp>
          <p:nvSpPr>
            <p:cNvPr id="140297" name="Rectangle 6">
              <a:extLst>
                <a:ext uri="{FF2B5EF4-FFF2-40B4-BE49-F238E27FC236}">
                  <a16:creationId xmlns:a16="http://schemas.microsoft.com/office/drawing/2014/main" id="{13D18965-2FCA-428D-96C1-E1A665A9DE51}"/>
                </a:ext>
              </a:extLst>
            </p:cNvPr>
            <p:cNvSpPr>
              <a:spLocks noChangeArrowheads="1"/>
            </p:cNvSpPr>
            <p:nvPr/>
          </p:nvSpPr>
          <p:spPr bwMode="auto">
            <a:xfrm>
              <a:off x="1668" y="1781"/>
              <a:ext cx="791" cy="26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40298" name="Rectangle 7">
              <a:extLst>
                <a:ext uri="{FF2B5EF4-FFF2-40B4-BE49-F238E27FC236}">
                  <a16:creationId xmlns:a16="http://schemas.microsoft.com/office/drawing/2014/main" id="{773B6907-1CB1-4475-A85B-D58ED6A4C645}"/>
                </a:ext>
              </a:extLst>
            </p:cNvPr>
            <p:cNvSpPr>
              <a:spLocks noChangeArrowheads="1"/>
            </p:cNvSpPr>
            <p:nvPr/>
          </p:nvSpPr>
          <p:spPr bwMode="auto">
            <a:xfrm>
              <a:off x="1668" y="2045"/>
              <a:ext cx="791" cy="175"/>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Descriptor de</a:t>
              </a:r>
            </a:p>
            <a:p>
              <a:pPr algn="ctr" eaLnBrk="1" hangingPunct="1">
                <a:lnSpc>
                  <a:spcPct val="100000"/>
                </a:lnSpc>
                <a:spcBef>
                  <a:spcPct val="0"/>
                </a:spcBef>
                <a:buFontTx/>
                <a:buNone/>
              </a:pPr>
              <a:r>
                <a:rPr lang="es-MX" altLang="es-MX" sz="1000" b="1">
                  <a:latin typeface="Arial" panose="020B0604020202020204" pitchFamily="34" charset="0"/>
                </a:rPr>
                <a:t>segmento</a:t>
              </a:r>
            </a:p>
          </p:txBody>
        </p:sp>
        <p:sp>
          <p:nvSpPr>
            <p:cNvPr id="140299" name="Rectangle 8">
              <a:extLst>
                <a:ext uri="{FF2B5EF4-FFF2-40B4-BE49-F238E27FC236}">
                  <a16:creationId xmlns:a16="http://schemas.microsoft.com/office/drawing/2014/main" id="{7CD797C6-AAA5-42E3-90B4-88164C1F4976}"/>
                </a:ext>
              </a:extLst>
            </p:cNvPr>
            <p:cNvSpPr>
              <a:spLocks noChangeArrowheads="1"/>
            </p:cNvSpPr>
            <p:nvPr/>
          </p:nvSpPr>
          <p:spPr bwMode="auto">
            <a:xfrm>
              <a:off x="1668" y="2220"/>
              <a:ext cx="791" cy="26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40300" name="Text Box 9">
              <a:extLst>
                <a:ext uri="{FF2B5EF4-FFF2-40B4-BE49-F238E27FC236}">
                  <a16:creationId xmlns:a16="http://schemas.microsoft.com/office/drawing/2014/main" id="{081C9445-1428-441D-B86E-CF7F47A82456}"/>
                </a:ext>
              </a:extLst>
            </p:cNvPr>
            <p:cNvSpPr txBox="1">
              <a:spLocks noChangeArrowheads="1"/>
            </p:cNvSpPr>
            <p:nvPr/>
          </p:nvSpPr>
          <p:spPr bwMode="auto">
            <a:xfrm>
              <a:off x="529" y="1311"/>
              <a:ext cx="7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000" b="1">
                  <a:latin typeface="Arial" panose="020B0604020202020204" pitchFamily="34" charset="0"/>
                </a:rPr>
                <a:t>Dirección lógica</a:t>
              </a:r>
            </a:p>
          </p:txBody>
        </p:sp>
        <p:sp>
          <p:nvSpPr>
            <p:cNvPr id="140301" name="Text Box 10">
              <a:extLst>
                <a:ext uri="{FF2B5EF4-FFF2-40B4-BE49-F238E27FC236}">
                  <a16:creationId xmlns:a16="http://schemas.microsoft.com/office/drawing/2014/main" id="{E902B141-159D-4FAC-A4B8-87D79D8D9D16}"/>
                </a:ext>
              </a:extLst>
            </p:cNvPr>
            <p:cNvSpPr txBox="1">
              <a:spLocks noChangeArrowheads="1"/>
            </p:cNvSpPr>
            <p:nvPr/>
          </p:nvSpPr>
          <p:spPr bwMode="auto">
            <a:xfrm>
              <a:off x="1608" y="1640"/>
              <a:ext cx="93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000" b="1">
                  <a:latin typeface="Arial" panose="020B0604020202020204" pitchFamily="34" charset="0"/>
                </a:rPr>
                <a:t>Tabla de descriptores</a:t>
              </a:r>
            </a:p>
          </p:txBody>
        </p:sp>
        <p:sp>
          <p:nvSpPr>
            <p:cNvPr id="140302" name="Line 11">
              <a:extLst>
                <a:ext uri="{FF2B5EF4-FFF2-40B4-BE49-F238E27FC236}">
                  <a16:creationId xmlns:a16="http://schemas.microsoft.com/office/drawing/2014/main" id="{6A20F07C-93C4-4259-9F65-9D54D7318FE2}"/>
                </a:ext>
              </a:extLst>
            </p:cNvPr>
            <p:cNvSpPr>
              <a:spLocks noChangeShapeType="1"/>
            </p:cNvSpPr>
            <p:nvPr/>
          </p:nvSpPr>
          <p:spPr bwMode="auto">
            <a:xfrm>
              <a:off x="2212" y="1473"/>
              <a:ext cx="0" cy="17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03" name="Line 12">
              <a:extLst>
                <a:ext uri="{FF2B5EF4-FFF2-40B4-BE49-F238E27FC236}">
                  <a16:creationId xmlns:a16="http://schemas.microsoft.com/office/drawing/2014/main" id="{2255807B-9600-46F6-8CFE-2DA9E3625DA6}"/>
                </a:ext>
              </a:extLst>
            </p:cNvPr>
            <p:cNvSpPr>
              <a:spLocks noChangeShapeType="1"/>
            </p:cNvSpPr>
            <p:nvPr/>
          </p:nvSpPr>
          <p:spPr bwMode="auto">
            <a:xfrm>
              <a:off x="1668" y="1473"/>
              <a:ext cx="0" cy="1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04" name="Line 13">
              <a:extLst>
                <a:ext uri="{FF2B5EF4-FFF2-40B4-BE49-F238E27FC236}">
                  <a16:creationId xmlns:a16="http://schemas.microsoft.com/office/drawing/2014/main" id="{BF8FD234-8181-422C-ADEE-5D1178C684B0}"/>
                </a:ext>
              </a:extLst>
            </p:cNvPr>
            <p:cNvSpPr>
              <a:spLocks noChangeShapeType="1"/>
            </p:cNvSpPr>
            <p:nvPr/>
          </p:nvSpPr>
          <p:spPr bwMode="auto">
            <a:xfrm flipH="1">
              <a:off x="1173" y="1605"/>
              <a:ext cx="49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05" name="Line 14">
              <a:extLst>
                <a:ext uri="{FF2B5EF4-FFF2-40B4-BE49-F238E27FC236}">
                  <a16:creationId xmlns:a16="http://schemas.microsoft.com/office/drawing/2014/main" id="{3AAD1CFC-07B5-4576-B172-82FE4753AB13}"/>
                </a:ext>
              </a:extLst>
            </p:cNvPr>
            <p:cNvSpPr>
              <a:spLocks noChangeShapeType="1"/>
            </p:cNvSpPr>
            <p:nvPr/>
          </p:nvSpPr>
          <p:spPr bwMode="auto">
            <a:xfrm>
              <a:off x="1173" y="1605"/>
              <a:ext cx="0" cy="52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06" name="Line 15">
              <a:extLst>
                <a:ext uri="{FF2B5EF4-FFF2-40B4-BE49-F238E27FC236}">
                  <a16:creationId xmlns:a16="http://schemas.microsoft.com/office/drawing/2014/main" id="{0C7FB9B5-49E8-40F8-BE0C-B87F5CCBE919}"/>
                </a:ext>
              </a:extLst>
            </p:cNvPr>
            <p:cNvSpPr>
              <a:spLocks noChangeShapeType="1"/>
            </p:cNvSpPr>
            <p:nvPr/>
          </p:nvSpPr>
          <p:spPr bwMode="auto">
            <a:xfrm>
              <a:off x="1173" y="2133"/>
              <a:ext cx="49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07" name="Oval 16">
              <a:extLst>
                <a:ext uri="{FF2B5EF4-FFF2-40B4-BE49-F238E27FC236}">
                  <a16:creationId xmlns:a16="http://schemas.microsoft.com/office/drawing/2014/main" id="{5214D3CF-BC33-4FD6-B7D9-D160E9919C7E}"/>
                </a:ext>
              </a:extLst>
            </p:cNvPr>
            <p:cNvSpPr>
              <a:spLocks noChangeArrowheads="1"/>
            </p:cNvSpPr>
            <p:nvPr/>
          </p:nvSpPr>
          <p:spPr bwMode="auto">
            <a:xfrm>
              <a:off x="2806" y="2045"/>
              <a:ext cx="297" cy="219"/>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a:t>
              </a:r>
            </a:p>
          </p:txBody>
        </p:sp>
        <p:sp>
          <p:nvSpPr>
            <p:cNvPr id="140308" name="Line 17">
              <a:extLst>
                <a:ext uri="{FF2B5EF4-FFF2-40B4-BE49-F238E27FC236}">
                  <a16:creationId xmlns:a16="http://schemas.microsoft.com/office/drawing/2014/main" id="{5232DC0C-1E7F-43D5-A081-C46516D25F67}"/>
                </a:ext>
              </a:extLst>
            </p:cNvPr>
            <p:cNvSpPr>
              <a:spLocks noChangeShapeType="1"/>
            </p:cNvSpPr>
            <p:nvPr/>
          </p:nvSpPr>
          <p:spPr bwMode="auto">
            <a:xfrm>
              <a:off x="2459" y="2133"/>
              <a:ext cx="347"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09" name="Line 18">
              <a:extLst>
                <a:ext uri="{FF2B5EF4-FFF2-40B4-BE49-F238E27FC236}">
                  <a16:creationId xmlns:a16="http://schemas.microsoft.com/office/drawing/2014/main" id="{E6CDFBC6-D317-4311-954F-59064A2D42C2}"/>
                </a:ext>
              </a:extLst>
            </p:cNvPr>
            <p:cNvSpPr>
              <a:spLocks noChangeShapeType="1"/>
            </p:cNvSpPr>
            <p:nvPr/>
          </p:nvSpPr>
          <p:spPr bwMode="auto">
            <a:xfrm>
              <a:off x="3499" y="1473"/>
              <a:ext cx="0" cy="66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10" name="Line 19">
              <a:extLst>
                <a:ext uri="{FF2B5EF4-FFF2-40B4-BE49-F238E27FC236}">
                  <a16:creationId xmlns:a16="http://schemas.microsoft.com/office/drawing/2014/main" id="{F39AEF0F-75D7-4A14-9087-74902F7EA77E}"/>
                </a:ext>
              </a:extLst>
            </p:cNvPr>
            <p:cNvSpPr>
              <a:spLocks noChangeShapeType="1"/>
            </p:cNvSpPr>
            <p:nvPr/>
          </p:nvSpPr>
          <p:spPr bwMode="auto">
            <a:xfrm flipH="1">
              <a:off x="3103" y="2133"/>
              <a:ext cx="396"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11" name="Line 20">
              <a:extLst>
                <a:ext uri="{FF2B5EF4-FFF2-40B4-BE49-F238E27FC236}">
                  <a16:creationId xmlns:a16="http://schemas.microsoft.com/office/drawing/2014/main" id="{91B8FE7B-19D2-4F9B-89B7-BA068FABD0A4}"/>
                </a:ext>
              </a:extLst>
            </p:cNvPr>
            <p:cNvSpPr>
              <a:spLocks noChangeShapeType="1"/>
            </p:cNvSpPr>
            <p:nvPr/>
          </p:nvSpPr>
          <p:spPr bwMode="auto">
            <a:xfrm>
              <a:off x="2971" y="2251"/>
              <a:ext cx="0" cy="27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12" name="Rectangle 21">
              <a:extLst>
                <a:ext uri="{FF2B5EF4-FFF2-40B4-BE49-F238E27FC236}">
                  <a16:creationId xmlns:a16="http://schemas.microsoft.com/office/drawing/2014/main" id="{E9EDF68A-9DAC-428F-A7B5-E0B28AC3D458}"/>
                </a:ext>
              </a:extLst>
            </p:cNvPr>
            <p:cNvSpPr>
              <a:spLocks noChangeArrowheads="1"/>
            </p:cNvSpPr>
            <p:nvPr/>
          </p:nvSpPr>
          <p:spPr bwMode="auto">
            <a:xfrm>
              <a:off x="2558" y="2610"/>
              <a:ext cx="792" cy="22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Página</a:t>
              </a:r>
            </a:p>
          </p:txBody>
        </p:sp>
        <p:sp>
          <p:nvSpPr>
            <p:cNvPr id="140313" name="Rectangle 22">
              <a:extLst>
                <a:ext uri="{FF2B5EF4-FFF2-40B4-BE49-F238E27FC236}">
                  <a16:creationId xmlns:a16="http://schemas.microsoft.com/office/drawing/2014/main" id="{65BD64BB-380A-430A-81E2-FCD4FFE7142C}"/>
                </a:ext>
              </a:extLst>
            </p:cNvPr>
            <p:cNvSpPr>
              <a:spLocks noChangeArrowheads="1"/>
            </p:cNvSpPr>
            <p:nvPr/>
          </p:nvSpPr>
          <p:spPr bwMode="auto">
            <a:xfrm>
              <a:off x="3350" y="2610"/>
              <a:ext cx="792" cy="22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Desplazamiento</a:t>
              </a:r>
            </a:p>
          </p:txBody>
        </p:sp>
        <p:sp>
          <p:nvSpPr>
            <p:cNvPr id="140314" name="Rectangle 23">
              <a:extLst>
                <a:ext uri="{FF2B5EF4-FFF2-40B4-BE49-F238E27FC236}">
                  <a16:creationId xmlns:a16="http://schemas.microsoft.com/office/drawing/2014/main" id="{6FC08BD0-4FF9-4F18-9594-D7E7B66E3FF7}"/>
                </a:ext>
              </a:extLst>
            </p:cNvPr>
            <p:cNvSpPr>
              <a:spLocks noChangeArrowheads="1"/>
            </p:cNvSpPr>
            <p:nvPr/>
          </p:nvSpPr>
          <p:spPr bwMode="auto">
            <a:xfrm>
              <a:off x="1767" y="2610"/>
              <a:ext cx="791" cy="22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Directorio</a:t>
              </a:r>
            </a:p>
          </p:txBody>
        </p:sp>
        <p:sp>
          <p:nvSpPr>
            <p:cNvPr id="140315" name="Line 24">
              <a:extLst>
                <a:ext uri="{FF2B5EF4-FFF2-40B4-BE49-F238E27FC236}">
                  <a16:creationId xmlns:a16="http://schemas.microsoft.com/office/drawing/2014/main" id="{FEF3E6A5-E978-4569-8298-FBEDD7EB6805}"/>
                </a:ext>
              </a:extLst>
            </p:cNvPr>
            <p:cNvSpPr>
              <a:spLocks noChangeShapeType="1"/>
            </p:cNvSpPr>
            <p:nvPr/>
          </p:nvSpPr>
          <p:spPr bwMode="auto">
            <a:xfrm>
              <a:off x="2162" y="2830"/>
              <a:ext cx="0" cy="133"/>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16" name="Line 25">
              <a:extLst>
                <a:ext uri="{FF2B5EF4-FFF2-40B4-BE49-F238E27FC236}">
                  <a16:creationId xmlns:a16="http://schemas.microsoft.com/office/drawing/2014/main" id="{94056154-8476-4556-87DE-226232BB094A}"/>
                </a:ext>
              </a:extLst>
            </p:cNvPr>
            <p:cNvSpPr>
              <a:spLocks noChangeShapeType="1"/>
            </p:cNvSpPr>
            <p:nvPr/>
          </p:nvSpPr>
          <p:spPr bwMode="auto">
            <a:xfrm flipH="1">
              <a:off x="1222" y="2963"/>
              <a:ext cx="94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17" name="Line 26">
              <a:extLst>
                <a:ext uri="{FF2B5EF4-FFF2-40B4-BE49-F238E27FC236}">
                  <a16:creationId xmlns:a16="http://schemas.microsoft.com/office/drawing/2014/main" id="{13802491-A2E5-4BF4-94F3-DB9DF2FF2DE2}"/>
                </a:ext>
              </a:extLst>
            </p:cNvPr>
            <p:cNvSpPr>
              <a:spLocks noChangeShapeType="1"/>
            </p:cNvSpPr>
            <p:nvPr/>
          </p:nvSpPr>
          <p:spPr bwMode="auto">
            <a:xfrm>
              <a:off x="1222" y="2963"/>
              <a:ext cx="0" cy="39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18" name="Rectangle 27">
              <a:extLst>
                <a:ext uri="{FF2B5EF4-FFF2-40B4-BE49-F238E27FC236}">
                  <a16:creationId xmlns:a16="http://schemas.microsoft.com/office/drawing/2014/main" id="{B3E0A805-C0A5-42FD-887B-95F8577ACC75}"/>
                </a:ext>
              </a:extLst>
            </p:cNvPr>
            <p:cNvSpPr>
              <a:spLocks noChangeArrowheads="1"/>
            </p:cNvSpPr>
            <p:nvPr/>
          </p:nvSpPr>
          <p:spPr bwMode="auto">
            <a:xfrm>
              <a:off x="1470" y="3107"/>
              <a:ext cx="791" cy="207"/>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40319" name="Rectangle 28">
              <a:extLst>
                <a:ext uri="{FF2B5EF4-FFF2-40B4-BE49-F238E27FC236}">
                  <a16:creationId xmlns:a16="http://schemas.microsoft.com/office/drawing/2014/main" id="{3273A4C8-04A7-404F-BEC1-D17305126F53}"/>
                </a:ext>
              </a:extLst>
            </p:cNvPr>
            <p:cNvSpPr>
              <a:spLocks noChangeArrowheads="1"/>
            </p:cNvSpPr>
            <p:nvPr/>
          </p:nvSpPr>
          <p:spPr bwMode="auto">
            <a:xfrm>
              <a:off x="1470" y="3314"/>
              <a:ext cx="791" cy="17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Entrada del</a:t>
              </a:r>
            </a:p>
            <a:p>
              <a:pPr algn="ctr" eaLnBrk="1" hangingPunct="1">
                <a:lnSpc>
                  <a:spcPct val="100000"/>
                </a:lnSpc>
                <a:spcBef>
                  <a:spcPct val="0"/>
                </a:spcBef>
                <a:buFontTx/>
                <a:buNone/>
              </a:pPr>
              <a:r>
                <a:rPr lang="es-MX" altLang="es-MX" sz="1000" b="1">
                  <a:latin typeface="Arial" panose="020B0604020202020204" pitchFamily="34" charset="0"/>
                </a:rPr>
                <a:t>directorio</a:t>
              </a:r>
            </a:p>
          </p:txBody>
        </p:sp>
        <p:sp>
          <p:nvSpPr>
            <p:cNvPr id="140320" name="Rectangle 29">
              <a:extLst>
                <a:ext uri="{FF2B5EF4-FFF2-40B4-BE49-F238E27FC236}">
                  <a16:creationId xmlns:a16="http://schemas.microsoft.com/office/drawing/2014/main" id="{86EE32B1-AC52-4629-8851-E585247E09A6}"/>
                </a:ext>
              </a:extLst>
            </p:cNvPr>
            <p:cNvSpPr>
              <a:spLocks noChangeArrowheads="1"/>
            </p:cNvSpPr>
            <p:nvPr/>
          </p:nvSpPr>
          <p:spPr bwMode="auto">
            <a:xfrm>
              <a:off x="1470" y="3490"/>
              <a:ext cx="791" cy="26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40321" name="Line 30">
              <a:extLst>
                <a:ext uri="{FF2B5EF4-FFF2-40B4-BE49-F238E27FC236}">
                  <a16:creationId xmlns:a16="http://schemas.microsoft.com/office/drawing/2014/main" id="{D37CE0A6-F6A8-4C64-9DD1-68EC4F19F1D6}"/>
                </a:ext>
              </a:extLst>
            </p:cNvPr>
            <p:cNvSpPr>
              <a:spLocks noChangeShapeType="1"/>
            </p:cNvSpPr>
            <p:nvPr/>
          </p:nvSpPr>
          <p:spPr bwMode="auto">
            <a:xfrm>
              <a:off x="1222" y="3358"/>
              <a:ext cx="24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22" name="Rectangle 31">
              <a:extLst>
                <a:ext uri="{FF2B5EF4-FFF2-40B4-BE49-F238E27FC236}">
                  <a16:creationId xmlns:a16="http://schemas.microsoft.com/office/drawing/2014/main" id="{EEB8A6B5-5790-4AF2-B0E9-706F2D8452EF}"/>
                </a:ext>
              </a:extLst>
            </p:cNvPr>
            <p:cNvSpPr>
              <a:spLocks noChangeArrowheads="1"/>
            </p:cNvSpPr>
            <p:nvPr/>
          </p:nvSpPr>
          <p:spPr bwMode="auto">
            <a:xfrm>
              <a:off x="3152" y="3107"/>
              <a:ext cx="792" cy="207"/>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s-MX" altLang="es-MX" sz="1000" b="1">
                <a:latin typeface="Arial" panose="020B0604020202020204" pitchFamily="34" charset="0"/>
              </a:endParaRPr>
            </a:p>
          </p:txBody>
        </p:sp>
        <p:sp>
          <p:nvSpPr>
            <p:cNvPr id="140323" name="Rectangle 32">
              <a:extLst>
                <a:ext uri="{FF2B5EF4-FFF2-40B4-BE49-F238E27FC236}">
                  <a16:creationId xmlns:a16="http://schemas.microsoft.com/office/drawing/2014/main" id="{4EE4E78B-AC65-4A1C-A565-60E21B3DEE6B}"/>
                </a:ext>
              </a:extLst>
            </p:cNvPr>
            <p:cNvSpPr>
              <a:spLocks noChangeArrowheads="1"/>
            </p:cNvSpPr>
            <p:nvPr/>
          </p:nvSpPr>
          <p:spPr bwMode="auto">
            <a:xfrm>
              <a:off x="3152" y="3314"/>
              <a:ext cx="792" cy="17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Entrada en la</a:t>
              </a:r>
            </a:p>
            <a:p>
              <a:pPr algn="ctr" eaLnBrk="1" hangingPunct="1">
                <a:lnSpc>
                  <a:spcPct val="100000"/>
                </a:lnSpc>
                <a:spcBef>
                  <a:spcPct val="0"/>
                </a:spcBef>
                <a:buFontTx/>
                <a:buNone/>
              </a:pPr>
              <a:r>
                <a:rPr lang="es-MX" altLang="es-MX" sz="1000" b="1">
                  <a:latin typeface="Arial" panose="020B0604020202020204" pitchFamily="34" charset="0"/>
                </a:rPr>
                <a:t>tabla de pags.</a:t>
              </a:r>
            </a:p>
          </p:txBody>
        </p:sp>
        <p:sp>
          <p:nvSpPr>
            <p:cNvPr id="140324" name="Rectangle 33">
              <a:extLst>
                <a:ext uri="{FF2B5EF4-FFF2-40B4-BE49-F238E27FC236}">
                  <a16:creationId xmlns:a16="http://schemas.microsoft.com/office/drawing/2014/main" id="{F6C33AC0-C5B3-4B37-A0F8-B846500BAD64}"/>
                </a:ext>
              </a:extLst>
            </p:cNvPr>
            <p:cNvSpPr>
              <a:spLocks noChangeArrowheads="1"/>
            </p:cNvSpPr>
            <p:nvPr/>
          </p:nvSpPr>
          <p:spPr bwMode="auto">
            <a:xfrm>
              <a:off x="3152" y="3490"/>
              <a:ext cx="792" cy="26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40325" name="Rectangle 34">
              <a:extLst>
                <a:ext uri="{FF2B5EF4-FFF2-40B4-BE49-F238E27FC236}">
                  <a16:creationId xmlns:a16="http://schemas.microsoft.com/office/drawing/2014/main" id="{066A81F0-F5C2-49BC-8940-F95256EC64C8}"/>
                </a:ext>
              </a:extLst>
            </p:cNvPr>
            <p:cNvSpPr>
              <a:spLocks noChangeArrowheads="1"/>
            </p:cNvSpPr>
            <p:nvPr/>
          </p:nvSpPr>
          <p:spPr bwMode="auto">
            <a:xfrm>
              <a:off x="4488" y="2610"/>
              <a:ext cx="792" cy="26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40326" name="Rectangle 35">
              <a:extLst>
                <a:ext uri="{FF2B5EF4-FFF2-40B4-BE49-F238E27FC236}">
                  <a16:creationId xmlns:a16="http://schemas.microsoft.com/office/drawing/2014/main" id="{233DB3E9-8809-4341-9500-716B385244D2}"/>
                </a:ext>
              </a:extLst>
            </p:cNvPr>
            <p:cNvSpPr>
              <a:spLocks noChangeArrowheads="1"/>
            </p:cNvSpPr>
            <p:nvPr/>
          </p:nvSpPr>
          <p:spPr bwMode="auto">
            <a:xfrm>
              <a:off x="4488" y="2874"/>
              <a:ext cx="792" cy="17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Dirección</a:t>
              </a:r>
            </a:p>
            <a:p>
              <a:pPr algn="ctr" eaLnBrk="1" hangingPunct="1">
                <a:lnSpc>
                  <a:spcPct val="100000"/>
                </a:lnSpc>
                <a:spcBef>
                  <a:spcPct val="0"/>
                </a:spcBef>
                <a:buFontTx/>
                <a:buNone/>
              </a:pPr>
              <a:r>
                <a:rPr lang="es-MX" altLang="es-MX" sz="1000" b="1">
                  <a:latin typeface="Arial" panose="020B0604020202020204" pitchFamily="34" charset="0"/>
                </a:rPr>
                <a:t>física</a:t>
              </a:r>
            </a:p>
          </p:txBody>
        </p:sp>
        <p:sp>
          <p:nvSpPr>
            <p:cNvPr id="140327" name="Rectangle 36">
              <a:extLst>
                <a:ext uri="{FF2B5EF4-FFF2-40B4-BE49-F238E27FC236}">
                  <a16:creationId xmlns:a16="http://schemas.microsoft.com/office/drawing/2014/main" id="{086D7FBA-EEBF-40CA-B8E8-C03FCD45D608}"/>
                </a:ext>
              </a:extLst>
            </p:cNvPr>
            <p:cNvSpPr>
              <a:spLocks noChangeArrowheads="1"/>
            </p:cNvSpPr>
            <p:nvPr/>
          </p:nvSpPr>
          <p:spPr bwMode="auto">
            <a:xfrm>
              <a:off x="4488" y="3050"/>
              <a:ext cx="792" cy="26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140328" name="Rectangle 37">
              <a:extLst>
                <a:ext uri="{FF2B5EF4-FFF2-40B4-BE49-F238E27FC236}">
                  <a16:creationId xmlns:a16="http://schemas.microsoft.com/office/drawing/2014/main" id="{25F7D33F-5B08-43EF-8958-90B12750F029}"/>
                </a:ext>
              </a:extLst>
            </p:cNvPr>
            <p:cNvSpPr>
              <a:spLocks noChangeArrowheads="1"/>
            </p:cNvSpPr>
            <p:nvPr/>
          </p:nvSpPr>
          <p:spPr bwMode="auto">
            <a:xfrm>
              <a:off x="480" y="3702"/>
              <a:ext cx="841" cy="22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000" b="1">
                  <a:latin typeface="Arial" panose="020B0604020202020204" pitchFamily="34" charset="0"/>
                </a:rPr>
                <a:t>Registro base del</a:t>
              </a:r>
            </a:p>
            <a:p>
              <a:pPr algn="ctr" eaLnBrk="1" hangingPunct="1">
                <a:lnSpc>
                  <a:spcPct val="100000"/>
                </a:lnSpc>
                <a:spcBef>
                  <a:spcPct val="0"/>
                </a:spcBef>
                <a:buFontTx/>
                <a:buNone/>
              </a:pPr>
              <a:r>
                <a:rPr lang="es-MX" altLang="es-MX" sz="1000" b="1">
                  <a:latin typeface="Arial" panose="020B0604020202020204" pitchFamily="34" charset="0"/>
                </a:rPr>
                <a:t>directorio de pags</a:t>
              </a:r>
            </a:p>
          </p:txBody>
        </p:sp>
        <p:sp>
          <p:nvSpPr>
            <p:cNvPr id="140329" name="Line 38">
              <a:extLst>
                <a:ext uri="{FF2B5EF4-FFF2-40B4-BE49-F238E27FC236}">
                  <a16:creationId xmlns:a16="http://schemas.microsoft.com/office/drawing/2014/main" id="{80AD9A04-C711-47B4-912A-F84BCBAE3383}"/>
                </a:ext>
              </a:extLst>
            </p:cNvPr>
            <p:cNvSpPr>
              <a:spLocks noChangeShapeType="1"/>
            </p:cNvSpPr>
            <p:nvPr/>
          </p:nvSpPr>
          <p:spPr bwMode="auto">
            <a:xfrm>
              <a:off x="1321" y="3886"/>
              <a:ext cx="54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30" name="Line 39">
              <a:extLst>
                <a:ext uri="{FF2B5EF4-FFF2-40B4-BE49-F238E27FC236}">
                  <a16:creationId xmlns:a16="http://schemas.microsoft.com/office/drawing/2014/main" id="{D1445BBA-E010-48FE-8897-A2D9C05521D0}"/>
                </a:ext>
              </a:extLst>
            </p:cNvPr>
            <p:cNvSpPr>
              <a:spLocks noChangeShapeType="1"/>
            </p:cNvSpPr>
            <p:nvPr/>
          </p:nvSpPr>
          <p:spPr bwMode="auto">
            <a:xfrm flipV="1">
              <a:off x="1866" y="3754"/>
              <a:ext cx="0" cy="13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31" name="Line 40">
              <a:extLst>
                <a:ext uri="{FF2B5EF4-FFF2-40B4-BE49-F238E27FC236}">
                  <a16:creationId xmlns:a16="http://schemas.microsoft.com/office/drawing/2014/main" id="{23F34FB1-C728-4A6E-AD3D-9079AEB3D444}"/>
                </a:ext>
              </a:extLst>
            </p:cNvPr>
            <p:cNvSpPr>
              <a:spLocks noChangeShapeType="1"/>
            </p:cNvSpPr>
            <p:nvPr/>
          </p:nvSpPr>
          <p:spPr bwMode="auto">
            <a:xfrm flipH="1">
              <a:off x="2954" y="2830"/>
              <a:ext cx="0" cy="57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32" name="Line 41">
              <a:extLst>
                <a:ext uri="{FF2B5EF4-FFF2-40B4-BE49-F238E27FC236}">
                  <a16:creationId xmlns:a16="http://schemas.microsoft.com/office/drawing/2014/main" id="{39052B0A-FBA3-4F93-B970-05360ABB6255}"/>
                </a:ext>
              </a:extLst>
            </p:cNvPr>
            <p:cNvSpPr>
              <a:spLocks noChangeShapeType="1"/>
            </p:cNvSpPr>
            <p:nvPr/>
          </p:nvSpPr>
          <p:spPr bwMode="auto">
            <a:xfrm>
              <a:off x="2954" y="3402"/>
              <a:ext cx="19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33" name="Line 42">
              <a:extLst>
                <a:ext uri="{FF2B5EF4-FFF2-40B4-BE49-F238E27FC236}">
                  <a16:creationId xmlns:a16="http://schemas.microsoft.com/office/drawing/2014/main" id="{1FCB78CD-6A3C-49BE-A003-4C504EA54185}"/>
                </a:ext>
              </a:extLst>
            </p:cNvPr>
            <p:cNvSpPr>
              <a:spLocks noChangeShapeType="1"/>
            </p:cNvSpPr>
            <p:nvPr/>
          </p:nvSpPr>
          <p:spPr bwMode="auto">
            <a:xfrm>
              <a:off x="2261" y="3402"/>
              <a:ext cx="24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34" name="Line 43">
              <a:extLst>
                <a:ext uri="{FF2B5EF4-FFF2-40B4-BE49-F238E27FC236}">
                  <a16:creationId xmlns:a16="http://schemas.microsoft.com/office/drawing/2014/main" id="{6DF3A21D-1ACD-45DD-874F-ED3A68BB8A23}"/>
                </a:ext>
              </a:extLst>
            </p:cNvPr>
            <p:cNvSpPr>
              <a:spLocks noChangeShapeType="1"/>
            </p:cNvSpPr>
            <p:nvPr/>
          </p:nvSpPr>
          <p:spPr bwMode="auto">
            <a:xfrm>
              <a:off x="2509" y="3402"/>
              <a:ext cx="0" cy="52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35" name="Line 44">
              <a:extLst>
                <a:ext uri="{FF2B5EF4-FFF2-40B4-BE49-F238E27FC236}">
                  <a16:creationId xmlns:a16="http://schemas.microsoft.com/office/drawing/2014/main" id="{8BF908A2-DC34-4A8E-974B-367F169B3571}"/>
                </a:ext>
              </a:extLst>
            </p:cNvPr>
            <p:cNvSpPr>
              <a:spLocks noChangeShapeType="1"/>
            </p:cNvSpPr>
            <p:nvPr/>
          </p:nvSpPr>
          <p:spPr bwMode="auto">
            <a:xfrm>
              <a:off x="2509" y="3930"/>
              <a:ext cx="1089"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36" name="Line 45">
              <a:extLst>
                <a:ext uri="{FF2B5EF4-FFF2-40B4-BE49-F238E27FC236}">
                  <a16:creationId xmlns:a16="http://schemas.microsoft.com/office/drawing/2014/main" id="{5DB7C5BD-61B4-4E88-A046-A1602C4A1BEE}"/>
                </a:ext>
              </a:extLst>
            </p:cNvPr>
            <p:cNvSpPr>
              <a:spLocks noChangeShapeType="1"/>
            </p:cNvSpPr>
            <p:nvPr/>
          </p:nvSpPr>
          <p:spPr bwMode="auto">
            <a:xfrm flipV="1">
              <a:off x="3598" y="3754"/>
              <a:ext cx="0" cy="17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37" name="Line 46">
              <a:extLst>
                <a:ext uri="{FF2B5EF4-FFF2-40B4-BE49-F238E27FC236}">
                  <a16:creationId xmlns:a16="http://schemas.microsoft.com/office/drawing/2014/main" id="{B933F48D-32D5-4DCE-8523-AA0681301972}"/>
                </a:ext>
              </a:extLst>
            </p:cNvPr>
            <p:cNvSpPr>
              <a:spLocks noChangeShapeType="1"/>
            </p:cNvSpPr>
            <p:nvPr/>
          </p:nvSpPr>
          <p:spPr bwMode="auto">
            <a:xfrm>
              <a:off x="3746" y="2830"/>
              <a:ext cx="0" cy="133"/>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38" name="Line 47">
              <a:extLst>
                <a:ext uri="{FF2B5EF4-FFF2-40B4-BE49-F238E27FC236}">
                  <a16:creationId xmlns:a16="http://schemas.microsoft.com/office/drawing/2014/main" id="{D4991010-5F9B-491B-A52B-24A8923F844F}"/>
                </a:ext>
              </a:extLst>
            </p:cNvPr>
            <p:cNvSpPr>
              <a:spLocks noChangeShapeType="1"/>
            </p:cNvSpPr>
            <p:nvPr/>
          </p:nvSpPr>
          <p:spPr bwMode="auto">
            <a:xfrm>
              <a:off x="3746" y="2963"/>
              <a:ext cx="74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39" name="Line 48">
              <a:extLst>
                <a:ext uri="{FF2B5EF4-FFF2-40B4-BE49-F238E27FC236}">
                  <a16:creationId xmlns:a16="http://schemas.microsoft.com/office/drawing/2014/main" id="{2992D8B3-4464-4559-A804-14E1AC0BA99B}"/>
                </a:ext>
              </a:extLst>
            </p:cNvPr>
            <p:cNvSpPr>
              <a:spLocks noChangeShapeType="1"/>
            </p:cNvSpPr>
            <p:nvPr/>
          </p:nvSpPr>
          <p:spPr bwMode="auto">
            <a:xfrm>
              <a:off x="3944" y="3402"/>
              <a:ext cx="94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40" name="Line 49">
              <a:extLst>
                <a:ext uri="{FF2B5EF4-FFF2-40B4-BE49-F238E27FC236}">
                  <a16:creationId xmlns:a16="http://schemas.microsoft.com/office/drawing/2014/main" id="{2CD8F506-DE73-406A-85BA-DB1F2DD9FCC9}"/>
                </a:ext>
              </a:extLst>
            </p:cNvPr>
            <p:cNvSpPr>
              <a:spLocks noChangeShapeType="1"/>
            </p:cNvSpPr>
            <p:nvPr/>
          </p:nvSpPr>
          <p:spPr bwMode="auto">
            <a:xfrm flipH="1" flipV="1">
              <a:off x="4884" y="3314"/>
              <a:ext cx="0" cy="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0341" name="Text Box 50">
              <a:extLst>
                <a:ext uri="{FF2B5EF4-FFF2-40B4-BE49-F238E27FC236}">
                  <a16:creationId xmlns:a16="http://schemas.microsoft.com/office/drawing/2014/main" id="{2FD3AF0A-8B21-4ECA-A89A-EEBE396E71BF}"/>
                </a:ext>
              </a:extLst>
            </p:cNvPr>
            <p:cNvSpPr txBox="1">
              <a:spLocks noChangeArrowheads="1"/>
            </p:cNvSpPr>
            <p:nvPr/>
          </p:nvSpPr>
          <p:spPr bwMode="auto">
            <a:xfrm>
              <a:off x="1392" y="2998"/>
              <a:ext cx="9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000" b="1">
                  <a:latin typeface="Arial" panose="020B0604020202020204" pitchFamily="34" charset="0"/>
                </a:rPr>
                <a:t>Directorio de páginas</a:t>
              </a:r>
            </a:p>
          </p:txBody>
        </p:sp>
        <p:sp>
          <p:nvSpPr>
            <p:cNvPr id="140342" name="Text Box 51">
              <a:extLst>
                <a:ext uri="{FF2B5EF4-FFF2-40B4-BE49-F238E27FC236}">
                  <a16:creationId xmlns:a16="http://schemas.microsoft.com/office/drawing/2014/main" id="{A35B6FDA-8973-43BE-96F5-3D735ABA1A68}"/>
                </a:ext>
              </a:extLst>
            </p:cNvPr>
            <p:cNvSpPr txBox="1">
              <a:spLocks noChangeArrowheads="1"/>
            </p:cNvSpPr>
            <p:nvPr/>
          </p:nvSpPr>
          <p:spPr bwMode="auto">
            <a:xfrm>
              <a:off x="3168" y="2998"/>
              <a:ext cx="76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000" b="1">
                  <a:latin typeface="Arial" panose="020B0604020202020204" pitchFamily="34" charset="0"/>
                </a:rPr>
                <a:t>Tabla de páginas</a:t>
              </a:r>
            </a:p>
          </p:txBody>
        </p:sp>
        <p:sp>
          <p:nvSpPr>
            <p:cNvPr id="140343" name="Text Box 52">
              <a:extLst>
                <a:ext uri="{FF2B5EF4-FFF2-40B4-BE49-F238E27FC236}">
                  <a16:creationId xmlns:a16="http://schemas.microsoft.com/office/drawing/2014/main" id="{62B025A7-AEBE-4B62-BEF9-9A0D3E343CE8}"/>
                </a:ext>
              </a:extLst>
            </p:cNvPr>
            <p:cNvSpPr txBox="1">
              <a:spLocks noChangeArrowheads="1"/>
            </p:cNvSpPr>
            <p:nvPr/>
          </p:nvSpPr>
          <p:spPr bwMode="auto">
            <a:xfrm>
              <a:off x="902" y="2646"/>
              <a:ext cx="7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000" b="1">
                  <a:latin typeface="Arial" panose="020B0604020202020204" pitchFamily="34" charset="0"/>
                </a:rPr>
                <a:t>Dirección lineal</a:t>
              </a:r>
            </a:p>
          </p:txBody>
        </p:sp>
        <p:sp>
          <p:nvSpPr>
            <p:cNvPr id="140344" name="Text Box 53">
              <a:extLst>
                <a:ext uri="{FF2B5EF4-FFF2-40B4-BE49-F238E27FC236}">
                  <a16:creationId xmlns:a16="http://schemas.microsoft.com/office/drawing/2014/main" id="{315E0223-DAB6-4736-84A5-276576762046}"/>
                </a:ext>
              </a:extLst>
            </p:cNvPr>
            <p:cNvSpPr txBox="1">
              <a:spLocks noChangeArrowheads="1"/>
            </p:cNvSpPr>
            <p:nvPr/>
          </p:nvSpPr>
          <p:spPr bwMode="auto">
            <a:xfrm>
              <a:off x="4454" y="2402"/>
              <a:ext cx="7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000" b="1">
                  <a:latin typeface="Arial" panose="020B0604020202020204" pitchFamily="34" charset="0"/>
                </a:rPr>
                <a:t>Marco de página</a:t>
              </a:r>
            </a:p>
          </p:txBody>
        </p:sp>
        <p:sp>
          <p:nvSpPr>
            <p:cNvPr id="140345" name="AutoShape 54">
              <a:extLst>
                <a:ext uri="{FF2B5EF4-FFF2-40B4-BE49-F238E27FC236}">
                  <a16:creationId xmlns:a16="http://schemas.microsoft.com/office/drawing/2014/main" id="{F7B7C114-8691-4B3F-84C3-CF8AC842A5BB}"/>
                </a:ext>
              </a:extLst>
            </p:cNvPr>
            <p:cNvSpPr>
              <a:spLocks/>
            </p:cNvSpPr>
            <p:nvPr/>
          </p:nvSpPr>
          <p:spPr bwMode="auto">
            <a:xfrm rot="5400000">
              <a:off x="2948" y="1366"/>
              <a:ext cx="45" cy="2359"/>
            </a:xfrm>
            <a:prstGeom prst="leftBrace">
              <a:avLst>
                <a:gd name="adj1" fmla="val 4368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4">
            <a:extLst>
              <a:ext uri="{FF2B5EF4-FFF2-40B4-BE49-F238E27FC236}">
                <a16:creationId xmlns:a16="http://schemas.microsoft.com/office/drawing/2014/main" id="{2D944B5D-66B3-4ED6-8787-A0BC0FC65920}"/>
              </a:ext>
            </a:extLst>
          </p:cNvPr>
          <p:cNvSpPr>
            <a:spLocks noGrp="1" noChangeArrowheads="1"/>
          </p:cNvSpPr>
          <p:nvPr>
            <p:ph type="title"/>
          </p:nvPr>
        </p:nvSpPr>
        <p:spPr/>
        <p:txBody>
          <a:bodyPr/>
          <a:lstStyle/>
          <a:p>
            <a:r>
              <a:rPr lang="es-ES" altLang="es-MX"/>
              <a:t>Comparando estrategias de manejo de la memoria</a:t>
            </a:r>
          </a:p>
        </p:txBody>
      </p:sp>
      <p:sp>
        <p:nvSpPr>
          <p:cNvPr id="142339" name="Rectangle 5">
            <a:extLst>
              <a:ext uri="{FF2B5EF4-FFF2-40B4-BE49-F238E27FC236}">
                <a16:creationId xmlns:a16="http://schemas.microsoft.com/office/drawing/2014/main" id="{FC9B7504-97DA-4FEE-A890-409EF544B9CE}"/>
              </a:ext>
            </a:extLst>
          </p:cNvPr>
          <p:cNvSpPr>
            <a:spLocks noGrp="1" noChangeArrowheads="1"/>
          </p:cNvSpPr>
          <p:nvPr>
            <p:ph idx="1"/>
          </p:nvPr>
        </p:nvSpPr>
        <p:spPr/>
        <p:txBody>
          <a:bodyPr/>
          <a:lstStyle/>
          <a:p>
            <a:r>
              <a:rPr lang="es-ES" altLang="es-MX"/>
              <a:t>Soporte de Hardware</a:t>
            </a:r>
          </a:p>
          <a:p>
            <a:r>
              <a:rPr lang="es-ES" altLang="es-MX"/>
              <a:t>Rendimiento</a:t>
            </a:r>
          </a:p>
          <a:p>
            <a:r>
              <a:rPr lang="es-ES" altLang="es-MX"/>
              <a:t>Fragmentación</a:t>
            </a:r>
          </a:p>
          <a:p>
            <a:r>
              <a:rPr lang="es-ES" altLang="es-MX"/>
              <a:t>Recolocación</a:t>
            </a:r>
          </a:p>
          <a:p>
            <a:r>
              <a:rPr lang="es-ES" altLang="es-MX"/>
              <a:t>Intercambio</a:t>
            </a:r>
          </a:p>
          <a:p>
            <a:r>
              <a:rPr lang="es-ES" altLang="es-MX"/>
              <a:t>Compartición </a:t>
            </a:r>
          </a:p>
          <a:p>
            <a:r>
              <a:rPr lang="es-ES" altLang="es-MX"/>
              <a:t>Protección</a:t>
            </a:r>
          </a:p>
        </p:txBody>
      </p:sp>
      <p:sp>
        <p:nvSpPr>
          <p:cNvPr id="142340" name="Marcador de fecha 1">
            <a:extLst>
              <a:ext uri="{FF2B5EF4-FFF2-40B4-BE49-F238E27FC236}">
                <a16:creationId xmlns:a16="http://schemas.microsoft.com/office/drawing/2014/main" id="{89374F39-F53F-4A1C-81BF-0D3881D887EB}"/>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142341" name="Marcador de pie de página 2">
            <a:extLst>
              <a:ext uri="{FF2B5EF4-FFF2-40B4-BE49-F238E27FC236}">
                <a16:creationId xmlns:a16="http://schemas.microsoft.com/office/drawing/2014/main" id="{0C669A13-DC82-4801-888A-0E84C48E4D6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142342" name="Marcador de número de diapositiva 3">
            <a:extLst>
              <a:ext uri="{FF2B5EF4-FFF2-40B4-BE49-F238E27FC236}">
                <a16:creationId xmlns:a16="http://schemas.microsoft.com/office/drawing/2014/main" id="{DDBFFF92-8A26-40E8-89B8-C8419DE6C8F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6065B4A-BFD9-4D7A-9617-D0C543C7368E}" type="slidenum">
              <a:rPr lang="es-ES" altLang="es-MX">
                <a:solidFill>
                  <a:srgbClr val="7030A0"/>
                </a:solidFill>
                <a:latin typeface="Arial Narrow" panose="020B0606020202030204" pitchFamily="34" charset="0"/>
              </a:rPr>
              <a:pPr fontAlgn="base">
                <a:spcBef>
                  <a:spcPct val="0"/>
                </a:spcBef>
                <a:spcAft>
                  <a:spcPct val="0"/>
                </a:spcAft>
              </a:pPr>
              <a:t>68</a:t>
            </a:fld>
            <a:endParaRPr lang="es-ES" altLang="es-MX">
              <a:solidFill>
                <a:srgbClr val="7030A0"/>
              </a:solidFill>
              <a:latin typeface="Arial Narrow" panose="020B0606020202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a:extLst>
              <a:ext uri="{FF2B5EF4-FFF2-40B4-BE49-F238E27FC236}">
                <a16:creationId xmlns:a16="http://schemas.microsoft.com/office/drawing/2014/main" id="{835439B1-3064-4DD0-8B9D-7A5C435AD0C1}"/>
              </a:ext>
            </a:extLst>
          </p:cNvPr>
          <p:cNvSpPr>
            <a:spLocks noGrp="1" noChangeArrowheads="1"/>
          </p:cNvSpPr>
          <p:nvPr>
            <p:ph type="title"/>
          </p:nvPr>
        </p:nvSpPr>
        <p:spPr/>
        <p:txBody>
          <a:bodyPr/>
          <a:lstStyle/>
          <a:p>
            <a:r>
              <a:rPr lang="es-ES" altLang="es-MX"/>
              <a:t>Asociando instrucciones y datos a direcciones de memoria</a:t>
            </a:r>
          </a:p>
        </p:txBody>
      </p:sp>
      <p:sp>
        <p:nvSpPr>
          <p:cNvPr id="62470" name="Rectangle 6">
            <a:extLst>
              <a:ext uri="{FF2B5EF4-FFF2-40B4-BE49-F238E27FC236}">
                <a16:creationId xmlns:a16="http://schemas.microsoft.com/office/drawing/2014/main" id="{0808F09B-E7C6-4F87-BF1D-B60EA7FDA603}"/>
              </a:ext>
            </a:extLst>
          </p:cNvPr>
          <p:cNvSpPr>
            <a:spLocks noGrp="1" noChangeArrowheads="1"/>
          </p:cNvSpPr>
          <p:nvPr>
            <p:ph idx="1"/>
          </p:nvPr>
        </p:nvSpPr>
        <p:spPr/>
        <p:txBody>
          <a:bodyPr/>
          <a:lstStyle/>
          <a:p>
            <a:pPr marL="457200" indent="-457200"/>
            <a:r>
              <a:rPr lang="es-ES" altLang="es-MX"/>
              <a:t>Puede darse de 3 formas distintas</a:t>
            </a:r>
          </a:p>
          <a:p>
            <a:pPr marL="876300" lvl="1" indent="-419100">
              <a:buFontTx/>
              <a:buAutoNum type="arabicPeriod"/>
            </a:pPr>
            <a:r>
              <a:rPr lang="es-ES" altLang="es-MX"/>
              <a:t>Tiempo de compilación: </a:t>
            </a:r>
          </a:p>
          <a:p>
            <a:pPr marL="1295400" lvl="2" indent="-381000"/>
            <a:r>
              <a:rPr lang="es-ES" altLang="es-MX"/>
              <a:t>Si se conocen a priori las direcciones de memoria, se puede generar el código absoluto</a:t>
            </a:r>
          </a:p>
          <a:p>
            <a:pPr marL="1295400" lvl="2" indent="-381000"/>
            <a:r>
              <a:rPr lang="es-ES" altLang="es-MX"/>
              <a:t>Debe recompilarse el código si cambia la dirección inicial del programa</a:t>
            </a:r>
          </a:p>
          <a:p>
            <a:pPr marL="1295400" lvl="2" indent="-381000">
              <a:buFontTx/>
              <a:buNone/>
            </a:pPr>
            <a:endParaRPr lang="es-ES" altLang="es-MX"/>
          </a:p>
          <a:p>
            <a:pPr marL="876300" lvl="1" indent="-419100">
              <a:buFontTx/>
              <a:buAutoNum type="arabicPeriod"/>
            </a:pPr>
            <a:r>
              <a:rPr lang="es-ES" altLang="es-MX"/>
              <a:t>Tiempo de carga:</a:t>
            </a:r>
          </a:p>
          <a:p>
            <a:pPr marL="1295400" lvl="2" indent="-381000"/>
            <a:r>
              <a:rPr lang="es-ES" altLang="es-MX"/>
              <a:t>Debe generar código relocalizable si se conocen las direcciones de memoria durante la compilación</a:t>
            </a:r>
          </a:p>
          <a:p>
            <a:pPr marL="457200" indent="-457200"/>
            <a:endParaRPr lang="es-ES" altLang="es-MX"/>
          </a:p>
        </p:txBody>
      </p:sp>
      <p:sp>
        <p:nvSpPr>
          <p:cNvPr id="22532" name="Marcador de fecha 1">
            <a:extLst>
              <a:ext uri="{FF2B5EF4-FFF2-40B4-BE49-F238E27FC236}">
                <a16:creationId xmlns:a16="http://schemas.microsoft.com/office/drawing/2014/main" id="{DEEC073A-6C7B-4D9E-901B-1AA158B71D26}"/>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22533" name="Marcador de pie de página 2">
            <a:extLst>
              <a:ext uri="{FF2B5EF4-FFF2-40B4-BE49-F238E27FC236}">
                <a16:creationId xmlns:a16="http://schemas.microsoft.com/office/drawing/2014/main" id="{BF064FA4-CECF-4BDD-8EC0-947492A7130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22534" name="Marcador de número de diapositiva 3">
            <a:extLst>
              <a:ext uri="{FF2B5EF4-FFF2-40B4-BE49-F238E27FC236}">
                <a16:creationId xmlns:a16="http://schemas.microsoft.com/office/drawing/2014/main" id="{87619AE6-CB41-48AB-9096-671FFA1C743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C8B6FA7-A32D-483F-AC38-87EBDE4BC298}" type="slidenum">
              <a:rPr lang="es-ES" altLang="es-MX">
                <a:solidFill>
                  <a:srgbClr val="7030A0"/>
                </a:solidFill>
                <a:latin typeface="Arial Narrow" panose="020B0606020202030204" pitchFamily="34" charset="0"/>
              </a:rPr>
              <a:pPr fontAlgn="base">
                <a:spcBef>
                  <a:spcPct val="0"/>
                </a:spcBef>
                <a:spcAft>
                  <a:spcPct val="0"/>
                </a:spcAft>
              </a:pPr>
              <a:t>7</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7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7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247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247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24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C2794DF-CA95-49B8-A883-2E98E085EB12}"/>
              </a:ext>
            </a:extLst>
          </p:cNvPr>
          <p:cNvSpPr>
            <a:spLocks noGrp="1" noChangeArrowheads="1"/>
          </p:cNvSpPr>
          <p:nvPr>
            <p:ph type="title"/>
          </p:nvPr>
        </p:nvSpPr>
        <p:spPr/>
        <p:txBody>
          <a:bodyPr/>
          <a:lstStyle/>
          <a:p>
            <a:r>
              <a:rPr lang="es-ES" altLang="es-MX"/>
              <a:t>Asociando instrucciones y datos a direcciones de memoria</a:t>
            </a:r>
          </a:p>
        </p:txBody>
      </p:sp>
      <p:sp>
        <p:nvSpPr>
          <p:cNvPr id="202755" name="Rectangle 3">
            <a:extLst>
              <a:ext uri="{FF2B5EF4-FFF2-40B4-BE49-F238E27FC236}">
                <a16:creationId xmlns:a16="http://schemas.microsoft.com/office/drawing/2014/main" id="{EFE6B436-D163-44B5-BE0A-2CCA8956B399}"/>
              </a:ext>
            </a:extLst>
          </p:cNvPr>
          <p:cNvSpPr>
            <a:spLocks noGrp="1" noChangeArrowheads="1"/>
          </p:cNvSpPr>
          <p:nvPr>
            <p:ph idx="1"/>
          </p:nvPr>
        </p:nvSpPr>
        <p:spPr/>
        <p:txBody>
          <a:bodyPr/>
          <a:lstStyle/>
          <a:p>
            <a:pPr marL="876300" lvl="1" indent="-419100">
              <a:buFontTx/>
              <a:buAutoNum type="arabicPeriod" startAt="3"/>
            </a:pPr>
            <a:r>
              <a:rPr lang="es-ES" altLang="es-MX"/>
              <a:t>Tiempo de ejecución:</a:t>
            </a:r>
          </a:p>
          <a:p>
            <a:pPr marL="1295400" lvl="2" indent="-381000"/>
            <a:r>
              <a:rPr lang="es-ES" altLang="es-MX"/>
              <a:t>Si el proceso puede moverse durante su ejecución de un segmento a otra, entonces la asignación de direcciones debe hacerse hasta el momento de la ejecución</a:t>
            </a:r>
          </a:p>
          <a:p>
            <a:pPr marL="1295400" lvl="2" indent="-381000"/>
            <a:r>
              <a:rPr lang="es-ES" altLang="es-MX"/>
              <a:t>Se requiere hardware especial</a:t>
            </a:r>
          </a:p>
        </p:txBody>
      </p:sp>
      <p:sp>
        <p:nvSpPr>
          <p:cNvPr id="24580" name="Marcador de fecha 1">
            <a:extLst>
              <a:ext uri="{FF2B5EF4-FFF2-40B4-BE49-F238E27FC236}">
                <a16:creationId xmlns:a16="http://schemas.microsoft.com/office/drawing/2014/main" id="{424F6342-86DA-4AEA-A7FA-2D0712D3C960}"/>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24581" name="Marcador de pie de página 2">
            <a:extLst>
              <a:ext uri="{FF2B5EF4-FFF2-40B4-BE49-F238E27FC236}">
                <a16:creationId xmlns:a16="http://schemas.microsoft.com/office/drawing/2014/main" id="{9E67847B-9DA8-4B60-BF82-D6C3CC1CFA7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24582" name="Marcador de número de diapositiva 3">
            <a:extLst>
              <a:ext uri="{FF2B5EF4-FFF2-40B4-BE49-F238E27FC236}">
                <a16:creationId xmlns:a16="http://schemas.microsoft.com/office/drawing/2014/main" id="{5DC3B0CA-09CC-4BC9-8190-06BF8D06244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3322654-538B-4C1C-AA4A-27C762DDFEBB}" type="slidenum">
              <a:rPr lang="es-ES" altLang="es-MX">
                <a:solidFill>
                  <a:srgbClr val="7030A0"/>
                </a:solidFill>
                <a:latin typeface="Arial Narrow" panose="020B0606020202030204" pitchFamily="34" charset="0"/>
              </a:rPr>
              <a:pPr fontAlgn="base">
                <a:spcBef>
                  <a:spcPct val="0"/>
                </a:spcBef>
                <a:spcAft>
                  <a:spcPct val="0"/>
                </a:spcAft>
              </a:pPr>
              <a:t>8</a:t>
            </a:fld>
            <a:endParaRPr lang="es-ES" altLang="es-MX">
              <a:solidFill>
                <a:srgbClr val="7030A0"/>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2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27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42E0940-7ADA-45DB-9E2F-3C743EA92CD7}"/>
              </a:ext>
            </a:extLst>
          </p:cNvPr>
          <p:cNvSpPr>
            <a:spLocks noGrp="1" noChangeArrowheads="1"/>
          </p:cNvSpPr>
          <p:nvPr>
            <p:ph type="title"/>
          </p:nvPr>
        </p:nvSpPr>
        <p:spPr/>
        <p:txBody>
          <a:bodyPr/>
          <a:lstStyle/>
          <a:p>
            <a:r>
              <a:rPr lang="es-ES" altLang="es-MX"/>
              <a:t>Asociando instrucciones y datos a direcciones de memoria</a:t>
            </a:r>
          </a:p>
        </p:txBody>
      </p:sp>
      <p:sp>
        <p:nvSpPr>
          <p:cNvPr id="26635" name="Marcador de fecha 1">
            <a:extLst>
              <a:ext uri="{FF2B5EF4-FFF2-40B4-BE49-F238E27FC236}">
                <a16:creationId xmlns:a16="http://schemas.microsoft.com/office/drawing/2014/main" id="{951C8157-4710-4B3A-BDF8-1D40010D714F}"/>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MX" altLang="es-MX">
                <a:solidFill>
                  <a:srgbClr val="7030A0"/>
                </a:solidFill>
                <a:latin typeface="Arial Narrow" panose="020B0606020202030204" pitchFamily="34" charset="0"/>
              </a:rPr>
              <a:t>Manejo de la memoria</a:t>
            </a:r>
            <a:endParaRPr lang="es-ES" altLang="es-MX">
              <a:solidFill>
                <a:srgbClr val="7030A0"/>
              </a:solidFill>
              <a:latin typeface="Arial Narrow" panose="020B0606020202030204" pitchFamily="34" charset="0"/>
            </a:endParaRPr>
          </a:p>
        </p:txBody>
      </p:sp>
      <p:sp>
        <p:nvSpPr>
          <p:cNvPr id="26636" name="Marcador de pie de página 2">
            <a:extLst>
              <a:ext uri="{FF2B5EF4-FFF2-40B4-BE49-F238E27FC236}">
                <a16:creationId xmlns:a16="http://schemas.microsoft.com/office/drawing/2014/main" id="{46BEFC3F-6232-41C6-9EED-98AECE68B53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s-ES" altLang="es-MX">
                <a:solidFill>
                  <a:srgbClr val="7030A0"/>
                </a:solidFill>
                <a:latin typeface="Arial Narrow" panose="020B0606020202030204" pitchFamily="34" charset="0"/>
              </a:rPr>
              <a:t>Sistemas Operativos</a:t>
            </a:r>
          </a:p>
        </p:txBody>
      </p:sp>
      <p:sp>
        <p:nvSpPr>
          <p:cNvPr id="26637" name="Marcador de número de diapositiva 3">
            <a:extLst>
              <a:ext uri="{FF2B5EF4-FFF2-40B4-BE49-F238E27FC236}">
                <a16:creationId xmlns:a16="http://schemas.microsoft.com/office/drawing/2014/main" id="{85D1F3CB-4AE3-47C8-9804-4EB844D1BAA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92AC6E7-2726-426F-92A7-304B48E4F5DB}" type="slidenum">
              <a:rPr lang="es-ES" altLang="es-MX">
                <a:solidFill>
                  <a:srgbClr val="7030A0"/>
                </a:solidFill>
                <a:latin typeface="Arial Narrow" panose="020B0606020202030204" pitchFamily="34" charset="0"/>
              </a:rPr>
              <a:pPr fontAlgn="base">
                <a:spcBef>
                  <a:spcPct val="0"/>
                </a:spcBef>
                <a:spcAft>
                  <a:spcPct val="0"/>
                </a:spcAft>
              </a:pPr>
              <a:t>9</a:t>
            </a:fld>
            <a:endParaRPr lang="es-ES" altLang="es-MX">
              <a:solidFill>
                <a:srgbClr val="7030A0"/>
              </a:solidFill>
              <a:latin typeface="Arial Narrow" panose="020B0606020202030204" pitchFamily="34" charset="0"/>
            </a:endParaRPr>
          </a:p>
        </p:txBody>
      </p:sp>
      <p:sp>
        <p:nvSpPr>
          <p:cNvPr id="26627" name="Rectangle 5">
            <a:extLst>
              <a:ext uri="{FF2B5EF4-FFF2-40B4-BE49-F238E27FC236}">
                <a16:creationId xmlns:a16="http://schemas.microsoft.com/office/drawing/2014/main" id="{1626D7CB-9ECC-4284-824B-BFD77AC5EE2A}"/>
              </a:ext>
            </a:extLst>
          </p:cNvPr>
          <p:cNvSpPr>
            <a:spLocks noChangeArrowheads="1"/>
          </p:cNvSpPr>
          <p:nvPr/>
        </p:nvSpPr>
        <p:spPr bwMode="auto">
          <a:xfrm>
            <a:off x="1824038" y="1776413"/>
            <a:ext cx="2611437" cy="447516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27335" name="Text Box 7">
            <a:extLst>
              <a:ext uri="{FF2B5EF4-FFF2-40B4-BE49-F238E27FC236}">
                <a16:creationId xmlns:a16="http://schemas.microsoft.com/office/drawing/2014/main" id="{01CD54C8-C8E9-4423-BE78-BACC5D92A2BC}"/>
              </a:ext>
            </a:extLst>
          </p:cNvPr>
          <p:cNvSpPr txBox="1">
            <a:spLocks noChangeArrowheads="1"/>
          </p:cNvSpPr>
          <p:nvPr/>
        </p:nvSpPr>
        <p:spPr bwMode="auto">
          <a:xfrm>
            <a:off x="1228725" y="2476500"/>
            <a:ext cx="609600"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0100</a:t>
            </a: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0200</a:t>
            </a: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0202</a:t>
            </a: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0204</a:t>
            </a: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0206</a:t>
            </a: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0300</a:t>
            </a: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0400</a:t>
            </a: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0402</a:t>
            </a: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0404</a:t>
            </a:r>
          </a:p>
          <a:p>
            <a:pPr eaLnBrk="1" hangingPunct="1">
              <a:lnSpc>
                <a:spcPct val="100000"/>
              </a:lnSpc>
              <a:spcBef>
                <a:spcPct val="0"/>
              </a:spcBef>
              <a:buFontTx/>
              <a:buNone/>
            </a:pPr>
            <a:r>
              <a:rPr lang="es-MX" altLang="es-MX" sz="1400" b="1">
                <a:solidFill>
                  <a:srgbClr val="FF0000"/>
                </a:solidFill>
                <a:latin typeface="Courier New" panose="02070309020205020404" pitchFamily="49" charset="0"/>
              </a:rPr>
              <a:t>0406</a:t>
            </a:r>
          </a:p>
          <a:p>
            <a:pPr eaLnBrk="1" hangingPunct="1">
              <a:lnSpc>
                <a:spcPct val="100000"/>
              </a:lnSpc>
              <a:spcBef>
                <a:spcPct val="0"/>
              </a:spcBef>
              <a:buFontTx/>
              <a:buNone/>
            </a:pPr>
            <a:endParaRPr lang="es-MX" altLang="es-MX" sz="1400" b="1">
              <a:solidFill>
                <a:srgbClr val="FF0000"/>
              </a:solidFill>
              <a:latin typeface="Courier New" panose="02070309020205020404" pitchFamily="49" charset="0"/>
            </a:endParaRPr>
          </a:p>
        </p:txBody>
      </p:sp>
      <p:sp>
        <p:nvSpPr>
          <p:cNvPr id="227336" name="Text Box 8">
            <a:extLst>
              <a:ext uri="{FF2B5EF4-FFF2-40B4-BE49-F238E27FC236}">
                <a16:creationId xmlns:a16="http://schemas.microsoft.com/office/drawing/2014/main" id="{192A9967-D969-4B4A-B63A-5917E2A871BF}"/>
              </a:ext>
            </a:extLst>
          </p:cNvPr>
          <p:cNvSpPr txBox="1">
            <a:spLocks noChangeArrowheads="1"/>
          </p:cNvSpPr>
          <p:nvPr/>
        </p:nvSpPr>
        <p:spPr bwMode="auto">
          <a:xfrm>
            <a:off x="1854200" y="2263775"/>
            <a:ext cx="2525713" cy="2006600"/>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Courier New" panose="02070309020205020404" pitchFamily="49" charset="0"/>
              </a:rPr>
              <a:t>.DATA</a:t>
            </a:r>
          </a:p>
          <a:p>
            <a:pPr eaLnBrk="1" hangingPunct="1">
              <a:lnSpc>
                <a:spcPct val="100000"/>
              </a:lnSpc>
              <a:spcBef>
                <a:spcPct val="0"/>
              </a:spcBef>
              <a:buFontTx/>
              <a:buNone/>
            </a:pPr>
            <a:r>
              <a:rPr lang="es-MX" altLang="es-MX" sz="1400" b="1">
                <a:latin typeface="Courier New" panose="02070309020205020404" pitchFamily="49" charset="0"/>
              </a:rPr>
              <a:t>  DATO DW 0x1234</a:t>
            </a:r>
          </a:p>
          <a:p>
            <a:pPr eaLnBrk="1" hangingPunct="1">
              <a:lnSpc>
                <a:spcPct val="100000"/>
              </a:lnSpc>
              <a:spcBef>
                <a:spcPct val="0"/>
              </a:spcBef>
              <a:buFontTx/>
              <a:buNone/>
            </a:pPr>
            <a:endParaRPr lang="es-MX" altLang="es-MX" sz="1400" b="1">
              <a:latin typeface="Courier New" panose="02070309020205020404" pitchFamily="49" charset="0"/>
            </a:endParaRPr>
          </a:p>
          <a:p>
            <a:pPr eaLnBrk="1" hangingPunct="1">
              <a:lnSpc>
                <a:spcPct val="100000"/>
              </a:lnSpc>
              <a:spcBef>
                <a:spcPct val="0"/>
              </a:spcBef>
              <a:buFontTx/>
              <a:buNone/>
            </a:pPr>
            <a:r>
              <a:rPr lang="es-MX" altLang="es-MX" sz="1400" b="1">
                <a:latin typeface="Courier New" panose="02070309020205020404" pitchFamily="49" charset="0"/>
              </a:rPr>
              <a:t>.CODE</a:t>
            </a:r>
          </a:p>
          <a:p>
            <a:pPr eaLnBrk="1" hangingPunct="1">
              <a:lnSpc>
                <a:spcPct val="100000"/>
              </a:lnSpc>
              <a:spcBef>
                <a:spcPct val="0"/>
              </a:spcBef>
              <a:buFontTx/>
              <a:buNone/>
            </a:pPr>
            <a:r>
              <a:rPr lang="es-MX" altLang="es-MX" sz="1400" b="1">
                <a:latin typeface="Courier New" panose="02070309020205020404" pitchFamily="49" charset="0"/>
              </a:rPr>
              <a:t>  CICLO:</a:t>
            </a:r>
          </a:p>
          <a:p>
            <a:pPr eaLnBrk="1" hangingPunct="1">
              <a:lnSpc>
                <a:spcPct val="100000"/>
              </a:lnSpc>
              <a:spcBef>
                <a:spcPct val="0"/>
              </a:spcBef>
              <a:buFontTx/>
              <a:buNone/>
            </a:pPr>
            <a:r>
              <a:rPr lang="es-MX" altLang="es-MX" sz="1400" b="1">
                <a:latin typeface="Courier New" panose="02070309020205020404" pitchFamily="49" charset="0"/>
              </a:rPr>
              <a:t>    MOV 1,R1</a:t>
            </a:r>
          </a:p>
          <a:p>
            <a:pPr eaLnBrk="1" hangingPunct="1">
              <a:lnSpc>
                <a:spcPct val="100000"/>
              </a:lnSpc>
              <a:spcBef>
                <a:spcPct val="0"/>
              </a:spcBef>
              <a:buFontTx/>
              <a:buNone/>
            </a:pPr>
            <a:r>
              <a:rPr lang="es-MX" altLang="es-MX" sz="1400" b="1">
                <a:latin typeface="Courier New" panose="02070309020205020404" pitchFamily="49" charset="0"/>
              </a:rPr>
              <a:t>    ADD R1,R2</a:t>
            </a:r>
          </a:p>
          <a:p>
            <a:pPr eaLnBrk="1" hangingPunct="1">
              <a:lnSpc>
                <a:spcPct val="100000"/>
              </a:lnSpc>
              <a:spcBef>
                <a:spcPct val="0"/>
              </a:spcBef>
              <a:buFontTx/>
              <a:buNone/>
            </a:pPr>
            <a:r>
              <a:rPr lang="es-MX" altLang="es-MX" sz="1400" b="1">
                <a:latin typeface="Courier New" panose="02070309020205020404" pitchFamily="49" charset="0"/>
              </a:rPr>
              <a:t>    SUB R1,[0100]</a:t>
            </a:r>
          </a:p>
          <a:p>
            <a:pPr eaLnBrk="1" hangingPunct="1">
              <a:lnSpc>
                <a:spcPct val="100000"/>
              </a:lnSpc>
              <a:spcBef>
                <a:spcPct val="0"/>
              </a:spcBef>
              <a:buFontTx/>
              <a:buNone/>
            </a:pPr>
            <a:r>
              <a:rPr lang="es-MX" altLang="es-MX" sz="1400" b="1">
                <a:latin typeface="Courier New" panose="02070309020205020404" pitchFamily="49" charset="0"/>
              </a:rPr>
              <a:t>    JMP 0200</a:t>
            </a:r>
          </a:p>
        </p:txBody>
      </p:sp>
      <p:sp>
        <p:nvSpPr>
          <p:cNvPr id="227337" name="Text Box 9">
            <a:extLst>
              <a:ext uri="{FF2B5EF4-FFF2-40B4-BE49-F238E27FC236}">
                <a16:creationId xmlns:a16="http://schemas.microsoft.com/office/drawing/2014/main" id="{22F3E407-F9B0-4322-8F9E-BED526AD2132}"/>
              </a:ext>
            </a:extLst>
          </p:cNvPr>
          <p:cNvSpPr txBox="1">
            <a:spLocks noChangeArrowheads="1"/>
          </p:cNvSpPr>
          <p:nvPr/>
        </p:nvSpPr>
        <p:spPr bwMode="auto">
          <a:xfrm>
            <a:off x="1858963" y="4202113"/>
            <a:ext cx="2525712" cy="2006600"/>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Courier New" panose="02070309020205020404" pitchFamily="49" charset="0"/>
              </a:rPr>
              <a:t>.DATA</a:t>
            </a:r>
          </a:p>
          <a:p>
            <a:pPr eaLnBrk="1" hangingPunct="1">
              <a:lnSpc>
                <a:spcPct val="100000"/>
              </a:lnSpc>
              <a:spcBef>
                <a:spcPct val="0"/>
              </a:spcBef>
              <a:buFontTx/>
              <a:buNone/>
            </a:pPr>
            <a:r>
              <a:rPr lang="es-MX" altLang="es-MX" sz="1400" b="1">
                <a:latin typeface="Courier New" panose="02070309020205020404" pitchFamily="49" charset="0"/>
              </a:rPr>
              <a:t>  DATO DW 0x1234</a:t>
            </a:r>
          </a:p>
          <a:p>
            <a:pPr eaLnBrk="1" hangingPunct="1">
              <a:lnSpc>
                <a:spcPct val="100000"/>
              </a:lnSpc>
              <a:spcBef>
                <a:spcPct val="0"/>
              </a:spcBef>
              <a:buFontTx/>
              <a:buNone/>
            </a:pPr>
            <a:endParaRPr lang="es-MX" altLang="es-MX" sz="1400" b="1">
              <a:latin typeface="Courier New" panose="02070309020205020404" pitchFamily="49" charset="0"/>
            </a:endParaRPr>
          </a:p>
          <a:p>
            <a:pPr eaLnBrk="1" hangingPunct="1">
              <a:lnSpc>
                <a:spcPct val="100000"/>
              </a:lnSpc>
              <a:spcBef>
                <a:spcPct val="0"/>
              </a:spcBef>
              <a:buFontTx/>
              <a:buNone/>
            </a:pPr>
            <a:r>
              <a:rPr lang="es-MX" altLang="es-MX" sz="1400" b="1">
                <a:latin typeface="Courier New" panose="02070309020205020404" pitchFamily="49" charset="0"/>
              </a:rPr>
              <a:t>.CODE</a:t>
            </a:r>
          </a:p>
          <a:p>
            <a:pPr eaLnBrk="1" hangingPunct="1">
              <a:lnSpc>
                <a:spcPct val="100000"/>
              </a:lnSpc>
              <a:spcBef>
                <a:spcPct val="0"/>
              </a:spcBef>
              <a:buFontTx/>
              <a:buNone/>
            </a:pPr>
            <a:r>
              <a:rPr lang="es-MX" altLang="es-MX" sz="1400" b="1">
                <a:latin typeface="Courier New" panose="02070309020205020404" pitchFamily="49" charset="0"/>
              </a:rPr>
              <a:t>  CICLO:</a:t>
            </a:r>
          </a:p>
          <a:p>
            <a:pPr eaLnBrk="1" hangingPunct="1">
              <a:lnSpc>
                <a:spcPct val="100000"/>
              </a:lnSpc>
              <a:spcBef>
                <a:spcPct val="0"/>
              </a:spcBef>
              <a:buFontTx/>
              <a:buNone/>
            </a:pPr>
            <a:r>
              <a:rPr lang="es-MX" altLang="es-MX" sz="1400" b="1">
                <a:latin typeface="Courier New" panose="02070309020205020404" pitchFamily="49" charset="0"/>
              </a:rPr>
              <a:t>    MOV 1,R1</a:t>
            </a:r>
          </a:p>
          <a:p>
            <a:pPr eaLnBrk="1" hangingPunct="1">
              <a:lnSpc>
                <a:spcPct val="100000"/>
              </a:lnSpc>
              <a:spcBef>
                <a:spcPct val="0"/>
              </a:spcBef>
              <a:buFontTx/>
              <a:buNone/>
            </a:pPr>
            <a:r>
              <a:rPr lang="es-MX" altLang="es-MX" sz="1400" b="1">
                <a:latin typeface="Courier New" panose="02070309020205020404" pitchFamily="49" charset="0"/>
              </a:rPr>
              <a:t>    ADD R1,R2</a:t>
            </a:r>
          </a:p>
          <a:p>
            <a:pPr eaLnBrk="1" hangingPunct="1">
              <a:lnSpc>
                <a:spcPct val="100000"/>
              </a:lnSpc>
              <a:spcBef>
                <a:spcPct val="0"/>
              </a:spcBef>
              <a:buFontTx/>
              <a:buNone/>
            </a:pPr>
            <a:r>
              <a:rPr lang="es-MX" altLang="es-MX" sz="1400" b="1">
                <a:latin typeface="Courier New" panose="02070309020205020404" pitchFamily="49" charset="0"/>
              </a:rPr>
              <a:t>    SUB R1,[0100]</a:t>
            </a:r>
          </a:p>
          <a:p>
            <a:pPr eaLnBrk="1" hangingPunct="1">
              <a:lnSpc>
                <a:spcPct val="100000"/>
              </a:lnSpc>
              <a:spcBef>
                <a:spcPct val="0"/>
              </a:spcBef>
              <a:buFontTx/>
              <a:buNone/>
            </a:pPr>
            <a:r>
              <a:rPr lang="es-MX" altLang="es-MX" sz="1400" b="1">
                <a:latin typeface="Courier New" panose="02070309020205020404" pitchFamily="49" charset="0"/>
              </a:rPr>
              <a:t>    JMP 0200</a:t>
            </a:r>
          </a:p>
        </p:txBody>
      </p:sp>
      <p:sp>
        <p:nvSpPr>
          <p:cNvPr id="227338" name="Text Box 10">
            <a:extLst>
              <a:ext uri="{FF2B5EF4-FFF2-40B4-BE49-F238E27FC236}">
                <a16:creationId xmlns:a16="http://schemas.microsoft.com/office/drawing/2014/main" id="{B1D931B3-8603-4DCA-8603-955072C63A04}"/>
              </a:ext>
            </a:extLst>
          </p:cNvPr>
          <p:cNvSpPr txBox="1">
            <a:spLocks noChangeArrowheads="1"/>
          </p:cNvSpPr>
          <p:nvPr/>
        </p:nvSpPr>
        <p:spPr bwMode="auto">
          <a:xfrm>
            <a:off x="1844675" y="4216400"/>
            <a:ext cx="2525713" cy="2006600"/>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MX" altLang="es-MX" sz="1400" b="1">
                <a:latin typeface="Courier New" panose="02070309020205020404" pitchFamily="49" charset="0"/>
              </a:rPr>
              <a:t>.DATA</a:t>
            </a:r>
          </a:p>
          <a:p>
            <a:pPr eaLnBrk="1" hangingPunct="1">
              <a:lnSpc>
                <a:spcPct val="100000"/>
              </a:lnSpc>
              <a:spcBef>
                <a:spcPct val="0"/>
              </a:spcBef>
              <a:buFontTx/>
              <a:buNone/>
            </a:pPr>
            <a:r>
              <a:rPr lang="es-MX" altLang="es-MX" sz="1400" b="1">
                <a:latin typeface="Courier New" panose="02070309020205020404" pitchFamily="49" charset="0"/>
              </a:rPr>
              <a:t>  DATO DW 0x1234</a:t>
            </a:r>
          </a:p>
          <a:p>
            <a:pPr eaLnBrk="1" hangingPunct="1">
              <a:lnSpc>
                <a:spcPct val="100000"/>
              </a:lnSpc>
              <a:spcBef>
                <a:spcPct val="0"/>
              </a:spcBef>
              <a:buFontTx/>
              <a:buNone/>
            </a:pPr>
            <a:endParaRPr lang="es-MX" altLang="es-MX" sz="1400" b="1">
              <a:latin typeface="Courier New" panose="02070309020205020404" pitchFamily="49" charset="0"/>
            </a:endParaRPr>
          </a:p>
          <a:p>
            <a:pPr eaLnBrk="1" hangingPunct="1">
              <a:lnSpc>
                <a:spcPct val="100000"/>
              </a:lnSpc>
              <a:spcBef>
                <a:spcPct val="0"/>
              </a:spcBef>
              <a:buFontTx/>
              <a:buNone/>
            </a:pPr>
            <a:r>
              <a:rPr lang="es-MX" altLang="es-MX" sz="1400" b="1">
                <a:latin typeface="Courier New" panose="02070309020205020404" pitchFamily="49" charset="0"/>
              </a:rPr>
              <a:t>.CODE</a:t>
            </a:r>
          </a:p>
          <a:p>
            <a:pPr eaLnBrk="1" hangingPunct="1">
              <a:lnSpc>
                <a:spcPct val="100000"/>
              </a:lnSpc>
              <a:spcBef>
                <a:spcPct val="0"/>
              </a:spcBef>
              <a:buFontTx/>
              <a:buNone/>
            </a:pPr>
            <a:r>
              <a:rPr lang="es-MX" altLang="es-MX" sz="1400" b="1">
                <a:latin typeface="Courier New" panose="02070309020205020404" pitchFamily="49" charset="0"/>
              </a:rPr>
              <a:t>  CICLO:</a:t>
            </a:r>
          </a:p>
          <a:p>
            <a:pPr eaLnBrk="1" hangingPunct="1">
              <a:lnSpc>
                <a:spcPct val="100000"/>
              </a:lnSpc>
              <a:spcBef>
                <a:spcPct val="0"/>
              </a:spcBef>
              <a:buFontTx/>
              <a:buNone/>
            </a:pPr>
            <a:r>
              <a:rPr lang="es-MX" altLang="es-MX" sz="1400" b="1">
                <a:latin typeface="Courier New" panose="02070309020205020404" pitchFamily="49" charset="0"/>
              </a:rPr>
              <a:t>    MOV 1,R1</a:t>
            </a:r>
          </a:p>
          <a:p>
            <a:pPr eaLnBrk="1" hangingPunct="1">
              <a:lnSpc>
                <a:spcPct val="100000"/>
              </a:lnSpc>
              <a:spcBef>
                <a:spcPct val="0"/>
              </a:spcBef>
              <a:buFontTx/>
              <a:buNone/>
            </a:pPr>
            <a:r>
              <a:rPr lang="es-MX" altLang="es-MX" sz="1400" b="1">
                <a:latin typeface="Courier New" panose="02070309020205020404" pitchFamily="49" charset="0"/>
              </a:rPr>
              <a:t>    ADD R1,R2</a:t>
            </a:r>
          </a:p>
          <a:p>
            <a:pPr eaLnBrk="1" hangingPunct="1">
              <a:lnSpc>
                <a:spcPct val="100000"/>
              </a:lnSpc>
              <a:spcBef>
                <a:spcPct val="0"/>
              </a:spcBef>
              <a:buFontTx/>
              <a:buNone/>
            </a:pPr>
            <a:r>
              <a:rPr lang="es-MX" altLang="es-MX" sz="1400" b="1">
                <a:latin typeface="Courier New" panose="02070309020205020404" pitchFamily="49" charset="0"/>
              </a:rPr>
              <a:t>    SUB R1,[</a:t>
            </a:r>
            <a:r>
              <a:rPr lang="es-MX" altLang="es-MX" sz="1400" b="1">
                <a:solidFill>
                  <a:srgbClr val="FF0000"/>
                </a:solidFill>
                <a:latin typeface="Courier New" panose="02070309020205020404" pitchFamily="49" charset="0"/>
              </a:rPr>
              <a:t>0300</a:t>
            </a:r>
            <a:r>
              <a:rPr lang="es-MX" altLang="es-MX" sz="1400" b="1">
                <a:latin typeface="Courier New" panose="02070309020205020404" pitchFamily="49" charset="0"/>
              </a:rPr>
              <a:t>]</a:t>
            </a:r>
          </a:p>
          <a:p>
            <a:pPr eaLnBrk="1" hangingPunct="1">
              <a:lnSpc>
                <a:spcPct val="100000"/>
              </a:lnSpc>
              <a:spcBef>
                <a:spcPct val="0"/>
              </a:spcBef>
              <a:buFontTx/>
              <a:buNone/>
            </a:pPr>
            <a:r>
              <a:rPr lang="es-MX" altLang="es-MX" sz="1400" b="1">
                <a:latin typeface="Courier New" panose="02070309020205020404" pitchFamily="49" charset="0"/>
              </a:rPr>
              <a:t>    JMP </a:t>
            </a:r>
            <a:r>
              <a:rPr lang="es-MX" altLang="es-MX" sz="1400" b="1">
                <a:solidFill>
                  <a:srgbClr val="FF0000"/>
                </a:solidFill>
                <a:latin typeface="Courier New" panose="02070309020205020404" pitchFamily="49" charset="0"/>
              </a:rPr>
              <a:t>0400</a:t>
            </a:r>
          </a:p>
        </p:txBody>
      </p:sp>
      <p:sp>
        <p:nvSpPr>
          <p:cNvPr id="26632" name="AutoShape 11">
            <a:extLst>
              <a:ext uri="{FF2B5EF4-FFF2-40B4-BE49-F238E27FC236}">
                <a16:creationId xmlns:a16="http://schemas.microsoft.com/office/drawing/2014/main" id="{60A02FD8-9D9A-4F0C-A89A-C2A1ECFA3376}"/>
              </a:ext>
            </a:extLst>
          </p:cNvPr>
          <p:cNvSpPr>
            <a:spLocks noChangeArrowheads="1"/>
          </p:cNvSpPr>
          <p:nvPr/>
        </p:nvSpPr>
        <p:spPr bwMode="auto">
          <a:xfrm>
            <a:off x="5391150" y="3189288"/>
            <a:ext cx="1460500" cy="1651000"/>
          </a:xfrm>
          <a:prstGeom prst="can">
            <a:avLst>
              <a:gd name="adj" fmla="val 28261"/>
            </a:avLst>
          </a:prstGeom>
          <a:solidFill>
            <a:schemeClr val="accent1"/>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MX" sz="1800">
                <a:latin typeface="Arial" panose="020B0604020202020204" pitchFamily="34" charset="0"/>
              </a:rPr>
              <a:t>Disco</a:t>
            </a:r>
          </a:p>
        </p:txBody>
      </p:sp>
      <p:sp>
        <p:nvSpPr>
          <p:cNvPr id="227341" name="AutoShape 13">
            <a:extLst>
              <a:ext uri="{FF2B5EF4-FFF2-40B4-BE49-F238E27FC236}">
                <a16:creationId xmlns:a16="http://schemas.microsoft.com/office/drawing/2014/main" id="{84D994C4-572D-47A7-AF6B-04B1691A8AEC}"/>
              </a:ext>
            </a:extLst>
          </p:cNvPr>
          <p:cNvSpPr>
            <a:spLocks noChangeArrowheads="1"/>
          </p:cNvSpPr>
          <p:nvPr/>
        </p:nvSpPr>
        <p:spPr bwMode="auto">
          <a:xfrm rot="-5083448">
            <a:off x="5282407" y="1972469"/>
            <a:ext cx="355600" cy="1766887"/>
          </a:xfrm>
          <a:prstGeom prst="curvedLeftArrow">
            <a:avLst>
              <a:gd name="adj1" fmla="val 99375"/>
              <a:gd name="adj2" fmla="val 198750"/>
              <a:gd name="adj3" fmla="val 33333"/>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
        <p:nvSpPr>
          <p:cNvPr id="227343" name="AutoShape 15">
            <a:extLst>
              <a:ext uri="{FF2B5EF4-FFF2-40B4-BE49-F238E27FC236}">
                <a16:creationId xmlns:a16="http://schemas.microsoft.com/office/drawing/2014/main" id="{35A906F6-3484-4EFF-9440-4944FD8A8E39}"/>
              </a:ext>
            </a:extLst>
          </p:cNvPr>
          <p:cNvSpPr>
            <a:spLocks noChangeArrowheads="1"/>
          </p:cNvSpPr>
          <p:nvPr/>
        </p:nvSpPr>
        <p:spPr bwMode="auto">
          <a:xfrm rot="3084901">
            <a:off x="5119688" y="4660900"/>
            <a:ext cx="331787" cy="1668463"/>
          </a:xfrm>
          <a:prstGeom prst="curvedLeftArrow">
            <a:avLst>
              <a:gd name="adj1" fmla="val 100574"/>
              <a:gd name="adj2" fmla="val 201149"/>
              <a:gd name="adj3" fmla="val 33333"/>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7030A0"/>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7030A0"/>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MX" altLang="es-MX"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73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33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27341"/>
                                        </p:tgtEl>
                                        <p:attrNameLst>
                                          <p:attrName>style.visibility</p:attrName>
                                        </p:attrNameLst>
                                      </p:cBhvr>
                                      <p:to>
                                        <p:strVal val="visible"/>
                                      </p:to>
                                    </p:set>
                                    <p:animEffect transition="in" filter="wipe(left)">
                                      <p:cBhvr>
                                        <p:cTn id="13" dur="500"/>
                                        <p:tgtEl>
                                          <p:spTgt spid="227341"/>
                                        </p:tgtEl>
                                      </p:cBhvr>
                                    </p:animEffect>
                                  </p:childTnLst>
                                  <p:subTnLst>
                                    <p:set>
                                      <p:cBhvr override="childStyle">
                                        <p:cTn dur="1" fill="hold" display="0" masterRel="sameClick" afterEffect="1">
                                          <p:stCondLst>
                                            <p:cond evt="end" delay="0">
                                              <p:tn val="11"/>
                                            </p:cond>
                                          </p:stCondLst>
                                        </p:cTn>
                                        <p:tgtEl>
                                          <p:spTgt spid="227341"/>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227343"/>
                                        </p:tgtEl>
                                        <p:attrNameLst>
                                          <p:attrName>style.visibility</p:attrName>
                                        </p:attrNameLst>
                                      </p:cBhvr>
                                      <p:to>
                                        <p:strVal val="visible"/>
                                      </p:to>
                                    </p:set>
                                    <p:animEffect transition="in" filter="wipe(right)">
                                      <p:cBhvr>
                                        <p:cTn id="18" dur="500"/>
                                        <p:tgtEl>
                                          <p:spTgt spid="227343"/>
                                        </p:tgtEl>
                                      </p:cBhvr>
                                    </p:animEffect>
                                  </p:childTnLst>
                                  <p:subTnLst>
                                    <p:set>
                                      <p:cBhvr override="childStyle">
                                        <p:cTn dur="1" fill="hold" display="0" masterRel="sameClick" afterEffect="1">
                                          <p:stCondLst>
                                            <p:cond evt="end" delay="0">
                                              <p:tn val="16"/>
                                            </p:cond>
                                          </p:stCondLst>
                                        </p:cTn>
                                        <p:tgtEl>
                                          <p:spTgt spid="227343"/>
                                        </p:tgtEl>
                                        <p:attrNameLst>
                                          <p:attrName>style.visibility</p:attrName>
                                        </p:attrNameLst>
                                      </p:cBhvr>
                                      <p:to>
                                        <p:strVal val="hidden"/>
                                      </p:to>
                                    </p:set>
                                  </p:subTnLst>
                                </p:cTn>
                              </p:par>
                            </p:childTnLst>
                          </p:cTn>
                        </p:par>
                        <p:par>
                          <p:cTn id="19" fill="hold" nodeType="afterGroup">
                            <p:stCondLst>
                              <p:cond delay="500"/>
                            </p:stCondLst>
                            <p:childTnLst>
                              <p:par>
                                <p:cTn id="20" presetID="1" presetClass="exit" presetSubtype="0" fill="hold" grpId="1" nodeType="afterEffect">
                                  <p:stCondLst>
                                    <p:cond delay="0"/>
                                  </p:stCondLst>
                                  <p:childTnLst>
                                    <p:set>
                                      <p:cBhvr>
                                        <p:cTn id="21" dur="1" fill="hold">
                                          <p:stCondLst>
                                            <p:cond delay="0"/>
                                          </p:stCondLst>
                                        </p:cTn>
                                        <p:tgtEl>
                                          <p:spTgt spid="227336"/>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27337"/>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2733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27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5" grpId="0"/>
      <p:bldP spid="227336" grpId="0" animBg="1"/>
      <p:bldP spid="227336" grpId="1" animBg="1"/>
      <p:bldP spid="227337" grpId="0" animBg="1"/>
      <p:bldP spid="227337" grpId="1" animBg="1"/>
      <p:bldP spid="227338" grpId="0" animBg="1"/>
      <p:bldP spid="227341" grpId="0" animBg="1"/>
      <p:bldP spid="227343" grpId="0" animBg="1"/>
    </p:bldLst>
  </p:timing>
</p:sld>
</file>

<file path=ppt/theme/theme1.xml><?xml version="1.0" encoding="utf-8"?>
<a:theme xmlns:a="http://schemas.openxmlformats.org/drawingml/2006/main" name="ITESO 2019b">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ESO 2019b.potx" id="{161B53D2-EE3D-4C4A-8F78-F80EE92292CC}" vid="{047FD4F9-D193-4065-9D6F-ABF4072112F9}"/>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ITESO 2019b</Template>
  <TotalTime>4950</TotalTime>
  <Words>4100</Words>
  <Application>Microsoft Office PowerPoint</Application>
  <PresentationFormat>Presentación en pantalla (4:3)</PresentationFormat>
  <Paragraphs>1169</Paragraphs>
  <Slides>68</Slides>
  <Notes>62</Notes>
  <HiddenSlides>1</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68</vt:i4>
      </vt:variant>
    </vt:vector>
  </HeadingPairs>
  <TitlesOfParts>
    <vt:vector size="77" baseType="lpstr">
      <vt:lpstr>Calibri</vt:lpstr>
      <vt:lpstr>Arial</vt:lpstr>
      <vt:lpstr>Calibri Light</vt:lpstr>
      <vt:lpstr>Times New Roman</vt:lpstr>
      <vt:lpstr>Arial Narrow</vt:lpstr>
      <vt:lpstr>Courier New</vt:lpstr>
      <vt:lpstr>Helvetica</vt:lpstr>
      <vt:lpstr>Symbol</vt:lpstr>
      <vt:lpstr>ITESO 2019b</vt:lpstr>
      <vt:lpstr>Manejo de la memoria</vt:lpstr>
      <vt:lpstr>Manejo de la memoria</vt:lpstr>
      <vt:lpstr>Introducción</vt:lpstr>
      <vt:lpstr>Introducción</vt:lpstr>
      <vt:lpstr>Introducción</vt:lpstr>
      <vt:lpstr>Asociando instrucciones y datos a direcciones de memoria</vt:lpstr>
      <vt:lpstr>Asociando instrucciones y datos a direcciones de memoria</vt:lpstr>
      <vt:lpstr>Asociando instrucciones y datos a direcciones de memoria</vt:lpstr>
      <vt:lpstr>Asociando instrucciones y datos a direcciones de memoria</vt:lpstr>
      <vt:lpstr>Carga dinámica</vt:lpstr>
      <vt:lpstr>Encadenamiento dinámico</vt:lpstr>
      <vt:lpstr>Overlays</vt:lpstr>
      <vt:lpstr>Overlays Ejemplo: MSDOS</vt:lpstr>
      <vt:lpstr>Espacio de direcciones lógico vs. Espacio de direcciones físico</vt:lpstr>
      <vt:lpstr>Direcciones lógicas y direcciones físicas</vt:lpstr>
      <vt:lpstr>Unidad de manejo de la memoria (MMU)</vt:lpstr>
      <vt:lpstr>Intercambio (Swapping)</vt:lpstr>
      <vt:lpstr>Asociando instrucciones y datos a direcciones de memoria</vt:lpstr>
      <vt:lpstr>Intercambio (Swapping)</vt:lpstr>
      <vt:lpstr>Intercambio (Swapping)</vt:lpstr>
      <vt:lpstr>Visión esquemática del intercambio</vt:lpstr>
      <vt:lpstr>Asignación contigua</vt:lpstr>
      <vt:lpstr>Asignación contigua</vt:lpstr>
      <vt:lpstr>Asignación contigua</vt:lpstr>
      <vt:lpstr>Ejemplo de particiones dinámicas</vt:lpstr>
      <vt:lpstr>Almacenamiento dinámico, problema de asignación del almacenamiento</vt:lpstr>
      <vt:lpstr>Almacenamiento dinámico, problema de asignación del almacenamiento</vt:lpstr>
      <vt:lpstr>Partición dinámica, Algoritmos de ubicación</vt:lpstr>
      <vt:lpstr>Fragmentación</vt:lpstr>
      <vt:lpstr>Fragmentación</vt:lpstr>
      <vt:lpstr>Fragmentación</vt:lpstr>
      <vt:lpstr>Paginación</vt:lpstr>
      <vt:lpstr>Paginación</vt:lpstr>
      <vt:lpstr>Paginación</vt:lpstr>
      <vt:lpstr>Ejemplo de tablas de páginas</vt:lpstr>
      <vt:lpstr>Esquema de traducción de direcciones</vt:lpstr>
      <vt:lpstr>Arquitectura de traducción de direcciones </vt:lpstr>
      <vt:lpstr>Implementación de la tabla de páginas</vt:lpstr>
      <vt:lpstr>Implementación de la tabla de páginas</vt:lpstr>
      <vt:lpstr>Registro asociativo</vt:lpstr>
      <vt:lpstr>Tiempo de acceso efectivo</vt:lpstr>
      <vt:lpstr>Protección de memoria</vt:lpstr>
      <vt:lpstr>Protección de memoria</vt:lpstr>
      <vt:lpstr>Paginación de dos niveles</vt:lpstr>
      <vt:lpstr>Esquema de paginación de dos niveles</vt:lpstr>
      <vt:lpstr>Paginación de dos niveles</vt:lpstr>
      <vt:lpstr>Esquema de traducción de direcciones</vt:lpstr>
      <vt:lpstr>Paginación multinivel y rendimiento</vt:lpstr>
      <vt:lpstr>Tabla de páginas invertida</vt:lpstr>
      <vt:lpstr>Tabla de páginas Invertida</vt:lpstr>
      <vt:lpstr>Páginas compartidas</vt:lpstr>
      <vt:lpstr>Páginas compartidas</vt:lpstr>
      <vt:lpstr>Ejemplo de páginas compartidas</vt:lpstr>
      <vt:lpstr>Segmentación</vt:lpstr>
      <vt:lpstr>Visión lógica de la segmentación</vt:lpstr>
      <vt:lpstr>Traducción de direcciones lógicas a físicas en la segmentación</vt:lpstr>
      <vt:lpstr>Traducción de direcciones en un sistema de segmentación</vt:lpstr>
      <vt:lpstr>Arquitectura de la segmentación </vt:lpstr>
      <vt:lpstr>Arquitectura de la segmentación </vt:lpstr>
      <vt:lpstr>Arquitectura de la segmentación</vt:lpstr>
      <vt:lpstr>Arquitectura de la segmentación</vt:lpstr>
      <vt:lpstr>Arquitectura de la segmentación</vt:lpstr>
      <vt:lpstr>Comparticion de segmentos</vt:lpstr>
      <vt:lpstr>Segmentación con paginación - MULTICS</vt:lpstr>
      <vt:lpstr>Esquema de traducción de direcciones de MULTICS</vt:lpstr>
      <vt:lpstr>Segmentación con paginación – Intel 386</vt:lpstr>
      <vt:lpstr>Intel, traducción de direcciones</vt:lpstr>
      <vt:lpstr>Comparando estrategias de manejo de la memoria</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9.01</dc:title>
  <dc:creator>Marilyn Turnamian</dc:creator>
  <cp:lastModifiedBy>José Luis Elvira</cp:lastModifiedBy>
  <cp:revision>128</cp:revision>
  <cp:lastPrinted>1999-06-28T19:27:31Z</cp:lastPrinted>
  <dcterms:created xsi:type="dcterms:W3CDTF">1999-08-02T20:13:57Z</dcterms:created>
  <dcterms:modified xsi:type="dcterms:W3CDTF">2018-12-19T17:36:14Z</dcterms:modified>
</cp:coreProperties>
</file>