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7" r:id="rId1"/>
  </p:sldMasterIdLst>
  <p:notesMasterIdLst>
    <p:notesMasterId r:id="rId43"/>
  </p:notesMasterIdLst>
  <p:handoutMasterIdLst>
    <p:handoutMasterId r:id="rId44"/>
  </p:handoutMasterIdLst>
  <p:sldIdLst>
    <p:sldId id="304" r:id="rId2"/>
    <p:sldId id="274" r:id="rId3"/>
    <p:sldId id="275" r:id="rId4"/>
    <p:sldId id="321" r:id="rId5"/>
    <p:sldId id="322" r:id="rId6"/>
    <p:sldId id="276" r:id="rId7"/>
    <p:sldId id="277" r:id="rId8"/>
    <p:sldId id="302" r:id="rId9"/>
    <p:sldId id="278" r:id="rId10"/>
    <p:sldId id="303" r:id="rId11"/>
    <p:sldId id="279" r:id="rId12"/>
    <p:sldId id="280" r:id="rId13"/>
    <p:sldId id="281" r:id="rId14"/>
    <p:sldId id="282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290" r:id="rId28"/>
    <p:sldId id="291" r:id="rId29"/>
    <p:sldId id="292" r:id="rId30"/>
    <p:sldId id="293" r:id="rId31"/>
    <p:sldId id="294" r:id="rId32"/>
    <p:sldId id="295" r:id="rId33"/>
    <p:sldId id="320" r:id="rId34"/>
    <p:sldId id="296" r:id="rId35"/>
    <p:sldId id="317" r:id="rId36"/>
    <p:sldId id="297" r:id="rId37"/>
    <p:sldId id="298" r:id="rId38"/>
    <p:sldId id="299" r:id="rId39"/>
    <p:sldId id="319" r:id="rId40"/>
    <p:sldId id="318" r:id="rId41"/>
    <p:sldId id="301" r:id="rId4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FFFF66"/>
    <a:srgbClr val="FFCC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728" autoAdjust="0"/>
  </p:normalViewPr>
  <p:slideViewPr>
    <p:cSldViewPr snapToGrid="0">
      <p:cViewPr>
        <p:scale>
          <a:sx n="66" d="100"/>
          <a:sy n="66" d="100"/>
        </p:scale>
        <p:origin x="330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A VALENZUELA, JOSE LUIS" userId="e19aec6b-46d0-4f6b-8f07-8e7d115ec735" providerId="ADAL" clId="{4C0ACEC3-EF8D-463D-8A47-7DBAD937AEB5}"/>
    <pc:docChg chg="undo modSld">
      <pc:chgData name="ELVIRA VALENZUELA, JOSE LUIS" userId="e19aec6b-46d0-4f6b-8f07-8e7d115ec735" providerId="ADAL" clId="{4C0ACEC3-EF8D-463D-8A47-7DBAD937AEB5}" dt="2018-12-19T18:06:04.181" v="95" actId="692"/>
      <pc:docMkLst>
        <pc:docMk/>
      </pc:docMkLst>
      <pc:sldChg chg="modSp">
        <pc:chgData name="ELVIRA VALENZUELA, JOSE LUIS" userId="e19aec6b-46d0-4f6b-8f07-8e7d115ec735" providerId="ADAL" clId="{4C0ACEC3-EF8D-463D-8A47-7DBAD937AEB5}" dt="2018-12-19T17:51:53.936" v="7" actId="207"/>
        <pc:sldMkLst>
          <pc:docMk/>
          <pc:sldMk cId="0" sldId="277"/>
        </pc:sldMkLst>
        <pc:spChg chg="mod">
          <ac:chgData name="ELVIRA VALENZUELA, JOSE LUIS" userId="e19aec6b-46d0-4f6b-8f07-8e7d115ec735" providerId="ADAL" clId="{4C0ACEC3-EF8D-463D-8A47-7DBAD937AEB5}" dt="2018-12-19T17:51:53.936" v="7" actId="207"/>
          <ac:spMkLst>
            <pc:docMk/>
            <pc:sldMk cId="0" sldId="277"/>
            <ac:spMk id="19459" creationId="{EFF72042-E366-461C-8293-DC8750A6DB4B}"/>
          </ac:spMkLst>
        </pc:spChg>
        <pc:spChg chg="mod">
          <ac:chgData name="ELVIRA VALENZUELA, JOSE LUIS" userId="e19aec6b-46d0-4f6b-8f07-8e7d115ec735" providerId="ADAL" clId="{4C0ACEC3-EF8D-463D-8A47-7DBAD937AEB5}" dt="2018-12-19T17:51:53.936" v="7" actId="207"/>
          <ac:spMkLst>
            <pc:docMk/>
            <pc:sldMk cId="0" sldId="277"/>
            <ac:spMk id="19460" creationId="{4F148F18-C026-482B-9BB7-8BA52302E2CB}"/>
          </ac:spMkLst>
        </pc:spChg>
        <pc:spChg chg="mod">
          <ac:chgData name="ELVIRA VALENZUELA, JOSE LUIS" userId="e19aec6b-46d0-4f6b-8f07-8e7d115ec735" providerId="ADAL" clId="{4C0ACEC3-EF8D-463D-8A47-7DBAD937AEB5}" dt="2018-12-19T17:51:53.936" v="7" actId="207"/>
          <ac:spMkLst>
            <pc:docMk/>
            <pc:sldMk cId="0" sldId="277"/>
            <ac:spMk id="19461" creationId="{1CBBF239-8264-4CDD-AAB4-4708FE7B30EA}"/>
          </ac:spMkLst>
        </pc:spChg>
        <pc:spChg chg="mod">
          <ac:chgData name="ELVIRA VALENZUELA, JOSE LUIS" userId="e19aec6b-46d0-4f6b-8f07-8e7d115ec735" providerId="ADAL" clId="{4C0ACEC3-EF8D-463D-8A47-7DBAD937AEB5}" dt="2018-12-19T17:51:53.936" v="7" actId="207"/>
          <ac:spMkLst>
            <pc:docMk/>
            <pc:sldMk cId="0" sldId="277"/>
            <ac:spMk id="19462" creationId="{0DA85CB8-C55A-4136-959C-D82303FEE62A}"/>
          </ac:spMkLst>
        </pc:spChg>
        <pc:spChg chg="mod">
          <ac:chgData name="ELVIRA VALENZUELA, JOSE LUIS" userId="e19aec6b-46d0-4f6b-8f07-8e7d115ec735" providerId="ADAL" clId="{4C0ACEC3-EF8D-463D-8A47-7DBAD937AEB5}" dt="2018-12-19T17:51:53.936" v="7" actId="207"/>
          <ac:spMkLst>
            <pc:docMk/>
            <pc:sldMk cId="0" sldId="277"/>
            <ac:spMk id="19463" creationId="{CCD43DB3-84D5-4752-969A-2B94E41C1765}"/>
          </ac:spMkLst>
        </pc:spChg>
        <pc:spChg chg="mod">
          <ac:chgData name="ELVIRA VALENZUELA, JOSE LUIS" userId="e19aec6b-46d0-4f6b-8f07-8e7d115ec735" providerId="ADAL" clId="{4C0ACEC3-EF8D-463D-8A47-7DBAD937AEB5}" dt="2018-12-19T17:51:53.936" v="7" actId="207"/>
          <ac:spMkLst>
            <pc:docMk/>
            <pc:sldMk cId="0" sldId="277"/>
            <ac:spMk id="19464" creationId="{82FEC05F-2815-4847-9052-EA07064F77D2}"/>
          </ac:spMkLst>
        </pc:spChg>
        <pc:spChg chg="mod">
          <ac:chgData name="ELVIRA VALENZUELA, JOSE LUIS" userId="e19aec6b-46d0-4f6b-8f07-8e7d115ec735" providerId="ADAL" clId="{4C0ACEC3-EF8D-463D-8A47-7DBAD937AEB5}" dt="2018-12-19T17:51:53.936" v="7" actId="207"/>
          <ac:spMkLst>
            <pc:docMk/>
            <pc:sldMk cId="0" sldId="277"/>
            <ac:spMk id="19465" creationId="{074EC386-1AA5-45C5-97B7-D6BCB3C9CE2C}"/>
          </ac:spMkLst>
        </pc:spChg>
        <pc:spChg chg="mod">
          <ac:chgData name="ELVIRA VALENZUELA, JOSE LUIS" userId="e19aec6b-46d0-4f6b-8f07-8e7d115ec735" providerId="ADAL" clId="{4C0ACEC3-EF8D-463D-8A47-7DBAD937AEB5}" dt="2018-12-19T17:51:53.936" v="7" actId="207"/>
          <ac:spMkLst>
            <pc:docMk/>
            <pc:sldMk cId="0" sldId="277"/>
            <ac:spMk id="19466" creationId="{345934FF-5846-4340-8A6B-60C339E9CAE2}"/>
          </ac:spMkLst>
        </pc:spChg>
        <pc:spChg chg="mod">
          <ac:chgData name="ELVIRA VALENZUELA, JOSE LUIS" userId="e19aec6b-46d0-4f6b-8f07-8e7d115ec735" providerId="ADAL" clId="{4C0ACEC3-EF8D-463D-8A47-7DBAD937AEB5}" dt="2018-12-19T17:51:53.936" v="7" actId="207"/>
          <ac:spMkLst>
            <pc:docMk/>
            <pc:sldMk cId="0" sldId="277"/>
            <ac:spMk id="19468" creationId="{5AD4C537-1D53-4BAC-B87A-9F21186AA3EB}"/>
          </ac:spMkLst>
        </pc:spChg>
        <pc:spChg chg="mod">
          <ac:chgData name="ELVIRA VALENZUELA, JOSE LUIS" userId="e19aec6b-46d0-4f6b-8f07-8e7d115ec735" providerId="ADAL" clId="{4C0ACEC3-EF8D-463D-8A47-7DBAD937AEB5}" dt="2018-12-19T17:51:53.936" v="7" actId="207"/>
          <ac:spMkLst>
            <pc:docMk/>
            <pc:sldMk cId="0" sldId="277"/>
            <ac:spMk id="19469" creationId="{9D2AFE3C-6892-4400-93AE-BA1EDEA67045}"/>
          </ac:spMkLst>
        </pc:spChg>
        <pc:spChg chg="mod">
          <ac:chgData name="ELVIRA VALENZUELA, JOSE LUIS" userId="e19aec6b-46d0-4f6b-8f07-8e7d115ec735" providerId="ADAL" clId="{4C0ACEC3-EF8D-463D-8A47-7DBAD937AEB5}" dt="2018-12-19T17:51:53.936" v="7" actId="207"/>
          <ac:spMkLst>
            <pc:docMk/>
            <pc:sldMk cId="0" sldId="277"/>
            <ac:spMk id="19470" creationId="{7EF90C3B-3995-4060-A7C7-6674496CFFE2}"/>
          </ac:spMkLst>
        </pc:spChg>
        <pc:spChg chg="mod">
          <ac:chgData name="ELVIRA VALENZUELA, JOSE LUIS" userId="e19aec6b-46d0-4f6b-8f07-8e7d115ec735" providerId="ADAL" clId="{4C0ACEC3-EF8D-463D-8A47-7DBAD937AEB5}" dt="2018-12-19T17:51:53.936" v="7" actId="207"/>
          <ac:spMkLst>
            <pc:docMk/>
            <pc:sldMk cId="0" sldId="277"/>
            <ac:spMk id="19471" creationId="{5427DCB6-2408-4FF5-B633-5928902B12A6}"/>
          </ac:spMkLst>
        </pc:spChg>
        <pc:spChg chg="mod">
          <ac:chgData name="ELVIRA VALENZUELA, JOSE LUIS" userId="e19aec6b-46d0-4f6b-8f07-8e7d115ec735" providerId="ADAL" clId="{4C0ACEC3-EF8D-463D-8A47-7DBAD937AEB5}" dt="2018-12-19T17:51:53.936" v="7" actId="207"/>
          <ac:spMkLst>
            <pc:docMk/>
            <pc:sldMk cId="0" sldId="277"/>
            <ac:spMk id="19472" creationId="{652CFE6D-91DD-4BDB-9915-0959A3C6B63D}"/>
          </ac:spMkLst>
        </pc:spChg>
        <pc:spChg chg="mod">
          <ac:chgData name="ELVIRA VALENZUELA, JOSE LUIS" userId="e19aec6b-46d0-4f6b-8f07-8e7d115ec735" providerId="ADAL" clId="{4C0ACEC3-EF8D-463D-8A47-7DBAD937AEB5}" dt="2018-12-19T17:51:53.936" v="7" actId="207"/>
          <ac:spMkLst>
            <pc:docMk/>
            <pc:sldMk cId="0" sldId="277"/>
            <ac:spMk id="19473" creationId="{1275AE38-DECC-4C8D-B8C2-EDA3209A8EE8}"/>
          </ac:spMkLst>
        </pc:spChg>
        <pc:spChg chg="mod">
          <ac:chgData name="ELVIRA VALENZUELA, JOSE LUIS" userId="e19aec6b-46d0-4f6b-8f07-8e7d115ec735" providerId="ADAL" clId="{4C0ACEC3-EF8D-463D-8A47-7DBAD937AEB5}" dt="2018-12-19T17:51:53.936" v="7" actId="207"/>
          <ac:spMkLst>
            <pc:docMk/>
            <pc:sldMk cId="0" sldId="277"/>
            <ac:spMk id="19474" creationId="{0794277E-7320-445A-9CCA-F156F368BEEA}"/>
          </ac:spMkLst>
        </pc:spChg>
        <pc:spChg chg="mod">
          <ac:chgData name="ELVIRA VALENZUELA, JOSE LUIS" userId="e19aec6b-46d0-4f6b-8f07-8e7d115ec735" providerId="ADAL" clId="{4C0ACEC3-EF8D-463D-8A47-7DBAD937AEB5}" dt="2018-12-19T17:51:53.936" v="7" actId="207"/>
          <ac:spMkLst>
            <pc:docMk/>
            <pc:sldMk cId="0" sldId="277"/>
            <ac:spMk id="19475" creationId="{AAEC1C11-9445-4638-9EAA-E449A0D2E90E}"/>
          </ac:spMkLst>
        </pc:spChg>
      </pc:sldChg>
      <pc:sldChg chg="modSp">
        <pc:chgData name="ELVIRA VALENZUELA, JOSE LUIS" userId="e19aec6b-46d0-4f6b-8f07-8e7d115ec735" providerId="ADAL" clId="{4C0ACEC3-EF8D-463D-8A47-7DBAD937AEB5}" dt="2018-12-19T18:05:11.599" v="67" actId="692"/>
        <pc:sldMkLst>
          <pc:docMk/>
          <pc:sldMk cId="0" sldId="295"/>
        </pc:sldMkLst>
        <pc:spChg chg="mod">
          <ac:chgData name="ELVIRA VALENZUELA, JOSE LUIS" userId="e19aec6b-46d0-4f6b-8f07-8e7d115ec735" providerId="ADAL" clId="{4C0ACEC3-EF8D-463D-8A47-7DBAD937AEB5}" dt="2018-12-19T18:05:11.599" v="67" actId="692"/>
          <ac:spMkLst>
            <pc:docMk/>
            <pc:sldMk cId="0" sldId="295"/>
            <ac:spMk id="68613" creationId="{CA4E297F-9A9E-48AF-B987-A41B1E9189F0}"/>
          </ac:spMkLst>
        </pc:spChg>
        <pc:spChg chg="mod">
          <ac:chgData name="ELVIRA VALENZUELA, JOSE LUIS" userId="e19aec6b-46d0-4f6b-8f07-8e7d115ec735" providerId="ADAL" clId="{4C0ACEC3-EF8D-463D-8A47-7DBAD937AEB5}" dt="2018-12-19T18:05:11.599" v="67" actId="692"/>
          <ac:spMkLst>
            <pc:docMk/>
            <pc:sldMk cId="0" sldId="295"/>
            <ac:spMk id="68614" creationId="{C13736BF-EB1C-4380-8CA1-9DB39A2A258E}"/>
          </ac:spMkLst>
        </pc:spChg>
        <pc:spChg chg="mod">
          <ac:chgData name="ELVIRA VALENZUELA, JOSE LUIS" userId="e19aec6b-46d0-4f6b-8f07-8e7d115ec735" providerId="ADAL" clId="{4C0ACEC3-EF8D-463D-8A47-7DBAD937AEB5}" dt="2018-12-19T18:05:00.834" v="66" actId="207"/>
          <ac:spMkLst>
            <pc:docMk/>
            <pc:sldMk cId="0" sldId="295"/>
            <ac:spMk id="68615" creationId="{6E7FB357-E93A-4B70-B81E-1511E5261EBD}"/>
          </ac:spMkLst>
        </pc:spChg>
        <pc:spChg chg="mod">
          <ac:chgData name="ELVIRA VALENZUELA, JOSE LUIS" userId="e19aec6b-46d0-4f6b-8f07-8e7d115ec735" providerId="ADAL" clId="{4C0ACEC3-EF8D-463D-8A47-7DBAD937AEB5}" dt="2018-12-19T18:04:56.615" v="65" actId="692"/>
          <ac:spMkLst>
            <pc:docMk/>
            <pc:sldMk cId="0" sldId="295"/>
            <ac:spMk id="70663" creationId="{D01A2416-095B-42FA-8511-EEE13466CBE1}"/>
          </ac:spMkLst>
        </pc:spChg>
      </pc:sldChg>
      <pc:sldChg chg="modSp">
        <pc:chgData name="ELVIRA VALENZUELA, JOSE LUIS" userId="e19aec6b-46d0-4f6b-8f07-8e7d115ec735" providerId="ADAL" clId="{4C0ACEC3-EF8D-463D-8A47-7DBAD937AEB5}" dt="2018-12-19T18:06:04.181" v="95" actId="692"/>
        <pc:sldMkLst>
          <pc:docMk/>
          <pc:sldMk cId="0" sldId="298"/>
        </pc:sldMkLst>
        <pc:spChg chg="mod">
          <ac:chgData name="ELVIRA VALENZUELA, JOSE LUIS" userId="e19aec6b-46d0-4f6b-8f07-8e7d115ec735" providerId="ADAL" clId="{4C0ACEC3-EF8D-463D-8A47-7DBAD937AEB5}" dt="2018-12-19T18:05:51.997" v="93" actId="692"/>
          <ac:spMkLst>
            <pc:docMk/>
            <pc:sldMk cId="0" sldId="298"/>
            <ac:spMk id="73739" creationId="{6DF33A10-02A6-47FF-9B7E-C06FE5964956}"/>
          </ac:spMkLst>
        </pc:spChg>
        <pc:spChg chg="mod">
          <ac:chgData name="ELVIRA VALENZUELA, JOSE LUIS" userId="e19aec6b-46d0-4f6b-8f07-8e7d115ec735" providerId="ADAL" clId="{4C0ACEC3-EF8D-463D-8A47-7DBAD937AEB5}" dt="2018-12-19T18:05:29.167" v="91" actId="1035"/>
          <ac:spMkLst>
            <pc:docMk/>
            <pc:sldMk cId="0" sldId="298"/>
            <ac:spMk id="78852" creationId="{3EBCEC95-A811-4EF0-A481-9FC32B3A53CB}"/>
          </ac:spMkLst>
        </pc:spChg>
        <pc:spChg chg="mod">
          <ac:chgData name="ELVIRA VALENZUELA, JOSE LUIS" userId="e19aec6b-46d0-4f6b-8f07-8e7d115ec735" providerId="ADAL" clId="{4C0ACEC3-EF8D-463D-8A47-7DBAD937AEB5}" dt="2018-12-19T18:05:29.167" v="91" actId="1035"/>
          <ac:spMkLst>
            <pc:docMk/>
            <pc:sldMk cId="0" sldId="298"/>
            <ac:spMk id="78853" creationId="{993BC8CF-20DE-4D1E-B3F7-290C0A0F0A4E}"/>
          </ac:spMkLst>
        </pc:spChg>
        <pc:spChg chg="mod">
          <ac:chgData name="ELVIRA VALENZUELA, JOSE LUIS" userId="e19aec6b-46d0-4f6b-8f07-8e7d115ec735" providerId="ADAL" clId="{4C0ACEC3-EF8D-463D-8A47-7DBAD937AEB5}" dt="2018-12-19T18:05:29.167" v="91" actId="1035"/>
          <ac:spMkLst>
            <pc:docMk/>
            <pc:sldMk cId="0" sldId="298"/>
            <ac:spMk id="78854" creationId="{E06DCEB3-AC8E-4630-9057-40C68F530076}"/>
          </ac:spMkLst>
        </pc:spChg>
        <pc:spChg chg="mod">
          <ac:chgData name="ELVIRA VALENZUELA, JOSE LUIS" userId="e19aec6b-46d0-4f6b-8f07-8e7d115ec735" providerId="ADAL" clId="{4C0ACEC3-EF8D-463D-8A47-7DBAD937AEB5}" dt="2018-12-19T18:06:04.181" v="95" actId="692"/>
          <ac:spMkLst>
            <pc:docMk/>
            <pc:sldMk cId="0" sldId="298"/>
            <ac:spMk id="78855" creationId="{312952D2-D662-47A1-93C7-4605AAD36039}"/>
          </ac:spMkLst>
        </pc:spChg>
        <pc:spChg chg="mod">
          <ac:chgData name="ELVIRA VALENZUELA, JOSE LUIS" userId="e19aec6b-46d0-4f6b-8f07-8e7d115ec735" providerId="ADAL" clId="{4C0ACEC3-EF8D-463D-8A47-7DBAD937AEB5}" dt="2018-12-19T18:06:04.181" v="95" actId="692"/>
          <ac:spMkLst>
            <pc:docMk/>
            <pc:sldMk cId="0" sldId="298"/>
            <ac:spMk id="78856" creationId="{FA62B6C2-1C78-4F02-A81D-70E01C0088EB}"/>
          </ac:spMkLst>
        </pc:spChg>
        <pc:spChg chg="mod">
          <ac:chgData name="ELVIRA VALENZUELA, JOSE LUIS" userId="e19aec6b-46d0-4f6b-8f07-8e7d115ec735" providerId="ADAL" clId="{4C0ACEC3-EF8D-463D-8A47-7DBAD937AEB5}" dt="2018-12-19T18:05:38.268" v="92" actId="207"/>
          <ac:spMkLst>
            <pc:docMk/>
            <pc:sldMk cId="0" sldId="298"/>
            <ac:spMk id="78858" creationId="{2DB884D7-6FF8-44CD-BA25-F8A4524EBBC8}"/>
          </ac:spMkLst>
        </pc:spChg>
        <pc:spChg chg="mod">
          <ac:chgData name="ELVIRA VALENZUELA, JOSE LUIS" userId="e19aec6b-46d0-4f6b-8f07-8e7d115ec735" providerId="ADAL" clId="{4C0ACEC3-EF8D-463D-8A47-7DBAD937AEB5}" dt="2018-12-19T18:05:56.722" v="94" actId="207"/>
          <ac:spMkLst>
            <pc:docMk/>
            <pc:sldMk cId="0" sldId="298"/>
            <ac:spMk id="78859" creationId="{520B56B8-EF85-466C-B95B-B34044434BAC}"/>
          </ac:spMkLst>
        </pc:spChg>
        <pc:spChg chg="mod">
          <ac:chgData name="ELVIRA VALENZUELA, JOSE LUIS" userId="e19aec6b-46d0-4f6b-8f07-8e7d115ec735" providerId="ADAL" clId="{4C0ACEC3-EF8D-463D-8A47-7DBAD937AEB5}" dt="2018-12-19T18:05:38.268" v="92" actId="207"/>
          <ac:spMkLst>
            <pc:docMk/>
            <pc:sldMk cId="0" sldId="298"/>
            <ac:spMk id="78860" creationId="{5C3BF22F-0255-4FF1-9EEA-4882E3EEDC7E}"/>
          </ac:spMkLst>
        </pc:spChg>
        <pc:spChg chg="mod">
          <ac:chgData name="ELVIRA VALENZUELA, JOSE LUIS" userId="e19aec6b-46d0-4f6b-8f07-8e7d115ec735" providerId="ADAL" clId="{4C0ACEC3-EF8D-463D-8A47-7DBAD937AEB5}" dt="2018-12-19T18:05:38.268" v="92" actId="207"/>
          <ac:spMkLst>
            <pc:docMk/>
            <pc:sldMk cId="0" sldId="298"/>
            <ac:spMk id="78861" creationId="{C43AE567-FB1D-41EC-AE2E-C91A2C66E73D}"/>
          </ac:spMkLst>
        </pc:spChg>
        <pc:spChg chg="mod">
          <ac:chgData name="ELVIRA VALENZUELA, JOSE LUIS" userId="e19aec6b-46d0-4f6b-8f07-8e7d115ec735" providerId="ADAL" clId="{4C0ACEC3-EF8D-463D-8A47-7DBAD937AEB5}" dt="2018-12-19T18:05:29.167" v="91" actId="1035"/>
          <ac:spMkLst>
            <pc:docMk/>
            <pc:sldMk cId="0" sldId="298"/>
            <ac:spMk id="78862" creationId="{CC249A63-45B9-4D54-8714-F6EF903CCAD3}"/>
          </ac:spMkLst>
        </pc:spChg>
        <pc:spChg chg="mod">
          <ac:chgData name="ELVIRA VALENZUELA, JOSE LUIS" userId="e19aec6b-46d0-4f6b-8f07-8e7d115ec735" providerId="ADAL" clId="{4C0ACEC3-EF8D-463D-8A47-7DBAD937AEB5}" dt="2018-12-19T18:05:29.167" v="91" actId="1035"/>
          <ac:spMkLst>
            <pc:docMk/>
            <pc:sldMk cId="0" sldId="298"/>
            <ac:spMk id="78863" creationId="{4A5569E3-D767-4CC6-B693-E66CE51AC0CE}"/>
          </ac:spMkLst>
        </pc:spChg>
      </pc:sldChg>
      <pc:sldChg chg="addSp delSp modSp modAnim">
        <pc:chgData name="ELVIRA VALENZUELA, JOSE LUIS" userId="e19aec6b-46d0-4f6b-8f07-8e7d115ec735" providerId="ADAL" clId="{4C0ACEC3-EF8D-463D-8A47-7DBAD937AEB5}" dt="2018-12-19T17:55:53.126" v="34" actId="207"/>
        <pc:sldMkLst>
          <pc:docMk/>
          <pc:sldMk cId="0" sldId="309"/>
        </pc:sldMkLst>
        <pc:spChg chg="mod">
          <ac:chgData name="ELVIRA VALENZUELA, JOSE LUIS" userId="e19aec6b-46d0-4f6b-8f07-8e7d115ec735" providerId="ADAL" clId="{4C0ACEC3-EF8D-463D-8A47-7DBAD937AEB5}" dt="2018-12-19T17:52:57.944" v="10" actId="207"/>
          <ac:spMkLst>
            <pc:docMk/>
            <pc:sldMk cId="0" sldId="309"/>
            <ac:spMk id="44035" creationId="{1AB2F549-4A85-4685-A81F-6F68690D7DE5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36" creationId="{65C9424B-AE13-4AE5-9094-D8AABE7F5887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37" creationId="{A87FC122-3BB3-4EE7-8DA2-5DA6C2A186A0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38" creationId="{A382B504-7D15-4B8C-B6AF-2C6FC20747DE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39" creationId="{B21084F0-54E7-449E-9DE8-B7E2C3E1A05D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40" creationId="{F9E94BEC-5599-4706-BC2B-CD6052C45151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41" creationId="{7FB72B11-0E50-4F12-AA97-C98F67748731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42" creationId="{C235CF4E-7DB8-429F-8B6B-7519EAA4959E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43" creationId="{91315AC2-F9D3-44FE-817E-E731C198C755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44" creationId="{26028554-5168-4168-A5A0-F45D73783092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45" creationId="{21AF444E-78C0-46FC-BC6F-5003368D3B74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46" creationId="{2941D184-84F0-4900-B6E1-F8D4CBFB5F94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47" creationId="{74F7AA33-0185-4C4D-B8EF-B45F6510AC84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48" creationId="{BE401876-A555-43D9-9F66-092EA0F9C338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49" creationId="{8FDD7CF4-2AD6-431C-9248-DF127CD4B773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50" creationId="{1A306339-9B29-4D32-A4E3-B215655AC595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51" creationId="{850F5C64-B90C-4BDD-981E-56E56E97B9F2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52" creationId="{E1856CEF-7A2D-4E19-B1F7-C749E63749FE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53" creationId="{35822DB9-9CE5-4017-88BF-3D258B6152AF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54" creationId="{97A042B1-9D5F-43FC-824D-8E29921F7DF4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55" creationId="{85675FA7-4FFA-4DFF-ADD2-FC744FBBA1D7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56" creationId="{15B3AB68-40DA-4D4C-B29F-E7113CAD144F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57" creationId="{890335EC-93C3-4F12-81BF-FA72929B042F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58" creationId="{2C32CC7E-8C94-4668-8638-8D2F8B954469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59" creationId="{A9785136-42FD-4C14-BBD9-E67424001376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60" creationId="{2B13F633-AE7C-4D85-A203-BD15306ADA8E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61" creationId="{F7D88DF7-8D2C-4A6B-94E9-8F2C65A677B3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62" creationId="{20190275-E9F3-4E01-80A8-BC168E9B343F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63" creationId="{A070A155-F0C7-4327-9ABB-6878D3AF2AB5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64" creationId="{B9AFABB5-89A0-4F91-9350-AD923494C4E1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65" creationId="{6266C61F-4843-4A4F-A7B2-8D5C2BA6EA91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66" creationId="{21A51F1A-A020-43F4-B95B-4AEBE2932C18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67" creationId="{064A206B-F517-4233-BF59-C8D119AF0141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68" creationId="{D35B64C3-4BAB-45C1-9CB4-B12D02848E8E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69" creationId="{F03456DB-3715-4C14-9BFE-61BCDD7BC719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70" creationId="{A5803A07-9178-43EB-A78F-7AFAA550D77D}"/>
          </ac:spMkLst>
        </pc:spChg>
        <pc:spChg chg="mod">
          <ac:chgData name="ELVIRA VALENZUELA, JOSE LUIS" userId="e19aec6b-46d0-4f6b-8f07-8e7d115ec735" providerId="ADAL" clId="{4C0ACEC3-EF8D-463D-8A47-7DBAD937AEB5}" dt="2018-12-19T17:52:20.477" v="8" actId="207"/>
          <ac:spMkLst>
            <pc:docMk/>
            <pc:sldMk cId="0" sldId="309"/>
            <ac:spMk id="44071" creationId="{12CD44C3-5C3C-43CC-A013-12622E29BF2A}"/>
          </ac:spMkLst>
        </pc:spChg>
        <pc:spChg chg="mod">
          <ac:chgData name="ELVIRA VALENZUELA, JOSE LUIS" userId="e19aec6b-46d0-4f6b-8f07-8e7d115ec735" providerId="ADAL" clId="{4C0ACEC3-EF8D-463D-8A47-7DBAD937AEB5}" dt="2018-12-19T17:55:19.172" v="29" actId="207"/>
          <ac:spMkLst>
            <pc:docMk/>
            <pc:sldMk cId="0" sldId="309"/>
            <ac:spMk id="44098" creationId="{D455C838-9DA4-455B-846C-C6621587B512}"/>
          </ac:spMkLst>
        </pc:spChg>
        <pc:spChg chg="mod topLvl">
          <ac:chgData name="ELVIRA VALENZUELA, JOSE LUIS" userId="e19aec6b-46d0-4f6b-8f07-8e7d115ec735" providerId="ADAL" clId="{4C0ACEC3-EF8D-463D-8A47-7DBAD937AEB5}" dt="2018-12-19T17:55:28.318" v="30" actId="207"/>
          <ac:spMkLst>
            <pc:docMk/>
            <pc:sldMk cId="0" sldId="309"/>
            <ac:spMk id="44108" creationId="{E1BCF46C-2C63-4D92-95D5-B02C1225151D}"/>
          </ac:spMkLst>
        </pc:spChg>
        <pc:spChg chg="mod topLvl">
          <ac:chgData name="ELVIRA VALENZUELA, JOSE LUIS" userId="e19aec6b-46d0-4f6b-8f07-8e7d115ec735" providerId="ADAL" clId="{4C0ACEC3-EF8D-463D-8A47-7DBAD937AEB5}" dt="2018-12-19T17:55:28.318" v="30" actId="207"/>
          <ac:spMkLst>
            <pc:docMk/>
            <pc:sldMk cId="0" sldId="309"/>
            <ac:spMk id="44109" creationId="{34419979-008F-4B81-AE6E-0EA690DADC6E}"/>
          </ac:spMkLst>
        </pc:spChg>
        <pc:spChg chg="mod topLvl">
          <ac:chgData name="ELVIRA VALENZUELA, JOSE LUIS" userId="e19aec6b-46d0-4f6b-8f07-8e7d115ec735" providerId="ADAL" clId="{4C0ACEC3-EF8D-463D-8A47-7DBAD937AEB5}" dt="2018-12-19T17:55:28.318" v="30" actId="207"/>
          <ac:spMkLst>
            <pc:docMk/>
            <pc:sldMk cId="0" sldId="309"/>
            <ac:spMk id="44110" creationId="{0F2EDDDA-6E0D-43D0-833B-BC8CEFA6245D}"/>
          </ac:spMkLst>
        </pc:spChg>
        <pc:spChg chg="mod topLvl">
          <ac:chgData name="ELVIRA VALENZUELA, JOSE LUIS" userId="e19aec6b-46d0-4f6b-8f07-8e7d115ec735" providerId="ADAL" clId="{4C0ACEC3-EF8D-463D-8A47-7DBAD937AEB5}" dt="2018-12-19T17:54:44.190" v="23" actId="165"/>
          <ac:spMkLst>
            <pc:docMk/>
            <pc:sldMk cId="0" sldId="309"/>
            <ac:spMk id="44111" creationId="{B750DF13-19E0-44C4-9B60-63ED73FBDD18}"/>
          </ac:spMkLst>
        </pc:spChg>
        <pc:spChg chg="mod topLvl">
          <ac:chgData name="ELVIRA VALENZUELA, JOSE LUIS" userId="e19aec6b-46d0-4f6b-8f07-8e7d115ec735" providerId="ADAL" clId="{4C0ACEC3-EF8D-463D-8A47-7DBAD937AEB5}" dt="2018-12-19T17:55:07.558" v="27" actId="207"/>
          <ac:spMkLst>
            <pc:docMk/>
            <pc:sldMk cId="0" sldId="309"/>
            <ac:spMk id="44112" creationId="{9DCE1657-5C0E-46E1-ABE8-706E1CB862DF}"/>
          </ac:spMkLst>
        </pc:spChg>
        <pc:spChg chg="mod topLvl">
          <ac:chgData name="ELVIRA VALENZUELA, JOSE LUIS" userId="e19aec6b-46d0-4f6b-8f07-8e7d115ec735" providerId="ADAL" clId="{4C0ACEC3-EF8D-463D-8A47-7DBAD937AEB5}" dt="2018-12-19T17:55:11.622" v="28" actId="207"/>
          <ac:spMkLst>
            <pc:docMk/>
            <pc:sldMk cId="0" sldId="309"/>
            <ac:spMk id="44113" creationId="{4B691A54-DFCE-429A-8315-B335FBB82741}"/>
          </ac:spMkLst>
        </pc:spChg>
        <pc:spChg chg="mod topLvl">
          <ac:chgData name="ELVIRA VALENZUELA, JOSE LUIS" userId="e19aec6b-46d0-4f6b-8f07-8e7d115ec735" providerId="ADAL" clId="{4C0ACEC3-EF8D-463D-8A47-7DBAD937AEB5}" dt="2018-12-19T17:54:45.190" v="25" actId="165"/>
          <ac:spMkLst>
            <pc:docMk/>
            <pc:sldMk cId="0" sldId="309"/>
            <ac:spMk id="44114" creationId="{5ED7C162-1FAE-460E-A007-F24DFFC5188D}"/>
          </ac:spMkLst>
        </pc:spChg>
        <pc:spChg chg="mod topLvl">
          <ac:chgData name="ELVIRA VALENZUELA, JOSE LUIS" userId="e19aec6b-46d0-4f6b-8f07-8e7d115ec735" providerId="ADAL" clId="{4C0ACEC3-EF8D-463D-8A47-7DBAD937AEB5}" dt="2018-12-19T17:54:45.190" v="25" actId="165"/>
          <ac:spMkLst>
            <pc:docMk/>
            <pc:sldMk cId="0" sldId="309"/>
            <ac:spMk id="44115" creationId="{663E2DE2-946F-4495-BC9F-096F01A79631}"/>
          </ac:spMkLst>
        </pc:spChg>
        <pc:spChg chg="mod topLvl">
          <ac:chgData name="ELVIRA VALENZUELA, JOSE LUIS" userId="e19aec6b-46d0-4f6b-8f07-8e7d115ec735" providerId="ADAL" clId="{4C0ACEC3-EF8D-463D-8A47-7DBAD937AEB5}" dt="2018-12-19T17:55:00.629" v="26" actId="207"/>
          <ac:spMkLst>
            <pc:docMk/>
            <pc:sldMk cId="0" sldId="309"/>
            <ac:spMk id="44116" creationId="{B324BAA7-FAB8-489C-92CF-F761BAA564F9}"/>
          </ac:spMkLst>
        </pc:spChg>
        <pc:spChg chg="mod topLvl">
          <ac:chgData name="ELVIRA VALENZUELA, JOSE LUIS" userId="e19aec6b-46d0-4f6b-8f07-8e7d115ec735" providerId="ADAL" clId="{4C0ACEC3-EF8D-463D-8A47-7DBAD937AEB5}" dt="2018-12-19T17:54:44.683" v="24" actId="165"/>
          <ac:spMkLst>
            <pc:docMk/>
            <pc:sldMk cId="0" sldId="309"/>
            <ac:spMk id="44117" creationId="{77C9C5DF-60CF-4748-90C3-0621CB59A500}"/>
          </ac:spMkLst>
        </pc:spChg>
        <pc:spChg chg="mod topLvl">
          <ac:chgData name="ELVIRA VALENZUELA, JOSE LUIS" userId="e19aec6b-46d0-4f6b-8f07-8e7d115ec735" providerId="ADAL" clId="{4C0ACEC3-EF8D-463D-8A47-7DBAD937AEB5}" dt="2018-12-19T17:54:44.683" v="24" actId="165"/>
          <ac:spMkLst>
            <pc:docMk/>
            <pc:sldMk cId="0" sldId="309"/>
            <ac:spMk id="44118" creationId="{0DC0D7A5-EA3C-42CC-9FA6-6AC1C6DFB63E}"/>
          </ac:spMkLst>
        </pc:spChg>
        <pc:spChg chg="mod topLvl">
          <ac:chgData name="ELVIRA VALENZUELA, JOSE LUIS" userId="e19aec6b-46d0-4f6b-8f07-8e7d115ec735" providerId="ADAL" clId="{4C0ACEC3-EF8D-463D-8A47-7DBAD937AEB5}" dt="2018-12-19T17:54:44.683" v="24" actId="165"/>
          <ac:spMkLst>
            <pc:docMk/>
            <pc:sldMk cId="0" sldId="309"/>
            <ac:spMk id="44119" creationId="{ECEC0768-F2C2-45A5-A4CD-97BB19CBCEC9}"/>
          </ac:spMkLst>
        </pc:spChg>
        <pc:spChg chg="mod topLvl">
          <ac:chgData name="ELVIRA VALENZUELA, JOSE LUIS" userId="e19aec6b-46d0-4f6b-8f07-8e7d115ec735" providerId="ADAL" clId="{4C0ACEC3-EF8D-463D-8A47-7DBAD937AEB5}" dt="2018-12-19T17:55:33.230" v="31" actId="207"/>
          <ac:spMkLst>
            <pc:docMk/>
            <pc:sldMk cId="0" sldId="309"/>
            <ac:spMk id="44120" creationId="{5A5109F2-09B5-48A9-A3E4-78D83D029DE5}"/>
          </ac:spMkLst>
        </pc:spChg>
        <pc:spChg chg="mod topLvl">
          <ac:chgData name="ELVIRA VALENZUELA, JOSE LUIS" userId="e19aec6b-46d0-4f6b-8f07-8e7d115ec735" providerId="ADAL" clId="{4C0ACEC3-EF8D-463D-8A47-7DBAD937AEB5}" dt="2018-12-19T17:55:33.230" v="31" actId="207"/>
          <ac:spMkLst>
            <pc:docMk/>
            <pc:sldMk cId="0" sldId="309"/>
            <ac:spMk id="44121" creationId="{58E07474-3918-4D65-B2B7-A014B373DDFA}"/>
          </ac:spMkLst>
        </pc:spChg>
        <pc:spChg chg="mod topLvl">
          <ac:chgData name="ELVIRA VALENZUELA, JOSE LUIS" userId="e19aec6b-46d0-4f6b-8f07-8e7d115ec735" providerId="ADAL" clId="{4C0ACEC3-EF8D-463D-8A47-7DBAD937AEB5}" dt="2018-12-19T17:55:33.230" v="31" actId="207"/>
          <ac:spMkLst>
            <pc:docMk/>
            <pc:sldMk cId="0" sldId="309"/>
            <ac:spMk id="44122" creationId="{A1A5F160-B46B-4295-A2D1-9083985B45A8}"/>
          </ac:spMkLst>
        </pc:spChg>
        <pc:spChg chg="mod topLvl">
          <ac:chgData name="ELVIRA VALENZUELA, JOSE LUIS" userId="e19aec6b-46d0-4f6b-8f07-8e7d115ec735" providerId="ADAL" clId="{4C0ACEC3-EF8D-463D-8A47-7DBAD937AEB5}" dt="2018-12-19T17:54:43.570" v="22" actId="165"/>
          <ac:spMkLst>
            <pc:docMk/>
            <pc:sldMk cId="0" sldId="309"/>
            <ac:spMk id="44123" creationId="{DA22B22F-6A70-4D43-BBC5-68D5B58C5446}"/>
          </ac:spMkLst>
        </pc:spChg>
        <pc:spChg chg="mod topLvl">
          <ac:chgData name="ELVIRA VALENZUELA, JOSE LUIS" userId="e19aec6b-46d0-4f6b-8f07-8e7d115ec735" providerId="ADAL" clId="{4C0ACEC3-EF8D-463D-8A47-7DBAD937AEB5}" dt="2018-12-19T17:55:53.126" v="34" actId="207"/>
          <ac:spMkLst>
            <pc:docMk/>
            <pc:sldMk cId="0" sldId="309"/>
            <ac:spMk id="44124" creationId="{8C3F8FDA-F3EB-4E1E-BFC7-074A080F4B58}"/>
          </ac:spMkLst>
        </pc:spChg>
        <pc:spChg chg="mod topLvl">
          <ac:chgData name="ELVIRA VALENZUELA, JOSE LUIS" userId="e19aec6b-46d0-4f6b-8f07-8e7d115ec735" providerId="ADAL" clId="{4C0ACEC3-EF8D-463D-8A47-7DBAD937AEB5}" dt="2018-12-19T17:55:53.126" v="34" actId="207"/>
          <ac:spMkLst>
            <pc:docMk/>
            <pc:sldMk cId="0" sldId="309"/>
            <ac:spMk id="44125" creationId="{1787B591-DCDE-42EE-898A-F062C274C2E1}"/>
          </ac:spMkLst>
        </pc:spChg>
        <pc:spChg chg="mod topLvl">
          <ac:chgData name="ELVIRA VALENZUELA, JOSE LUIS" userId="e19aec6b-46d0-4f6b-8f07-8e7d115ec735" providerId="ADAL" clId="{4C0ACEC3-EF8D-463D-8A47-7DBAD937AEB5}" dt="2018-12-19T17:55:53.126" v="34" actId="207"/>
          <ac:spMkLst>
            <pc:docMk/>
            <pc:sldMk cId="0" sldId="309"/>
            <ac:spMk id="44126" creationId="{BEB49A8A-A01F-4837-835E-4F5E9D985992}"/>
          </ac:spMkLst>
        </pc:spChg>
        <pc:spChg chg="mod topLvl">
          <ac:chgData name="ELVIRA VALENZUELA, JOSE LUIS" userId="e19aec6b-46d0-4f6b-8f07-8e7d115ec735" providerId="ADAL" clId="{4C0ACEC3-EF8D-463D-8A47-7DBAD937AEB5}" dt="2018-12-19T17:54:42.183" v="19" actId="165"/>
          <ac:spMkLst>
            <pc:docMk/>
            <pc:sldMk cId="0" sldId="309"/>
            <ac:spMk id="44127" creationId="{1197DD25-824E-4534-B3FB-1646A8FE3E53}"/>
          </ac:spMkLst>
        </pc:spChg>
        <pc:spChg chg="mod topLvl">
          <ac:chgData name="ELVIRA VALENZUELA, JOSE LUIS" userId="e19aec6b-46d0-4f6b-8f07-8e7d115ec735" providerId="ADAL" clId="{4C0ACEC3-EF8D-463D-8A47-7DBAD937AEB5}" dt="2018-12-19T17:55:45.334" v="33" actId="207"/>
          <ac:spMkLst>
            <pc:docMk/>
            <pc:sldMk cId="0" sldId="309"/>
            <ac:spMk id="44128" creationId="{CC929CBD-6414-47E8-8C2B-25A28EC57049}"/>
          </ac:spMkLst>
        </pc:spChg>
        <pc:spChg chg="mod topLvl">
          <ac:chgData name="ELVIRA VALENZUELA, JOSE LUIS" userId="e19aec6b-46d0-4f6b-8f07-8e7d115ec735" providerId="ADAL" clId="{4C0ACEC3-EF8D-463D-8A47-7DBAD937AEB5}" dt="2018-12-19T17:55:45.334" v="33" actId="207"/>
          <ac:spMkLst>
            <pc:docMk/>
            <pc:sldMk cId="0" sldId="309"/>
            <ac:spMk id="44129" creationId="{AEE86661-5F5F-43E0-A644-A6E57B20BD49}"/>
          </ac:spMkLst>
        </pc:spChg>
        <pc:spChg chg="mod topLvl">
          <ac:chgData name="ELVIRA VALENZUELA, JOSE LUIS" userId="e19aec6b-46d0-4f6b-8f07-8e7d115ec735" providerId="ADAL" clId="{4C0ACEC3-EF8D-463D-8A47-7DBAD937AEB5}" dt="2018-12-19T17:55:45.334" v="33" actId="207"/>
          <ac:spMkLst>
            <pc:docMk/>
            <pc:sldMk cId="0" sldId="309"/>
            <ac:spMk id="44130" creationId="{56F0D88F-87AA-45BC-AD85-FA734C5A5583}"/>
          </ac:spMkLst>
        </pc:spChg>
        <pc:spChg chg="mod topLvl">
          <ac:chgData name="ELVIRA VALENZUELA, JOSE LUIS" userId="e19aec6b-46d0-4f6b-8f07-8e7d115ec735" providerId="ADAL" clId="{4C0ACEC3-EF8D-463D-8A47-7DBAD937AEB5}" dt="2018-12-19T17:54:42.872" v="20" actId="165"/>
          <ac:spMkLst>
            <pc:docMk/>
            <pc:sldMk cId="0" sldId="309"/>
            <ac:spMk id="44131" creationId="{5C5F0990-C4B8-46BD-9A5A-B83402269A1F}"/>
          </ac:spMkLst>
        </pc:spChg>
        <pc:spChg chg="mod topLvl">
          <ac:chgData name="ELVIRA VALENZUELA, JOSE LUIS" userId="e19aec6b-46d0-4f6b-8f07-8e7d115ec735" providerId="ADAL" clId="{4C0ACEC3-EF8D-463D-8A47-7DBAD937AEB5}" dt="2018-12-19T17:55:37.583" v="32" actId="207"/>
          <ac:spMkLst>
            <pc:docMk/>
            <pc:sldMk cId="0" sldId="309"/>
            <ac:spMk id="44132" creationId="{65B5C934-23D5-4E8E-B3B8-A6EF0E9FF0A0}"/>
          </ac:spMkLst>
        </pc:spChg>
        <pc:spChg chg="mod topLvl">
          <ac:chgData name="ELVIRA VALENZUELA, JOSE LUIS" userId="e19aec6b-46d0-4f6b-8f07-8e7d115ec735" providerId="ADAL" clId="{4C0ACEC3-EF8D-463D-8A47-7DBAD937AEB5}" dt="2018-12-19T17:55:37.583" v="32" actId="207"/>
          <ac:spMkLst>
            <pc:docMk/>
            <pc:sldMk cId="0" sldId="309"/>
            <ac:spMk id="44133" creationId="{DC173331-4B80-438E-AEF2-B58C50323F49}"/>
          </ac:spMkLst>
        </pc:spChg>
        <pc:spChg chg="mod topLvl">
          <ac:chgData name="ELVIRA VALENZUELA, JOSE LUIS" userId="e19aec6b-46d0-4f6b-8f07-8e7d115ec735" providerId="ADAL" clId="{4C0ACEC3-EF8D-463D-8A47-7DBAD937AEB5}" dt="2018-12-19T17:55:37.583" v="32" actId="207"/>
          <ac:spMkLst>
            <pc:docMk/>
            <pc:sldMk cId="0" sldId="309"/>
            <ac:spMk id="44134" creationId="{1D7D68C9-26D1-4AD9-A85F-B91DFB4833A8}"/>
          </ac:spMkLst>
        </pc:spChg>
        <pc:spChg chg="mod topLvl">
          <ac:chgData name="ELVIRA VALENZUELA, JOSE LUIS" userId="e19aec6b-46d0-4f6b-8f07-8e7d115ec735" providerId="ADAL" clId="{4C0ACEC3-EF8D-463D-8A47-7DBAD937AEB5}" dt="2018-12-19T17:54:43.319" v="21" actId="165"/>
          <ac:spMkLst>
            <pc:docMk/>
            <pc:sldMk cId="0" sldId="309"/>
            <ac:spMk id="44135" creationId="{A38B4584-8F64-4C60-8302-F7A75B1369A3}"/>
          </ac:spMkLst>
        </pc:spChg>
        <pc:grpChg chg="mod">
          <ac:chgData name="ELVIRA VALENZUELA, JOSE LUIS" userId="e19aec6b-46d0-4f6b-8f07-8e7d115ec735" providerId="ADAL" clId="{4C0ACEC3-EF8D-463D-8A47-7DBAD937AEB5}" dt="2018-12-19T17:55:19.172" v="29" actId="207"/>
          <ac:grpSpMkLst>
            <pc:docMk/>
            <pc:sldMk cId="0" sldId="309"/>
            <ac:grpSpMk id="2" creationId="{E9144A81-CE12-4DBE-BA0B-A30704EBD69D}"/>
          </ac:grpSpMkLst>
        </pc:grpChg>
        <pc:grpChg chg="mod">
          <ac:chgData name="ELVIRA VALENZUELA, JOSE LUIS" userId="e19aec6b-46d0-4f6b-8f07-8e7d115ec735" providerId="ADAL" clId="{4C0ACEC3-EF8D-463D-8A47-7DBAD937AEB5}" dt="2018-12-19T17:55:19.172" v="29" actId="207"/>
          <ac:grpSpMkLst>
            <pc:docMk/>
            <pc:sldMk cId="0" sldId="309"/>
            <ac:grpSpMk id="3" creationId="{BC4E1957-AE3E-4A53-AC57-331B1B398459}"/>
          </ac:grpSpMkLst>
        </pc:grpChg>
        <pc:grpChg chg="mod">
          <ac:chgData name="ELVIRA VALENZUELA, JOSE LUIS" userId="e19aec6b-46d0-4f6b-8f07-8e7d115ec735" providerId="ADAL" clId="{4C0ACEC3-EF8D-463D-8A47-7DBAD937AEB5}" dt="2018-12-19T17:55:19.172" v="29" actId="207"/>
          <ac:grpSpMkLst>
            <pc:docMk/>
            <pc:sldMk cId="0" sldId="309"/>
            <ac:grpSpMk id="4" creationId="{0F2E00A9-ACF5-4842-91B3-E296D0F45FAA}"/>
          </ac:grpSpMkLst>
        </pc:grpChg>
        <pc:grpChg chg="mod">
          <ac:chgData name="ELVIRA VALENZUELA, JOSE LUIS" userId="e19aec6b-46d0-4f6b-8f07-8e7d115ec735" providerId="ADAL" clId="{4C0ACEC3-EF8D-463D-8A47-7DBAD937AEB5}" dt="2018-12-19T17:55:19.172" v="29" actId="207"/>
          <ac:grpSpMkLst>
            <pc:docMk/>
            <pc:sldMk cId="0" sldId="309"/>
            <ac:grpSpMk id="5" creationId="{68F1E11C-46C2-409E-8B3C-34792E60E800}"/>
          </ac:grpSpMkLst>
        </pc:grpChg>
        <pc:grpChg chg="mod">
          <ac:chgData name="ELVIRA VALENZUELA, JOSE LUIS" userId="e19aec6b-46d0-4f6b-8f07-8e7d115ec735" providerId="ADAL" clId="{4C0ACEC3-EF8D-463D-8A47-7DBAD937AEB5}" dt="2018-12-19T17:55:19.172" v="29" actId="207"/>
          <ac:grpSpMkLst>
            <pc:docMk/>
            <pc:sldMk cId="0" sldId="309"/>
            <ac:grpSpMk id="6" creationId="{AACE15D1-C6A6-4116-81E7-E18078767F64}"/>
          </ac:grpSpMkLst>
        </pc:grpChg>
        <pc:grpChg chg="add del mod">
          <ac:chgData name="ELVIRA VALENZUELA, JOSE LUIS" userId="e19aec6b-46d0-4f6b-8f07-8e7d115ec735" providerId="ADAL" clId="{4C0ACEC3-EF8D-463D-8A47-7DBAD937AEB5}" dt="2018-12-19T17:54:43.319" v="21" actId="165"/>
          <ac:grpSpMkLst>
            <pc:docMk/>
            <pc:sldMk cId="0" sldId="309"/>
            <ac:grpSpMk id="7" creationId="{3725EBE4-C2BC-4331-A7FE-6B2C6FBF98B2}"/>
          </ac:grpSpMkLst>
        </pc:grpChg>
        <pc:grpChg chg="add del mod">
          <ac:chgData name="ELVIRA VALENZUELA, JOSE LUIS" userId="e19aec6b-46d0-4f6b-8f07-8e7d115ec735" providerId="ADAL" clId="{4C0ACEC3-EF8D-463D-8A47-7DBAD937AEB5}" dt="2018-12-19T17:54:42.872" v="20" actId="165"/>
          <ac:grpSpMkLst>
            <pc:docMk/>
            <pc:sldMk cId="0" sldId="309"/>
            <ac:grpSpMk id="8" creationId="{24EC30CC-C3B3-4761-83A6-E0E734F93F62}"/>
          </ac:grpSpMkLst>
        </pc:grpChg>
        <pc:grpChg chg="add del mod">
          <ac:chgData name="ELVIRA VALENZUELA, JOSE LUIS" userId="e19aec6b-46d0-4f6b-8f07-8e7d115ec735" providerId="ADAL" clId="{4C0ACEC3-EF8D-463D-8A47-7DBAD937AEB5}" dt="2018-12-19T17:54:42.183" v="19" actId="165"/>
          <ac:grpSpMkLst>
            <pc:docMk/>
            <pc:sldMk cId="0" sldId="309"/>
            <ac:grpSpMk id="9" creationId="{C955F280-71DE-4287-9514-874B39B8F3A1}"/>
          </ac:grpSpMkLst>
        </pc:grpChg>
        <pc:grpChg chg="add del mod">
          <ac:chgData name="ELVIRA VALENZUELA, JOSE LUIS" userId="e19aec6b-46d0-4f6b-8f07-8e7d115ec735" providerId="ADAL" clId="{4C0ACEC3-EF8D-463D-8A47-7DBAD937AEB5}" dt="2018-12-19T17:54:43.570" v="22" actId="165"/>
          <ac:grpSpMkLst>
            <pc:docMk/>
            <pc:sldMk cId="0" sldId="309"/>
            <ac:grpSpMk id="10" creationId="{B96705EC-C30C-48BD-A9CE-22F010526E3B}"/>
          </ac:grpSpMkLst>
        </pc:grpChg>
        <pc:grpChg chg="add del mod">
          <ac:chgData name="ELVIRA VALENZUELA, JOSE LUIS" userId="e19aec6b-46d0-4f6b-8f07-8e7d115ec735" providerId="ADAL" clId="{4C0ACEC3-EF8D-463D-8A47-7DBAD937AEB5}" dt="2018-12-19T17:54:44.683" v="24" actId="165"/>
          <ac:grpSpMkLst>
            <pc:docMk/>
            <pc:sldMk cId="0" sldId="309"/>
            <ac:grpSpMk id="11" creationId="{4F6CA4A0-7FF4-456E-805F-638B82AFC5F1}"/>
          </ac:grpSpMkLst>
        </pc:grpChg>
        <pc:grpChg chg="add del mod">
          <ac:chgData name="ELVIRA VALENZUELA, JOSE LUIS" userId="e19aec6b-46d0-4f6b-8f07-8e7d115ec735" providerId="ADAL" clId="{4C0ACEC3-EF8D-463D-8A47-7DBAD937AEB5}" dt="2018-12-19T17:54:45.190" v="25" actId="165"/>
          <ac:grpSpMkLst>
            <pc:docMk/>
            <pc:sldMk cId="0" sldId="309"/>
            <ac:grpSpMk id="12" creationId="{59EFC6ED-7D67-449D-A96C-1BE242D07DAB}"/>
          </ac:grpSpMkLst>
        </pc:grpChg>
        <pc:grpChg chg="add del mod">
          <ac:chgData name="ELVIRA VALENZUELA, JOSE LUIS" userId="e19aec6b-46d0-4f6b-8f07-8e7d115ec735" providerId="ADAL" clId="{4C0ACEC3-EF8D-463D-8A47-7DBAD937AEB5}" dt="2018-12-19T17:54:44.190" v="23" actId="165"/>
          <ac:grpSpMkLst>
            <pc:docMk/>
            <pc:sldMk cId="0" sldId="309"/>
            <ac:grpSpMk id="13" creationId="{32344F6F-21CD-45A5-A940-9F9786D34D28}"/>
          </ac:grpSpMkLst>
        </pc:grpChg>
      </pc:sldChg>
      <pc:sldChg chg="modSp">
        <pc:chgData name="ELVIRA VALENZUELA, JOSE LUIS" userId="e19aec6b-46d0-4f6b-8f07-8e7d115ec735" providerId="ADAL" clId="{4C0ACEC3-EF8D-463D-8A47-7DBAD937AEB5}" dt="2018-12-19T17:59:18.674" v="50" actId="207"/>
        <pc:sldMkLst>
          <pc:docMk/>
          <pc:sldMk cId="0" sldId="311"/>
        </pc:sldMkLst>
        <pc:spChg chg="mod">
          <ac:chgData name="ELVIRA VALENZUELA, JOSE LUIS" userId="e19aec6b-46d0-4f6b-8f07-8e7d115ec735" providerId="ADAL" clId="{4C0ACEC3-EF8D-463D-8A47-7DBAD937AEB5}" dt="2018-12-19T17:56:55.940" v="38" actId="207"/>
          <ac:spMkLst>
            <pc:docMk/>
            <pc:sldMk cId="0" sldId="311"/>
            <ac:spMk id="48152" creationId="{2B262C21-9B9E-4D5C-8545-E9CC3F45FECE}"/>
          </ac:spMkLst>
        </pc:spChg>
        <pc:spChg chg="mod">
          <ac:chgData name="ELVIRA VALENZUELA, JOSE LUIS" userId="e19aec6b-46d0-4f6b-8f07-8e7d115ec735" providerId="ADAL" clId="{4C0ACEC3-EF8D-463D-8A47-7DBAD937AEB5}" dt="2018-12-19T17:56:55.940" v="38" actId="207"/>
          <ac:spMkLst>
            <pc:docMk/>
            <pc:sldMk cId="0" sldId="311"/>
            <ac:spMk id="48158" creationId="{B6790F00-5235-45C2-BAC7-5FB74809F160}"/>
          </ac:spMkLst>
        </pc:spChg>
        <pc:spChg chg="mod">
          <ac:chgData name="ELVIRA VALENZUELA, JOSE LUIS" userId="e19aec6b-46d0-4f6b-8f07-8e7d115ec735" providerId="ADAL" clId="{4C0ACEC3-EF8D-463D-8A47-7DBAD937AEB5}" dt="2018-12-19T17:57:26.909" v="41" actId="207"/>
          <ac:spMkLst>
            <pc:docMk/>
            <pc:sldMk cId="0" sldId="311"/>
            <ac:spMk id="48159" creationId="{6E3A2476-AC34-4617-A9F4-70155EE51E44}"/>
          </ac:spMkLst>
        </pc:spChg>
        <pc:spChg chg="mod">
          <ac:chgData name="ELVIRA VALENZUELA, JOSE LUIS" userId="e19aec6b-46d0-4f6b-8f07-8e7d115ec735" providerId="ADAL" clId="{4C0ACEC3-EF8D-463D-8A47-7DBAD937AEB5}" dt="2018-12-19T17:56:55.940" v="38" actId="207"/>
          <ac:spMkLst>
            <pc:docMk/>
            <pc:sldMk cId="0" sldId="311"/>
            <ac:spMk id="48160" creationId="{8CAFE96C-0ABD-4C8A-A190-BECA964AB14D}"/>
          </ac:spMkLst>
        </pc:spChg>
        <pc:spChg chg="mod">
          <ac:chgData name="ELVIRA VALENZUELA, JOSE LUIS" userId="e19aec6b-46d0-4f6b-8f07-8e7d115ec735" providerId="ADAL" clId="{4C0ACEC3-EF8D-463D-8A47-7DBAD937AEB5}" dt="2018-12-19T17:56:55.940" v="38" actId="207"/>
          <ac:spMkLst>
            <pc:docMk/>
            <pc:sldMk cId="0" sldId="311"/>
            <ac:spMk id="48162" creationId="{AAB2F80A-5524-42C3-9AE2-8E11734BE8FC}"/>
          </ac:spMkLst>
        </pc:spChg>
        <pc:spChg chg="mod">
          <ac:chgData name="ELVIRA VALENZUELA, JOSE LUIS" userId="e19aec6b-46d0-4f6b-8f07-8e7d115ec735" providerId="ADAL" clId="{4C0ACEC3-EF8D-463D-8A47-7DBAD937AEB5}" dt="2018-12-19T17:56:55.940" v="38" actId="207"/>
          <ac:spMkLst>
            <pc:docMk/>
            <pc:sldMk cId="0" sldId="311"/>
            <ac:spMk id="48163" creationId="{574F9A04-147E-4B51-B379-89823758300E}"/>
          </ac:spMkLst>
        </pc:spChg>
        <pc:spChg chg="mod">
          <ac:chgData name="ELVIRA VALENZUELA, JOSE LUIS" userId="e19aec6b-46d0-4f6b-8f07-8e7d115ec735" providerId="ADAL" clId="{4C0ACEC3-EF8D-463D-8A47-7DBAD937AEB5}" dt="2018-12-19T17:56:55.940" v="38" actId="207"/>
          <ac:spMkLst>
            <pc:docMk/>
            <pc:sldMk cId="0" sldId="311"/>
            <ac:spMk id="48164" creationId="{DAAA85E8-DAA9-4124-85D1-BDC17DEED43E}"/>
          </ac:spMkLst>
        </pc:spChg>
        <pc:spChg chg="mod">
          <ac:chgData name="ELVIRA VALENZUELA, JOSE LUIS" userId="e19aec6b-46d0-4f6b-8f07-8e7d115ec735" providerId="ADAL" clId="{4C0ACEC3-EF8D-463D-8A47-7DBAD937AEB5}" dt="2018-12-19T17:56:55.940" v="38" actId="207"/>
          <ac:spMkLst>
            <pc:docMk/>
            <pc:sldMk cId="0" sldId="311"/>
            <ac:spMk id="48165" creationId="{8F72197A-182F-4B0F-A760-7ED679346CA2}"/>
          </ac:spMkLst>
        </pc:spChg>
        <pc:spChg chg="mod">
          <ac:chgData name="ELVIRA VALENZUELA, JOSE LUIS" userId="e19aec6b-46d0-4f6b-8f07-8e7d115ec735" providerId="ADAL" clId="{4C0ACEC3-EF8D-463D-8A47-7DBAD937AEB5}" dt="2018-12-19T17:56:41.913" v="37" actId="207"/>
          <ac:spMkLst>
            <pc:docMk/>
            <pc:sldMk cId="0" sldId="311"/>
            <ac:spMk id="48176" creationId="{904F6B25-EBE5-4A6B-9701-590C4F6A329B}"/>
          </ac:spMkLst>
        </pc:spChg>
        <pc:spChg chg="mod">
          <ac:chgData name="ELVIRA VALENZUELA, JOSE LUIS" userId="e19aec6b-46d0-4f6b-8f07-8e7d115ec735" providerId="ADAL" clId="{4C0ACEC3-EF8D-463D-8A47-7DBAD937AEB5}" dt="2018-12-19T17:57:22.661" v="40" actId="207"/>
          <ac:spMkLst>
            <pc:docMk/>
            <pc:sldMk cId="0" sldId="311"/>
            <ac:spMk id="48177" creationId="{9C3B6F37-2164-497C-AE35-19DD55CD537E}"/>
          </ac:spMkLst>
        </pc:spChg>
        <pc:spChg chg="mod">
          <ac:chgData name="ELVIRA VALENZUELA, JOSE LUIS" userId="e19aec6b-46d0-4f6b-8f07-8e7d115ec735" providerId="ADAL" clId="{4C0ACEC3-EF8D-463D-8A47-7DBAD937AEB5}" dt="2018-12-19T17:56:41.913" v="37" actId="207"/>
          <ac:spMkLst>
            <pc:docMk/>
            <pc:sldMk cId="0" sldId="311"/>
            <ac:spMk id="48178" creationId="{FEAFF93B-ACDF-4867-BBD0-562DA56F4C49}"/>
          </ac:spMkLst>
        </pc:spChg>
        <pc:spChg chg="mod">
          <ac:chgData name="ELVIRA VALENZUELA, JOSE LUIS" userId="e19aec6b-46d0-4f6b-8f07-8e7d115ec735" providerId="ADAL" clId="{4C0ACEC3-EF8D-463D-8A47-7DBAD937AEB5}" dt="2018-12-19T17:56:41.913" v="37" actId="207"/>
          <ac:spMkLst>
            <pc:docMk/>
            <pc:sldMk cId="0" sldId="311"/>
            <ac:spMk id="48182" creationId="{929F18DE-5319-455B-8D0F-E46EB2779C3B}"/>
          </ac:spMkLst>
        </pc:spChg>
        <pc:spChg chg="mod">
          <ac:chgData name="ELVIRA VALENZUELA, JOSE LUIS" userId="e19aec6b-46d0-4f6b-8f07-8e7d115ec735" providerId="ADAL" clId="{4C0ACEC3-EF8D-463D-8A47-7DBAD937AEB5}" dt="2018-12-19T17:56:41.913" v="37" actId="207"/>
          <ac:spMkLst>
            <pc:docMk/>
            <pc:sldMk cId="0" sldId="311"/>
            <ac:spMk id="48183" creationId="{F756C109-E654-4A84-A40C-3D0485A1C999}"/>
          </ac:spMkLst>
        </pc:spChg>
        <pc:spChg chg="mod">
          <ac:chgData name="ELVIRA VALENZUELA, JOSE LUIS" userId="e19aec6b-46d0-4f6b-8f07-8e7d115ec735" providerId="ADAL" clId="{4C0ACEC3-EF8D-463D-8A47-7DBAD937AEB5}" dt="2018-12-19T17:56:41.913" v="37" actId="207"/>
          <ac:spMkLst>
            <pc:docMk/>
            <pc:sldMk cId="0" sldId="311"/>
            <ac:spMk id="48184" creationId="{13A9375D-6A94-43CD-BC72-DBE7D6C2DAA0}"/>
          </ac:spMkLst>
        </pc:spChg>
        <pc:spChg chg="mod">
          <ac:chgData name="ELVIRA VALENZUELA, JOSE LUIS" userId="e19aec6b-46d0-4f6b-8f07-8e7d115ec735" providerId="ADAL" clId="{4C0ACEC3-EF8D-463D-8A47-7DBAD937AEB5}" dt="2018-12-19T17:56:33.377" v="36" actId="207"/>
          <ac:spMkLst>
            <pc:docMk/>
            <pc:sldMk cId="0" sldId="311"/>
            <ac:spMk id="48196" creationId="{4C606DBF-0E5E-4850-AC87-CC498DBE908A}"/>
          </ac:spMkLst>
        </pc:spChg>
        <pc:spChg chg="mod">
          <ac:chgData name="ELVIRA VALENZUELA, JOSE LUIS" userId="e19aec6b-46d0-4f6b-8f07-8e7d115ec735" providerId="ADAL" clId="{4C0ACEC3-EF8D-463D-8A47-7DBAD937AEB5}" dt="2018-12-19T17:56:33.377" v="36" actId="207"/>
          <ac:spMkLst>
            <pc:docMk/>
            <pc:sldMk cId="0" sldId="311"/>
            <ac:spMk id="48197" creationId="{3073BCF5-8D6D-4117-AD76-0950A89C1D73}"/>
          </ac:spMkLst>
        </pc:spChg>
        <pc:spChg chg="mod">
          <ac:chgData name="ELVIRA VALENZUELA, JOSE LUIS" userId="e19aec6b-46d0-4f6b-8f07-8e7d115ec735" providerId="ADAL" clId="{4C0ACEC3-EF8D-463D-8A47-7DBAD937AEB5}" dt="2018-12-19T17:56:33.377" v="36" actId="207"/>
          <ac:spMkLst>
            <pc:docMk/>
            <pc:sldMk cId="0" sldId="311"/>
            <ac:spMk id="48198" creationId="{7612CDC0-ED10-498A-815E-DE6C58D39C8B}"/>
          </ac:spMkLst>
        </pc:spChg>
        <pc:spChg chg="mod">
          <ac:chgData name="ELVIRA VALENZUELA, JOSE LUIS" userId="e19aec6b-46d0-4f6b-8f07-8e7d115ec735" providerId="ADAL" clId="{4C0ACEC3-EF8D-463D-8A47-7DBAD937AEB5}" dt="2018-12-19T17:56:33.377" v="36" actId="207"/>
          <ac:spMkLst>
            <pc:docMk/>
            <pc:sldMk cId="0" sldId="311"/>
            <ac:spMk id="48199" creationId="{7B0B0FC7-AF51-423E-97E3-A63B4FC5A117}"/>
          </ac:spMkLst>
        </pc:spChg>
        <pc:spChg chg="mod">
          <ac:chgData name="ELVIRA VALENZUELA, JOSE LUIS" userId="e19aec6b-46d0-4f6b-8f07-8e7d115ec735" providerId="ADAL" clId="{4C0ACEC3-EF8D-463D-8A47-7DBAD937AEB5}" dt="2018-12-19T17:56:28.150" v="35" actId="207"/>
          <ac:spMkLst>
            <pc:docMk/>
            <pc:sldMk cId="0" sldId="311"/>
            <ac:spMk id="48211" creationId="{59BFC47A-86BE-402E-A855-77F4C4D2C689}"/>
          </ac:spMkLst>
        </pc:spChg>
        <pc:spChg chg="mod">
          <ac:chgData name="ELVIRA VALENZUELA, JOSE LUIS" userId="e19aec6b-46d0-4f6b-8f07-8e7d115ec735" providerId="ADAL" clId="{4C0ACEC3-EF8D-463D-8A47-7DBAD937AEB5}" dt="2018-12-19T17:56:28.150" v="35" actId="207"/>
          <ac:spMkLst>
            <pc:docMk/>
            <pc:sldMk cId="0" sldId="311"/>
            <ac:spMk id="48212" creationId="{FC6BCAE7-3AB4-4B4F-90A3-3A5CB6A2192D}"/>
          </ac:spMkLst>
        </pc:spChg>
        <pc:spChg chg="mod">
          <ac:chgData name="ELVIRA VALENZUELA, JOSE LUIS" userId="e19aec6b-46d0-4f6b-8f07-8e7d115ec735" providerId="ADAL" clId="{4C0ACEC3-EF8D-463D-8A47-7DBAD937AEB5}" dt="2018-12-19T17:59:18.674" v="50" actId="207"/>
          <ac:spMkLst>
            <pc:docMk/>
            <pc:sldMk cId="0" sldId="311"/>
            <ac:spMk id="48233" creationId="{C511DC4D-5BFE-4BFD-9F22-3D7BCA801965}"/>
          </ac:spMkLst>
        </pc:spChg>
        <pc:spChg chg="mod">
          <ac:chgData name="ELVIRA VALENZUELA, JOSE LUIS" userId="e19aec6b-46d0-4f6b-8f07-8e7d115ec735" providerId="ADAL" clId="{4C0ACEC3-EF8D-463D-8A47-7DBAD937AEB5}" dt="2018-12-19T17:59:18.674" v="50" actId="207"/>
          <ac:spMkLst>
            <pc:docMk/>
            <pc:sldMk cId="0" sldId="311"/>
            <ac:spMk id="48234" creationId="{BBEA91E7-B30B-4AF5-83AB-0005C22DD007}"/>
          </ac:spMkLst>
        </pc:spChg>
        <pc:spChg chg="mod">
          <ac:chgData name="ELVIRA VALENZUELA, JOSE LUIS" userId="e19aec6b-46d0-4f6b-8f07-8e7d115ec735" providerId="ADAL" clId="{4C0ACEC3-EF8D-463D-8A47-7DBAD937AEB5}" dt="2018-12-19T17:59:18.674" v="50" actId="207"/>
          <ac:spMkLst>
            <pc:docMk/>
            <pc:sldMk cId="0" sldId="311"/>
            <ac:spMk id="48235" creationId="{3A7D3D5E-CBA8-40AC-9810-D05DB044AF3C}"/>
          </ac:spMkLst>
        </pc:spChg>
        <pc:spChg chg="mod">
          <ac:chgData name="ELVIRA VALENZUELA, JOSE LUIS" userId="e19aec6b-46d0-4f6b-8f07-8e7d115ec735" providerId="ADAL" clId="{4C0ACEC3-EF8D-463D-8A47-7DBAD937AEB5}" dt="2018-12-19T17:59:18.674" v="50" actId="207"/>
          <ac:spMkLst>
            <pc:docMk/>
            <pc:sldMk cId="0" sldId="311"/>
            <ac:spMk id="48260" creationId="{0B6D4169-694C-49FC-95D4-9FFA851FB8A4}"/>
          </ac:spMkLst>
        </pc:spChg>
        <pc:spChg chg="mod">
          <ac:chgData name="ELVIRA VALENZUELA, JOSE LUIS" userId="e19aec6b-46d0-4f6b-8f07-8e7d115ec735" providerId="ADAL" clId="{4C0ACEC3-EF8D-463D-8A47-7DBAD937AEB5}" dt="2018-12-19T17:59:18.674" v="50" actId="207"/>
          <ac:spMkLst>
            <pc:docMk/>
            <pc:sldMk cId="0" sldId="311"/>
            <ac:spMk id="48261" creationId="{65A2F9FA-9A52-46B0-864F-E8E8EF177F7E}"/>
          </ac:spMkLst>
        </pc:spChg>
        <pc:spChg chg="mod">
          <ac:chgData name="ELVIRA VALENZUELA, JOSE LUIS" userId="e19aec6b-46d0-4f6b-8f07-8e7d115ec735" providerId="ADAL" clId="{4C0ACEC3-EF8D-463D-8A47-7DBAD937AEB5}" dt="2018-12-19T17:59:18.674" v="50" actId="207"/>
          <ac:spMkLst>
            <pc:docMk/>
            <pc:sldMk cId="0" sldId="311"/>
            <ac:spMk id="48262" creationId="{B6E59667-FDFD-498D-B67B-E90420584FC2}"/>
          </ac:spMkLst>
        </pc:spChg>
        <pc:spChg chg="mod">
          <ac:chgData name="ELVIRA VALENZUELA, JOSE LUIS" userId="e19aec6b-46d0-4f6b-8f07-8e7d115ec735" providerId="ADAL" clId="{4C0ACEC3-EF8D-463D-8A47-7DBAD937AEB5}" dt="2018-12-19T17:59:18.674" v="50" actId="207"/>
          <ac:spMkLst>
            <pc:docMk/>
            <pc:sldMk cId="0" sldId="311"/>
            <ac:spMk id="48263" creationId="{6D904E54-D377-4846-88EA-714226832119}"/>
          </ac:spMkLst>
        </pc:spChg>
        <pc:spChg chg="mod">
          <ac:chgData name="ELVIRA VALENZUELA, JOSE LUIS" userId="e19aec6b-46d0-4f6b-8f07-8e7d115ec735" providerId="ADAL" clId="{4C0ACEC3-EF8D-463D-8A47-7DBAD937AEB5}" dt="2018-12-19T17:58:58.798" v="48" actId="207"/>
          <ac:spMkLst>
            <pc:docMk/>
            <pc:sldMk cId="0" sldId="311"/>
            <ac:spMk id="48280" creationId="{045EEDAF-451D-42E6-9C13-40096FA3D0DC}"/>
          </ac:spMkLst>
        </pc:spChg>
        <pc:spChg chg="mod">
          <ac:chgData name="ELVIRA VALENZUELA, JOSE LUIS" userId="e19aec6b-46d0-4f6b-8f07-8e7d115ec735" providerId="ADAL" clId="{4C0ACEC3-EF8D-463D-8A47-7DBAD937AEB5}" dt="2018-12-19T17:58:58.798" v="48" actId="207"/>
          <ac:spMkLst>
            <pc:docMk/>
            <pc:sldMk cId="0" sldId="311"/>
            <ac:spMk id="48281" creationId="{9194C372-B86E-41F4-9B16-3FD486FCC4C4}"/>
          </ac:spMkLst>
        </pc:spChg>
        <pc:spChg chg="mod">
          <ac:chgData name="ELVIRA VALENZUELA, JOSE LUIS" userId="e19aec6b-46d0-4f6b-8f07-8e7d115ec735" providerId="ADAL" clId="{4C0ACEC3-EF8D-463D-8A47-7DBAD937AEB5}" dt="2018-12-19T17:58:58.798" v="48" actId="207"/>
          <ac:spMkLst>
            <pc:docMk/>
            <pc:sldMk cId="0" sldId="311"/>
            <ac:spMk id="48282" creationId="{4F7C31CA-EADC-4F71-A7ED-DE2342F226E0}"/>
          </ac:spMkLst>
        </pc:spChg>
        <pc:spChg chg="mod">
          <ac:chgData name="ELVIRA VALENZUELA, JOSE LUIS" userId="e19aec6b-46d0-4f6b-8f07-8e7d115ec735" providerId="ADAL" clId="{4C0ACEC3-EF8D-463D-8A47-7DBAD937AEB5}" dt="2018-12-19T17:59:07.838" v="49" actId="207"/>
          <ac:spMkLst>
            <pc:docMk/>
            <pc:sldMk cId="0" sldId="311"/>
            <ac:spMk id="48304" creationId="{7E26BCC2-A263-4EA8-9F15-A1EE7E5AE48C}"/>
          </ac:spMkLst>
        </pc:spChg>
        <pc:spChg chg="mod">
          <ac:chgData name="ELVIRA VALENZUELA, JOSE LUIS" userId="e19aec6b-46d0-4f6b-8f07-8e7d115ec735" providerId="ADAL" clId="{4C0ACEC3-EF8D-463D-8A47-7DBAD937AEB5}" dt="2018-12-19T17:59:07.838" v="49" actId="207"/>
          <ac:spMkLst>
            <pc:docMk/>
            <pc:sldMk cId="0" sldId="311"/>
            <ac:spMk id="48305" creationId="{E6C51866-1D8E-4E06-B753-82086D7BC9F1}"/>
          </ac:spMkLst>
        </pc:spChg>
        <pc:spChg chg="mod">
          <ac:chgData name="ELVIRA VALENZUELA, JOSE LUIS" userId="e19aec6b-46d0-4f6b-8f07-8e7d115ec735" providerId="ADAL" clId="{4C0ACEC3-EF8D-463D-8A47-7DBAD937AEB5}" dt="2018-12-19T17:59:07.838" v="49" actId="207"/>
          <ac:spMkLst>
            <pc:docMk/>
            <pc:sldMk cId="0" sldId="311"/>
            <ac:spMk id="48306" creationId="{2ABA2B78-878B-4E9B-BAEC-493A5058FFA9}"/>
          </ac:spMkLst>
        </pc:spChg>
        <pc:spChg chg="mod">
          <ac:chgData name="ELVIRA VALENZUELA, JOSE LUIS" userId="e19aec6b-46d0-4f6b-8f07-8e7d115ec735" providerId="ADAL" clId="{4C0ACEC3-EF8D-463D-8A47-7DBAD937AEB5}" dt="2018-12-19T17:59:07.838" v="49" actId="207"/>
          <ac:spMkLst>
            <pc:docMk/>
            <pc:sldMk cId="0" sldId="311"/>
            <ac:spMk id="48307" creationId="{6C1DF98F-8C1E-4D68-8D8B-D7BE0F33482B}"/>
          </ac:spMkLst>
        </pc:spChg>
        <pc:spChg chg="mod">
          <ac:chgData name="ELVIRA VALENZUELA, JOSE LUIS" userId="e19aec6b-46d0-4f6b-8f07-8e7d115ec735" providerId="ADAL" clId="{4C0ACEC3-EF8D-463D-8A47-7DBAD937AEB5}" dt="2018-12-19T17:58:51.182" v="47" actId="207"/>
          <ac:spMkLst>
            <pc:docMk/>
            <pc:sldMk cId="0" sldId="311"/>
            <ac:spMk id="48321" creationId="{A4DBFF80-EE3D-441E-A2CC-E534D565195E}"/>
          </ac:spMkLst>
        </pc:spChg>
        <pc:spChg chg="mod">
          <ac:chgData name="ELVIRA VALENZUELA, JOSE LUIS" userId="e19aec6b-46d0-4f6b-8f07-8e7d115ec735" providerId="ADAL" clId="{4C0ACEC3-EF8D-463D-8A47-7DBAD937AEB5}" dt="2018-12-19T17:58:51.182" v="47" actId="207"/>
          <ac:spMkLst>
            <pc:docMk/>
            <pc:sldMk cId="0" sldId="311"/>
            <ac:spMk id="48322" creationId="{FDA79402-8A29-495C-9CCA-617BCAE76A79}"/>
          </ac:spMkLst>
        </pc:spChg>
        <pc:spChg chg="mod">
          <ac:chgData name="ELVIRA VALENZUELA, JOSE LUIS" userId="e19aec6b-46d0-4f6b-8f07-8e7d115ec735" providerId="ADAL" clId="{4C0ACEC3-EF8D-463D-8A47-7DBAD937AEB5}" dt="2018-12-19T17:58:51.182" v="47" actId="207"/>
          <ac:spMkLst>
            <pc:docMk/>
            <pc:sldMk cId="0" sldId="311"/>
            <ac:spMk id="48323" creationId="{EBDB5F0E-ED88-4F8D-8BD4-7B81FAA0EDE7}"/>
          </ac:spMkLst>
        </pc:spChg>
        <pc:spChg chg="mod">
          <ac:chgData name="ELVIRA VALENZUELA, JOSE LUIS" userId="e19aec6b-46d0-4f6b-8f07-8e7d115ec735" providerId="ADAL" clId="{4C0ACEC3-EF8D-463D-8A47-7DBAD937AEB5}" dt="2018-12-19T17:58:45.183" v="46" actId="207"/>
          <ac:spMkLst>
            <pc:docMk/>
            <pc:sldMk cId="0" sldId="311"/>
            <ac:spMk id="48341" creationId="{7462C18F-44A9-45CF-9E9E-AB8B7813AC40}"/>
          </ac:spMkLst>
        </pc:spChg>
        <pc:spChg chg="mod">
          <ac:chgData name="ELVIRA VALENZUELA, JOSE LUIS" userId="e19aec6b-46d0-4f6b-8f07-8e7d115ec735" providerId="ADAL" clId="{4C0ACEC3-EF8D-463D-8A47-7DBAD937AEB5}" dt="2018-12-19T17:58:45.183" v="46" actId="207"/>
          <ac:spMkLst>
            <pc:docMk/>
            <pc:sldMk cId="0" sldId="311"/>
            <ac:spMk id="48342" creationId="{812279CD-EE36-43A7-BF85-56893AB5C63F}"/>
          </ac:spMkLst>
        </pc:spChg>
        <pc:spChg chg="mod">
          <ac:chgData name="ELVIRA VALENZUELA, JOSE LUIS" userId="e19aec6b-46d0-4f6b-8f07-8e7d115ec735" providerId="ADAL" clId="{4C0ACEC3-EF8D-463D-8A47-7DBAD937AEB5}" dt="2018-12-19T17:58:45.183" v="46" actId="207"/>
          <ac:spMkLst>
            <pc:docMk/>
            <pc:sldMk cId="0" sldId="311"/>
            <ac:spMk id="48343" creationId="{FB01A897-DE10-4574-806B-5CB54CCCE44E}"/>
          </ac:spMkLst>
        </pc:spChg>
        <pc:spChg chg="mod">
          <ac:chgData name="ELVIRA VALENZUELA, JOSE LUIS" userId="e19aec6b-46d0-4f6b-8f07-8e7d115ec735" providerId="ADAL" clId="{4C0ACEC3-EF8D-463D-8A47-7DBAD937AEB5}" dt="2018-12-19T17:58:45.183" v="46" actId="207"/>
          <ac:spMkLst>
            <pc:docMk/>
            <pc:sldMk cId="0" sldId="311"/>
            <ac:spMk id="48344" creationId="{0F9AD7B3-2DA7-4D94-832F-7D5AA86AF28A}"/>
          </ac:spMkLst>
        </pc:spChg>
        <pc:spChg chg="mod">
          <ac:chgData name="ELVIRA VALENZUELA, JOSE LUIS" userId="e19aec6b-46d0-4f6b-8f07-8e7d115ec735" providerId="ADAL" clId="{4C0ACEC3-EF8D-463D-8A47-7DBAD937AEB5}" dt="2018-12-19T17:58:30.210" v="45" actId="207"/>
          <ac:spMkLst>
            <pc:docMk/>
            <pc:sldMk cId="0" sldId="311"/>
            <ac:spMk id="48358" creationId="{B3388818-C20D-44DA-A127-31907E27858E}"/>
          </ac:spMkLst>
        </pc:spChg>
        <pc:spChg chg="mod">
          <ac:chgData name="ELVIRA VALENZUELA, JOSE LUIS" userId="e19aec6b-46d0-4f6b-8f07-8e7d115ec735" providerId="ADAL" clId="{4C0ACEC3-EF8D-463D-8A47-7DBAD937AEB5}" dt="2018-12-19T17:58:30.210" v="45" actId="207"/>
          <ac:spMkLst>
            <pc:docMk/>
            <pc:sldMk cId="0" sldId="311"/>
            <ac:spMk id="48359" creationId="{5BB70955-1EEA-4A67-B6A0-4BF8306103F8}"/>
          </ac:spMkLst>
        </pc:spChg>
        <pc:spChg chg="mod">
          <ac:chgData name="ELVIRA VALENZUELA, JOSE LUIS" userId="e19aec6b-46d0-4f6b-8f07-8e7d115ec735" providerId="ADAL" clId="{4C0ACEC3-EF8D-463D-8A47-7DBAD937AEB5}" dt="2018-12-19T17:58:30.210" v="45" actId="207"/>
          <ac:spMkLst>
            <pc:docMk/>
            <pc:sldMk cId="0" sldId="311"/>
            <ac:spMk id="48360" creationId="{4926F8D5-D696-4F84-B690-485C55EEED43}"/>
          </ac:spMkLst>
        </pc:spChg>
        <pc:spChg chg="mod">
          <ac:chgData name="ELVIRA VALENZUELA, JOSE LUIS" userId="e19aec6b-46d0-4f6b-8f07-8e7d115ec735" providerId="ADAL" clId="{4C0ACEC3-EF8D-463D-8A47-7DBAD937AEB5}" dt="2018-12-19T17:58:30.210" v="45" actId="207"/>
          <ac:spMkLst>
            <pc:docMk/>
            <pc:sldMk cId="0" sldId="311"/>
            <ac:spMk id="48373" creationId="{7B51F0BE-ECB5-47DA-9FC0-000D6C673030}"/>
          </ac:spMkLst>
        </pc:spChg>
        <pc:spChg chg="mod">
          <ac:chgData name="ELVIRA VALENZUELA, JOSE LUIS" userId="e19aec6b-46d0-4f6b-8f07-8e7d115ec735" providerId="ADAL" clId="{4C0ACEC3-EF8D-463D-8A47-7DBAD937AEB5}" dt="2018-12-19T17:58:30.210" v="45" actId="207"/>
          <ac:spMkLst>
            <pc:docMk/>
            <pc:sldMk cId="0" sldId="311"/>
            <ac:spMk id="48374" creationId="{48D9FD62-134F-4BBA-B033-A6E97D76AD20}"/>
          </ac:spMkLst>
        </pc:spChg>
        <pc:spChg chg="mod">
          <ac:chgData name="ELVIRA VALENZUELA, JOSE LUIS" userId="e19aec6b-46d0-4f6b-8f07-8e7d115ec735" providerId="ADAL" clId="{4C0ACEC3-EF8D-463D-8A47-7DBAD937AEB5}" dt="2018-12-19T17:58:30.210" v="45" actId="207"/>
          <ac:spMkLst>
            <pc:docMk/>
            <pc:sldMk cId="0" sldId="311"/>
            <ac:spMk id="48375" creationId="{7B28AAB5-406C-4175-B257-EF7939C8CCCF}"/>
          </ac:spMkLst>
        </pc:spChg>
        <pc:spChg chg="mod">
          <ac:chgData name="ELVIRA VALENZUELA, JOSE LUIS" userId="e19aec6b-46d0-4f6b-8f07-8e7d115ec735" providerId="ADAL" clId="{4C0ACEC3-EF8D-463D-8A47-7DBAD937AEB5}" dt="2018-12-19T17:58:30.210" v="45" actId="207"/>
          <ac:spMkLst>
            <pc:docMk/>
            <pc:sldMk cId="0" sldId="311"/>
            <ac:spMk id="48376" creationId="{58E0EE2D-74C2-4C64-AB52-309DD0E4DE80}"/>
          </ac:spMkLst>
        </pc:spChg>
        <pc:spChg chg="mod">
          <ac:chgData name="ELVIRA VALENZUELA, JOSE LUIS" userId="e19aec6b-46d0-4f6b-8f07-8e7d115ec735" providerId="ADAL" clId="{4C0ACEC3-EF8D-463D-8A47-7DBAD937AEB5}" dt="2018-12-19T17:58:11.906" v="44" actId="207"/>
          <ac:spMkLst>
            <pc:docMk/>
            <pc:sldMk cId="0" sldId="311"/>
            <ac:spMk id="48390" creationId="{E06B323D-CA61-4672-9275-4BD1B09223DD}"/>
          </ac:spMkLst>
        </pc:spChg>
        <pc:spChg chg="mod">
          <ac:chgData name="ELVIRA VALENZUELA, JOSE LUIS" userId="e19aec6b-46d0-4f6b-8f07-8e7d115ec735" providerId="ADAL" clId="{4C0ACEC3-EF8D-463D-8A47-7DBAD937AEB5}" dt="2018-12-19T17:58:11.906" v="44" actId="207"/>
          <ac:spMkLst>
            <pc:docMk/>
            <pc:sldMk cId="0" sldId="311"/>
            <ac:spMk id="48391" creationId="{AE287032-26BA-47B9-BDD8-84BB724286C5}"/>
          </ac:spMkLst>
        </pc:spChg>
        <pc:spChg chg="mod">
          <ac:chgData name="ELVIRA VALENZUELA, JOSE LUIS" userId="e19aec6b-46d0-4f6b-8f07-8e7d115ec735" providerId="ADAL" clId="{4C0ACEC3-EF8D-463D-8A47-7DBAD937AEB5}" dt="2018-12-19T17:58:11.906" v="44" actId="207"/>
          <ac:spMkLst>
            <pc:docMk/>
            <pc:sldMk cId="0" sldId="311"/>
            <ac:spMk id="48392" creationId="{A447F44E-BB14-4178-9149-EF457AC5E416}"/>
          </ac:spMkLst>
        </pc:spChg>
        <pc:spChg chg="mod">
          <ac:chgData name="ELVIRA VALENZUELA, JOSE LUIS" userId="e19aec6b-46d0-4f6b-8f07-8e7d115ec735" providerId="ADAL" clId="{4C0ACEC3-EF8D-463D-8A47-7DBAD937AEB5}" dt="2018-12-19T17:58:11.906" v="44" actId="207"/>
          <ac:spMkLst>
            <pc:docMk/>
            <pc:sldMk cId="0" sldId="311"/>
            <ac:spMk id="48401" creationId="{FEC56FD7-10B5-42AE-B936-1698FAAA76A0}"/>
          </ac:spMkLst>
        </pc:spChg>
        <pc:spChg chg="mod">
          <ac:chgData name="ELVIRA VALENZUELA, JOSE LUIS" userId="e19aec6b-46d0-4f6b-8f07-8e7d115ec735" providerId="ADAL" clId="{4C0ACEC3-EF8D-463D-8A47-7DBAD937AEB5}" dt="2018-12-19T17:58:11.906" v="44" actId="207"/>
          <ac:spMkLst>
            <pc:docMk/>
            <pc:sldMk cId="0" sldId="311"/>
            <ac:spMk id="48402" creationId="{3D8C0DC7-E3A1-4934-9ABE-3D78D815B45A}"/>
          </ac:spMkLst>
        </pc:spChg>
        <pc:spChg chg="mod">
          <ac:chgData name="ELVIRA VALENZUELA, JOSE LUIS" userId="e19aec6b-46d0-4f6b-8f07-8e7d115ec735" providerId="ADAL" clId="{4C0ACEC3-EF8D-463D-8A47-7DBAD937AEB5}" dt="2018-12-19T17:58:11.906" v="44" actId="207"/>
          <ac:spMkLst>
            <pc:docMk/>
            <pc:sldMk cId="0" sldId="311"/>
            <ac:spMk id="48403" creationId="{A7695744-4199-4CB1-BDB6-ED25A61BEC66}"/>
          </ac:spMkLst>
        </pc:spChg>
        <pc:spChg chg="mod">
          <ac:chgData name="ELVIRA VALENZUELA, JOSE LUIS" userId="e19aec6b-46d0-4f6b-8f07-8e7d115ec735" providerId="ADAL" clId="{4C0ACEC3-EF8D-463D-8A47-7DBAD937AEB5}" dt="2018-12-19T17:58:11.906" v="44" actId="207"/>
          <ac:spMkLst>
            <pc:docMk/>
            <pc:sldMk cId="0" sldId="311"/>
            <ac:spMk id="48404" creationId="{47D6A38E-D57B-4949-B720-10CE0CB302D0}"/>
          </ac:spMkLst>
        </pc:spChg>
        <pc:spChg chg="mod">
          <ac:chgData name="ELVIRA VALENZUELA, JOSE LUIS" userId="e19aec6b-46d0-4f6b-8f07-8e7d115ec735" providerId="ADAL" clId="{4C0ACEC3-EF8D-463D-8A47-7DBAD937AEB5}" dt="2018-12-19T17:58:00.210" v="43" actId="207"/>
          <ac:spMkLst>
            <pc:docMk/>
            <pc:sldMk cId="0" sldId="311"/>
            <ac:spMk id="48415" creationId="{657260A9-9111-4C90-853A-6B5EBDA42AB4}"/>
          </ac:spMkLst>
        </pc:spChg>
        <pc:spChg chg="mod">
          <ac:chgData name="ELVIRA VALENZUELA, JOSE LUIS" userId="e19aec6b-46d0-4f6b-8f07-8e7d115ec735" providerId="ADAL" clId="{4C0ACEC3-EF8D-463D-8A47-7DBAD937AEB5}" dt="2018-12-19T17:58:00.210" v="43" actId="207"/>
          <ac:spMkLst>
            <pc:docMk/>
            <pc:sldMk cId="0" sldId="311"/>
            <ac:spMk id="48416" creationId="{0CB02607-2353-4166-8043-BC29BEF27E6D}"/>
          </ac:spMkLst>
        </pc:spChg>
        <pc:spChg chg="mod">
          <ac:chgData name="ELVIRA VALENZUELA, JOSE LUIS" userId="e19aec6b-46d0-4f6b-8f07-8e7d115ec735" providerId="ADAL" clId="{4C0ACEC3-EF8D-463D-8A47-7DBAD937AEB5}" dt="2018-12-19T17:58:00.210" v="43" actId="207"/>
          <ac:spMkLst>
            <pc:docMk/>
            <pc:sldMk cId="0" sldId="311"/>
            <ac:spMk id="48417" creationId="{50B176F1-5BF7-440C-9CCE-496872B4E58C}"/>
          </ac:spMkLst>
        </pc:spChg>
        <pc:spChg chg="mod">
          <ac:chgData name="ELVIRA VALENZUELA, JOSE LUIS" userId="e19aec6b-46d0-4f6b-8f07-8e7d115ec735" providerId="ADAL" clId="{4C0ACEC3-EF8D-463D-8A47-7DBAD937AEB5}" dt="2018-12-19T17:58:00.210" v="43" actId="207"/>
          <ac:spMkLst>
            <pc:docMk/>
            <pc:sldMk cId="0" sldId="311"/>
            <ac:spMk id="48423" creationId="{0853E681-8228-40DE-B877-EE63539340B8}"/>
          </ac:spMkLst>
        </pc:spChg>
        <pc:spChg chg="mod">
          <ac:chgData name="ELVIRA VALENZUELA, JOSE LUIS" userId="e19aec6b-46d0-4f6b-8f07-8e7d115ec735" providerId="ADAL" clId="{4C0ACEC3-EF8D-463D-8A47-7DBAD937AEB5}" dt="2018-12-19T17:58:00.210" v="43" actId="207"/>
          <ac:spMkLst>
            <pc:docMk/>
            <pc:sldMk cId="0" sldId="311"/>
            <ac:spMk id="48424" creationId="{15085DDB-5691-409D-BDE6-872765F15CF7}"/>
          </ac:spMkLst>
        </pc:spChg>
        <pc:spChg chg="mod">
          <ac:chgData name="ELVIRA VALENZUELA, JOSE LUIS" userId="e19aec6b-46d0-4f6b-8f07-8e7d115ec735" providerId="ADAL" clId="{4C0ACEC3-EF8D-463D-8A47-7DBAD937AEB5}" dt="2018-12-19T17:58:00.210" v="43" actId="207"/>
          <ac:spMkLst>
            <pc:docMk/>
            <pc:sldMk cId="0" sldId="311"/>
            <ac:spMk id="48425" creationId="{83E336E5-5FE0-483D-818B-F7C6615B53BC}"/>
          </ac:spMkLst>
        </pc:spChg>
        <pc:spChg chg="mod">
          <ac:chgData name="ELVIRA VALENZUELA, JOSE LUIS" userId="e19aec6b-46d0-4f6b-8f07-8e7d115ec735" providerId="ADAL" clId="{4C0ACEC3-EF8D-463D-8A47-7DBAD937AEB5}" dt="2018-12-19T17:58:00.210" v="43" actId="207"/>
          <ac:spMkLst>
            <pc:docMk/>
            <pc:sldMk cId="0" sldId="311"/>
            <ac:spMk id="48426" creationId="{682E744D-D026-48DB-9996-4AAEC564943D}"/>
          </ac:spMkLst>
        </pc:spChg>
        <pc:spChg chg="mod">
          <ac:chgData name="ELVIRA VALENZUELA, JOSE LUIS" userId="e19aec6b-46d0-4f6b-8f07-8e7d115ec735" providerId="ADAL" clId="{4C0ACEC3-EF8D-463D-8A47-7DBAD937AEB5}" dt="2018-12-19T17:57:46.017" v="42" actId="207"/>
          <ac:spMkLst>
            <pc:docMk/>
            <pc:sldMk cId="0" sldId="311"/>
            <ac:spMk id="48437" creationId="{86F353EC-2113-4A5C-8A05-52C8B96D6E3E}"/>
          </ac:spMkLst>
        </pc:spChg>
        <pc:spChg chg="mod">
          <ac:chgData name="ELVIRA VALENZUELA, JOSE LUIS" userId="e19aec6b-46d0-4f6b-8f07-8e7d115ec735" providerId="ADAL" clId="{4C0ACEC3-EF8D-463D-8A47-7DBAD937AEB5}" dt="2018-12-19T17:57:46.017" v="42" actId="207"/>
          <ac:spMkLst>
            <pc:docMk/>
            <pc:sldMk cId="0" sldId="311"/>
            <ac:spMk id="48438" creationId="{E7C4D292-BE93-4102-B9C3-1146260C8510}"/>
          </ac:spMkLst>
        </pc:spChg>
        <pc:spChg chg="mod">
          <ac:chgData name="ELVIRA VALENZUELA, JOSE LUIS" userId="e19aec6b-46d0-4f6b-8f07-8e7d115ec735" providerId="ADAL" clId="{4C0ACEC3-EF8D-463D-8A47-7DBAD937AEB5}" dt="2018-12-19T17:57:46.017" v="42" actId="207"/>
          <ac:spMkLst>
            <pc:docMk/>
            <pc:sldMk cId="0" sldId="311"/>
            <ac:spMk id="48439" creationId="{213ADD48-8AC4-4ED5-BA18-0A33A7F10F27}"/>
          </ac:spMkLst>
        </pc:spChg>
        <pc:spChg chg="mod">
          <ac:chgData name="ELVIRA VALENZUELA, JOSE LUIS" userId="e19aec6b-46d0-4f6b-8f07-8e7d115ec735" providerId="ADAL" clId="{4C0ACEC3-EF8D-463D-8A47-7DBAD937AEB5}" dt="2018-12-19T17:57:46.017" v="42" actId="207"/>
          <ac:spMkLst>
            <pc:docMk/>
            <pc:sldMk cId="0" sldId="311"/>
            <ac:spMk id="48445" creationId="{B3213F01-B4D3-4EA2-99BE-29C277EC5E0B}"/>
          </ac:spMkLst>
        </pc:spChg>
        <pc:spChg chg="mod">
          <ac:chgData name="ELVIRA VALENZUELA, JOSE LUIS" userId="e19aec6b-46d0-4f6b-8f07-8e7d115ec735" providerId="ADAL" clId="{4C0ACEC3-EF8D-463D-8A47-7DBAD937AEB5}" dt="2018-12-19T17:57:46.017" v="42" actId="207"/>
          <ac:spMkLst>
            <pc:docMk/>
            <pc:sldMk cId="0" sldId="311"/>
            <ac:spMk id="48446" creationId="{314592BA-E23C-4782-A304-AD70468B605A}"/>
          </ac:spMkLst>
        </pc:spChg>
        <pc:spChg chg="mod">
          <ac:chgData name="ELVIRA VALENZUELA, JOSE LUIS" userId="e19aec6b-46d0-4f6b-8f07-8e7d115ec735" providerId="ADAL" clId="{4C0ACEC3-EF8D-463D-8A47-7DBAD937AEB5}" dt="2018-12-19T17:57:46.017" v="42" actId="207"/>
          <ac:spMkLst>
            <pc:docMk/>
            <pc:sldMk cId="0" sldId="311"/>
            <ac:spMk id="48447" creationId="{8FC44128-4CDD-42D0-88D1-CFAF0017F279}"/>
          </ac:spMkLst>
        </pc:spChg>
        <pc:spChg chg="mod">
          <ac:chgData name="ELVIRA VALENZUELA, JOSE LUIS" userId="e19aec6b-46d0-4f6b-8f07-8e7d115ec735" providerId="ADAL" clId="{4C0ACEC3-EF8D-463D-8A47-7DBAD937AEB5}" dt="2018-12-19T17:57:46.017" v="42" actId="207"/>
          <ac:spMkLst>
            <pc:docMk/>
            <pc:sldMk cId="0" sldId="311"/>
            <ac:spMk id="48448" creationId="{03609F46-686A-4D8C-9EB1-E38A14BEAAED}"/>
          </ac:spMkLst>
        </pc:spChg>
        <pc:spChg chg="mod">
          <ac:chgData name="ELVIRA VALENZUELA, JOSE LUIS" userId="e19aec6b-46d0-4f6b-8f07-8e7d115ec735" providerId="ADAL" clId="{4C0ACEC3-EF8D-463D-8A47-7DBAD937AEB5}" dt="2018-12-19T17:57:09.280" v="39" actId="207"/>
          <ac:spMkLst>
            <pc:docMk/>
            <pc:sldMk cId="0" sldId="311"/>
            <ac:spMk id="48458" creationId="{FC1A7F62-29D5-4D04-8D8A-F9C893747103}"/>
          </ac:spMkLst>
        </pc:spChg>
        <pc:spChg chg="mod">
          <ac:chgData name="ELVIRA VALENZUELA, JOSE LUIS" userId="e19aec6b-46d0-4f6b-8f07-8e7d115ec735" providerId="ADAL" clId="{4C0ACEC3-EF8D-463D-8A47-7DBAD937AEB5}" dt="2018-12-19T17:57:09.280" v="39" actId="207"/>
          <ac:spMkLst>
            <pc:docMk/>
            <pc:sldMk cId="0" sldId="311"/>
            <ac:spMk id="48459" creationId="{62BA36B1-2773-4BC3-98B9-B8A7CC9B5632}"/>
          </ac:spMkLst>
        </pc:spChg>
        <pc:spChg chg="mod">
          <ac:chgData name="ELVIRA VALENZUELA, JOSE LUIS" userId="e19aec6b-46d0-4f6b-8f07-8e7d115ec735" providerId="ADAL" clId="{4C0ACEC3-EF8D-463D-8A47-7DBAD937AEB5}" dt="2018-12-19T17:57:09.280" v="39" actId="207"/>
          <ac:spMkLst>
            <pc:docMk/>
            <pc:sldMk cId="0" sldId="311"/>
            <ac:spMk id="48460" creationId="{FF50CA01-DE4E-48E9-BF14-E49B0AF7D905}"/>
          </ac:spMkLst>
        </pc:spChg>
        <pc:spChg chg="mod">
          <ac:chgData name="ELVIRA VALENZUELA, JOSE LUIS" userId="e19aec6b-46d0-4f6b-8f07-8e7d115ec735" providerId="ADAL" clId="{4C0ACEC3-EF8D-463D-8A47-7DBAD937AEB5}" dt="2018-12-19T17:57:09.280" v="39" actId="207"/>
          <ac:spMkLst>
            <pc:docMk/>
            <pc:sldMk cId="0" sldId="311"/>
            <ac:spMk id="48466" creationId="{81318400-4E0F-499F-990B-80052626C470}"/>
          </ac:spMkLst>
        </pc:spChg>
        <pc:spChg chg="mod">
          <ac:chgData name="ELVIRA VALENZUELA, JOSE LUIS" userId="e19aec6b-46d0-4f6b-8f07-8e7d115ec735" providerId="ADAL" clId="{4C0ACEC3-EF8D-463D-8A47-7DBAD937AEB5}" dt="2018-12-19T17:57:09.280" v="39" actId="207"/>
          <ac:spMkLst>
            <pc:docMk/>
            <pc:sldMk cId="0" sldId="311"/>
            <ac:spMk id="48467" creationId="{5BF562C8-0F8B-4F24-AE06-9EDE80206F29}"/>
          </ac:spMkLst>
        </pc:spChg>
        <pc:spChg chg="mod">
          <ac:chgData name="ELVIRA VALENZUELA, JOSE LUIS" userId="e19aec6b-46d0-4f6b-8f07-8e7d115ec735" providerId="ADAL" clId="{4C0ACEC3-EF8D-463D-8A47-7DBAD937AEB5}" dt="2018-12-19T17:57:09.280" v="39" actId="207"/>
          <ac:spMkLst>
            <pc:docMk/>
            <pc:sldMk cId="0" sldId="311"/>
            <ac:spMk id="48468" creationId="{86DD6A28-4E0C-4A38-A8FF-BA416D605BBF}"/>
          </ac:spMkLst>
        </pc:spChg>
        <pc:spChg chg="mod">
          <ac:chgData name="ELVIRA VALENZUELA, JOSE LUIS" userId="e19aec6b-46d0-4f6b-8f07-8e7d115ec735" providerId="ADAL" clId="{4C0ACEC3-EF8D-463D-8A47-7DBAD937AEB5}" dt="2018-12-19T17:57:09.280" v="39" actId="207"/>
          <ac:spMkLst>
            <pc:docMk/>
            <pc:sldMk cId="0" sldId="311"/>
            <ac:spMk id="48469" creationId="{BCF9F384-538E-4A6C-BCA6-D38D999E2889}"/>
          </ac:spMkLst>
        </pc:spChg>
      </pc:sldChg>
      <pc:sldChg chg="modSp">
        <pc:chgData name="ELVIRA VALENZUELA, JOSE LUIS" userId="e19aec6b-46d0-4f6b-8f07-8e7d115ec735" providerId="ADAL" clId="{4C0ACEC3-EF8D-463D-8A47-7DBAD937AEB5}" dt="2018-12-19T18:01:58.486" v="59" actId="207"/>
        <pc:sldMkLst>
          <pc:docMk/>
          <pc:sldMk cId="0" sldId="312"/>
        </pc:sldMkLst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60" creationId="{C1F6FDB1-7783-45A4-AEC7-7EF6764512E8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63" creationId="{E49A159C-002A-4BCA-8951-0D0FEE39D74A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64" creationId="{6C43D649-6866-49DD-BFC1-BA2A282F6481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66" creationId="{5EE2C5EE-2A53-44A8-ACB7-C87D0DA346E5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67" creationId="{33B82206-5B2F-4160-9D7B-8065DB8916F6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69" creationId="{4B3395C2-058B-4281-A06E-E855A180C926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70" creationId="{4DC1EA64-F890-4EB1-89E5-C7751AE91C38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71" creationId="{82D6CFCF-36D7-4D4A-8BF0-6E2A54DB2218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72" creationId="{FC18B06B-6022-4E7B-99EF-1D3389EBF402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73" creationId="{60F6585E-238E-4B0C-8F7F-7D61216526C7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74" creationId="{294804EA-FC8E-4F91-A000-B405AD4F56B8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75" creationId="{81443E7B-72A6-479C-9A4F-8FBE1CDF5B18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76" creationId="{8BE72C6B-53F8-431E-8FEB-58A4B1889DA3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77" creationId="{188C20BE-FC29-4B3B-ACFC-7573F4713323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78" creationId="{79ED2CC5-83AA-43F7-B461-10F6712E7476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79" creationId="{0E02F64C-32B0-4644-ADD5-A1AA1FCD89EB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80" creationId="{912F7FFD-F3A5-4AC0-85BB-7112D69601E6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81" creationId="{698C1F15-0538-4197-B08E-0ABDACFF8F3E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82" creationId="{37EB2293-A4C7-4797-8261-E3B7AA7C05F8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83" creationId="{DC5E2C4B-9959-4E4E-97CD-D2FEF3DDA9FE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84" creationId="{3CE26D60-EBFA-40E9-91D5-885AC38DD89B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85" creationId="{31ABEC82-68FB-4AC8-8FCF-623B06A593A0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86" creationId="{0DE4E585-6F60-4B91-9728-129F91E2AC5E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87" creationId="{2A857DF1-5DF4-42EB-9B5D-1F553940E847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88" creationId="{2EBEB4AD-A4B9-4968-849C-99C07BF3488F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89" creationId="{7D7F24BF-98B6-42E8-B2A4-AF651F9E7744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90" creationId="{92A3AB84-31F7-4A36-9B42-91AE83048255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91" creationId="{985931EA-9AB2-43DB-9728-656B67DB407E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92" creationId="{A1880342-F9E6-42F2-9543-8A69C55D8EA5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93" creationId="{95CA8275-9F2C-4427-AFC6-07E76FF6CD99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94" creationId="{058CF752-F7AD-44BE-BCDC-82AE099C91CF}"/>
          </ac:spMkLst>
        </pc:spChg>
        <pc:spChg chg="mod">
          <ac:chgData name="ELVIRA VALENZUELA, JOSE LUIS" userId="e19aec6b-46d0-4f6b-8f07-8e7d115ec735" providerId="ADAL" clId="{4C0ACEC3-EF8D-463D-8A47-7DBAD937AEB5}" dt="2018-12-19T18:01:58.486" v="59" actId="207"/>
          <ac:spMkLst>
            <pc:docMk/>
            <pc:sldMk cId="0" sldId="312"/>
            <ac:spMk id="49195" creationId="{E2E7B389-B890-42D7-8AB9-6EC35DAD21DB}"/>
          </ac:spMkLst>
        </pc:spChg>
        <pc:spChg chg="mod">
          <ac:chgData name="ELVIRA VALENZUELA, JOSE LUIS" userId="e19aec6b-46d0-4f6b-8f07-8e7d115ec735" providerId="ADAL" clId="{4C0ACEC3-EF8D-463D-8A47-7DBAD937AEB5}" dt="2018-12-19T17:59:51.988" v="54" actId="207"/>
          <ac:spMkLst>
            <pc:docMk/>
            <pc:sldMk cId="0" sldId="312"/>
            <ac:spMk id="49196" creationId="{84943FCB-2AEB-49CD-8B41-561AC3A31143}"/>
          </ac:spMkLst>
        </pc:spChg>
        <pc:spChg chg="mod">
          <ac:chgData name="ELVIRA VALENZUELA, JOSE LUIS" userId="e19aec6b-46d0-4f6b-8f07-8e7d115ec735" providerId="ADAL" clId="{4C0ACEC3-EF8D-463D-8A47-7DBAD937AEB5}" dt="2018-12-19T17:59:51.988" v="54" actId="207"/>
          <ac:spMkLst>
            <pc:docMk/>
            <pc:sldMk cId="0" sldId="312"/>
            <ac:spMk id="49197" creationId="{417AF338-D9BA-4203-AB90-ED8220506E37}"/>
          </ac:spMkLst>
        </pc:spChg>
        <pc:spChg chg="mod">
          <ac:chgData name="ELVIRA VALENZUELA, JOSE LUIS" userId="e19aec6b-46d0-4f6b-8f07-8e7d115ec735" providerId="ADAL" clId="{4C0ACEC3-EF8D-463D-8A47-7DBAD937AEB5}" dt="2018-12-19T17:59:51.988" v="54" actId="207"/>
          <ac:spMkLst>
            <pc:docMk/>
            <pc:sldMk cId="0" sldId="312"/>
            <ac:spMk id="49198" creationId="{A643B5E8-E9CC-4BDC-AB16-F63516E51A37}"/>
          </ac:spMkLst>
        </pc:spChg>
        <pc:spChg chg="mod">
          <ac:chgData name="ELVIRA VALENZUELA, JOSE LUIS" userId="e19aec6b-46d0-4f6b-8f07-8e7d115ec735" providerId="ADAL" clId="{4C0ACEC3-EF8D-463D-8A47-7DBAD937AEB5}" dt="2018-12-19T17:59:51.988" v="54" actId="207"/>
          <ac:spMkLst>
            <pc:docMk/>
            <pc:sldMk cId="0" sldId="312"/>
            <ac:spMk id="49199" creationId="{5C671856-3BDE-4329-878C-D8FD1E3C5FEA}"/>
          </ac:spMkLst>
        </pc:spChg>
        <pc:spChg chg="mod">
          <ac:chgData name="ELVIRA VALENZUELA, JOSE LUIS" userId="e19aec6b-46d0-4f6b-8f07-8e7d115ec735" providerId="ADAL" clId="{4C0ACEC3-EF8D-463D-8A47-7DBAD937AEB5}" dt="2018-12-19T17:59:51.988" v="54" actId="207"/>
          <ac:spMkLst>
            <pc:docMk/>
            <pc:sldMk cId="0" sldId="312"/>
            <ac:spMk id="49200" creationId="{FB4B5A0D-23C7-489F-9587-17797A683A1B}"/>
          </ac:spMkLst>
        </pc:spChg>
        <pc:spChg chg="mod">
          <ac:chgData name="ELVIRA VALENZUELA, JOSE LUIS" userId="e19aec6b-46d0-4f6b-8f07-8e7d115ec735" providerId="ADAL" clId="{4C0ACEC3-EF8D-463D-8A47-7DBAD937AEB5}" dt="2018-12-19T17:59:51.988" v="54" actId="207"/>
          <ac:spMkLst>
            <pc:docMk/>
            <pc:sldMk cId="0" sldId="312"/>
            <ac:spMk id="49201" creationId="{604F6EE4-D852-4628-9571-11EFA59BF156}"/>
          </ac:spMkLst>
        </pc:spChg>
        <pc:spChg chg="mod">
          <ac:chgData name="ELVIRA VALENZUELA, JOSE LUIS" userId="e19aec6b-46d0-4f6b-8f07-8e7d115ec735" providerId="ADAL" clId="{4C0ACEC3-EF8D-463D-8A47-7DBAD937AEB5}" dt="2018-12-19T17:59:51.988" v="54" actId="207"/>
          <ac:spMkLst>
            <pc:docMk/>
            <pc:sldMk cId="0" sldId="312"/>
            <ac:spMk id="49202" creationId="{F7FF5288-1A38-4856-A4C8-E18F6E0C5A2D}"/>
          </ac:spMkLst>
        </pc:spChg>
        <pc:spChg chg="mod">
          <ac:chgData name="ELVIRA VALENZUELA, JOSE LUIS" userId="e19aec6b-46d0-4f6b-8f07-8e7d115ec735" providerId="ADAL" clId="{4C0ACEC3-EF8D-463D-8A47-7DBAD937AEB5}" dt="2018-12-19T17:59:51.988" v="54" actId="207"/>
          <ac:spMkLst>
            <pc:docMk/>
            <pc:sldMk cId="0" sldId="312"/>
            <ac:spMk id="49203" creationId="{DA366826-5339-4971-A5C2-CF35D9AA1F3F}"/>
          </ac:spMkLst>
        </pc:spChg>
        <pc:spChg chg="mod">
          <ac:chgData name="ELVIRA VALENZUELA, JOSE LUIS" userId="e19aec6b-46d0-4f6b-8f07-8e7d115ec735" providerId="ADAL" clId="{4C0ACEC3-EF8D-463D-8A47-7DBAD937AEB5}" dt="2018-12-19T17:59:51.988" v="54" actId="207"/>
          <ac:spMkLst>
            <pc:docMk/>
            <pc:sldMk cId="0" sldId="312"/>
            <ac:spMk id="49204" creationId="{506A8CE0-4A15-4894-986A-494631F96978}"/>
          </ac:spMkLst>
        </pc:spChg>
        <pc:spChg chg="mod">
          <ac:chgData name="ELVIRA VALENZUELA, JOSE LUIS" userId="e19aec6b-46d0-4f6b-8f07-8e7d115ec735" providerId="ADAL" clId="{4C0ACEC3-EF8D-463D-8A47-7DBAD937AEB5}" dt="2018-12-19T17:59:51.988" v="54" actId="207"/>
          <ac:spMkLst>
            <pc:docMk/>
            <pc:sldMk cId="0" sldId="312"/>
            <ac:spMk id="49205" creationId="{619DD0BF-EE44-4DA2-997B-30CC7F3C9CF3}"/>
          </ac:spMkLst>
        </pc:spChg>
        <pc:spChg chg="mod">
          <ac:chgData name="ELVIRA VALENZUELA, JOSE LUIS" userId="e19aec6b-46d0-4f6b-8f07-8e7d115ec735" providerId="ADAL" clId="{4C0ACEC3-EF8D-463D-8A47-7DBAD937AEB5}" dt="2018-12-19T17:59:51.988" v="54" actId="207"/>
          <ac:spMkLst>
            <pc:docMk/>
            <pc:sldMk cId="0" sldId="312"/>
            <ac:spMk id="49206" creationId="{78194253-A690-461D-B619-E8A66759D226}"/>
          </ac:spMkLst>
        </pc:spChg>
        <pc:spChg chg="mod">
          <ac:chgData name="ELVIRA VALENZUELA, JOSE LUIS" userId="e19aec6b-46d0-4f6b-8f07-8e7d115ec735" providerId="ADAL" clId="{4C0ACEC3-EF8D-463D-8A47-7DBAD937AEB5}" dt="2018-12-19T17:59:51.988" v="54" actId="207"/>
          <ac:spMkLst>
            <pc:docMk/>
            <pc:sldMk cId="0" sldId="312"/>
            <ac:spMk id="49207" creationId="{AEFF3224-2D84-452F-88D7-0A18FCF88EE7}"/>
          </ac:spMkLst>
        </pc:spChg>
        <pc:spChg chg="mod">
          <ac:chgData name="ELVIRA VALENZUELA, JOSE LUIS" userId="e19aec6b-46d0-4f6b-8f07-8e7d115ec735" providerId="ADAL" clId="{4C0ACEC3-EF8D-463D-8A47-7DBAD937AEB5}" dt="2018-12-19T18:01:21.794" v="58" actId="207"/>
          <ac:spMkLst>
            <pc:docMk/>
            <pc:sldMk cId="0" sldId="312"/>
            <ac:spMk id="49208" creationId="{0F91C105-18FD-488C-BBA8-9F6B2F848FBA}"/>
          </ac:spMkLst>
        </pc:spChg>
        <pc:spChg chg="mod">
          <ac:chgData name="ELVIRA VALENZUELA, JOSE LUIS" userId="e19aec6b-46d0-4f6b-8f07-8e7d115ec735" providerId="ADAL" clId="{4C0ACEC3-EF8D-463D-8A47-7DBAD937AEB5}" dt="2018-12-19T18:01:21.794" v="58" actId="207"/>
          <ac:spMkLst>
            <pc:docMk/>
            <pc:sldMk cId="0" sldId="312"/>
            <ac:spMk id="49209" creationId="{C340AAFA-BF0E-4661-9B18-1706EBBBC959}"/>
          </ac:spMkLst>
        </pc:spChg>
        <pc:spChg chg="mod">
          <ac:chgData name="ELVIRA VALENZUELA, JOSE LUIS" userId="e19aec6b-46d0-4f6b-8f07-8e7d115ec735" providerId="ADAL" clId="{4C0ACEC3-EF8D-463D-8A47-7DBAD937AEB5}" dt="2018-12-19T18:01:21.794" v="58" actId="207"/>
          <ac:spMkLst>
            <pc:docMk/>
            <pc:sldMk cId="0" sldId="312"/>
            <ac:spMk id="49210" creationId="{1EFBCA7E-E47B-408B-B437-DD348153D4DF}"/>
          </ac:spMkLst>
        </pc:spChg>
        <pc:spChg chg="mod">
          <ac:chgData name="ELVIRA VALENZUELA, JOSE LUIS" userId="e19aec6b-46d0-4f6b-8f07-8e7d115ec735" providerId="ADAL" clId="{4C0ACEC3-EF8D-463D-8A47-7DBAD937AEB5}" dt="2018-12-19T18:01:21.794" v="58" actId="207"/>
          <ac:spMkLst>
            <pc:docMk/>
            <pc:sldMk cId="0" sldId="312"/>
            <ac:spMk id="49211" creationId="{270D3744-FB38-42E3-87F2-2180D2519032}"/>
          </ac:spMkLst>
        </pc:spChg>
        <pc:spChg chg="mod">
          <ac:chgData name="ELVIRA VALENZUELA, JOSE LUIS" userId="e19aec6b-46d0-4f6b-8f07-8e7d115ec735" providerId="ADAL" clId="{4C0ACEC3-EF8D-463D-8A47-7DBAD937AEB5}" dt="2018-12-19T17:59:37.238" v="53" actId="207"/>
          <ac:spMkLst>
            <pc:docMk/>
            <pc:sldMk cId="0" sldId="312"/>
            <ac:spMk id="49212" creationId="{D65705D3-1E79-4A74-AC4A-517D6965A728}"/>
          </ac:spMkLst>
        </pc:spChg>
        <pc:spChg chg="mod">
          <ac:chgData name="ELVIRA VALENZUELA, JOSE LUIS" userId="e19aec6b-46d0-4f6b-8f07-8e7d115ec735" providerId="ADAL" clId="{4C0ACEC3-EF8D-463D-8A47-7DBAD937AEB5}" dt="2018-12-19T18:01:21.794" v="58" actId="207"/>
          <ac:spMkLst>
            <pc:docMk/>
            <pc:sldMk cId="0" sldId="312"/>
            <ac:spMk id="49213" creationId="{B29F632D-A3C2-47DC-9885-02CAE32A0690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14" creationId="{97C4413F-42FB-4CFD-A670-9FE7CF82C85B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17" creationId="{9FC9BB35-8788-4E70-BC19-AEF61FF34963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18" creationId="{B7DD291B-D306-4679-8ED2-2746D9C2F313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20" creationId="{03F69AE3-73C2-42FE-9F20-9CF8EE1943EA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21" creationId="{9B32B380-391E-47C5-9D3A-218FF19454CC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23" creationId="{2EEA7D91-76B1-4C84-937F-662CF5937F8A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24" creationId="{B8789DCA-BA8A-40B5-80C4-CAF8145E77EC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25" creationId="{D5893D6C-5E60-4BC6-B6B6-158860C332D2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26" creationId="{16DDA7A9-33B7-4E2A-AA8C-413429415A53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27" creationId="{F32AF92D-2F8B-4C21-9E82-6AAEA165F5BF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28" creationId="{008D3910-D1CB-472D-A052-F9EBDB0CE502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29" creationId="{BDB31460-1C72-493F-A1D9-E7DD884EDB95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30" creationId="{660F165B-B92F-4984-A414-E94BA7D8BB6C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31" creationId="{50753B73-8A3C-45FA-8DB0-AD2A15B4A527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32" creationId="{2155E72F-0567-451F-8F8B-AF8C6C2A59E8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33" creationId="{07E529CA-9E7B-4CB7-9C77-5004A0F926D1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34" creationId="{2D0C687C-118B-4055-BBC1-63A4B8181CC8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35" creationId="{6EC4AE40-02FF-4A3E-9F67-56155F91C5C2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36" creationId="{134ECF81-8936-4C1D-AA74-4CD56C69325C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37" creationId="{72F99DD2-EE4A-40F7-AD36-B767E4280257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38" creationId="{C29F870A-C048-4F2E-99B8-ED19A59A4061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39" creationId="{2A6D6D79-C4DB-4BE9-86CE-700152378462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40" creationId="{2C8D2672-660B-4068-B72F-5EA1786F4731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41" creationId="{EE69AA86-B4A3-42BE-9E36-369E2858202C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42" creationId="{52C58736-3F48-45B1-8183-42A9181D0761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43" creationId="{E5CE70E3-3E11-4DFA-9B3A-E45E8E5C05E8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44" creationId="{DABECF2B-1109-4FB7-9EDD-94F2C2B599B2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45" creationId="{C4C7D45B-2D22-4EAC-9AE3-F711DB77EDD6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46" creationId="{ACAFD9E1-5601-4DC5-B8EB-4C8ACC8A88AB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47" creationId="{57935569-BEA5-4550-8693-F27AFC5A41AF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48" creationId="{01733FA1-EF22-4A31-B1A3-EA1067C6B7A1}"/>
          </ac:spMkLst>
        </pc:spChg>
        <pc:spChg chg="mod">
          <ac:chgData name="ELVIRA VALENZUELA, JOSE LUIS" userId="e19aec6b-46d0-4f6b-8f07-8e7d115ec735" providerId="ADAL" clId="{4C0ACEC3-EF8D-463D-8A47-7DBAD937AEB5}" dt="2018-12-19T18:00:30.872" v="55" actId="207"/>
          <ac:spMkLst>
            <pc:docMk/>
            <pc:sldMk cId="0" sldId="312"/>
            <ac:spMk id="49249" creationId="{E3A9C576-717E-4E83-88AA-3A84BA65EE2E}"/>
          </ac:spMkLst>
        </pc:spChg>
        <pc:spChg chg="mod">
          <ac:chgData name="ELVIRA VALENZUELA, JOSE LUIS" userId="e19aec6b-46d0-4f6b-8f07-8e7d115ec735" providerId="ADAL" clId="{4C0ACEC3-EF8D-463D-8A47-7DBAD937AEB5}" dt="2018-12-19T18:00:51.921" v="57" actId="207"/>
          <ac:spMkLst>
            <pc:docMk/>
            <pc:sldMk cId="0" sldId="312"/>
            <ac:spMk id="49250" creationId="{8B766A4D-3AE2-4F79-8735-0917F7B6A7DF}"/>
          </ac:spMkLst>
        </pc:spChg>
        <pc:spChg chg="mod">
          <ac:chgData name="ELVIRA VALENZUELA, JOSE LUIS" userId="e19aec6b-46d0-4f6b-8f07-8e7d115ec735" providerId="ADAL" clId="{4C0ACEC3-EF8D-463D-8A47-7DBAD937AEB5}" dt="2018-12-19T18:00:51.921" v="57" actId="207"/>
          <ac:spMkLst>
            <pc:docMk/>
            <pc:sldMk cId="0" sldId="312"/>
            <ac:spMk id="49251" creationId="{53FD17E4-B95B-4C87-8CD4-C1A87F20A384}"/>
          </ac:spMkLst>
        </pc:spChg>
        <pc:spChg chg="mod">
          <ac:chgData name="ELVIRA VALENZUELA, JOSE LUIS" userId="e19aec6b-46d0-4f6b-8f07-8e7d115ec735" providerId="ADAL" clId="{4C0ACEC3-EF8D-463D-8A47-7DBAD937AEB5}" dt="2018-12-19T18:00:51.921" v="57" actId="207"/>
          <ac:spMkLst>
            <pc:docMk/>
            <pc:sldMk cId="0" sldId="312"/>
            <ac:spMk id="49252" creationId="{F6A5F25F-64E7-48F0-B311-7BB104845F1B}"/>
          </ac:spMkLst>
        </pc:spChg>
        <pc:spChg chg="mod">
          <ac:chgData name="ELVIRA VALENZUELA, JOSE LUIS" userId="e19aec6b-46d0-4f6b-8f07-8e7d115ec735" providerId="ADAL" clId="{4C0ACEC3-EF8D-463D-8A47-7DBAD937AEB5}" dt="2018-12-19T18:00:51.921" v="57" actId="207"/>
          <ac:spMkLst>
            <pc:docMk/>
            <pc:sldMk cId="0" sldId="312"/>
            <ac:spMk id="49253" creationId="{09EC008B-E982-4CC3-849E-4417F2A0407D}"/>
          </ac:spMkLst>
        </pc:spChg>
        <pc:spChg chg="mod">
          <ac:chgData name="ELVIRA VALENZUELA, JOSE LUIS" userId="e19aec6b-46d0-4f6b-8f07-8e7d115ec735" providerId="ADAL" clId="{4C0ACEC3-EF8D-463D-8A47-7DBAD937AEB5}" dt="2018-12-19T18:00:35.521" v="56" actId="207"/>
          <ac:spMkLst>
            <pc:docMk/>
            <pc:sldMk cId="0" sldId="312"/>
            <ac:spMk id="49254" creationId="{D4362E0A-A163-462A-A47C-C6A32E88C06B}"/>
          </ac:spMkLst>
        </pc:spChg>
        <pc:spChg chg="mod">
          <ac:chgData name="ELVIRA VALENZUELA, JOSE LUIS" userId="e19aec6b-46d0-4f6b-8f07-8e7d115ec735" providerId="ADAL" clId="{4C0ACEC3-EF8D-463D-8A47-7DBAD937AEB5}" dt="2018-12-19T18:01:21.794" v="58" actId="207"/>
          <ac:spMkLst>
            <pc:docMk/>
            <pc:sldMk cId="0" sldId="312"/>
            <ac:spMk id="49255" creationId="{7491052A-9478-4C51-980F-7CDDAB943169}"/>
          </ac:spMkLst>
        </pc:spChg>
        <pc:spChg chg="mod">
          <ac:chgData name="ELVIRA VALENZUELA, JOSE LUIS" userId="e19aec6b-46d0-4f6b-8f07-8e7d115ec735" providerId="ADAL" clId="{4C0ACEC3-EF8D-463D-8A47-7DBAD937AEB5}" dt="2018-12-19T18:01:21.794" v="58" actId="207"/>
          <ac:spMkLst>
            <pc:docMk/>
            <pc:sldMk cId="0" sldId="312"/>
            <ac:spMk id="49256" creationId="{3FF6FB85-0128-415C-8ABF-3F7829A588FE}"/>
          </ac:spMkLst>
        </pc:spChg>
        <pc:spChg chg="mod">
          <ac:chgData name="ELVIRA VALENZUELA, JOSE LUIS" userId="e19aec6b-46d0-4f6b-8f07-8e7d115ec735" providerId="ADAL" clId="{4C0ACEC3-EF8D-463D-8A47-7DBAD937AEB5}" dt="2018-12-19T18:00:51.921" v="57" actId="207"/>
          <ac:spMkLst>
            <pc:docMk/>
            <pc:sldMk cId="0" sldId="312"/>
            <ac:spMk id="49257" creationId="{F90E924E-5706-4F42-9E47-A6124800FCAA}"/>
          </ac:spMkLst>
        </pc:spChg>
        <pc:spChg chg="mod">
          <ac:chgData name="ELVIRA VALENZUELA, JOSE LUIS" userId="e19aec6b-46d0-4f6b-8f07-8e7d115ec735" providerId="ADAL" clId="{4C0ACEC3-EF8D-463D-8A47-7DBAD937AEB5}" dt="2018-12-19T18:00:51.921" v="57" actId="207"/>
          <ac:spMkLst>
            <pc:docMk/>
            <pc:sldMk cId="0" sldId="312"/>
            <ac:spMk id="49258" creationId="{553B223E-8936-41BB-9D17-88C7553ADA69}"/>
          </ac:spMkLst>
        </pc:spChg>
        <pc:spChg chg="mod">
          <ac:chgData name="ELVIRA VALENZUELA, JOSE LUIS" userId="e19aec6b-46d0-4f6b-8f07-8e7d115ec735" providerId="ADAL" clId="{4C0ACEC3-EF8D-463D-8A47-7DBAD937AEB5}" dt="2018-12-19T18:00:51.921" v="57" actId="207"/>
          <ac:spMkLst>
            <pc:docMk/>
            <pc:sldMk cId="0" sldId="312"/>
            <ac:spMk id="49259" creationId="{4315BBA5-3B89-4253-808B-7DA4C68D1003}"/>
          </ac:spMkLst>
        </pc:spChg>
        <pc:spChg chg="mod">
          <ac:chgData name="ELVIRA VALENZUELA, JOSE LUIS" userId="e19aec6b-46d0-4f6b-8f07-8e7d115ec735" providerId="ADAL" clId="{4C0ACEC3-EF8D-463D-8A47-7DBAD937AEB5}" dt="2018-12-19T18:01:21.794" v="58" actId="207"/>
          <ac:spMkLst>
            <pc:docMk/>
            <pc:sldMk cId="0" sldId="312"/>
            <ac:spMk id="49260" creationId="{F98C22EF-AAAB-4313-9097-93B4CB43E50C}"/>
          </ac:spMkLst>
        </pc:spChg>
        <pc:spChg chg="mod">
          <ac:chgData name="ELVIRA VALENZUELA, JOSE LUIS" userId="e19aec6b-46d0-4f6b-8f07-8e7d115ec735" providerId="ADAL" clId="{4C0ACEC3-EF8D-463D-8A47-7DBAD937AEB5}" dt="2018-12-19T18:01:21.794" v="58" actId="207"/>
          <ac:spMkLst>
            <pc:docMk/>
            <pc:sldMk cId="0" sldId="312"/>
            <ac:spMk id="49261" creationId="{301597F3-4B73-44D6-9EB3-957BD6CB0CD7}"/>
          </ac:spMkLst>
        </pc:spChg>
        <pc:spChg chg="mod">
          <ac:chgData name="ELVIRA VALENZUELA, JOSE LUIS" userId="e19aec6b-46d0-4f6b-8f07-8e7d115ec735" providerId="ADAL" clId="{4C0ACEC3-EF8D-463D-8A47-7DBAD937AEB5}" dt="2018-12-19T18:01:21.794" v="58" actId="207"/>
          <ac:spMkLst>
            <pc:docMk/>
            <pc:sldMk cId="0" sldId="312"/>
            <ac:spMk id="49262" creationId="{B372AEC3-CF98-4A9D-9E07-537F2ACC9ED3}"/>
          </ac:spMkLst>
        </pc:spChg>
        <pc:grpChg chg="mod">
          <ac:chgData name="ELVIRA VALENZUELA, JOSE LUIS" userId="e19aec6b-46d0-4f6b-8f07-8e7d115ec735" providerId="ADAL" clId="{4C0ACEC3-EF8D-463D-8A47-7DBAD937AEB5}" dt="2018-12-19T17:59:32.431" v="52" actId="207"/>
          <ac:grpSpMkLst>
            <pc:docMk/>
            <pc:sldMk cId="0" sldId="312"/>
            <ac:grpSpMk id="49156" creationId="{33D66A74-393A-4E24-88E8-170F1FEB5DB6}"/>
          </ac:grpSpMkLst>
        </pc:grpChg>
      </pc:sldChg>
      <pc:sldChg chg="modSp">
        <pc:chgData name="ELVIRA VALENZUELA, JOSE LUIS" userId="e19aec6b-46d0-4f6b-8f07-8e7d115ec735" providerId="ADAL" clId="{4C0ACEC3-EF8D-463D-8A47-7DBAD937AEB5}" dt="2018-12-19T18:04:24.038" v="64" actId="207"/>
        <pc:sldMkLst>
          <pc:docMk/>
          <pc:sldMk cId="0" sldId="314"/>
        </pc:sldMkLst>
        <pc:spChg chg="mod">
          <ac:chgData name="ELVIRA VALENZUELA, JOSE LUIS" userId="e19aec6b-46d0-4f6b-8f07-8e7d115ec735" providerId="ADAL" clId="{4C0ACEC3-EF8D-463D-8A47-7DBAD937AEB5}" dt="2018-12-19T18:03:33.207" v="62" actId="207"/>
          <ac:spMkLst>
            <pc:docMk/>
            <pc:sldMk cId="0" sldId="314"/>
            <ac:spMk id="53255" creationId="{49E8248C-CB04-42A5-8038-10F28E0E7399}"/>
          </ac:spMkLst>
        </pc:spChg>
        <pc:spChg chg="mod">
          <ac:chgData name="ELVIRA VALENZUELA, JOSE LUIS" userId="e19aec6b-46d0-4f6b-8f07-8e7d115ec735" providerId="ADAL" clId="{4C0ACEC3-EF8D-463D-8A47-7DBAD937AEB5}" dt="2018-12-19T18:03:33.207" v="62" actId="207"/>
          <ac:spMkLst>
            <pc:docMk/>
            <pc:sldMk cId="0" sldId="314"/>
            <ac:spMk id="53258" creationId="{92871FE6-9E40-4E6A-A3EF-DCF0E9EA7607}"/>
          </ac:spMkLst>
        </pc:spChg>
        <pc:spChg chg="mod">
          <ac:chgData name="ELVIRA VALENZUELA, JOSE LUIS" userId="e19aec6b-46d0-4f6b-8f07-8e7d115ec735" providerId="ADAL" clId="{4C0ACEC3-EF8D-463D-8A47-7DBAD937AEB5}" dt="2018-12-19T18:03:33.207" v="62" actId="207"/>
          <ac:spMkLst>
            <pc:docMk/>
            <pc:sldMk cId="0" sldId="314"/>
            <ac:spMk id="53259" creationId="{3BF7D9E7-4885-4B32-825F-6166F7486885}"/>
          </ac:spMkLst>
        </pc:spChg>
        <pc:spChg chg="mod">
          <ac:chgData name="ELVIRA VALENZUELA, JOSE LUIS" userId="e19aec6b-46d0-4f6b-8f07-8e7d115ec735" providerId="ADAL" clId="{4C0ACEC3-EF8D-463D-8A47-7DBAD937AEB5}" dt="2018-12-19T18:03:33.207" v="62" actId="207"/>
          <ac:spMkLst>
            <pc:docMk/>
            <pc:sldMk cId="0" sldId="314"/>
            <ac:spMk id="53261" creationId="{972E4AFE-049D-4D4B-AD22-A1ADA8EA3AAE}"/>
          </ac:spMkLst>
        </pc:spChg>
        <pc:spChg chg="mod">
          <ac:chgData name="ELVIRA VALENZUELA, JOSE LUIS" userId="e19aec6b-46d0-4f6b-8f07-8e7d115ec735" providerId="ADAL" clId="{4C0ACEC3-EF8D-463D-8A47-7DBAD937AEB5}" dt="2018-12-19T18:03:33.207" v="62" actId="207"/>
          <ac:spMkLst>
            <pc:docMk/>
            <pc:sldMk cId="0" sldId="314"/>
            <ac:spMk id="53262" creationId="{AB04CB1B-7613-44CB-B172-BEE56BECF8E4}"/>
          </ac:spMkLst>
        </pc:spChg>
        <pc:spChg chg="mod">
          <ac:chgData name="ELVIRA VALENZUELA, JOSE LUIS" userId="e19aec6b-46d0-4f6b-8f07-8e7d115ec735" providerId="ADAL" clId="{4C0ACEC3-EF8D-463D-8A47-7DBAD937AEB5}" dt="2018-12-19T18:03:33.207" v="62" actId="207"/>
          <ac:spMkLst>
            <pc:docMk/>
            <pc:sldMk cId="0" sldId="314"/>
            <ac:spMk id="53264" creationId="{7ACF71BA-3A96-459B-8E15-FC196FC84B04}"/>
          </ac:spMkLst>
        </pc:spChg>
        <pc:spChg chg="mod">
          <ac:chgData name="ELVIRA VALENZUELA, JOSE LUIS" userId="e19aec6b-46d0-4f6b-8f07-8e7d115ec735" providerId="ADAL" clId="{4C0ACEC3-EF8D-463D-8A47-7DBAD937AEB5}" dt="2018-12-19T18:03:33.207" v="62" actId="207"/>
          <ac:spMkLst>
            <pc:docMk/>
            <pc:sldMk cId="0" sldId="314"/>
            <ac:spMk id="53265" creationId="{1E122C13-F9A2-4512-BCE6-436C0004E8AC}"/>
          </ac:spMkLst>
        </pc:spChg>
        <pc:spChg chg="mod">
          <ac:chgData name="ELVIRA VALENZUELA, JOSE LUIS" userId="e19aec6b-46d0-4f6b-8f07-8e7d115ec735" providerId="ADAL" clId="{4C0ACEC3-EF8D-463D-8A47-7DBAD937AEB5}" dt="2018-12-19T18:03:33.207" v="62" actId="207"/>
          <ac:spMkLst>
            <pc:docMk/>
            <pc:sldMk cId="0" sldId="314"/>
            <ac:spMk id="53266" creationId="{9CF6E4BB-2770-42C9-910A-B1FF0432A797}"/>
          </ac:spMkLst>
        </pc:spChg>
        <pc:spChg chg="mod">
          <ac:chgData name="ELVIRA VALENZUELA, JOSE LUIS" userId="e19aec6b-46d0-4f6b-8f07-8e7d115ec735" providerId="ADAL" clId="{4C0ACEC3-EF8D-463D-8A47-7DBAD937AEB5}" dt="2018-12-19T18:03:33.207" v="62" actId="207"/>
          <ac:spMkLst>
            <pc:docMk/>
            <pc:sldMk cId="0" sldId="314"/>
            <ac:spMk id="53267" creationId="{5B1A1263-5C3A-4A59-B88C-D3FA4A1EF650}"/>
          </ac:spMkLst>
        </pc:spChg>
        <pc:spChg chg="mod">
          <ac:chgData name="ELVIRA VALENZUELA, JOSE LUIS" userId="e19aec6b-46d0-4f6b-8f07-8e7d115ec735" providerId="ADAL" clId="{4C0ACEC3-EF8D-463D-8A47-7DBAD937AEB5}" dt="2018-12-19T18:03:33.207" v="62" actId="207"/>
          <ac:spMkLst>
            <pc:docMk/>
            <pc:sldMk cId="0" sldId="314"/>
            <ac:spMk id="53268" creationId="{4691C8E4-CD40-4648-88B5-832C559ECB62}"/>
          </ac:spMkLst>
        </pc:spChg>
        <pc:spChg chg="mod">
          <ac:chgData name="ELVIRA VALENZUELA, JOSE LUIS" userId="e19aec6b-46d0-4f6b-8f07-8e7d115ec735" providerId="ADAL" clId="{4C0ACEC3-EF8D-463D-8A47-7DBAD937AEB5}" dt="2018-12-19T18:03:33.207" v="62" actId="207"/>
          <ac:spMkLst>
            <pc:docMk/>
            <pc:sldMk cId="0" sldId="314"/>
            <ac:spMk id="53269" creationId="{CA20D4E0-9FA6-4B0B-8401-6712BF9B6E7C}"/>
          </ac:spMkLst>
        </pc:spChg>
        <pc:spChg chg="mod">
          <ac:chgData name="ELVIRA VALENZUELA, JOSE LUIS" userId="e19aec6b-46d0-4f6b-8f07-8e7d115ec735" providerId="ADAL" clId="{4C0ACEC3-EF8D-463D-8A47-7DBAD937AEB5}" dt="2018-12-19T18:03:53.688" v="63" actId="207"/>
          <ac:spMkLst>
            <pc:docMk/>
            <pc:sldMk cId="0" sldId="314"/>
            <ac:spMk id="53270" creationId="{D63AE85C-A22C-4D90-8B4A-81082C8E4389}"/>
          </ac:spMkLst>
        </pc:spChg>
        <pc:spChg chg="mod">
          <ac:chgData name="ELVIRA VALENZUELA, JOSE LUIS" userId="e19aec6b-46d0-4f6b-8f07-8e7d115ec735" providerId="ADAL" clId="{4C0ACEC3-EF8D-463D-8A47-7DBAD937AEB5}" dt="2018-12-19T18:03:53.688" v="63" actId="207"/>
          <ac:spMkLst>
            <pc:docMk/>
            <pc:sldMk cId="0" sldId="314"/>
            <ac:spMk id="53271" creationId="{74974DF6-A352-4C25-92BA-FD5765EE5436}"/>
          </ac:spMkLst>
        </pc:spChg>
        <pc:spChg chg="mod">
          <ac:chgData name="ELVIRA VALENZUELA, JOSE LUIS" userId="e19aec6b-46d0-4f6b-8f07-8e7d115ec735" providerId="ADAL" clId="{4C0ACEC3-EF8D-463D-8A47-7DBAD937AEB5}" dt="2018-12-19T18:03:33.207" v="62" actId="207"/>
          <ac:spMkLst>
            <pc:docMk/>
            <pc:sldMk cId="0" sldId="314"/>
            <ac:spMk id="53272" creationId="{FD36B318-F1F7-4EE6-9BAF-CC12D316BA05}"/>
          </ac:spMkLst>
        </pc:spChg>
        <pc:spChg chg="mod">
          <ac:chgData name="ELVIRA VALENZUELA, JOSE LUIS" userId="e19aec6b-46d0-4f6b-8f07-8e7d115ec735" providerId="ADAL" clId="{4C0ACEC3-EF8D-463D-8A47-7DBAD937AEB5}" dt="2018-12-19T18:03:53.688" v="63" actId="207"/>
          <ac:spMkLst>
            <pc:docMk/>
            <pc:sldMk cId="0" sldId="314"/>
            <ac:spMk id="53273" creationId="{76DC5A97-FD13-42CB-B771-AD185ACD2744}"/>
          </ac:spMkLst>
        </pc:spChg>
        <pc:spChg chg="mod">
          <ac:chgData name="ELVIRA VALENZUELA, JOSE LUIS" userId="e19aec6b-46d0-4f6b-8f07-8e7d115ec735" providerId="ADAL" clId="{4C0ACEC3-EF8D-463D-8A47-7DBAD937AEB5}" dt="2018-12-19T18:03:53.688" v="63" actId="207"/>
          <ac:spMkLst>
            <pc:docMk/>
            <pc:sldMk cId="0" sldId="314"/>
            <ac:spMk id="53274" creationId="{7A24CC89-0DBD-4662-B80A-D6A0EBF400A0}"/>
          </ac:spMkLst>
        </pc:spChg>
        <pc:spChg chg="mod">
          <ac:chgData name="ELVIRA VALENZUELA, JOSE LUIS" userId="e19aec6b-46d0-4f6b-8f07-8e7d115ec735" providerId="ADAL" clId="{4C0ACEC3-EF8D-463D-8A47-7DBAD937AEB5}" dt="2018-12-19T18:03:53.688" v="63" actId="207"/>
          <ac:spMkLst>
            <pc:docMk/>
            <pc:sldMk cId="0" sldId="314"/>
            <ac:spMk id="53275" creationId="{6F1E23BA-F01A-45E0-A471-7AE27BF8605C}"/>
          </ac:spMkLst>
        </pc:spChg>
        <pc:spChg chg="mod">
          <ac:chgData name="ELVIRA VALENZUELA, JOSE LUIS" userId="e19aec6b-46d0-4f6b-8f07-8e7d115ec735" providerId="ADAL" clId="{4C0ACEC3-EF8D-463D-8A47-7DBAD937AEB5}" dt="2018-12-19T18:03:53.688" v="63" actId="207"/>
          <ac:spMkLst>
            <pc:docMk/>
            <pc:sldMk cId="0" sldId="314"/>
            <ac:spMk id="53276" creationId="{280C61FD-0F7A-4BA2-8554-CFA60B4095DA}"/>
          </ac:spMkLst>
        </pc:spChg>
        <pc:spChg chg="mod">
          <ac:chgData name="ELVIRA VALENZUELA, JOSE LUIS" userId="e19aec6b-46d0-4f6b-8f07-8e7d115ec735" providerId="ADAL" clId="{4C0ACEC3-EF8D-463D-8A47-7DBAD937AEB5}" dt="2018-12-19T18:03:53.688" v="63" actId="207"/>
          <ac:spMkLst>
            <pc:docMk/>
            <pc:sldMk cId="0" sldId="314"/>
            <ac:spMk id="53277" creationId="{0E602103-C604-4855-B319-889AA44D21F3}"/>
          </ac:spMkLst>
        </pc:spChg>
        <pc:spChg chg="mod">
          <ac:chgData name="ELVIRA VALENZUELA, JOSE LUIS" userId="e19aec6b-46d0-4f6b-8f07-8e7d115ec735" providerId="ADAL" clId="{4C0ACEC3-EF8D-463D-8A47-7DBAD937AEB5}" dt="2018-12-19T18:03:53.688" v="63" actId="207"/>
          <ac:spMkLst>
            <pc:docMk/>
            <pc:sldMk cId="0" sldId="314"/>
            <ac:spMk id="53278" creationId="{BC697481-B696-4888-9845-CC79492647FF}"/>
          </ac:spMkLst>
        </pc:spChg>
        <pc:spChg chg="mod">
          <ac:chgData name="ELVIRA VALENZUELA, JOSE LUIS" userId="e19aec6b-46d0-4f6b-8f07-8e7d115ec735" providerId="ADAL" clId="{4C0ACEC3-EF8D-463D-8A47-7DBAD937AEB5}" dt="2018-12-19T18:03:53.688" v="63" actId="207"/>
          <ac:spMkLst>
            <pc:docMk/>
            <pc:sldMk cId="0" sldId="314"/>
            <ac:spMk id="53279" creationId="{A54BE618-D094-4751-BFDE-1D211274ADF5}"/>
          </ac:spMkLst>
        </pc:spChg>
        <pc:spChg chg="mod">
          <ac:chgData name="ELVIRA VALENZUELA, JOSE LUIS" userId="e19aec6b-46d0-4f6b-8f07-8e7d115ec735" providerId="ADAL" clId="{4C0ACEC3-EF8D-463D-8A47-7DBAD937AEB5}" dt="2018-12-19T18:03:53.688" v="63" actId="207"/>
          <ac:spMkLst>
            <pc:docMk/>
            <pc:sldMk cId="0" sldId="314"/>
            <ac:spMk id="53280" creationId="{96894B9E-1949-473B-B92B-F4DDBCEA7A16}"/>
          </ac:spMkLst>
        </pc:spChg>
        <pc:spChg chg="mod">
          <ac:chgData name="ELVIRA VALENZUELA, JOSE LUIS" userId="e19aec6b-46d0-4f6b-8f07-8e7d115ec735" providerId="ADAL" clId="{4C0ACEC3-EF8D-463D-8A47-7DBAD937AEB5}" dt="2018-12-19T18:03:53.688" v="63" actId="207"/>
          <ac:spMkLst>
            <pc:docMk/>
            <pc:sldMk cId="0" sldId="314"/>
            <ac:spMk id="53281" creationId="{9BD0673C-3E1A-4397-BFB9-5290B07D56B4}"/>
          </ac:spMkLst>
        </pc:spChg>
        <pc:spChg chg="mod">
          <ac:chgData name="ELVIRA VALENZUELA, JOSE LUIS" userId="e19aec6b-46d0-4f6b-8f07-8e7d115ec735" providerId="ADAL" clId="{4C0ACEC3-EF8D-463D-8A47-7DBAD937AEB5}" dt="2018-12-19T18:03:53.688" v="63" actId="207"/>
          <ac:spMkLst>
            <pc:docMk/>
            <pc:sldMk cId="0" sldId="314"/>
            <ac:spMk id="53282" creationId="{9595BDA4-2A04-476D-9D97-4A3A8D9BA7D5}"/>
          </ac:spMkLst>
        </pc:spChg>
        <pc:spChg chg="mod">
          <ac:chgData name="ELVIRA VALENZUELA, JOSE LUIS" userId="e19aec6b-46d0-4f6b-8f07-8e7d115ec735" providerId="ADAL" clId="{4C0ACEC3-EF8D-463D-8A47-7DBAD937AEB5}" dt="2018-12-19T18:03:53.688" v="63" actId="207"/>
          <ac:spMkLst>
            <pc:docMk/>
            <pc:sldMk cId="0" sldId="314"/>
            <ac:spMk id="53283" creationId="{29966265-829F-4506-9973-CD358F4749CA}"/>
          </ac:spMkLst>
        </pc:spChg>
        <pc:spChg chg="mod">
          <ac:chgData name="ELVIRA VALENZUELA, JOSE LUIS" userId="e19aec6b-46d0-4f6b-8f07-8e7d115ec735" providerId="ADAL" clId="{4C0ACEC3-EF8D-463D-8A47-7DBAD937AEB5}" dt="2018-12-19T18:03:53.688" v="63" actId="207"/>
          <ac:spMkLst>
            <pc:docMk/>
            <pc:sldMk cId="0" sldId="314"/>
            <ac:spMk id="53284" creationId="{5C13EFB1-B870-4555-8BC5-054A81F8928A}"/>
          </ac:spMkLst>
        </pc:spChg>
        <pc:spChg chg="mod">
          <ac:chgData name="ELVIRA VALENZUELA, JOSE LUIS" userId="e19aec6b-46d0-4f6b-8f07-8e7d115ec735" providerId="ADAL" clId="{4C0ACEC3-EF8D-463D-8A47-7DBAD937AEB5}" dt="2018-12-19T18:02:54.341" v="61" actId="207"/>
          <ac:spMkLst>
            <pc:docMk/>
            <pc:sldMk cId="0" sldId="314"/>
            <ac:spMk id="53285" creationId="{53CBC84B-27FA-4422-BA68-9C7FDB90893A}"/>
          </ac:spMkLst>
        </pc:spChg>
        <pc:spChg chg="mod">
          <ac:chgData name="ELVIRA VALENZUELA, JOSE LUIS" userId="e19aec6b-46d0-4f6b-8f07-8e7d115ec735" providerId="ADAL" clId="{4C0ACEC3-EF8D-463D-8A47-7DBAD937AEB5}" dt="2018-12-19T18:02:54.341" v="61" actId="207"/>
          <ac:spMkLst>
            <pc:docMk/>
            <pc:sldMk cId="0" sldId="314"/>
            <ac:spMk id="53286" creationId="{F698FE77-A66A-4D0C-BB9F-B55055CF7C97}"/>
          </ac:spMkLst>
        </pc:spChg>
        <pc:spChg chg="mod">
          <ac:chgData name="ELVIRA VALENZUELA, JOSE LUIS" userId="e19aec6b-46d0-4f6b-8f07-8e7d115ec735" providerId="ADAL" clId="{4C0ACEC3-EF8D-463D-8A47-7DBAD937AEB5}" dt="2018-12-19T18:02:54.341" v="61" actId="207"/>
          <ac:spMkLst>
            <pc:docMk/>
            <pc:sldMk cId="0" sldId="314"/>
            <ac:spMk id="53287" creationId="{22A710E5-1976-4F90-AB3E-03C4BFD9B04E}"/>
          </ac:spMkLst>
        </pc:spChg>
        <pc:spChg chg="mod">
          <ac:chgData name="ELVIRA VALENZUELA, JOSE LUIS" userId="e19aec6b-46d0-4f6b-8f07-8e7d115ec735" providerId="ADAL" clId="{4C0ACEC3-EF8D-463D-8A47-7DBAD937AEB5}" dt="2018-12-19T18:02:54.341" v="61" actId="207"/>
          <ac:spMkLst>
            <pc:docMk/>
            <pc:sldMk cId="0" sldId="314"/>
            <ac:spMk id="53288" creationId="{6BA7CEE8-A1A2-459B-9044-2E4ECC756203}"/>
          </ac:spMkLst>
        </pc:spChg>
        <pc:spChg chg="mod">
          <ac:chgData name="ELVIRA VALENZUELA, JOSE LUIS" userId="e19aec6b-46d0-4f6b-8f07-8e7d115ec735" providerId="ADAL" clId="{4C0ACEC3-EF8D-463D-8A47-7DBAD937AEB5}" dt="2018-12-19T18:02:54.341" v="61" actId="207"/>
          <ac:spMkLst>
            <pc:docMk/>
            <pc:sldMk cId="0" sldId="314"/>
            <ac:spMk id="53289" creationId="{DB9B9425-5744-42CF-A67F-44F22CB6D654}"/>
          </ac:spMkLst>
        </pc:spChg>
        <pc:spChg chg="mod">
          <ac:chgData name="ELVIRA VALENZUELA, JOSE LUIS" userId="e19aec6b-46d0-4f6b-8f07-8e7d115ec735" providerId="ADAL" clId="{4C0ACEC3-EF8D-463D-8A47-7DBAD937AEB5}" dt="2018-12-19T18:02:54.341" v="61" actId="207"/>
          <ac:spMkLst>
            <pc:docMk/>
            <pc:sldMk cId="0" sldId="314"/>
            <ac:spMk id="53290" creationId="{D0AEB6F0-0556-48C4-B5A9-5245B7AF0C37}"/>
          </ac:spMkLst>
        </pc:spChg>
        <pc:spChg chg="mod">
          <ac:chgData name="ELVIRA VALENZUELA, JOSE LUIS" userId="e19aec6b-46d0-4f6b-8f07-8e7d115ec735" providerId="ADAL" clId="{4C0ACEC3-EF8D-463D-8A47-7DBAD937AEB5}" dt="2018-12-19T18:02:27.084" v="60" actId="207"/>
          <ac:spMkLst>
            <pc:docMk/>
            <pc:sldMk cId="0" sldId="314"/>
            <ac:spMk id="53309" creationId="{D3C6922B-4B15-4D7B-B661-16F954B3C714}"/>
          </ac:spMkLst>
        </pc:spChg>
        <pc:spChg chg="mod">
          <ac:chgData name="ELVIRA VALENZUELA, JOSE LUIS" userId="e19aec6b-46d0-4f6b-8f07-8e7d115ec735" providerId="ADAL" clId="{4C0ACEC3-EF8D-463D-8A47-7DBAD937AEB5}" dt="2018-12-19T18:02:27.084" v="60" actId="207"/>
          <ac:spMkLst>
            <pc:docMk/>
            <pc:sldMk cId="0" sldId="314"/>
            <ac:spMk id="53312" creationId="{A9BB78EA-66D7-4C9D-BF90-20588C424FBF}"/>
          </ac:spMkLst>
        </pc:spChg>
        <pc:spChg chg="mod">
          <ac:chgData name="ELVIRA VALENZUELA, JOSE LUIS" userId="e19aec6b-46d0-4f6b-8f07-8e7d115ec735" providerId="ADAL" clId="{4C0ACEC3-EF8D-463D-8A47-7DBAD937AEB5}" dt="2018-12-19T18:02:27.084" v="60" actId="207"/>
          <ac:spMkLst>
            <pc:docMk/>
            <pc:sldMk cId="0" sldId="314"/>
            <ac:spMk id="53313" creationId="{A1987C0B-E12A-4F5D-8E65-B397A5CF7EB8}"/>
          </ac:spMkLst>
        </pc:spChg>
        <pc:spChg chg="mod">
          <ac:chgData name="ELVIRA VALENZUELA, JOSE LUIS" userId="e19aec6b-46d0-4f6b-8f07-8e7d115ec735" providerId="ADAL" clId="{4C0ACEC3-EF8D-463D-8A47-7DBAD937AEB5}" dt="2018-12-19T18:02:27.084" v="60" actId="207"/>
          <ac:spMkLst>
            <pc:docMk/>
            <pc:sldMk cId="0" sldId="314"/>
            <ac:spMk id="53315" creationId="{4A2FED11-98EC-47AE-BB0E-9E552E2012DA}"/>
          </ac:spMkLst>
        </pc:spChg>
        <pc:spChg chg="mod">
          <ac:chgData name="ELVIRA VALENZUELA, JOSE LUIS" userId="e19aec6b-46d0-4f6b-8f07-8e7d115ec735" providerId="ADAL" clId="{4C0ACEC3-EF8D-463D-8A47-7DBAD937AEB5}" dt="2018-12-19T18:02:27.084" v="60" actId="207"/>
          <ac:spMkLst>
            <pc:docMk/>
            <pc:sldMk cId="0" sldId="314"/>
            <ac:spMk id="53316" creationId="{0F551DA2-B2E1-4CAA-A0C9-EBEFA6C27413}"/>
          </ac:spMkLst>
        </pc:spChg>
        <pc:spChg chg="mod">
          <ac:chgData name="ELVIRA VALENZUELA, JOSE LUIS" userId="e19aec6b-46d0-4f6b-8f07-8e7d115ec735" providerId="ADAL" clId="{4C0ACEC3-EF8D-463D-8A47-7DBAD937AEB5}" dt="2018-12-19T18:02:27.084" v="60" actId="207"/>
          <ac:spMkLst>
            <pc:docMk/>
            <pc:sldMk cId="0" sldId="314"/>
            <ac:spMk id="53318" creationId="{6DA05772-A4E0-43C7-B885-EF15434A818B}"/>
          </ac:spMkLst>
        </pc:spChg>
        <pc:spChg chg="mod">
          <ac:chgData name="ELVIRA VALENZUELA, JOSE LUIS" userId="e19aec6b-46d0-4f6b-8f07-8e7d115ec735" providerId="ADAL" clId="{4C0ACEC3-EF8D-463D-8A47-7DBAD937AEB5}" dt="2018-12-19T18:02:27.084" v="60" actId="207"/>
          <ac:spMkLst>
            <pc:docMk/>
            <pc:sldMk cId="0" sldId="314"/>
            <ac:spMk id="53319" creationId="{B3834F4E-34F1-44E3-91DD-AB2756B7C39E}"/>
          </ac:spMkLst>
        </pc:spChg>
        <pc:spChg chg="mod">
          <ac:chgData name="ELVIRA VALENZUELA, JOSE LUIS" userId="e19aec6b-46d0-4f6b-8f07-8e7d115ec735" providerId="ADAL" clId="{4C0ACEC3-EF8D-463D-8A47-7DBAD937AEB5}" dt="2018-12-19T18:02:27.084" v="60" actId="207"/>
          <ac:spMkLst>
            <pc:docMk/>
            <pc:sldMk cId="0" sldId="314"/>
            <ac:spMk id="53320" creationId="{BFF1EC6B-3790-4CE8-97CB-DE96CB51913B}"/>
          </ac:spMkLst>
        </pc:spChg>
        <pc:spChg chg="mod">
          <ac:chgData name="ELVIRA VALENZUELA, JOSE LUIS" userId="e19aec6b-46d0-4f6b-8f07-8e7d115ec735" providerId="ADAL" clId="{4C0ACEC3-EF8D-463D-8A47-7DBAD937AEB5}" dt="2018-12-19T18:02:27.084" v="60" actId="207"/>
          <ac:spMkLst>
            <pc:docMk/>
            <pc:sldMk cId="0" sldId="314"/>
            <ac:spMk id="53321" creationId="{868C5C64-AF13-424C-B1F0-759047406163}"/>
          </ac:spMkLst>
        </pc:spChg>
        <pc:spChg chg="mod">
          <ac:chgData name="ELVIRA VALENZUELA, JOSE LUIS" userId="e19aec6b-46d0-4f6b-8f07-8e7d115ec735" providerId="ADAL" clId="{4C0ACEC3-EF8D-463D-8A47-7DBAD937AEB5}" dt="2018-12-19T18:02:27.084" v="60" actId="207"/>
          <ac:spMkLst>
            <pc:docMk/>
            <pc:sldMk cId="0" sldId="314"/>
            <ac:spMk id="53322" creationId="{974343DA-2310-4AC3-98DB-E6600970430B}"/>
          </ac:spMkLst>
        </pc:spChg>
        <pc:spChg chg="mod">
          <ac:chgData name="ELVIRA VALENZUELA, JOSE LUIS" userId="e19aec6b-46d0-4f6b-8f07-8e7d115ec735" providerId="ADAL" clId="{4C0ACEC3-EF8D-463D-8A47-7DBAD937AEB5}" dt="2018-12-19T18:02:27.084" v="60" actId="207"/>
          <ac:spMkLst>
            <pc:docMk/>
            <pc:sldMk cId="0" sldId="314"/>
            <ac:spMk id="53323" creationId="{1271AB7B-C5F7-495D-830F-8D0CE715DAC6}"/>
          </ac:spMkLst>
        </pc:spChg>
        <pc:spChg chg="mod">
          <ac:chgData name="ELVIRA VALENZUELA, JOSE LUIS" userId="e19aec6b-46d0-4f6b-8f07-8e7d115ec735" providerId="ADAL" clId="{4C0ACEC3-EF8D-463D-8A47-7DBAD937AEB5}" dt="2018-12-19T18:02:27.084" v="60" actId="207"/>
          <ac:spMkLst>
            <pc:docMk/>
            <pc:sldMk cId="0" sldId="314"/>
            <ac:spMk id="53324" creationId="{003FCBE5-7461-4AA6-94FD-32C37206C4B0}"/>
          </ac:spMkLst>
        </pc:spChg>
        <pc:spChg chg="mod">
          <ac:chgData name="ELVIRA VALENZUELA, JOSE LUIS" userId="e19aec6b-46d0-4f6b-8f07-8e7d115ec735" providerId="ADAL" clId="{4C0ACEC3-EF8D-463D-8A47-7DBAD937AEB5}" dt="2018-12-19T18:02:27.084" v="60" actId="207"/>
          <ac:spMkLst>
            <pc:docMk/>
            <pc:sldMk cId="0" sldId="314"/>
            <ac:spMk id="53325" creationId="{2164BB9B-F636-49B3-B42E-3ABD34BB063C}"/>
          </ac:spMkLst>
        </pc:spChg>
        <pc:spChg chg="mod">
          <ac:chgData name="ELVIRA VALENZUELA, JOSE LUIS" userId="e19aec6b-46d0-4f6b-8f07-8e7d115ec735" providerId="ADAL" clId="{4C0ACEC3-EF8D-463D-8A47-7DBAD937AEB5}" dt="2018-12-19T18:02:27.084" v="60" actId="207"/>
          <ac:spMkLst>
            <pc:docMk/>
            <pc:sldMk cId="0" sldId="314"/>
            <ac:spMk id="53326" creationId="{E374D82E-0B3C-4DA8-90F9-2F7F5719A85A}"/>
          </ac:spMkLst>
        </pc:spChg>
        <pc:spChg chg="mod">
          <ac:chgData name="ELVIRA VALENZUELA, JOSE LUIS" userId="e19aec6b-46d0-4f6b-8f07-8e7d115ec735" providerId="ADAL" clId="{4C0ACEC3-EF8D-463D-8A47-7DBAD937AEB5}" dt="2018-12-19T18:02:27.084" v="60" actId="207"/>
          <ac:spMkLst>
            <pc:docMk/>
            <pc:sldMk cId="0" sldId="314"/>
            <ac:spMk id="53327" creationId="{6C90D991-92ED-4F25-91C8-DA7A142B4D7F}"/>
          </ac:spMkLst>
        </pc:spChg>
        <pc:spChg chg="mod">
          <ac:chgData name="ELVIRA VALENZUELA, JOSE LUIS" userId="e19aec6b-46d0-4f6b-8f07-8e7d115ec735" providerId="ADAL" clId="{4C0ACEC3-EF8D-463D-8A47-7DBAD937AEB5}" dt="2018-12-19T18:02:27.084" v="60" actId="207"/>
          <ac:spMkLst>
            <pc:docMk/>
            <pc:sldMk cId="0" sldId="314"/>
            <ac:spMk id="53328" creationId="{70FD4D23-C7E3-4C4C-8B2C-B6C3EF546FD4}"/>
          </ac:spMkLst>
        </pc:spChg>
        <pc:spChg chg="mod">
          <ac:chgData name="ELVIRA VALENZUELA, JOSE LUIS" userId="e19aec6b-46d0-4f6b-8f07-8e7d115ec735" providerId="ADAL" clId="{4C0ACEC3-EF8D-463D-8A47-7DBAD937AEB5}" dt="2018-12-19T18:02:27.084" v="60" actId="207"/>
          <ac:spMkLst>
            <pc:docMk/>
            <pc:sldMk cId="0" sldId="314"/>
            <ac:spMk id="53329" creationId="{572EFA21-D1DB-4506-B403-FDDDCA007C03}"/>
          </ac:spMkLst>
        </pc:spChg>
        <pc:spChg chg="mod">
          <ac:chgData name="ELVIRA VALENZUELA, JOSE LUIS" userId="e19aec6b-46d0-4f6b-8f07-8e7d115ec735" providerId="ADAL" clId="{4C0ACEC3-EF8D-463D-8A47-7DBAD937AEB5}" dt="2018-12-19T18:02:27.084" v="60" actId="207"/>
          <ac:spMkLst>
            <pc:docMk/>
            <pc:sldMk cId="0" sldId="314"/>
            <ac:spMk id="53330" creationId="{B5243254-2BE7-43A9-A7D3-52AF7C52C0AB}"/>
          </ac:spMkLst>
        </pc:spChg>
        <pc:spChg chg="mod">
          <ac:chgData name="ELVIRA VALENZUELA, JOSE LUIS" userId="e19aec6b-46d0-4f6b-8f07-8e7d115ec735" providerId="ADAL" clId="{4C0ACEC3-EF8D-463D-8A47-7DBAD937AEB5}" dt="2018-12-19T18:02:27.084" v="60" actId="207"/>
          <ac:spMkLst>
            <pc:docMk/>
            <pc:sldMk cId="0" sldId="314"/>
            <ac:spMk id="53331" creationId="{9871C479-4FC1-4BBD-AE11-08AB7CEFB5DC}"/>
          </ac:spMkLst>
        </pc:spChg>
        <pc:spChg chg="mod">
          <ac:chgData name="ELVIRA VALENZUELA, JOSE LUIS" userId="e19aec6b-46d0-4f6b-8f07-8e7d115ec735" providerId="ADAL" clId="{4C0ACEC3-EF8D-463D-8A47-7DBAD937AEB5}" dt="2018-12-19T18:02:27.084" v="60" actId="207"/>
          <ac:spMkLst>
            <pc:docMk/>
            <pc:sldMk cId="0" sldId="314"/>
            <ac:spMk id="53332" creationId="{399010FB-165D-4B54-8614-203D828D540F}"/>
          </ac:spMkLst>
        </pc:spChg>
        <pc:spChg chg="mod">
          <ac:chgData name="ELVIRA VALENZUELA, JOSE LUIS" userId="e19aec6b-46d0-4f6b-8f07-8e7d115ec735" providerId="ADAL" clId="{4C0ACEC3-EF8D-463D-8A47-7DBAD937AEB5}" dt="2018-12-19T18:02:54.341" v="61" actId="207"/>
          <ac:spMkLst>
            <pc:docMk/>
            <pc:sldMk cId="0" sldId="314"/>
            <ac:spMk id="53333" creationId="{EF79B5A2-7578-4B92-AF23-1CEA40B39B81}"/>
          </ac:spMkLst>
        </pc:spChg>
        <pc:spChg chg="mod">
          <ac:chgData name="ELVIRA VALENZUELA, JOSE LUIS" userId="e19aec6b-46d0-4f6b-8f07-8e7d115ec735" providerId="ADAL" clId="{4C0ACEC3-EF8D-463D-8A47-7DBAD937AEB5}" dt="2018-12-19T18:02:54.341" v="61" actId="207"/>
          <ac:spMkLst>
            <pc:docMk/>
            <pc:sldMk cId="0" sldId="314"/>
            <ac:spMk id="53334" creationId="{DBB330EA-F159-4ACE-8A70-EFAF586B7D0D}"/>
          </ac:spMkLst>
        </pc:spChg>
        <pc:spChg chg="mod">
          <ac:chgData name="ELVIRA VALENZUELA, JOSE LUIS" userId="e19aec6b-46d0-4f6b-8f07-8e7d115ec735" providerId="ADAL" clId="{4C0ACEC3-EF8D-463D-8A47-7DBAD937AEB5}" dt="2018-12-19T18:02:54.341" v="61" actId="207"/>
          <ac:spMkLst>
            <pc:docMk/>
            <pc:sldMk cId="0" sldId="314"/>
            <ac:spMk id="53335" creationId="{3B849952-970C-4D61-BC07-BC54E14859E3}"/>
          </ac:spMkLst>
        </pc:spChg>
        <pc:spChg chg="mod">
          <ac:chgData name="ELVIRA VALENZUELA, JOSE LUIS" userId="e19aec6b-46d0-4f6b-8f07-8e7d115ec735" providerId="ADAL" clId="{4C0ACEC3-EF8D-463D-8A47-7DBAD937AEB5}" dt="2018-12-19T18:02:54.341" v="61" actId="207"/>
          <ac:spMkLst>
            <pc:docMk/>
            <pc:sldMk cId="0" sldId="314"/>
            <ac:spMk id="53336" creationId="{6141D9F7-64FA-4027-8211-4A3AEF3BC390}"/>
          </ac:spMkLst>
        </pc:spChg>
        <pc:spChg chg="mod">
          <ac:chgData name="ELVIRA VALENZUELA, JOSE LUIS" userId="e19aec6b-46d0-4f6b-8f07-8e7d115ec735" providerId="ADAL" clId="{4C0ACEC3-EF8D-463D-8A47-7DBAD937AEB5}" dt="2018-12-19T18:02:54.341" v="61" actId="207"/>
          <ac:spMkLst>
            <pc:docMk/>
            <pc:sldMk cId="0" sldId="314"/>
            <ac:spMk id="53337" creationId="{4B6B3FAE-D5FF-44C8-8615-94FA21BBD18A}"/>
          </ac:spMkLst>
        </pc:spChg>
        <pc:spChg chg="mod">
          <ac:chgData name="ELVIRA VALENZUELA, JOSE LUIS" userId="e19aec6b-46d0-4f6b-8f07-8e7d115ec735" providerId="ADAL" clId="{4C0ACEC3-EF8D-463D-8A47-7DBAD937AEB5}" dt="2018-12-19T18:02:54.341" v="61" actId="207"/>
          <ac:spMkLst>
            <pc:docMk/>
            <pc:sldMk cId="0" sldId="314"/>
            <ac:spMk id="53338" creationId="{03E123B8-2C49-4921-9ACF-CCDFE9C73519}"/>
          </ac:spMkLst>
        </pc:spChg>
        <pc:spChg chg="mod">
          <ac:chgData name="ELVIRA VALENZUELA, JOSE LUIS" userId="e19aec6b-46d0-4f6b-8f07-8e7d115ec735" providerId="ADAL" clId="{4C0ACEC3-EF8D-463D-8A47-7DBAD937AEB5}" dt="2018-12-19T18:02:54.341" v="61" actId="207"/>
          <ac:spMkLst>
            <pc:docMk/>
            <pc:sldMk cId="0" sldId="314"/>
            <ac:spMk id="53339" creationId="{1B528DFB-4EF2-4090-91A4-9EB3E2281A70}"/>
          </ac:spMkLst>
        </pc:spChg>
        <pc:spChg chg="mod">
          <ac:chgData name="ELVIRA VALENZUELA, JOSE LUIS" userId="e19aec6b-46d0-4f6b-8f07-8e7d115ec735" providerId="ADAL" clId="{4C0ACEC3-EF8D-463D-8A47-7DBAD937AEB5}" dt="2018-12-19T18:02:54.341" v="61" actId="207"/>
          <ac:spMkLst>
            <pc:docMk/>
            <pc:sldMk cId="0" sldId="314"/>
            <ac:spMk id="53340" creationId="{8248A089-876A-46EB-BAB2-E964EB225603}"/>
          </ac:spMkLst>
        </pc:spChg>
        <pc:spChg chg="mod">
          <ac:chgData name="ELVIRA VALENZUELA, JOSE LUIS" userId="e19aec6b-46d0-4f6b-8f07-8e7d115ec735" providerId="ADAL" clId="{4C0ACEC3-EF8D-463D-8A47-7DBAD937AEB5}" dt="2018-12-19T18:02:54.341" v="61" actId="207"/>
          <ac:spMkLst>
            <pc:docMk/>
            <pc:sldMk cId="0" sldId="314"/>
            <ac:spMk id="53341" creationId="{71064BC0-E8FA-4BE5-8115-6B51F2800D16}"/>
          </ac:spMkLst>
        </pc:spChg>
        <pc:spChg chg="mod">
          <ac:chgData name="ELVIRA VALENZUELA, JOSE LUIS" userId="e19aec6b-46d0-4f6b-8f07-8e7d115ec735" providerId="ADAL" clId="{4C0ACEC3-EF8D-463D-8A47-7DBAD937AEB5}" dt="2018-12-19T18:02:54.341" v="61" actId="207"/>
          <ac:spMkLst>
            <pc:docMk/>
            <pc:sldMk cId="0" sldId="314"/>
            <ac:spMk id="53342" creationId="{E5B8F0BA-4F9A-4FB9-8072-FC787E62F4E6}"/>
          </ac:spMkLst>
        </pc:spChg>
        <pc:spChg chg="mod">
          <ac:chgData name="ELVIRA VALENZUELA, JOSE LUIS" userId="e19aec6b-46d0-4f6b-8f07-8e7d115ec735" providerId="ADAL" clId="{4C0ACEC3-EF8D-463D-8A47-7DBAD937AEB5}" dt="2018-12-19T18:02:54.341" v="61" actId="207"/>
          <ac:spMkLst>
            <pc:docMk/>
            <pc:sldMk cId="0" sldId="314"/>
            <ac:spMk id="53343" creationId="{4AD06A73-4C22-4D84-9D46-669C4D153C9F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52" creationId="{64F24287-E550-4A46-81A1-95A58927BB5E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55" creationId="{20934C32-8BC2-4B22-8302-D1BF5D4B8FAF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56" creationId="{BDD43AD4-CEA2-4E5F-B7F9-1491BFBD02C0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58" creationId="{A0031786-C9D3-4445-A0A7-3A749B2692F4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59" creationId="{B6442693-70B6-42A0-8DB6-2B29384014F1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61" creationId="{7FC963E7-0ACF-4A1D-9A9E-0A8472CFF278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62" creationId="{6D4D3182-91AA-43AB-8E4B-9769B5934E67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63" creationId="{ED865F39-7E43-4231-8A53-E27C14C0931A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64" creationId="{6775691F-A89A-4940-B628-B896FB504C26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65" creationId="{52600AC3-70E2-425E-8B1A-E800B2D159B6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66" creationId="{F8900316-6272-4C24-B2A9-B5463E7F62C5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67" creationId="{CA72B963-9E95-4EF2-AA17-08E7D25232AF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68" creationId="{ABB6BF8A-1D52-4CF3-91BA-9DFA0A5FCAB0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69" creationId="{205EDD8B-3787-4549-9C59-B97FED7F604D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70" creationId="{32CC7BE6-D079-4D2F-8C16-328BF3CBF24F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71" creationId="{57BE70D3-6330-40DA-9368-45DEF39798C0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72" creationId="{39634EED-E072-4F49-9B89-6EE92C62F09C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73" creationId="{0AB2564F-0668-4680-BDB4-748FA5106120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74" creationId="{636DB9E2-5EC8-4C0A-A654-0D285F4B5AAC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75" creationId="{0B12283F-763E-4F35-947E-1EEDFD0AD976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76" creationId="{8F33E6AC-8A22-493D-A40F-88D5323DFD1E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77" creationId="{84683316-9510-467B-9046-66FB72EF837A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78" creationId="{D7D4F454-A26E-4E62-9775-A211E9772E84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79" creationId="{E3FCF754-7787-4926-B5DB-96AC63CEE230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80" creationId="{79EAD1E0-9846-40E4-9663-758FB3E72553}"/>
          </ac:spMkLst>
        </pc:spChg>
        <pc:spChg chg="mod">
          <ac:chgData name="ELVIRA VALENZUELA, JOSE LUIS" userId="e19aec6b-46d0-4f6b-8f07-8e7d115ec735" providerId="ADAL" clId="{4C0ACEC3-EF8D-463D-8A47-7DBAD937AEB5}" dt="2018-12-19T18:04:24.038" v="64" actId="207"/>
          <ac:spMkLst>
            <pc:docMk/>
            <pc:sldMk cId="0" sldId="314"/>
            <ac:spMk id="53381" creationId="{42F09C99-E745-4141-A12B-F066ABC20D4B}"/>
          </ac:spMkLst>
        </pc:spChg>
        <pc:spChg chg="mod">
          <ac:chgData name="ELVIRA VALENZUELA, JOSE LUIS" userId="e19aec6b-46d0-4f6b-8f07-8e7d115ec735" providerId="ADAL" clId="{4C0ACEC3-EF8D-463D-8A47-7DBAD937AEB5}" dt="2018-12-19T18:02:54.341" v="61" actId="207"/>
          <ac:spMkLst>
            <pc:docMk/>
            <pc:sldMk cId="0" sldId="314"/>
            <ac:spMk id="53382" creationId="{DEDA11CF-5CE7-402E-ABAC-FD83B3E4CE45}"/>
          </ac:spMkLst>
        </pc:spChg>
        <pc:spChg chg="mod">
          <ac:chgData name="ELVIRA VALENZUELA, JOSE LUIS" userId="e19aec6b-46d0-4f6b-8f07-8e7d115ec735" providerId="ADAL" clId="{4C0ACEC3-EF8D-463D-8A47-7DBAD937AEB5}" dt="2018-12-19T18:02:54.341" v="61" actId="207"/>
          <ac:spMkLst>
            <pc:docMk/>
            <pc:sldMk cId="0" sldId="314"/>
            <ac:spMk id="53383" creationId="{28C010E9-19F5-4460-8164-C2BCF75E03DD}"/>
          </ac:spMkLst>
        </pc:spChg>
        <pc:spChg chg="mod">
          <ac:chgData name="ELVIRA VALENZUELA, JOSE LUIS" userId="e19aec6b-46d0-4f6b-8f07-8e7d115ec735" providerId="ADAL" clId="{4C0ACEC3-EF8D-463D-8A47-7DBAD937AEB5}" dt="2018-12-19T18:02:54.341" v="61" actId="207"/>
          <ac:spMkLst>
            <pc:docMk/>
            <pc:sldMk cId="0" sldId="314"/>
            <ac:spMk id="53384" creationId="{FF77BE31-C665-4D8D-82F9-55D1AD3AD3A9}"/>
          </ac:spMkLst>
        </pc:spChg>
        <pc:spChg chg="mod">
          <ac:chgData name="ELVIRA VALENZUELA, JOSE LUIS" userId="e19aec6b-46d0-4f6b-8f07-8e7d115ec735" providerId="ADAL" clId="{4C0ACEC3-EF8D-463D-8A47-7DBAD937AEB5}" dt="2018-12-19T18:02:54.341" v="61" actId="207"/>
          <ac:spMkLst>
            <pc:docMk/>
            <pc:sldMk cId="0" sldId="314"/>
            <ac:spMk id="53385" creationId="{0DE9CF35-91D1-4142-B725-80B5DA8AE06B}"/>
          </ac:spMkLst>
        </pc:spChg>
        <pc:spChg chg="mod">
          <ac:chgData name="ELVIRA VALENZUELA, JOSE LUIS" userId="e19aec6b-46d0-4f6b-8f07-8e7d115ec735" providerId="ADAL" clId="{4C0ACEC3-EF8D-463D-8A47-7DBAD937AEB5}" dt="2018-12-19T18:02:54.341" v="61" actId="207"/>
          <ac:spMkLst>
            <pc:docMk/>
            <pc:sldMk cId="0" sldId="314"/>
            <ac:spMk id="53386" creationId="{AF8656D8-F885-494C-815F-E03BE9FB4E13}"/>
          </ac:spMkLst>
        </pc:spChg>
        <pc:spChg chg="mod">
          <ac:chgData name="ELVIRA VALENZUELA, JOSE LUIS" userId="e19aec6b-46d0-4f6b-8f07-8e7d115ec735" providerId="ADAL" clId="{4C0ACEC3-EF8D-463D-8A47-7DBAD937AEB5}" dt="2018-12-19T18:02:54.341" v="61" actId="207"/>
          <ac:spMkLst>
            <pc:docMk/>
            <pc:sldMk cId="0" sldId="314"/>
            <ac:spMk id="53387" creationId="{C580C7A9-EFC5-4A72-88AC-68A8DEFA502E}"/>
          </ac:spMkLst>
        </pc:spChg>
      </pc:sldChg>
      <pc:sldChg chg="modSp">
        <pc:chgData name="ELVIRA VALENZUELA, JOSE LUIS" userId="e19aec6b-46d0-4f6b-8f07-8e7d115ec735" providerId="ADAL" clId="{4C0ACEC3-EF8D-463D-8A47-7DBAD937AEB5}" dt="2018-12-19T17:51:44.591" v="6" actId="207"/>
        <pc:sldMkLst>
          <pc:docMk/>
          <pc:sldMk cId="0" sldId="322"/>
        </pc:sldMkLst>
        <pc:spChg chg="mod">
          <ac:chgData name="ELVIRA VALENZUELA, JOSE LUIS" userId="e19aec6b-46d0-4f6b-8f07-8e7d115ec735" providerId="ADAL" clId="{4C0ACEC3-EF8D-463D-8A47-7DBAD937AEB5}" dt="2018-12-19T17:51:44.591" v="6" actId="207"/>
          <ac:spMkLst>
            <pc:docMk/>
            <pc:sldMk cId="0" sldId="322"/>
            <ac:spMk id="16389" creationId="{550C0642-11F2-48FB-976C-FC9A41486BBF}"/>
          </ac:spMkLst>
        </pc:spChg>
        <pc:spChg chg="mod">
          <ac:chgData name="ELVIRA VALENZUELA, JOSE LUIS" userId="e19aec6b-46d0-4f6b-8f07-8e7d115ec735" providerId="ADAL" clId="{4C0ACEC3-EF8D-463D-8A47-7DBAD937AEB5}" dt="2018-12-19T17:51:44.591" v="6" actId="207"/>
          <ac:spMkLst>
            <pc:docMk/>
            <pc:sldMk cId="0" sldId="322"/>
            <ac:spMk id="16390" creationId="{C704F5F8-EAB9-4003-8338-4D17B1FB66C4}"/>
          </ac:spMkLst>
        </pc:spChg>
        <pc:spChg chg="mod">
          <ac:chgData name="ELVIRA VALENZUELA, JOSE LUIS" userId="e19aec6b-46d0-4f6b-8f07-8e7d115ec735" providerId="ADAL" clId="{4C0ACEC3-EF8D-463D-8A47-7DBAD937AEB5}" dt="2018-12-19T17:51:12.044" v="0" actId="207"/>
          <ac:spMkLst>
            <pc:docMk/>
            <pc:sldMk cId="0" sldId="322"/>
            <ac:spMk id="16394" creationId="{78F937E6-9322-451F-AFAA-195713B6C116}"/>
          </ac:spMkLst>
        </pc:spChg>
        <pc:spChg chg="mod">
          <ac:chgData name="ELVIRA VALENZUELA, JOSE LUIS" userId="e19aec6b-46d0-4f6b-8f07-8e7d115ec735" providerId="ADAL" clId="{4C0ACEC3-EF8D-463D-8A47-7DBAD937AEB5}" dt="2018-12-19T17:51:28.804" v="3" actId="207"/>
          <ac:spMkLst>
            <pc:docMk/>
            <pc:sldMk cId="0" sldId="322"/>
            <ac:spMk id="16398" creationId="{810C6025-0E0C-47FA-9C46-17AFD012FD88}"/>
          </ac:spMkLst>
        </pc:spChg>
        <pc:spChg chg="mod">
          <ac:chgData name="ELVIRA VALENZUELA, JOSE LUIS" userId="e19aec6b-46d0-4f6b-8f07-8e7d115ec735" providerId="ADAL" clId="{4C0ACEC3-EF8D-463D-8A47-7DBAD937AEB5}" dt="2018-12-19T17:51:28.804" v="3" actId="207"/>
          <ac:spMkLst>
            <pc:docMk/>
            <pc:sldMk cId="0" sldId="322"/>
            <ac:spMk id="16400" creationId="{C27C6263-D6E5-44BF-87C5-2C1DF10DBD5A}"/>
          </ac:spMkLst>
        </pc:spChg>
        <pc:spChg chg="mod">
          <ac:chgData name="ELVIRA VALENZUELA, JOSE LUIS" userId="e19aec6b-46d0-4f6b-8f07-8e7d115ec735" providerId="ADAL" clId="{4C0ACEC3-EF8D-463D-8A47-7DBAD937AEB5}" dt="2018-12-19T17:51:44.591" v="6" actId="207"/>
          <ac:spMkLst>
            <pc:docMk/>
            <pc:sldMk cId="0" sldId="322"/>
            <ac:spMk id="16415" creationId="{970EB648-D993-4B47-B8E8-5BA5E8E455AA}"/>
          </ac:spMkLst>
        </pc:spChg>
        <pc:spChg chg="mod">
          <ac:chgData name="ELVIRA VALENZUELA, JOSE LUIS" userId="e19aec6b-46d0-4f6b-8f07-8e7d115ec735" providerId="ADAL" clId="{4C0ACEC3-EF8D-463D-8A47-7DBAD937AEB5}" dt="2018-12-19T17:51:44.591" v="6" actId="207"/>
          <ac:spMkLst>
            <pc:docMk/>
            <pc:sldMk cId="0" sldId="322"/>
            <ac:spMk id="16417" creationId="{59BF1AED-79F6-4950-AA1E-D63B6F2FC2E0}"/>
          </ac:spMkLst>
        </pc:spChg>
        <pc:spChg chg="mod">
          <ac:chgData name="ELVIRA VALENZUELA, JOSE LUIS" userId="e19aec6b-46d0-4f6b-8f07-8e7d115ec735" providerId="ADAL" clId="{4C0ACEC3-EF8D-463D-8A47-7DBAD937AEB5}" dt="2018-12-19T17:51:44.591" v="6" actId="207"/>
          <ac:spMkLst>
            <pc:docMk/>
            <pc:sldMk cId="0" sldId="322"/>
            <ac:spMk id="16422" creationId="{6C67CDF6-1BC6-45B2-A82F-E62959BCDC41}"/>
          </ac:spMkLst>
        </pc:spChg>
        <pc:spChg chg="mod">
          <ac:chgData name="ELVIRA VALENZUELA, JOSE LUIS" userId="e19aec6b-46d0-4f6b-8f07-8e7d115ec735" providerId="ADAL" clId="{4C0ACEC3-EF8D-463D-8A47-7DBAD937AEB5}" dt="2018-12-19T17:51:44.591" v="6" actId="207"/>
          <ac:spMkLst>
            <pc:docMk/>
            <pc:sldMk cId="0" sldId="322"/>
            <ac:spMk id="16424" creationId="{BA59789C-1968-4C4C-98BB-C710FA58AC92}"/>
          </ac:spMkLst>
        </pc:spChg>
        <pc:spChg chg="mod">
          <ac:chgData name="ELVIRA VALENZUELA, JOSE LUIS" userId="e19aec6b-46d0-4f6b-8f07-8e7d115ec735" providerId="ADAL" clId="{4C0ACEC3-EF8D-463D-8A47-7DBAD937AEB5}" dt="2018-12-19T17:51:44.591" v="6" actId="207"/>
          <ac:spMkLst>
            <pc:docMk/>
            <pc:sldMk cId="0" sldId="322"/>
            <ac:spMk id="16437" creationId="{9A44DD70-86BC-4CCB-9C25-E40EC22AA100}"/>
          </ac:spMkLst>
        </pc:spChg>
        <pc:spChg chg="mod">
          <ac:chgData name="ELVIRA VALENZUELA, JOSE LUIS" userId="e19aec6b-46d0-4f6b-8f07-8e7d115ec735" providerId="ADAL" clId="{4C0ACEC3-EF8D-463D-8A47-7DBAD937AEB5}" dt="2018-12-19T17:51:44.591" v="6" actId="207"/>
          <ac:spMkLst>
            <pc:docMk/>
            <pc:sldMk cId="0" sldId="322"/>
            <ac:spMk id="16439" creationId="{4CD9F53C-4AA5-491B-B810-F5AFFBC3005F}"/>
          </ac:spMkLst>
        </pc:spChg>
        <pc:spChg chg="mod">
          <ac:chgData name="ELVIRA VALENZUELA, JOSE LUIS" userId="e19aec6b-46d0-4f6b-8f07-8e7d115ec735" providerId="ADAL" clId="{4C0ACEC3-EF8D-463D-8A47-7DBAD937AEB5}" dt="2018-12-19T17:51:28.804" v="3" actId="207"/>
          <ac:spMkLst>
            <pc:docMk/>
            <pc:sldMk cId="0" sldId="322"/>
            <ac:spMk id="184335" creationId="{5F76D7BC-D0C1-4ABD-8575-6B5671A3E09A}"/>
          </ac:spMkLst>
        </pc:spChg>
        <pc:spChg chg="mod">
          <ac:chgData name="ELVIRA VALENZUELA, JOSE LUIS" userId="e19aec6b-46d0-4f6b-8f07-8e7d115ec735" providerId="ADAL" clId="{4C0ACEC3-EF8D-463D-8A47-7DBAD937AEB5}" dt="2018-12-19T17:51:44.591" v="6" actId="207"/>
          <ac:spMkLst>
            <pc:docMk/>
            <pc:sldMk cId="0" sldId="322"/>
            <ac:spMk id="184357" creationId="{18973E20-9B80-4C08-9891-471F05D077F1}"/>
          </ac:spMkLst>
        </pc:spChg>
        <pc:spChg chg="mod">
          <ac:chgData name="ELVIRA VALENZUELA, JOSE LUIS" userId="e19aec6b-46d0-4f6b-8f07-8e7d115ec735" providerId="ADAL" clId="{4C0ACEC3-EF8D-463D-8A47-7DBAD937AEB5}" dt="2018-12-19T17:51:44.591" v="6" actId="207"/>
          <ac:spMkLst>
            <pc:docMk/>
            <pc:sldMk cId="0" sldId="322"/>
            <ac:spMk id="184370" creationId="{A5B5B738-7DE9-4CBE-A366-009F91646E24}"/>
          </ac:spMkLst>
        </pc:spChg>
        <pc:spChg chg="mod">
          <ac:chgData name="ELVIRA VALENZUELA, JOSE LUIS" userId="e19aec6b-46d0-4f6b-8f07-8e7d115ec735" providerId="ADAL" clId="{4C0ACEC3-EF8D-463D-8A47-7DBAD937AEB5}" dt="2018-12-19T17:51:44.591" v="6" actId="207"/>
          <ac:spMkLst>
            <pc:docMk/>
            <pc:sldMk cId="0" sldId="322"/>
            <ac:spMk id="184385" creationId="{E0E32A58-F977-474D-BD67-2287047FB1BD}"/>
          </ac:spMkLst>
        </pc:spChg>
        <pc:grpChg chg="mod">
          <ac:chgData name="ELVIRA VALENZUELA, JOSE LUIS" userId="e19aec6b-46d0-4f6b-8f07-8e7d115ec735" providerId="ADAL" clId="{4C0ACEC3-EF8D-463D-8A47-7DBAD937AEB5}" dt="2018-12-19T17:51:37.918" v="5" actId="1076"/>
          <ac:grpSpMkLst>
            <pc:docMk/>
            <pc:sldMk cId="0" sldId="322"/>
            <ac:grpSpMk id="16418" creationId="{CB51AE2F-A477-4044-B8B4-E6B473D0F905}"/>
          </ac:grpSpMkLst>
        </pc:gr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2F751AE9-BE85-47F2-99F7-2D15D245F0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E179EEAC-8EBE-4214-B0A0-2D1CC675E6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715E599F-B594-4433-B46F-811CD12C44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743CBC27-A552-4A18-AF12-63C09BD0101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8CE2E6-8AA1-4CBF-853C-4D31AAE7CD19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8B8EB1-9883-47E7-9957-D3D49D714C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C654431-2B28-4DFB-9CE9-2549B05348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A607876-4D66-474B-95C1-25370AAFD3D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D1867B5-DD45-4FA8-987D-8931343A74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393C94D6-484B-4AB7-AB55-24BB79D941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597386-0D5F-459B-87E3-7F53F8C88D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A860A72-A233-4366-AC45-82C1081425C3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075FD081-04B3-4DF5-91FE-AFE9968856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9F697A-CA16-42B9-99CA-CB1AC82BCCEA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s-MX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BF678E8-27E3-4846-9B7C-FF247FF97E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F81F689-76F4-470F-AA9E-BCD12A87C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F31E465-558C-4125-AE46-F48DA0A73B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28B239-FEAC-4FE5-9169-71B73A4B1971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s-MX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75C51B0-B1FE-431A-8FFD-C9E5542E93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50287E8-2174-4219-B66F-BEA2002206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E97409A-4640-4401-A922-6354F57986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8FEB45-9686-4A97-90D4-0FA4D73C78F4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s-MX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8F4F95D-83C6-4936-9076-335C15F1D1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9C0F8F9-DA81-4F3C-AF5E-A52426303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003E5A59-9A14-4EDF-8F9C-EE46FD2653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0CB552-1A6E-4BB4-B3DF-EBC2B09858C9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s-MX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2B9C598-76FE-4D2E-887B-5BB4F9E81A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3811A8A3-940A-4F25-9477-2BCD4D1BF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B0DFED4-5817-4B22-ADB1-747CEBA8D4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F90A17-9FFB-45C8-9399-75FA9A4A3E18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s-MX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B6646B4-3715-40BB-A99E-B8AB4FFD26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EA6148B-D7FE-4EF6-AA55-B182C6095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BB39C68D-9362-474A-91C3-A18FF12C66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2330EDC-4CBD-4649-A4E4-A6FABA57965C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s-MX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C37CE42-625F-4464-938D-70FEF7BA3E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6ACE5998-CC7B-4EA5-A29A-3C434045A9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EF0957C-012E-4E82-81A1-677A2EEBD5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B4205F-E947-4D95-979A-61F205B6D28D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s-MX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610C267-AF7E-4588-82F5-FE5B01EBCD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7F8582D-CB08-4CA6-A5F8-F9CBB8A28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4220DC28-40B5-4285-A424-2126BD111B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F5807FE-ACA6-4AEF-ABCF-6E28F68D2D15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s-MX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2AA1627-E0E9-47F1-9001-D9F2AEA944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735A741-CD57-4706-81A2-23240919F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93680137-1391-455F-B199-938AE4FE8E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97A718-131D-4C9D-8443-DCD0E2FEDEF6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s-MX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1ADAAC3-80A2-4AD6-AA1E-B5C7E9F8DD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C231CA9-F0C3-4A45-84CA-47906BF0B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4B9BCD95-D4AB-43ED-A64B-D799314E53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75F8FD-1B98-4370-9988-A54362EE51EE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s-MX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9154F1B-1FE9-4FA6-A6BD-118978E048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A8A7C8DB-6862-45F4-A9AF-5DE9A9FA8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5CA59E3-8E33-4F22-A262-0F17A32D99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83D8631-E15E-4B8B-B0A2-B191056A4FBB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s-MX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2A44CF6A-FE9F-41F2-9779-3B280C7B23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8678F54-9F64-463E-BA0A-40204784A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118DBD5A-7620-408C-BAED-AD4CD3BF00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A84F0A-0F44-4CAB-A139-0BC3BE77BF6E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s-MX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6B007B7-B124-41EE-8F2B-A0C5DB9B61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5FFD82B-C918-4176-B5F1-323A4FE7A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B9B1184F-496E-430B-8837-523C62A704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1DAC6C-5055-4234-B737-C7A3C8FBCB37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s-MX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BE7EC9F-E636-46D0-A21B-79D512013C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D5DC9475-E08E-49F3-BB77-329A672D3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s-MX" sz="1000">
                <a:latin typeface="Arial" panose="020B0604020202020204" pitchFamily="34" charset="0"/>
              </a:rPr>
              <a:t>Política del reloj:</a:t>
            </a:r>
          </a:p>
          <a:p>
            <a:pPr lvl="1">
              <a:buFontTx/>
              <a:buChar char="•"/>
            </a:pPr>
            <a:r>
              <a:rPr lang="en-US" altLang="es-MX" sz="1000">
                <a:latin typeface="Arial" panose="020B0604020202020204" pitchFamily="34" charset="0"/>
              </a:rPr>
              <a:t>Requiere asociar un bit adicional a cada marco, denominado bit de uso. </a:t>
            </a:r>
          </a:p>
          <a:p>
            <a:pPr lvl="1">
              <a:buFontTx/>
              <a:buChar char="•"/>
            </a:pPr>
            <a:r>
              <a:rPr lang="en-US" altLang="es-MX" sz="1000">
                <a:latin typeface="Arial" panose="020B0604020202020204" pitchFamily="34" charset="0"/>
              </a:rPr>
              <a:t>Cuando se carga una página por primera vez en un marco de memoria, el bit de uso de dicho marco se pone a cero. </a:t>
            </a:r>
          </a:p>
          <a:p>
            <a:pPr lvl="1">
              <a:buFontTx/>
              <a:buChar char="•"/>
            </a:pPr>
            <a:r>
              <a:rPr lang="en-US" altLang="es-MX" sz="1000">
                <a:latin typeface="Arial" panose="020B0604020202020204" pitchFamily="34" charset="0"/>
              </a:rPr>
              <a:t>Cuando se hace referencia a la página posteriormente, el bit de uso se pone a 1. </a:t>
            </a:r>
          </a:p>
          <a:p>
            <a:pPr lvl="1">
              <a:buFontTx/>
              <a:buChar char="•"/>
            </a:pPr>
            <a:r>
              <a:rPr lang="en-US" altLang="es-MX" sz="1000">
                <a:latin typeface="Arial" panose="020B0604020202020204" pitchFamily="34" charset="0"/>
              </a:rPr>
              <a:t>Cuando llega el momento de reemplazar una página, el primer marco encontrado con el bit de uso a 0 es reemplazado.</a:t>
            </a:r>
          </a:p>
          <a:p>
            <a:pPr lvl="1">
              <a:buFontTx/>
              <a:buChar char="•"/>
            </a:pPr>
            <a:r>
              <a:rPr lang="en-US" altLang="es-MX" sz="1000">
                <a:latin typeface="Arial" panose="020B0604020202020204" pitchFamily="34" charset="0"/>
              </a:rPr>
              <a:t>Durante la búsqueda para realizar reemplazos cada bit de uso a 1 se cambia a 0.</a:t>
            </a:r>
            <a:endParaRPr lang="es-ES" altLang="es-MX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A1FF5ED0-73A5-4C82-A6A8-628820477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C8FF75-BFD1-4A9A-B8E4-B0E3806296DD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s-MX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F872CAE-5E58-4CC1-B39F-3204B4F1E8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71BFB4E-0585-4EE9-8139-BE4FF5238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4E930C0B-A9C3-4B42-B679-9264A9F13D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6CEEF-E6AF-4990-9E27-FBCBB873BD40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s-MX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65E3587-758B-4C97-9DA3-130B1E991C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5169E67-3969-4EB7-92F5-F6C77B7FB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4E402EEC-D2FB-4A49-8E62-318F8330A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72CD021-837A-4048-8225-3F85F2540E1E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s-MX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44A2B3A-3EC1-4180-B0B9-D655FE268E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41A0409-2580-4E34-8ABB-3E6FE49C2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6624D7F4-5C3C-4D18-B710-3A3A56502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0C9A92-55EB-43F0-85BC-45881C00C7FB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s-MX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C78DE97-1687-48C2-B6BC-07025F2074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6654A73-175D-4CB2-9DD1-2E0372D9E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F0D07416-43DD-45F9-8AA8-082F6B62A6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3F3AFB-39F9-4442-9136-7EDE5509B19E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s-MX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4F00662-AC9A-40FE-967E-B8C1BEC87D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00C41E-842C-46E0-B39B-02986849F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FE1DDA0D-A531-4422-A4BE-EA8BF5D61D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8568AF-0172-4114-BA7C-66E4547A65F5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s-MX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5D682E3-74CE-4468-9021-7C4F21EC7D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E4BC3C5F-A460-4CEA-A357-A29772264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D9E70F0B-CFAA-418D-9D19-77B04A2155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BC9C3B-4805-4868-BAB4-22F3BC3ECD38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s-MX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D8E10D9-5E9F-4145-9A9B-018018079F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A4E1AA0E-DBCA-400A-BE9C-2FDCE470E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3F0BD49F-73AA-43A6-ACBE-45ADC82F77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B2C7B8-5507-4E7D-BCCD-5CE1D8088569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s-MX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CFDABDA5-EB80-4F32-8EE4-05D24AB5F7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C3C1B5D4-5709-451D-96A7-211693794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32227DB-2F14-4FF3-8E8A-95515D062E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70980D1-EB1F-49C3-92AA-965D76414FE7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s-MX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DDC65F04-4AAF-4054-AB06-024D4A631D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C1184C34-2AE4-4971-AE24-9778BEB34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7CC74DE-04B6-46DA-B71A-9747A092BA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8081818-2848-4289-9BD0-9D2918562E45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s-MX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E9A4E31-BEC2-4DFF-9ED5-36610A5514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0D9E2D6-BA07-4F18-A2D2-81E00E903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C52E0899-866B-4508-9C44-1484043033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F14E52-7A18-4F8B-886F-614F7635DF7E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s-MX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6B495D2F-3104-4317-8626-7E6BF5C524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29F793E6-5683-47AE-8B2E-22DEBB1A3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47800E09-62F1-4E1D-9B30-CF55904A0F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36B6BD-B96C-4C71-9128-754B1CC8E512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s-MX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3F401C43-6A53-4CE1-9580-3211C9D8B3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F49B9A0-538F-4EE8-BD63-4555D6D13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00AA6C94-2F33-4773-ADF8-98EDF5D7F2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63477E-857F-44CF-8841-C55EDB0D2236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s-MX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AFFF67C0-7759-49FF-856A-72DC1B4102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A6D7657E-1292-4039-BF13-D8A7F3E78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CC9D2864-0A0E-429D-B1D4-42895E1C12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79CA757-E034-4361-B374-F9B94DE120DE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s-MX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0AC0CB1-2D74-432C-95E7-67DA63FB7B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9ED2F7F6-312F-4F89-9EB9-E52D553EB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ADD5D3C2-10D9-4C44-8219-98A433DB27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EA47FB-2312-4F75-A6B6-5FD44640432A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es-MX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6F8AC9FB-50D8-46B2-AE45-04D6916EEF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A4C51E41-496E-4D67-99F1-8605E9D99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67CD5A2E-215E-4DED-A418-AD1C690E9F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80A3B-C0E5-4D15-A05A-95F89040F8D8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es-MX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A71212CC-330C-4A62-A90B-E856C3E7CE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ADB372F8-9B9A-4B92-B640-2D79F0FD8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56EE0FD8-5227-472F-9D9E-37210E1E5A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B758A3-DAA1-4287-AFB2-951BB83D44A4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es-MX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426AB173-C281-4CC0-9651-17B66E835E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AB64B986-0E23-4390-99E2-8D381D05D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10FC218-6B45-4065-8B81-BF028E0EC4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15E01D-8EE1-4856-BFC2-557EBA92D615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es-MX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D002E74A-B83E-41B7-9628-9663E3414C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9397FB41-BECE-42CB-ACEA-5F50236F9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FE271CDC-2D06-44D4-8ED4-F5C26C67A6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3711E3-A169-4301-9CA4-C151EF3F642E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s-MX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EED2EB8-6C53-442F-9129-C8D3E5243F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C5F2303-9EEE-42D8-BC5C-A5ACFCBB8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5FA2E7D-60FB-4A6A-8276-FE9A49377F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BF565EE-3D64-4F3C-AD80-8980602608C6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s-MX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B30C8E-F160-4A94-9CFC-4DD25E4AD9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C303E6F-B672-4ED6-A25B-E47B8A4CA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EE7B860F-5A69-4864-8EC7-BFA65187DF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396471-8AEB-4779-A803-28D88E740A15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s-MX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131ED1D-4E4B-42C1-8FA3-DFC9A5E8B9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A6276C6-4EC4-4C63-BE3B-4025BA286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9A10A904-61C3-4A50-B10A-F279BFD31A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C0FACE-BFC6-4C1D-8F01-787046D4B6C0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s-MX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7BEA63B-7437-4A5A-BDA2-DFFF126AF5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3115866-C10D-4C7F-AE55-46C1E93B8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89600279-2032-4D3C-B43C-8D02A4A861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156B05-28A7-4F5F-B073-A27F255B4D3B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s-MX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7E7C8FF-DFB6-4BC9-A7E6-EF2E87919A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96EC703-6888-4686-933F-78EA557E2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95EB38BD-8B6F-48D1-AE57-201A17FCCD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FF4FB0-67D6-4244-8A79-3E4342B83604}" type="slidenum">
              <a:rPr lang="en-US" altLang="es-MX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s-MX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DA08DE4-0C45-4B32-A585-E0045F7785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C873660-3011-4B64-9D5B-A83BB367E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C20665-154D-499D-AA1D-5258F107CAF3}"/>
              </a:ext>
            </a:extLst>
          </p:cNvPr>
          <p:cNvSpPr/>
          <p:nvPr/>
        </p:nvSpPr>
        <p:spPr>
          <a:xfrm>
            <a:off x="0" y="3362325"/>
            <a:ext cx="9144000" cy="28860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pic>
        <p:nvPicPr>
          <p:cNvPr id="5" name="Imagen 12">
            <a:extLst>
              <a:ext uri="{FF2B5EF4-FFF2-40B4-BE49-F238E27FC236}">
                <a16:creationId xmlns:a16="http://schemas.microsoft.com/office/drawing/2014/main" id="{6970E03F-46A5-493C-93B2-435DDE1FA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688" y="4729163"/>
            <a:ext cx="1698625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1" y="136525"/>
            <a:ext cx="8470232" cy="3226049"/>
          </a:xfrm>
        </p:spPr>
        <p:txBody>
          <a:bodyPr>
            <a:normAutofit/>
          </a:bodyPr>
          <a:lstStyle>
            <a:lvl1pPr algn="ctr">
              <a:defRPr sz="6000" b="0">
                <a:solidFill>
                  <a:srgbClr val="7030A0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9719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FE95D92-12A6-4576-8529-73AFDA01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05FFD14-56FE-4029-AD01-9A622E2F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271AAD-BC4A-4FA0-9816-AA180BA9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FC2B7-4E3E-498C-BA61-E98E52CA7725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52678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98B7-DB6C-4ED4-96D8-9742B52D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0B1C-EC93-4E6C-9C24-485CE6FD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58F02-EF21-41B4-8E40-A36B71A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7E475-620E-4EC6-AE27-9F148AB95755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55110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65B28E7-BF30-4ECC-B8DB-5E806E057B57}"/>
              </a:ext>
            </a:extLst>
          </p:cNvPr>
          <p:cNvSpPr/>
          <p:nvPr/>
        </p:nvSpPr>
        <p:spPr>
          <a:xfrm rot="5400000">
            <a:off x="4608513" y="1820862"/>
            <a:ext cx="6356350" cy="2714625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3DAA1D-BA2B-4469-91E8-E2B05102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4663C2-57D2-4D3E-8BBD-CC7E5798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FB7CAB-77D3-4C56-881C-ADD1AB0C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A02AD-6441-4416-83B0-94BB5EFDB91A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69714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9B80-D0D4-4A2D-89EC-74B40218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3C78-8D99-4B1E-BF9F-41DA3FFA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5E72D-32A6-408A-A52A-CA9AABBB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8878D-A87F-4B60-8335-492A6F8FA969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72688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FBFE-D309-4444-85FD-F2D86103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50D2-7A10-42AF-A892-1B9EC7D6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85A7-A744-4444-8F0D-0BB1B897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EB034-ACBF-4E35-954B-4B9E38A2E117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21686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5E4A39-5DA8-4DED-A85C-F2BEDF9B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E63276-BB10-4DE9-B5CD-BC6F3EA9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76D038-F7D1-418D-A276-3FDB66E0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8BDA6-7DA9-4903-843C-DD9E6B06BEDD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7002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0538"/>
            <a:ext cx="7886700" cy="12551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3C59886-247D-4768-B6E7-20987E3E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9040380-3B28-4154-BF8B-9E2244B9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FA14C3-0C08-4618-BC4D-C5DAFD4B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43F5A-566D-4067-91B7-FEA37015165F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2227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C5D4B5A-278E-4F3F-8E42-6DD3231C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0D58C69-5622-4501-B348-58FEFECD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E79987B-2567-4956-B52D-72284329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D83C3-FE84-4472-BD3D-47B2EA171342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69250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60CED-BC16-4342-954C-C7EF28F6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70635-97A9-441A-9431-13752CAE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F98F9-6AC7-418A-BAE7-12438442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388D2-4155-428D-AF1B-22F76FCDC797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03106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4FB6389-5DB1-4443-A4F2-151BA751F812}"/>
              </a:ext>
            </a:extLst>
          </p:cNvPr>
          <p:cNvSpPr/>
          <p:nvPr/>
        </p:nvSpPr>
        <p:spPr>
          <a:xfrm>
            <a:off x="0" y="0"/>
            <a:ext cx="3887788" cy="2057400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pic>
        <p:nvPicPr>
          <p:cNvPr id="6" name="Imagen 12">
            <a:extLst>
              <a:ext uri="{FF2B5EF4-FFF2-40B4-BE49-F238E27FC236}">
                <a16:creationId xmlns:a16="http://schemas.microsoft.com/office/drawing/2014/main" id="{C8B2D0EE-AC7D-4359-9585-75418954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5695950"/>
            <a:ext cx="65563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AB75221E-9509-4F22-A932-6037E87A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F471934-8470-4F90-BDD8-65406472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F864FC3-57FC-4DD7-B974-6E4E943A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51BE3-8885-45A3-9AE3-00FE0E4296FC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68797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0BEED22-AF29-4D70-99CF-027A3B2991F2}"/>
              </a:ext>
            </a:extLst>
          </p:cNvPr>
          <p:cNvSpPr/>
          <p:nvPr/>
        </p:nvSpPr>
        <p:spPr>
          <a:xfrm>
            <a:off x="0" y="0"/>
            <a:ext cx="3887788" cy="1935163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pic>
        <p:nvPicPr>
          <p:cNvPr id="6" name="Imagen 12">
            <a:extLst>
              <a:ext uri="{FF2B5EF4-FFF2-40B4-BE49-F238E27FC236}">
                <a16:creationId xmlns:a16="http://schemas.microsoft.com/office/drawing/2014/main" id="{E17602A5-6887-47E2-B64A-146565E6E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5695950"/>
            <a:ext cx="65563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CA17CC18-7BAE-4DFE-839A-CEE5F9FD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B330A03-EDC6-4CBE-A356-AD8194CE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A3E9CF46-A9B4-4134-B324-28C1E93F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D4C00-BF51-4241-B4D0-BE6442EF33EF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7777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74A6FDB-1E00-46BE-854A-28857737EB82}"/>
              </a:ext>
            </a:extLst>
          </p:cNvPr>
          <p:cNvSpPr/>
          <p:nvPr/>
        </p:nvSpPr>
        <p:spPr>
          <a:xfrm>
            <a:off x="0" y="0"/>
            <a:ext cx="9144000" cy="1636713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B04866E7-2F59-4462-88C4-84F55199D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141288"/>
            <a:ext cx="78867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título del patrón</a:t>
            </a:r>
            <a:endParaRPr lang="en-US" altLang="es-MX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15F60194-C8F0-4E57-94B3-DABBAC2DE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36713"/>
            <a:ext cx="7886700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Editar los estilos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  <a:endParaRPr lang="en-US" alt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6A83D-DF36-43EF-88E3-23571156F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F754D-C823-4D69-9CA5-3ADC403C7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71775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A3B0E-53C4-4E92-9647-7F6F254EC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29313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C6FF855F-78D9-4E4D-A82B-DB2DB0368D60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  <p:pic>
        <p:nvPicPr>
          <p:cNvPr id="1032" name="Imagen 9">
            <a:extLst>
              <a:ext uri="{FF2B5EF4-FFF2-40B4-BE49-F238E27FC236}">
                <a16:creationId xmlns:a16="http://schemas.microsoft.com/office/drawing/2014/main" id="{A5D85273-C467-48E9-8A5E-B8ACED030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5695950"/>
            <a:ext cx="65563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CuadroTexto 10">
            <a:extLst>
              <a:ext uri="{FF2B5EF4-FFF2-40B4-BE49-F238E27FC236}">
                <a16:creationId xmlns:a16="http://schemas.microsoft.com/office/drawing/2014/main" id="{8C7899DC-B353-4F7E-99C8-28758386F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175" y="-68263"/>
            <a:ext cx="31781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MX" altLang="es-MX" sz="1200">
                <a:solidFill>
                  <a:schemeClr val="bg1"/>
                </a:solidFill>
                <a:latin typeface="Arial Narrow" panose="020B0606020202030204" pitchFamily="34" charset="0"/>
              </a:rPr>
              <a:t>Departamento de Electrónica, Sistemas e Informática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51" r:id="rId7"/>
    <p:sldLayoutId id="2147483752" r:id="rId8"/>
    <p:sldLayoutId id="2147483753" r:id="rId9"/>
    <p:sldLayoutId id="2147483749" r:id="rId10"/>
    <p:sldLayoutId id="2147483754" r:id="rId11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n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anose="020F05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anose="020F05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anose="020F05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E7A1F60-E971-48D4-B538-48FB7358E2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136525"/>
            <a:ext cx="8470900" cy="3225800"/>
          </a:xfrm>
        </p:spPr>
        <p:txBody>
          <a:bodyPr/>
          <a:lstStyle/>
          <a:p>
            <a:r>
              <a:rPr lang="es-ES" altLang="es-MX"/>
              <a:t>Memoria Virtual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F252E98-9798-43FB-8CEA-4FEE3F810B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971550"/>
          </a:xfrm>
        </p:spPr>
        <p:txBody>
          <a:bodyPr/>
          <a:lstStyle/>
          <a:p>
            <a:endParaRPr lang="es-ES" altLang="es-MX"/>
          </a:p>
        </p:txBody>
      </p:sp>
      <p:sp>
        <p:nvSpPr>
          <p:cNvPr id="9220" name="Marcador de fecha 1">
            <a:extLst>
              <a:ext uri="{FF2B5EF4-FFF2-40B4-BE49-F238E27FC236}">
                <a16:creationId xmlns:a16="http://schemas.microsoft.com/office/drawing/2014/main" id="{D1F9A05A-14BE-4725-9061-F1955FFA491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9221" name="Marcador de pie de página 2">
            <a:extLst>
              <a:ext uri="{FF2B5EF4-FFF2-40B4-BE49-F238E27FC236}">
                <a16:creationId xmlns:a16="http://schemas.microsoft.com/office/drawing/2014/main" id="{B254513A-80BB-4F80-B0CC-0B1E2002F2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9222" name="Marcador de número de diapositiva 3">
            <a:extLst>
              <a:ext uri="{FF2B5EF4-FFF2-40B4-BE49-F238E27FC236}">
                <a16:creationId xmlns:a16="http://schemas.microsoft.com/office/drawing/2014/main" id="{10A3B9F4-6B10-4747-84FA-2A35BD3EC4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73FC57C-FCDE-49A7-BDDE-BBCFBB68FB8E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3AD117D-8A42-413E-AFEA-FF1CFBD52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Fallo de página</a:t>
            </a:r>
          </a:p>
        </p:txBody>
      </p:sp>
      <p:sp>
        <p:nvSpPr>
          <p:cNvPr id="133124" name="Rectangle 4">
            <a:extLst>
              <a:ext uri="{FF2B5EF4-FFF2-40B4-BE49-F238E27FC236}">
                <a16:creationId xmlns:a16="http://schemas.microsoft.com/office/drawing/2014/main" id="{F7E86631-95C5-4541-8BDA-F65E55699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8" y="2589213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33125" name="Rectangle 5">
            <a:extLst>
              <a:ext uri="{FF2B5EF4-FFF2-40B4-BE49-F238E27FC236}">
                <a16:creationId xmlns:a16="http://schemas.microsoft.com/office/drawing/2014/main" id="{A3CA0919-43BB-4040-AB4C-AD89611D3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2970213"/>
            <a:ext cx="914400" cy="914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33126" name="Freeform 6">
            <a:extLst>
              <a:ext uri="{FF2B5EF4-FFF2-40B4-BE49-F238E27FC236}">
                <a16:creationId xmlns:a16="http://schemas.microsoft.com/office/drawing/2014/main" id="{4A64D870-F1DD-40C4-BA28-51870A7FEC11}"/>
              </a:ext>
            </a:extLst>
          </p:cNvPr>
          <p:cNvSpPr>
            <a:spLocks/>
          </p:cNvSpPr>
          <p:nvPr/>
        </p:nvSpPr>
        <p:spPr bwMode="auto">
          <a:xfrm>
            <a:off x="5018088" y="2436813"/>
            <a:ext cx="533400" cy="533400"/>
          </a:xfrm>
          <a:custGeom>
            <a:avLst/>
            <a:gdLst>
              <a:gd name="T0" fmla="*/ 2147483646 w 344"/>
              <a:gd name="T1" fmla="*/ 2147483646 h 376"/>
              <a:gd name="T2" fmla="*/ 2147483646 w 344"/>
              <a:gd name="T3" fmla="*/ 2147483646 h 376"/>
              <a:gd name="T4" fmla="*/ 0 w 344"/>
              <a:gd name="T5" fmla="*/ 2147483646 h 376"/>
              <a:gd name="T6" fmla="*/ 0 60000 65536"/>
              <a:gd name="T7" fmla="*/ 0 60000 65536"/>
              <a:gd name="T8" fmla="*/ 0 60000 65536"/>
              <a:gd name="T9" fmla="*/ 0 w 344"/>
              <a:gd name="T10" fmla="*/ 0 h 376"/>
              <a:gd name="T11" fmla="*/ 344 w 344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376">
                <a:moveTo>
                  <a:pt x="336" y="376"/>
                </a:moveTo>
                <a:cubicBezTo>
                  <a:pt x="340" y="228"/>
                  <a:pt x="344" y="80"/>
                  <a:pt x="288" y="40"/>
                </a:cubicBezTo>
                <a:cubicBezTo>
                  <a:pt x="232" y="0"/>
                  <a:pt x="116" y="68"/>
                  <a:pt x="0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06" name="Marcador de fecha 1">
            <a:extLst>
              <a:ext uri="{FF2B5EF4-FFF2-40B4-BE49-F238E27FC236}">
                <a16:creationId xmlns:a16="http://schemas.microsoft.com/office/drawing/2014/main" id="{6301AB12-47D0-486F-B4DF-4A806E8C190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25607" name="Marcador de pie de página 2">
            <a:extLst>
              <a:ext uri="{FF2B5EF4-FFF2-40B4-BE49-F238E27FC236}">
                <a16:creationId xmlns:a16="http://schemas.microsoft.com/office/drawing/2014/main" id="{1A748CB6-50C2-471E-B7C0-93E0FC85B8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25608" name="Marcador de número de diapositiva 3">
            <a:extLst>
              <a:ext uri="{FF2B5EF4-FFF2-40B4-BE49-F238E27FC236}">
                <a16:creationId xmlns:a16="http://schemas.microsoft.com/office/drawing/2014/main" id="{31D1CCD5-E458-4B29-B6B2-DE5B3EC441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30AC17-49C3-443C-84A0-07834CF302E8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animBg="1"/>
      <p:bldP spid="1331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CF48578-58E6-43EF-A8AB-9354A330B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¿Qué sucede si no hay marcos disponibles?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1A54945-32C6-47B5-AE44-B3E9692B66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/>
              <a:t>Remplazo de páginas</a:t>
            </a:r>
          </a:p>
          <a:p>
            <a:pPr lvl="1"/>
            <a:r>
              <a:rPr lang="es-ES" altLang="es-MX"/>
              <a:t>Encontrar una página en memoria, que no se esté utilizando para sacarla</a:t>
            </a:r>
          </a:p>
          <a:p>
            <a:pPr lvl="2"/>
            <a:r>
              <a:rPr lang="es-ES" altLang="es-MX"/>
              <a:t>Algoritmos de reemplazo</a:t>
            </a:r>
          </a:p>
          <a:p>
            <a:pPr lvl="2"/>
            <a:r>
              <a:rPr lang="es-ES" altLang="es-MX"/>
              <a:t>Rendimiento</a:t>
            </a:r>
          </a:p>
          <a:p>
            <a:pPr lvl="3"/>
            <a:r>
              <a:rPr lang="es-ES" altLang="es-MX"/>
              <a:t>Se necesita un algoritmo que nos de cómo resultado un mínimo de fallos de página</a:t>
            </a:r>
          </a:p>
          <a:p>
            <a:pPr lvl="3"/>
            <a:r>
              <a:rPr lang="es-ES" altLang="es-MX"/>
              <a:t>La misma página podría ser traída muchas veces a memoria</a:t>
            </a:r>
          </a:p>
        </p:txBody>
      </p:sp>
      <p:sp>
        <p:nvSpPr>
          <p:cNvPr id="27652" name="Marcador de fecha 1">
            <a:extLst>
              <a:ext uri="{FF2B5EF4-FFF2-40B4-BE49-F238E27FC236}">
                <a16:creationId xmlns:a16="http://schemas.microsoft.com/office/drawing/2014/main" id="{A374C1D3-A561-47A7-AFC9-837AAF1C607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27653" name="Marcador de pie de página 2">
            <a:extLst>
              <a:ext uri="{FF2B5EF4-FFF2-40B4-BE49-F238E27FC236}">
                <a16:creationId xmlns:a16="http://schemas.microsoft.com/office/drawing/2014/main" id="{4D8543CF-3D58-4B36-97AD-5BBADDC233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27654" name="Marcador de número de diapositiva 3">
            <a:extLst>
              <a:ext uri="{FF2B5EF4-FFF2-40B4-BE49-F238E27FC236}">
                <a16:creationId xmlns:a16="http://schemas.microsoft.com/office/drawing/2014/main" id="{45E1881D-99FF-4E9F-9E53-889FBB6F13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E2B4F6-EBC9-4B20-B3DE-A0D538E2C90E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DD9AAC1-45A3-49CE-A856-BA6BDBCF1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Rendimiento en paginación por demanda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05AF8D5-51FE-40ED-A909-54E05F2ABA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65350" algn="l"/>
                <a:tab pos="2857500" algn="l"/>
              </a:tabLst>
            </a:pPr>
            <a:r>
              <a:rPr lang="es-ES" altLang="es-MX"/>
              <a:t>Tasa de fallos de página 0 </a:t>
            </a:r>
            <a:r>
              <a:rPr lang="es-ES" altLang="es-MX">
                <a:sym typeface="Symbol" panose="05050102010706020507" pitchFamily="18" charset="2"/>
              </a:rPr>
              <a:t> </a:t>
            </a:r>
            <a:r>
              <a:rPr lang="es-ES" altLang="es-MX" i="1">
                <a:sym typeface="Symbol" panose="05050102010706020507" pitchFamily="18" charset="2"/>
              </a:rPr>
              <a:t>p</a:t>
            </a:r>
            <a:r>
              <a:rPr lang="es-ES" altLang="es-MX">
                <a:sym typeface="Symbol" panose="05050102010706020507" pitchFamily="18" charset="2"/>
              </a:rPr>
              <a:t>  1.0</a:t>
            </a:r>
          </a:p>
          <a:p>
            <a:pPr lvl="1">
              <a:tabLst>
                <a:tab pos="2165350" algn="l"/>
                <a:tab pos="2857500" algn="l"/>
              </a:tabLst>
            </a:pPr>
            <a:r>
              <a:rPr lang="es-ES" altLang="es-MX">
                <a:sym typeface="Symbol" panose="05050102010706020507" pitchFamily="18" charset="2"/>
              </a:rPr>
              <a:t>if </a:t>
            </a:r>
            <a:r>
              <a:rPr lang="es-ES" altLang="es-MX" i="1">
                <a:sym typeface="Symbol" panose="05050102010706020507" pitchFamily="18" charset="2"/>
              </a:rPr>
              <a:t>p</a:t>
            </a:r>
            <a:r>
              <a:rPr lang="es-ES" altLang="es-MX">
                <a:sym typeface="Symbol" panose="05050102010706020507" pitchFamily="18" charset="2"/>
              </a:rPr>
              <a:t> = 0 no fallos de página</a:t>
            </a:r>
          </a:p>
          <a:p>
            <a:pPr lvl="1">
              <a:tabLst>
                <a:tab pos="2165350" algn="l"/>
                <a:tab pos="2857500" algn="l"/>
              </a:tabLst>
            </a:pPr>
            <a:r>
              <a:rPr lang="es-ES" altLang="es-MX">
                <a:sym typeface="Symbol" panose="05050102010706020507" pitchFamily="18" charset="2"/>
              </a:rPr>
              <a:t>if </a:t>
            </a:r>
            <a:r>
              <a:rPr lang="es-ES" altLang="es-MX" i="1">
                <a:sym typeface="Symbol" panose="05050102010706020507" pitchFamily="18" charset="2"/>
              </a:rPr>
              <a:t>p</a:t>
            </a:r>
            <a:r>
              <a:rPr lang="es-ES" altLang="es-MX">
                <a:sym typeface="Symbol" panose="05050102010706020507" pitchFamily="18" charset="2"/>
              </a:rPr>
              <a:t> = 1, cada referencia es un fallo</a:t>
            </a:r>
          </a:p>
          <a:p>
            <a:pPr>
              <a:tabLst>
                <a:tab pos="2165350" algn="l"/>
                <a:tab pos="2857500" algn="l"/>
              </a:tabLst>
            </a:pPr>
            <a:r>
              <a:rPr lang="es-ES" altLang="es-MX">
                <a:sym typeface="Symbol" panose="05050102010706020507" pitchFamily="18" charset="2"/>
              </a:rPr>
              <a:t>Tiempo de Acceso Efectivo (EAT)</a:t>
            </a:r>
          </a:p>
          <a:p>
            <a:pPr lvl="1">
              <a:tabLst>
                <a:tab pos="2165350" algn="l"/>
                <a:tab pos="2857500" algn="l"/>
              </a:tabLst>
            </a:pPr>
            <a:r>
              <a:rPr lang="es-ES" altLang="es-MX">
                <a:sym typeface="Symbol" panose="05050102010706020507" pitchFamily="18" charset="2"/>
              </a:rPr>
              <a:t>EAT = (1 – </a:t>
            </a:r>
            <a:r>
              <a:rPr lang="es-ES" altLang="es-MX" i="1">
                <a:sym typeface="Symbol" panose="05050102010706020507" pitchFamily="18" charset="2"/>
              </a:rPr>
              <a:t>p</a:t>
            </a:r>
            <a:r>
              <a:rPr lang="es-ES" altLang="es-MX">
                <a:sym typeface="Symbol" panose="05050102010706020507" pitchFamily="18" charset="2"/>
              </a:rPr>
              <a:t>) x accesos_a_memoria + </a:t>
            </a:r>
            <a:r>
              <a:rPr lang="es-ES" altLang="es-MX" i="1">
                <a:sym typeface="Symbol" panose="05050102010706020507" pitchFamily="18" charset="2"/>
              </a:rPr>
              <a:t>p</a:t>
            </a:r>
            <a:r>
              <a:rPr lang="es-ES" altLang="es-MX">
                <a:sym typeface="Symbol" panose="05050102010706020507" pitchFamily="18" charset="2"/>
              </a:rPr>
              <a:t> (sobrecarga del fallo de página + [escribir página a disco ] + cargar página del disco + sobrecarga por reinicio)</a:t>
            </a:r>
          </a:p>
        </p:txBody>
      </p:sp>
      <p:sp>
        <p:nvSpPr>
          <p:cNvPr id="29700" name="Marcador de fecha 1">
            <a:extLst>
              <a:ext uri="{FF2B5EF4-FFF2-40B4-BE49-F238E27FC236}">
                <a16:creationId xmlns:a16="http://schemas.microsoft.com/office/drawing/2014/main" id="{60B2F374-5FAC-4F22-9950-E5B89627191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29701" name="Marcador de pie de página 2">
            <a:extLst>
              <a:ext uri="{FF2B5EF4-FFF2-40B4-BE49-F238E27FC236}">
                <a16:creationId xmlns:a16="http://schemas.microsoft.com/office/drawing/2014/main" id="{5B1F0672-B144-453A-ACB1-3863A14AC4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29702" name="Marcador de número de diapositiva 3">
            <a:extLst>
              <a:ext uri="{FF2B5EF4-FFF2-40B4-BE49-F238E27FC236}">
                <a16:creationId xmlns:a16="http://schemas.microsoft.com/office/drawing/2014/main" id="{C683740A-DED6-44B9-8FC2-C04EE2AA6C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03C549E-4485-4833-B6D5-9F848FB8D359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7EC4236-E890-4B00-B0B8-7A8B1C77A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Ejemplo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C19BE62-CDA1-4C68-85A1-E33DF366C4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774825" algn="l"/>
                <a:tab pos="2279650" algn="l"/>
              </a:tabLst>
            </a:pPr>
            <a:r>
              <a:rPr lang="es-ES" altLang="es-MX"/>
              <a:t>Tiempo de acceso a memoria = 10 nanosegundos</a:t>
            </a:r>
          </a:p>
          <a:p>
            <a:pPr>
              <a:tabLst>
                <a:tab pos="1774825" algn="l"/>
                <a:tab pos="2279650" algn="l"/>
              </a:tabLst>
            </a:pPr>
            <a:r>
              <a:rPr lang="es-ES" altLang="es-MX"/>
              <a:t>50% de las veces la página que se está reemplazando fue modificada y por lo tanto necesita esciribirse en disco.</a:t>
            </a:r>
          </a:p>
          <a:p>
            <a:pPr>
              <a:tabLst>
                <a:tab pos="1774825" algn="l"/>
                <a:tab pos="2279650" algn="l"/>
              </a:tabLst>
            </a:pPr>
            <a:r>
              <a:rPr lang="es-ES" altLang="es-MX"/>
              <a:t>Tiempo de intercambio de páginas = 10 milisegundos</a:t>
            </a:r>
          </a:p>
          <a:p>
            <a:pPr lvl="1">
              <a:tabLst>
                <a:tab pos="1774825" algn="l"/>
                <a:tab pos="2279650" algn="l"/>
              </a:tabLst>
            </a:pPr>
            <a:r>
              <a:rPr lang="es-ES" altLang="es-MX"/>
              <a:t>EAT = (1 – p) x 10 + p (15000000)</a:t>
            </a:r>
          </a:p>
          <a:p>
            <a:pPr lvl="1">
              <a:tabLst>
                <a:tab pos="1774825" algn="l"/>
                <a:tab pos="2279650" algn="l"/>
              </a:tabLst>
            </a:pPr>
            <a:r>
              <a:rPr lang="es-ES" altLang="es-MX"/>
              <a:t>EAT = 10 – 10P + 15000000P</a:t>
            </a:r>
          </a:p>
        </p:txBody>
      </p:sp>
      <p:sp>
        <p:nvSpPr>
          <p:cNvPr id="31748" name="Marcador de fecha 1">
            <a:extLst>
              <a:ext uri="{FF2B5EF4-FFF2-40B4-BE49-F238E27FC236}">
                <a16:creationId xmlns:a16="http://schemas.microsoft.com/office/drawing/2014/main" id="{47CEC24C-831B-4775-AF72-3961EE99332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31749" name="Marcador de pie de página 2">
            <a:extLst>
              <a:ext uri="{FF2B5EF4-FFF2-40B4-BE49-F238E27FC236}">
                <a16:creationId xmlns:a16="http://schemas.microsoft.com/office/drawing/2014/main" id="{DC920CA5-B972-44BB-8CFD-7A094C0FC0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31750" name="Marcador de número de diapositiva 3">
            <a:extLst>
              <a:ext uri="{FF2B5EF4-FFF2-40B4-BE49-F238E27FC236}">
                <a16:creationId xmlns:a16="http://schemas.microsoft.com/office/drawing/2014/main" id="{7D646573-1114-4702-B5FB-D560AEA176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9887DD-FF57-432A-B68C-7C124B04C982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D012366-40B3-4A0F-8E0D-0995EA7E7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Reemplazo de páginas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1155DA8-05CB-4FA9-82E1-DD737C68C0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/>
              <a:t>Prevenir la sobre-asignación de memoria modificando la rutina de fallos de página para incluir el reemplazo de páginas.</a:t>
            </a:r>
          </a:p>
          <a:p>
            <a:r>
              <a:rPr lang="es-ES" altLang="es-MX"/>
              <a:t>Usar el bit de modificado para reducir la sobrecarga de transferencias de páginas</a:t>
            </a:r>
          </a:p>
          <a:p>
            <a:pPr lvl="1"/>
            <a:r>
              <a:rPr lang="es-ES" altLang="es-MX"/>
              <a:t>Solo las páginas modificadas se escriben en disco</a:t>
            </a:r>
          </a:p>
          <a:p>
            <a:r>
              <a:rPr lang="es-ES" altLang="es-MX"/>
              <a:t>El reemplazo de páginas completa la separación entre memoria lógica y memoria física</a:t>
            </a:r>
          </a:p>
          <a:p>
            <a:pPr lvl="1"/>
            <a:r>
              <a:rPr lang="es-ES" altLang="es-MX"/>
              <a:t>Puede proveerse una memoria virtual más grande en un espacio de memoria física más pequeño.</a:t>
            </a:r>
          </a:p>
        </p:txBody>
      </p:sp>
      <p:sp>
        <p:nvSpPr>
          <p:cNvPr id="33796" name="Marcador de fecha 1">
            <a:extLst>
              <a:ext uri="{FF2B5EF4-FFF2-40B4-BE49-F238E27FC236}">
                <a16:creationId xmlns:a16="http://schemas.microsoft.com/office/drawing/2014/main" id="{D0884D35-3BA0-4C1D-9184-068A31D86EB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33797" name="Marcador de pie de página 2">
            <a:extLst>
              <a:ext uri="{FF2B5EF4-FFF2-40B4-BE49-F238E27FC236}">
                <a16:creationId xmlns:a16="http://schemas.microsoft.com/office/drawing/2014/main" id="{D7C5AC6A-222B-4E0A-96EC-55DB6AC756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33798" name="Marcador de número de diapositiva 3">
            <a:extLst>
              <a:ext uri="{FF2B5EF4-FFF2-40B4-BE49-F238E27FC236}">
                <a16:creationId xmlns:a16="http://schemas.microsoft.com/office/drawing/2014/main" id="{29734FB5-F226-45D1-86F3-5E5750588B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BF26F1-6DD5-4C81-AAC1-C7D6D4B50D27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51BA066-A429-47D7-A1FA-3A6DA3098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Políticas de reemplazo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2D725FD-C043-40AE-BFBD-0283B712DE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/>
              <a:t>Política de ubicación:</a:t>
            </a:r>
          </a:p>
          <a:p>
            <a:pPr lvl="1"/>
            <a:r>
              <a:rPr lang="en-US" altLang="es-MX"/>
              <a:t>Qué página se va a reemplazar.</a:t>
            </a:r>
          </a:p>
          <a:p>
            <a:pPr lvl="1"/>
            <a:r>
              <a:rPr lang="en-US" altLang="es-MX"/>
              <a:t>Tiene que ser la que tenga una menor posibilidad de ser referenciada en un futuro cercano. </a:t>
            </a:r>
          </a:p>
          <a:p>
            <a:pPr lvl="1"/>
            <a:r>
              <a:rPr lang="en-US" altLang="es-MX"/>
              <a:t>La mayoría de las políticas intentan predecir el comportamiento futuro en función del comportamiento pasado. </a:t>
            </a:r>
          </a:p>
        </p:txBody>
      </p:sp>
      <p:sp>
        <p:nvSpPr>
          <p:cNvPr id="35844" name="Marcador de fecha 1">
            <a:extLst>
              <a:ext uri="{FF2B5EF4-FFF2-40B4-BE49-F238E27FC236}">
                <a16:creationId xmlns:a16="http://schemas.microsoft.com/office/drawing/2014/main" id="{0D37D10C-A074-44AE-919C-26EF123D5AA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35845" name="Marcador de pie de página 2">
            <a:extLst>
              <a:ext uri="{FF2B5EF4-FFF2-40B4-BE49-F238E27FC236}">
                <a16:creationId xmlns:a16="http://schemas.microsoft.com/office/drawing/2014/main" id="{1F516BAF-6B2F-425C-82E7-C223E6E56D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35846" name="Marcador de número de diapositiva 3">
            <a:extLst>
              <a:ext uri="{FF2B5EF4-FFF2-40B4-BE49-F238E27FC236}">
                <a16:creationId xmlns:a16="http://schemas.microsoft.com/office/drawing/2014/main" id="{94564A05-F8B9-4DD8-B780-88A7F6065F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9AED60-2DDC-46C9-B55E-9CFBBBB06B11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8E98E09-7616-4EA6-B2C0-AF7BF4321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Políticas de reemplazo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F585BB1-C4AB-44A7-8E91-8622990E8D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/>
              <a:t>Bloqueo de marcos:</a:t>
            </a:r>
          </a:p>
          <a:p>
            <a:pPr lvl="1"/>
            <a:r>
              <a:rPr lang="en-US" altLang="es-MX"/>
              <a:t>Cuando un marco está bloqueado, la página cargada en ese marco no puede ser reemplazada. </a:t>
            </a:r>
          </a:p>
          <a:p>
            <a:pPr lvl="1"/>
            <a:r>
              <a:rPr lang="en-US" altLang="es-MX"/>
              <a:t>La mayoría del núcleo del sistema operativo está en marcos bloqueados. </a:t>
            </a:r>
          </a:p>
          <a:p>
            <a:pPr lvl="1"/>
            <a:r>
              <a:rPr lang="en-US" altLang="es-MX"/>
              <a:t>Estructuras de control.</a:t>
            </a:r>
          </a:p>
          <a:p>
            <a:pPr lvl="1"/>
            <a:r>
              <a:rPr lang="en-US" altLang="es-MX"/>
              <a:t>Buffers de E/S.</a:t>
            </a:r>
          </a:p>
          <a:p>
            <a:pPr lvl="1"/>
            <a:r>
              <a:rPr lang="en-US" altLang="es-MX"/>
              <a:t>El bloqueo se consigue asociando un bit de bloqueo a cada marco. </a:t>
            </a:r>
          </a:p>
        </p:txBody>
      </p:sp>
      <p:sp>
        <p:nvSpPr>
          <p:cNvPr id="37892" name="Marcador de fecha 1">
            <a:extLst>
              <a:ext uri="{FF2B5EF4-FFF2-40B4-BE49-F238E27FC236}">
                <a16:creationId xmlns:a16="http://schemas.microsoft.com/office/drawing/2014/main" id="{91B8DEA6-14E7-406B-BC8C-E873BE6580A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37893" name="Marcador de pie de página 2">
            <a:extLst>
              <a:ext uri="{FF2B5EF4-FFF2-40B4-BE49-F238E27FC236}">
                <a16:creationId xmlns:a16="http://schemas.microsoft.com/office/drawing/2014/main" id="{2F66A0C5-4888-4AC5-836D-7BBA07B06B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37894" name="Marcador de número de diapositiva 3">
            <a:extLst>
              <a:ext uri="{FF2B5EF4-FFF2-40B4-BE49-F238E27FC236}">
                <a16:creationId xmlns:a16="http://schemas.microsoft.com/office/drawing/2014/main" id="{A41A91BD-3BF8-4F2F-B5A2-9FE8C97D3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A2135A-B4A1-4E1E-8A2A-4682DAD7A924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F46B111-9549-4ACA-BA15-9EFD87AAD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Algoritmos básicos de reemplazo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BB3A0E5-D98B-4026-956D-19101E90C1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/>
              <a:t>Política óptima:</a:t>
            </a:r>
          </a:p>
          <a:p>
            <a:pPr lvl="1"/>
            <a:r>
              <a:rPr lang="en-US" altLang="es-MX"/>
              <a:t>Selecciona para reemplazar la página que tiene que esperar una mayor cantidad de tiempo hasta que se produzca la referencia siguiente. </a:t>
            </a:r>
          </a:p>
          <a:p>
            <a:pPr lvl="1"/>
            <a:r>
              <a:rPr lang="en-US" altLang="es-MX"/>
              <a:t>Es imposible de implementar porque requiere que el sistema operativo tenga un conocimiento exacto de los sucesos futuros. </a:t>
            </a:r>
          </a:p>
          <a:p>
            <a:endParaRPr lang="en-US" altLang="es-MX"/>
          </a:p>
        </p:txBody>
      </p:sp>
      <p:sp>
        <p:nvSpPr>
          <p:cNvPr id="39940" name="Marcador de fecha 1">
            <a:extLst>
              <a:ext uri="{FF2B5EF4-FFF2-40B4-BE49-F238E27FC236}">
                <a16:creationId xmlns:a16="http://schemas.microsoft.com/office/drawing/2014/main" id="{84CF0A6C-6626-47B1-BE9A-5E2774CFE15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39941" name="Marcador de pie de página 2">
            <a:extLst>
              <a:ext uri="{FF2B5EF4-FFF2-40B4-BE49-F238E27FC236}">
                <a16:creationId xmlns:a16="http://schemas.microsoft.com/office/drawing/2014/main" id="{A5926E05-A25A-4E83-94B3-D8AC6E8252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39942" name="Marcador de número de diapositiva 3">
            <a:extLst>
              <a:ext uri="{FF2B5EF4-FFF2-40B4-BE49-F238E27FC236}">
                <a16:creationId xmlns:a16="http://schemas.microsoft.com/office/drawing/2014/main" id="{ABAA0FEC-9CD8-4C42-A558-2E9BCAABDA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BEC02C-95F7-4A1D-9D31-565B05ADACCB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42C95F1-261E-4A9F-8735-C5A33B211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Algoritmos básicos de reemplazo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A55F236-66DA-4C1F-95F5-D102D13AD5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/>
              <a:t>Política de la usada menos recientemente (LRU):</a:t>
            </a:r>
          </a:p>
          <a:p>
            <a:pPr lvl="1"/>
            <a:r>
              <a:rPr lang="en-US" altLang="es-MX"/>
              <a:t>Reemplaza la página de memoria que no ha sido referenciada desde hace más tiempo. </a:t>
            </a:r>
          </a:p>
          <a:p>
            <a:pPr lvl="1"/>
            <a:r>
              <a:rPr lang="en-US" altLang="es-MX"/>
              <a:t>Debido al principio de cercanía, ésta sería la página con menor probabilidad de ser referenciada en un futuro cercano. </a:t>
            </a:r>
          </a:p>
          <a:p>
            <a:pPr lvl="1"/>
            <a:r>
              <a:rPr lang="en-US" altLang="es-MX"/>
              <a:t>Una solución sería etiquetar cada página con el momento de su última referencia. </a:t>
            </a:r>
          </a:p>
        </p:txBody>
      </p:sp>
      <p:sp>
        <p:nvSpPr>
          <p:cNvPr id="41988" name="Marcador de fecha 1">
            <a:extLst>
              <a:ext uri="{FF2B5EF4-FFF2-40B4-BE49-F238E27FC236}">
                <a16:creationId xmlns:a16="http://schemas.microsoft.com/office/drawing/2014/main" id="{A53668C5-C5C7-40BB-91E3-5FE3E5EE0B1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41989" name="Marcador de pie de página 2">
            <a:extLst>
              <a:ext uri="{FF2B5EF4-FFF2-40B4-BE49-F238E27FC236}">
                <a16:creationId xmlns:a16="http://schemas.microsoft.com/office/drawing/2014/main" id="{27FD08EA-0079-4CB2-B40C-8D466B52AF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41990" name="Marcador de número de diapositiva 3">
            <a:extLst>
              <a:ext uri="{FF2B5EF4-FFF2-40B4-BE49-F238E27FC236}">
                <a16:creationId xmlns:a16="http://schemas.microsoft.com/office/drawing/2014/main" id="{E6F30114-E212-4F34-91E6-DACD0485C7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BB3410-BB67-45CC-861F-E086E54064DC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94D4E3F-6A00-4160-A3E2-154069BCB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La políctica de la usada hace más tiempo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AB2F549-4A85-4685-A81F-6F68690D7D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 sz="2000"/>
              <a:t>Ejemplo: Un proceso que hace referencia a 5 páginas con una asignación constante de 3 marcos para el proceso</a:t>
            </a:r>
          </a:p>
        </p:txBody>
      </p:sp>
      <p:sp>
        <p:nvSpPr>
          <p:cNvPr id="44036" name="Rectangle 5">
            <a:extLst>
              <a:ext uri="{FF2B5EF4-FFF2-40B4-BE49-F238E27FC236}">
                <a16:creationId xmlns:a16="http://schemas.microsoft.com/office/drawing/2014/main" id="{65C9424B-AE13-4AE5-9094-D8AABE7F5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3525838"/>
            <a:ext cx="392113" cy="28098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4037" name="Rectangle 6">
            <a:extLst>
              <a:ext uri="{FF2B5EF4-FFF2-40B4-BE49-F238E27FC236}">
                <a16:creationId xmlns:a16="http://schemas.microsoft.com/office/drawing/2014/main" id="{A87FC122-3BB3-4EE7-8DA2-5DA6C2A18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3806825"/>
            <a:ext cx="392113" cy="282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4038" name="Rectangle 7">
            <a:extLst>
              <a:ext uri="{FF2B5EF4-FFF2-40B4-BE49-F238E27FC236}">
                <a16:creationId xmlns:a16="http://schemas.microsoft.com/office/drawing/2014/main" id="{A382B504-7D15-4B8C-B6AF-2C6FC207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089400"/>
            <a:ext cx="392113" cy="2809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4039" name="Rectangle 8">
            <a:extLst>
              <a:ext uri="{FF2B5EF4-FFF2-40B4-BE49-F238E27FC236}">
                <a16:creationId xmlns:a16="http://schemas.microsoft.com/office/drawing/2014/main" id="{B21084F0-54E7-449E-9DE8-B7E2C3E1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63" y="3525838"/>
            <a:ext cx="392112" cy="28098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4040" name="Rectangle 9">
            <a:extLst>
              <a:ext uri="{FF2B5EF4-FFF2-40B4-BE49-F238E27FC236}">
                <a16:creationId xmlns:a16="http://schemas.microsoft.com/office/drawing/2014/main" id="{F9E94BEC-5599-4706-BC2B-CD6052C45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63" y="3806825"/>
            <a:ext cx="392112" cy="28257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041" name="Rectangle 10">
            <a:extLst>
              <a:ext uri="{FF2B5EF4-FFF2-40B4-BE49-F238E27FC236}">
                <a16:creationId xmlns:a16="http://schemas.microsoft.com/office/drawing/2014/main" id="{7FB72B11-0E50-4F12-AA97-C98F67748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63" y="4089400"/>
            <a:ext cx="392112" cy="2809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4042" name="Rectangle 11">
            <a:extLst>
              <a:ext uri="{FF2B5EF4-FFF2-40B4-BE49-F238E27FC236}">
                <a16:creationId xmlns:a16="http://schemas.microsoft.com/office/drawing/2014/main" id="{C235CF4E-7DB8-429F-8B6B-7519EAA49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13" y="3525838"/>
            <a:ext cx="392112" cy="28098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4043" name="Rectangle 12">
            <a:extLst>
              <a:ext uri="{FF2B5EF4-FFF2-40B4-BE49-F238E27FC236}">
                <a16:creationId xmlns:a16="http://schemas.microsoft.com/office/drawing/2014/main" id="{91315AC2-F9D3-44FE-817E-E731C198C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13" y="3806825"/>
            <a:ext cx="392112" cy="28257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044" name="Rectangle 13">
            <a:extLst>
              <a:ext uri="{FF2B5EF4-FFF2-40B4-BE49-F238E27FC236}">
                <a16:creationId xmlns:a16="http://schemas.microsoft.com/office/drawing/2014/main" id="{26028554-5168-4168-A5A0-F45D73783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13" y="4089400"/>
            <a:ext cx="392112" cy="2809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4045" name="Rectangle 14">
            <a:extLst>
              <a:ext uri="{FF2B5EF4-FFF2-40B4-BE49-F238E27FC236}">
                <a16:creationId xmlns:a16="http://schemas.microsoft.com/office/drawing/2014/main" id="{21AF444E-78C0-46FC-BC6F-5003368D3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3525838"/>
            <a:ext cx="392112" cy="28098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4046" name="Rectangle 15">
            <a:extLst>
              <a:ext uri="{FF2B5EF4-FFF2-40B4-BE49-F238E27FC236}">
                <a16:creationId xmlns:a16="http://schemas.microsoft.com/office/drawing/2014/main" id="{2941D184-84F0-4900-B6E1-F8D4CBFB5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3806825"/>
            <a:ext cx="392112" cy="28257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047" name="Rectangle 16">
            <a:extLst>
              <a:ext uri="{FF2B5EF4-FFF2-40B4-BE49-F238E27FC236}">
                <a16:creationId xmlns:a16="http://schemas.microsoft.com/office/drawing/2014/main" id="{74F7AA33-0185-4C4D-B8EF-B45F6510A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4089400"/>
            <a:ext cx="392112" cy="28098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048" name="Rectangle 17">
            <a:extLst>
              <a:ext uri="{FF2B5EF4-FFF2-40B4-BE49-F238E27FC236}">
                <a16:creationId xmlns:a16="http://schemas.microsoft.com/office/drawing/2014/main" id="{BE401876-A555-43D9-9F66-092EA0F9C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525838"/>
            <a:ext cx="390525" cy="28098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4049" name="Rectangle 18">
            <a:extLst>
              <a:ext uri="{FF2B5EF4-FFF2-40B4-BE49-F238E27FC236}">
                <a16:creationId xmlns:a16="http://schemas.microsoft.com/office/drawing/2014/main" id="{8FDD7CF4-2AD6-431C-9248-DF127CD4B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806825"/>
            <a:ext cx="390525" cy="28257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050" name="Rectangle 19">
            <a:extLst>
              <a:ext uri="{FF2B5EF4-FFF2-40B4-BE49-F238E27FC236}">
                <a16:creationId xmlns:a16="http://schemas.microsoft.com/office/drawing/2014/main" id="{1A306339-9B29-4D32-A4E3-B215655AC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4089400"/>
            <a:ext cx="390525" cy="28098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4051" name="Rectangle 20">
            <a:extLst>
              <a:ext uri="{FF2B5EF4-FFF2-40B4-BE49-F238E27FC236}">
                <a16:creationId xmlns:a16="http://schemas.microsoft.com/office/drawing/2014/main" id="{850F5C64-B90C-4BDD-981E-56E56E97B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3525838"/>
            <a:ext cx="390525" cy="28098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4052" name="Rectangle 21">
            <a:extLst>
              <a:ext uri="{FF2B5EF4-FFF2-40B4-BE49-F238E27FC236}">
                <a16:creationId xmlns:a16="http://schemas.microsoft.com/office/drawing/2014/main" id="{E1856CEF-7A2D-4E19-B1F7-C749E6374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3806825"/>
            <a:ext cx="390525" cy="28257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053" name="Rectangle 22">
            <a:extLst>
              <a:ext uri="{FF2B5EF4-FFF2-40B4-BE49-F238E27FC236}">
                <a16:creationId xmlns:a16="http://schemas.microsoft.com/office/drawing/2014/main" id="{35822DB9-9CE5-4017-88BF-3D258B615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4089400"/>
            <a:ext cx="390525" cy="28098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4054" name="Rectangle 23">
            <a:extLst>
              <a:ext uri="{FF2B5EF4-FFF2-40B4-BE49-F238E27FC236}">
                <a16:creationId xmlns:a16="http://schemas.microsoft.com/office/drawing/2014/main" id="{97A042B1-9D5F-43FC-824D-8E29921F7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3525838"/>
            <a:ext cx="390525" cy="28098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4055" name="Rectangle 24">
            <a:extLst>
              <a:ext uri="{FF2B5EF4-FFF2-40B4-BE49-F238E27FC236}">
                <a16:creationId xmlns:a16="http://schemas.microsoft.com/office/drawing/2014/main" id="{85675FA7-4FFA-4DFF-ADD2-FC744FBBA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3806825"/>
            <a:ext cx="390525" cy="28257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056" name="Rectangle 25">
            <a:extLst>
              <a:ext uri="{FF2B5EF4-FFF2-40B4-BE49-F238E27FC236}">
                <a16:creationId xmlns:a16="http://schemas.microsoft.com/office/drawing/2014/main" id="{15B3AB68-40DA-4D4C-B29F-E7113CAD1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4089400"/>
            <a:ext cx="390525" cy="28098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4057" name="Rectangle 26">
            <a:extLst>
              <a:ext uri="{FF2B5EF4-FFF2-40B4-BE49-F238E27FC236}">
                <a16:creationId xmlns:a16="http://schemas.microsoft.com/office/drawing/2014/main" id="{890335EC-93C3-4F12-81BF-FA72929B0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3525838"/>
            <a:ext cx="390525" cy="28098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4058" name="Rectangle 27">
            <a:extLst>
              <a:ext uri="{FF2B5EF4-FFF2-40B4-BE49-F238E27FC236}">
                <a16:creationId xmlns:a16="http://schemas.microsoft.com/office/drawing/2014/main" id="{2C32CC7E-8C94-4668-8638-8D2F8B954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3806825"/>
            <a:ext cx="390525" cy="28257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059" name="Rectangle 28">
            <a:extLst>
              <a:ext uri="{FF2B5EF4-FFF2-40B4-BE49-F238E27FC236}">
                <a16:creationId xmlns:a16="http://schemas.microsoft.com/office/drawing/2014/main" id="{A9785136-42FD-4C14-BBD9-E67424001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4089400"/>
            <a:ext cx="390525" cy="28098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4060" name="Rectangle 29">
            <a:extLst>
              <a:ext uri="{FF2B5EF4-FFF2-40B4-BE49-F238E27FC236}">
                <a16:creationId xmlns:a16="http://schemas.microsoft.com/office/drawing/2014/main" id="{2B13F633-AE7C-4D85-A203-BD15306AD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3525838"/>
            <a:ext cx="392113" cy="28098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4061" name="Rectangle 30">
            <a:extLst>
              <a:ext uri="{FF2B5EF4-FFF2-40B4-BE49-F238E27FC236}">
                <a16:creationId xmlns:a16="http://schemas.microsoft.com/office/drawing/2014/main" id="{F7D88DF7-8D2C-4A6B-94E9-8F2C65A67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3806825"/>
            <a:ext cx="392113" cy="28257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062" name="Rectangle 31">
            <a:extLst>
              <a:ext uri="{FF2B5EF4-FFF2-40B4-BE49-F238E27FC236}">
                <a16:creationId xmlns:a16="http://schemas.microsoft.com/office/drawing/2014/main" id="{20190275-E9F3-4E01-80A8-BC168E9B3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4089400"/>
            <a:ext cx="392113" cy="28098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4063" name="Rectangle 32">
            <a:extLst>
              <a:ext uri="{FF2B5EF4-FFF2-40B4-BE49-F238E27FC236}">
                <a16:creationId xmlns:a16="http://schemas.microsoft.com/office/drawing/2014/main" id="{A070A155-F0C7-4327-9ABB-6878D3AF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525838"/>
            <a:ext cx="392113" cy="28098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4064" name="Rectangle 33">
            <a:extLst>
              <a:ext uri="{FF2B5EF4-FFF2-40B4-BE49-F238E27FC236}">
                <a16:creationId xmlns:a16="http://schemas.microsoft.com/office/drawing/2014/main" id="{B9AFABB5-89A0-4F91-9350-AD923494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06825"/>
            <a:ext cx="392113" cy="28257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065" name="Rectangle 34">
            <a:extLst>
              <a:ext uri="{FF2B5EF4-FFF2-40B4-BE49-F238E27FC236}">
                <a16:creationId xmlns:a16="http://schemas.microsoft.com/office/drawing/2014/main" id="{6266C61F-4843-4A4F-A7B2-8D5C2BA6E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4089400"/>
            <a:ext cx="392113" cy="28098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4066" name="Rectangle 35">
            <a:extLst>
              <a:ext uri="{FF2B5EF4-FFF2-40B4-BE49-F238E27FC236}">
                <a16:creationId xmlns:a16="http://schemas.microsoft.com/office/drawing/2014/main" id="{21A51F1A-A020-43F4-B95B-4AEBE2932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938" y="3525838"/>
            <a:ext cx="393700" cy="28098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4067" name="Rectangle 36">
            <a:extLst>
              <a:ext uri="{FF2B5EF4-FFF2-40B4-BE49-F238E27FC236}">
                <a16:creationId xmlns:a16="http://schemas.microsoft.com/office/drawing/2014/main" id="{064A206B-F517-4233-BF59-C8D119AF0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938" y="3806825"/>
            <a:ext cx="393700" cy="28257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068" name="Rectangle 37">
            <a:extLst>
              <a:ext uri="{FF2B5EF4-FFF2-40B4-BE49-F238E27FC236}">
                <a16:creationId xmlns:a16="http://schemas.microsoft.com/office/drawing/2014/main" id="{D35B64C3-4BAB-45C1-9CB4-B12D02848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938" y="4089400"/>
            <a:ext cx="393700" cy="28098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4069" name="Rectangle 38">
            <a:extLst>
              <a:ext uri="{FF2B5EF4-FFF2-40B4-BE49-F238E27FC236}">
                <a16:creationId xmlns:a16="http://schemas.microsoft.com/office/drawing/2014/main" id="{F03456DB-3715-4C14-9BFE-61BCDD7BC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3525838"/>
            <a:ext cx="392112" cy="28098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4070" name="Rectangle 39">
            <a:extLst>
              <a:ext uri="{FF2B5EF4-FFF2-40B4-BE49-F238E27FC236}">
                <a16:creationId xmlns:a16="http://schemas.microsoft.com/office/drawing/2014/main" id="{A5803A07-9178-43EB-A78F-7AFAA550D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3806825"/>
            <a:ext cx="392112" cy="28257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071" name="Rectangle 40">
            <a:extLst>
              <a:ext uri="{FF2B5EF4-FFF2-40B4-BE49-F238E27FC236}">
                <a16:creationId xmlns:a16="http://schemas.microsoft.com/office/drawing/2014/main" id="{12CD44C3-5C3C-43CC-A013-12622E29B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4089400"/>
            <a:ext cx="392112" cy="28098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grpSp>
        <p:nvGrpSpPr>
          <p:cNvPr id="2" name="Group 212">
            <a:extLst>
              <a:ext uri="{FF2B5EF4-FFF2-40B4-BE49-F238E27FC236}">
                <a16:creationId xmlns:a16="http://schemas.microsoft.com/office/drawing/2014/main" id="{E9144A81-CE12-4DBE-BA0B-A30704EBD69D}"/>
              </a:ext>
            </a:extLst>
          </p:cNvPr>
          <p:cNvGrpSpPr>
            <a:grpSpLocks/>
          </p:cNvGrpSpPr>
          <p:nvPr/>
        </p:nvGrpSpPr>
        <p:grpSpPr bwMode="auto">
          <a:xfrm>
            <a:off x="2017713" y="5002213"/>
            <a:ext cx="392112" cy="844550"/>
            <a:chOff x="1271" y="3151"/>
            <a:chExt cx="247" cy="532"/>
          </a:xfrm>
        </p:grpSpPr>
        <p:sp>
          <p:nvSpPr>
            <p:cNvPr id="44148" name="Rectangle 47">
              <a:extLst>
                <a:ext uri="{FF2B5EF4-FFF2-40B4-BE49-F238E27FC236}">
                  <a16:creationId xmlns:a16="http://schemas.microsoft.com/office/drawing/2014/main" id="{32E293A4-E1D8-4162-BACF-874E6859B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" y="3151"/>
              <a:ext cx="247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4149" name="Rectangle 48">
              <a:extLst>
                <a:ext uri="{FF2B5EF4-FFF2-40B4-BE49-F238E27FC236}">
                  <a16:creationId xmlns:a16="http://schemas.microsoft.com/office/drawing/2014/main" id="{8D53ACC0-04EA-44CB-B1AF-4A28F1CE6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" y="3329"/>
              <a:ext cx="247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150" name="Rectangle 49">
              <a:extLst>
                <a:ext uri="{FF2B5EF4-FFF2-40B4-BE49-F238E27FC236}">
                  <a16:creationId xmlns:a16="http://schemas.microsoft.com/office/drawing/2014/main" id="{6B42353B-82B3-4599-AB87-DA80CB06C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" y="3506"/>
              <a:ext cx="247" cy="17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15">
            <a:extLst>
              <a:ext uri="{FF2B5EF4-FFF2-40B4-BE49-F238E27FC236}">
                <a16:creationId xmlns:a16="http://schemas.microsoft.com/office/drawing/2014/main" id="{BC4E1957-AE3E-4A53-AC57-331B1B398459}"/>
              </a:ext>
            </a:extLst>
          </p:cNvPr>
          <p:cNvGrpSpPr>
            <a:grpSpLocks/>
          </p:cNvGrpSpPr>
          <p:nvPr/>
        </p:nvGrpSpPr>
        <p:grpSpPr bwMode="auto">
          <a:xfrm>
            <a:off x="4043363" y="5002213"/>
            <a:ext cx="390525" cy="844550"/>
            <a:chOff x="2547" y="3151"/>
            <a:chExt cx="246" cy="532"/>
          </a:xfrm>
        </p:grpSpPr>
        <p:sp>
          <p:nvSpPr>
            <p:cNvPr id="44145" name="Rectangle 56">
              <a:extLst>
                <a:ext uri="{FF2B5EF4-FFF2-40B4-BE49-F238E27FC236}">
                  <a16:creationId xmlns:a16="http://schemas.microsoft.com/office/drawing/2014/main" id="{A797D9C0-C869-406E-B29D-F639DD646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" y="3151"/>
              <a:ext cx="246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4146" name="Rectangle 57">
              <a:extLst>
                <a:ext uri="{FF2B5EF4-FFF2-40B4-BE49-F238E27FC236}">
                  <a16:creationId xmlns:a16="http://schemas.microsoft.com/office/drawing/2014/main" id="{0DA1E6B7-8B8E-49FB-BCDD-166EF3D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" y="3329"/>
              <a:ext cx="246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4147" name="Rectangle 58">
              <a:extLst>
                <a:ext uri="{FF2B5EF4-FFF2-40B4-BE49-F238E27FC236}">
                  <a16:creationId xmlns:a16="http://schemas.microsoft.com/office/drawing/2014/main" id="{C55C470F-73C4-450C-A928-F5DC45EB6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" y="3506"/>
              <a:ext cx="246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" name="Group 217">
            <a:extLst>
              <a:ext uri="{FF2B5EF4-FFF2-40B4-BE49-F238E27FC236}">
                <a16:creationId xmlns:a16="http://schemas.microsoft.com/office/drawing/2014/main" id="{0F2E00A9-ACF5-4842-91B3-E296D0F45FAA}"/>
              </a:ext>
            </a:extLst>
          </p:cNvPr>
          <p:cNvGrpSpPr>
            <a:grpSpLocks/>
          </p:cNvGrpSpPr>
          <p:nvPr/>
        </p:nvGrpSpPr>
        <p:grpSpPr bwMode="auto">
          <a:xfrm>
            <a:off x="5349875" y="5002213"/>
            <a:ext cx="390525" cy="844550"/>
            <a:chOff x="3370" y="3151"/>
            <a:chExt cx="246" cy="532"/>
          </a:xfrm>
        </p:grpSpPr>
        <p:sp>
          <p:nvSpPr>
            <p:cNvPr id="44142" name="Rectangle 62">
              <a:extLst>
                <a:ext uri="{FF2B5EF4-FFF2-40B4-BE49-F238E27FC236}">
                  <a16:creationId xmlns:a16="http://schemas.microsoft.com/office/drawing/2014/main" id="{0FB547F5-3870-4AA3-8FC1-2D364CF74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3151"/>
              <a:ext cx="246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4143" name="Rectangle 63">
              <a:extLst>
                <a:ext uri="{FF2B5EF4-FFF2-40B4-BE49-F238E27FC236}">
                  <a16:creationId xmlns:a16="http://schemas.microsoft.com/office/drawing/2014/main" id="{49E74BB3-DCFF-4CE1-8721-1BFBDD50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3329"/>
              <a:ext cx="246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4144" name="Rectangle 64">
              <a:extLst>
                <a:ext uri="{FF2B5EF4-FFF2-40B4-BE49-F238E27FC236}">
                  <a16:creationId xmlns:a16="http://schemas.microsoft.com/office/drawing/2014/main" id="{2D40E418-EF15-45AB-80E7-EB398CB69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3506"/>
              <a:ext cx="246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5" name="Group 220">
            <a:extLst>
              <a:ext uri="{FF2B5EF4-FFF2-40B4-BE49-F238E27FC236}">
                <a16:creationId xmlns:a16="http://schemas.microsoft.com/office/drawing/2014/main" id="{68F1E11C-46C2-409E-8B3C-34792E60E800}"/>
              </a:ext>
            </a:extLst>
          </p:cNvPr>
          <p:cNvGrpSpPr>
            <a:grpSpLocks/>
          </p:cNvGrpSpPr>
          <p:nvPr/>
        </p:nvGrpSpPr>
        <p:grpSpPr bwMode="auto">
          <a:xfrm>
            <a:off x="7373938" y="5002213"/>
            <a:ext cx="393700" cy="844550"/>
            <a:chOff x="4645" y="3151"/>
            <a:chExt cx="248" cy="532"/>
          </a:xfrm>
        </p:grpSpPr>
        <p:sp>
          <p:nvSpPr>
            <p:cNvPr id="44139" name="Rectangle 71">
              <a:extLst>
                <a:ext uri="{FF2B5EF4-FFF2-40B4-BE49-F238E27FC236}">
                  <a16:creationId xmlns:a16="http://schemas.microsoft.com/office/drawing/2014/main" id="{6147B51C-581E-48C1-8791-76656932B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3151"/>
              <a:ext cx="248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140" name="Rectangle 72">
              <a:extLst>
                <a:ext uri="{FF2B5EF4-FFF2-40B4-BE49-F238E27FC236}">
                  <a16:creationId xmlns:a16="http://schemas.microsoft.com/office/drawing/2014/main" id="{0B41F133-BDED-4652-BD5D-A086E3675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3329"/>
              <a:ext cx="248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4141" name="Rectangle 73">
              <a:extLst>
                <a:ext uri="{FF2B5EF4-FFF2-40B4-BE49-F238E27FC236}">
                  <a16:creationId xmlns:a16="http://schemas.microsoft.com/office/drawing/2014/main" id="{E392B9B9-2FD4-4347-BBB7-9602A0CB4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3506"/>
              <a:ext cx="248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6" name="Group 221">
            <a:extLst>
              <a:ext uri="{FF2B5EF4-FFF2-40B4-BE49-F238E27FC236}">
                <a16:creationId xmlns:a16="http://schemas.microsoft.com/office/drawing/2014/main" id="{AACE15D1-C6A6-4116-81E7-E18078767F64}"/>
              </a:ext>
            </a:extLst>
          </p:cNvPr>
          <p:cNvGrpSpPr>
            <a:grpSpLocks/>
          </p:cNvGrpSpPr>
          <p:nvPr/>
        </p:nvGrpSpPr>
        <p:grpSpPr bwMode="auto">
          <a:xfrm>
            <a:off x="8027988" y="5002213"/>
            <a:ext cx="392112" cy="844550"/>
            <a:chOff x="5057" y="3151"/>
            <a:chExt cx="247" cy="532"/>
          </a:xfrm>
        </p:grpSpPr>
        <p:sp>
          <p:nvSpPr>
            <p:cNvPr id="44136" name="Rectangle 74">
              <a:extLst>
                <a:ext uri="{FF2B5EF4-FFF2-40B4-BE49-F238E27FC236}">
                  <a16:creationId xmlns:a16="http://schemas.microsoft.com/office/drawing/2014/main" id="{0F509A18-5B10-431F-8F86-B96F9C915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3151"/>
              <a:ext cx="247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137" name="Rectangle 75">
              <a:extLst>
                <a:ext uri="{FF2B5EF4-FFF2-40B4-BE49-F238E27FC236}">
                  <a16:creationId xmlns:a16="http://schemas.microsoft.com/office/drawing/2014/main" id="{1214C6E4-ADAD-482D-AD7E-BA0DF8066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3329"/>
              <a:ext cx="247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4138" name="Rectangle 76">
              <a:extLst>
                <a:ext uri="{FF2B5EF4-FFF2-40B4-BE49-F238E27FC236}">
                  <a16:creationId xmlns:a16="http://schemas.microsoft.com/office/drawing/2014/main" id="{E2EB46F6-B7C4-423F-B602-6FB9EB585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3506"/>
              <a:ext cx="247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44077" name="Text Box 77">
            <a:extLst>
              <a:ext uri="{FF2B5EF4-FFF2-40B4-BE49-F238E27FC236}">
                <a16:creationId xmlns:a16="http://schemas.microsoft.com/office/drawing/2014/main" id="{D73B6E34-350E-41F3-B07F-A75E61590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31718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4078" name="Text Box 78">
            <a:extLst>
              <a:ext uri="{FF2B5EF4-FFF2-40B4-BE49-F238E27FC236}">
                <a16:creationId xmlns:a16="http://schemas.microsoft.com/office/drawing/2014/main" id="{FC9325B1-413A-4964-A6A9-D18FD4E88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31718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079" name="Text Box 79">
            <a:extLst>
              <a:ext uri="{FF2B5EF4-FFF2-40B4-BE49-F238E27FC236}">
                <a16:creationId xmlns:a16="http://schemas.microsoft.com/office/drawing/2014/main" id="{C4D33FA9-2957-4EA6-8F8E-C2D6BD7E0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313" y="31718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4080" name="Text Box 80">
            <a:extLst>
              <a:ext uri="{FF2B5EF4-FFF2-40B4-BE49-F238E27FC236}">
                <a16:creationId xmlns:a16="http://schemas.microsoft.com/office/drawing/2014/main" id="{2C91F18A-3F50-4292-AD51-F3EB05ADF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3" y="31718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081" name="Text Box 81">
            <a:extLst>
              <a:ext uri="{FF2B5EF4-FFF2-40B4-BE49-F238E27FC236}">
                <a16:creationId xmlns:a16="http://schemas.microsoft.com/office/drawing/2014/main" id="{67F33A28-7C6E-49A9-8E2A-A8B6C0795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31718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4082" name="Text Box 82">
            <a:extLst>
              <a:ext uri="{FF2B5EF4-FFF2-40B4-BE49-F238E27FC236}">
                <a16:creationId xmlns:a16="http://schemas.microsoft.com/office/drawing/2014/main" id="{FDAF3524-B364-4259-B54D-CECA9E5D3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150" y="31718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4083" name="Text Box 83">
            <a:extLst>
              <a:ext uri="{FF2B5EF4-FFF2-40B4-BE49-F238E27FC236}">
                <a16:creationId xmlns:a16="http://schemas.microsoft.com/office/drawing/2014/main" id="{31CC995D-7011-47B9-89FA-4D56AD454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1718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4084" name="Text Box 84">
            <a:extLst>
              <a:ext uri="{FF2B5EF4-FFF2-40B4-BE49-F238E27FC236}">
                <a16:creationId xmlns:a16="http://schemas.microsoft.com/office/drawing/2014/main" id="{88A8D96B-34D2-4A03-A7F9-C04857BB1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50" y="31718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4085" name="Text Box 85">
            <a:extLst>
              <a:ext uri="{FF2B5EF4-FFF2-40B4-BE49-F238E27FC236}">
                <a16:creationId xmlns:a16="http://schemas.microsoft.com/office/drawing/2014/main" id="{2CF6CD58-B93F-4E2A-91C3-60937A2D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988" y="31718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086" name="Text Box 86">
            <a:extLst>
              <a:ext uri="{FF2B5EF4-FFF2-40B4-BE49-F238E27FC236}">
                <a16:creationId xmlns:a16="http://schemas.microsoft.com/office/drawing/2014/main" id="{E1931139-25C6-4536-ABF7-CA0B28223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738" y="31718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4087" name="Text Box 87">
            <a:extLst>
              <a:ext uri="{FF2B5EF4-FFF2-40B4-BE49-F238E27FC236}">
                <a16:creationId xmlns:a16="http://schemas.microsoft.com/office/drawing/2014/main" id="{F9468258-BEB6-4857-8E6C-0F8004AB5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488" y="31718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4088" name="Text Box 88">
            <a:extLst>
              <a:ext uri="{FF2B5EF4-FFF2-40B4-BE49-F238E27FC236}">
                <a16:creationId xmlns:a16="http://schemas.microsoft.com/office/drawing/2014/main" id="{BF429178-B286-4501-8A11-3274D782A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238" y="31718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4089" name="Text Box 89">
            <a:extLst>
              <a:ext uri="{FF2B5EF4-FFF2-40B4-BE49-F238E27FC236}">
                <a16:creationId xmlns:a16="http://schemas.microsoft.com/office/drawing/2014/main" id="{C41F6DFA-1C95-4FCE-9C45-B8AF47ACD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4437063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44090" name="Text Box 90">
            <a:extLst>
              <a:ext uri="{FF2B5EF4-FFF2-40B4-BE49-F238E27FC236}">
                <a16:creationId xmlns:a16="http://schemas.microsoft.com/office/drawing/2014/main" id="{2438301A-8358-409C-8289-E957690A0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437063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44091" name="Text Box 91">
            <a:extLst>
              <a:ext uri="{FF2B5EF4-FFF2-40B4-BE49-F238E27FC236}">
                <a16:creationId xmlns:a16="http://schemas.microsoft.com/office/drawing/2014/main" id="{DBC372E5-28C6-4B29-B09E-0D173EC3E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738" y="4437063"/>
            <a:ext cx="277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F</a:t>
            </a:r>
          </a:p>
        </p:txBody>
      </p:sp>
      <p:grpSp>
        <p:nvGrpSpPr>
          <p:cNvPr id="7" name="Group 216">
            <a:extLst>
              <a:ext uri="{FF2B5EF4-FFF2-40B4-BE49-F238E27FC236}">
                <a16:creationId xmlns:a16="http://schemas.microsoft.com/office/drawing/2014/main" id="{3725EBE4-C2BC-4331-A7FE-6B2C6FBF98B2}"/>
              </a:ext>
            </a:extLst>
          </p:cNvPr>
          <p:cNvGrpSpPr>
            <a:grpSpLocks/>
          </p:cNvGrpSpPr>
          <p:nvPr/>
        </p:nvGrpSpPr>
        <p:grpSpPr bwMode="auto">
          <a:xfrm>
            <a:off x="4697425" y="5002208"/>
            <a:ext cx="390526" cy="1185861"/>
            <a:chOff x="2959" y="3151"/>
            <a:chExt cx="246" cy="747"/>
          </a:xfrm>
        </p:grpSpPr>
        <p:sp>
          <p:nvSpPr>
            <p:cNvPr id="44132" name="Rectangle 59">
              <a:extLst>
                <a:ext uri="{FF2B5EF4-FFF2-40B4-BE49-F238E27FC236}">
                  <a16:creationId xmlns:a16="http://schemas.microsoft.com/office/drawing/2014/main" id="{65B5C934-23D5-4E8E-B3B8-A6EF0E9FF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3151"/>
              <a:ext cx="246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4133" name="Rectangle 60">
              <a:extLst>
                <a:ext uri="{FF2B5EF4-FFF2-40B4-BE49-F238E27FC236}">
                  <a16:creationId xmlns:a16="http://schemas.microsoft.com/office/drawing/2014/main" id="{DC173331-4B80-438E-AEF2-B58C50323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3329"/>
              <a:ext cx="246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4134" name="Rectangle 61">
              <a:extLst>
                <a:ext uri="{FF2B5EF4-FFF2-40B4-BE49-F238E27FC236}">
                  <a16:creationId xmlns:a16="http://schemas.microsoft.com/office/drawing/2014/main" id="{1D7D68C9-26D1-4AD9-A85F-B91DFB483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3506"/>
              <a:ext cx="246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4135" name="Text Box 92">
              <a:extLst>
                <a:ext uri="{FF2B5EF4-FFF2-40B4-BE49-F238E27FC236}">
                  <a16:creationId xmlns:a16="http://schemas.microsoft.com/office/drawing/2014/main" id="{A38B4584-8F64-4C60-8302-F7A75B136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3725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8" name="Group 218">
            <a:extLst>
              <a:ext uri="{FF2B5EF4-FFF2-40B4-BE49-F238E27FC236}">
                <a16:creationId xmlns:a16="http://schemas.microsoft.com/office/drawing/2014/main" id="{24EC30CC-C3B3-4761-83A6-E0E734F93F62}"/>
              </a:ext>
            </a:extLst>
          </p:cNvPr>
          <p:cNvGrpSpPr>
            <a:grpSpLocks/>
          </p:cNvGrpSpPr>
          <p:nvPr/>
        </p:nvGrpSpPr>
        <p:grpSpPr bwMode="auto">
          <a:xfrm>
            <a:off x="6003941" y="5002208"/>
            <a:ext cx="396876" cy="1185861"/>
            <a:chOff x="3782" y="3151"/>
            <a:chExt cx="250" cy="747"/>
          </a:xfrm>
        </p:grpSpPr>
        <p:sp>
          <p:nvSpPr>
            <p:cNvPr id="44128" name="Rectangle 65">
              <a:extLst>
                <a:ext uri="{FF2B5EF4-FFF2-40B4-BE49-F238E27FC236}">
                  <a16:creationId xmlns:a16="http://schemas.microsoft.com/office/drawing/2014/main" id="{CC929CBD-6414-47E8-8C2B-25A28EC57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3151"/>
              <a:ext cx="247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129" name="Rectangle 66">
              <a:extLst>
                <a:ext uri="{FF2B5EF4-FFF2-40B4-BE49-F238E27FC236}">
                  <a16:creationId xmlns:a16="http://schemas.microsoft.com/office/drawing/2014/main" id="{AEE86661-5F5F-43E0-A644-A6E57B20B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3329"/>
              <a:ext cx="247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4130" name="Rectangle 67">
              <a:extLst>
                <a:ext uri="{FF2B5EF4-FFF2-40B4-BE49-F238E27FC236}">
                  <a16:creationId xmlns:a16="http://schemas.microsoft.com/office/drawing/2014/main" id="{56F0D88F-87AA-45BC-AD85-FA734C5A5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3506"/>
              <a:ext cx="247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4131" name="Text Box 93">
              <a:extLst>
                <a:ext uri="{FF2B5EF4-FFF2-40B4-BE49-F238E27FC236}">
                  <a16:creationId xmlns:a16="http://schemas.microsoft.com/office/drawing/2014/main" id="{5C5F0990-C4B8-46BD-9A5A-B83402269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" y="3725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9" name="Group 219">
            <a:extLst>
              <a:ext uri="{FF2B5EF4-FFF2-40B4-BE49-F238E27FC236}">
                <a16:creationId xmlns:a16="http://schemas.microsoft.com/office/drawing/2014/main" id="{C955F280-71DE-4287-9514-874B39B8F3A1}"/>
              </a:ext>
            </a:extLst>
          </p:cNvPr>
          <p:cNvGrpSpPr>
            <a:grpSpLocks/>
          </p:cNvGrpSpPr>
          <p:nvPr/>
        </p:nvGrpSpPr>
        <p:grpSpPr bwMode="auto">
          <a:xfrm>
            <a:off x="6721475" y="5002208"/>
            <a:ext cx="392113" cy="1185861"/>
            <a:chOff x="4234" y="3151"/>
            <a:chExt cx="247" cy="747"/>
          </a:xfrm>
        </p:grpSpPr>
        <p:sp>
          <p:nvSpPr>
            <p:cNvPr id="44124" name="Rectangle 68">
              <a:extLst>
                <a:ext uri="{FF2B5EF4-FFF2-40B4-BE49-F238E27FC236}">
                  <a16:creationId xmlns:a16="http://schemas.microsoft.com/office/drawing/2014/main" id="{8C3F8FDA-F3EB-4E1E-BFC7-074A080F4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" y="3151"/>
              <a:ext cx="247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125" name="Rectangle 69">
              <a:extLst>
                <a:ext uri="{FF2B5EF4-FFF2-40B4-BE49-F238E27FC236}">
                  <a16:creationId xmlns:a16="http://schemas.microsoft.com/office/drawing/2014/main" id="{1787B591-DCDE-42EE-898A-F062C274C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" y="3329"/>
              <a:ext cx="247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4126" name="Rectangle 70">
              <a:extLst>
                <a:ext uri="{FF2B5EF4-FFF2-40B4-BE49-F238E27FC236}">
                  <a16:creationId xmlns:a16="http://schemas.microsoft.com/office/drawing/2014/main" id="{BEB49A8A-A01F-4837-835E-4F5E9D98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" y="3506"/>
              <a:ext cx="247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4127" name="Text Box 94">
              <a:extLst>
                <a:ext uri="{FF2B5EF4-FFF2-40B4-BE49-F238E27FC236}">
                  <a16:creationId xmlns:a16="http://schemas.microsoft.com/office/drawing/2014/main" id="{1197DD25-824E-4534-B3FB-1646A8FE3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" y="3725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10" name="Group 214">
            <a:extLst>
              <a:ext uri="{FF2B5EF4-FFF2-40B4-BE49-F238E27FC236}">
                <a16:creationId xmlns:a16="http://schemas.microsoft.com/office/drawing/2014/main" id="{B96705EC-C30C-48BD-A9CE-22F010526E3B}"/>
              </a:ext>
            </a:extLst>
          </p:cNvPr>
          <p:cNvGrpSpPr>
            <a:grpSpLocks/>
          </p:cNvGrpSpPr>
          <p:nvPr/>
        </p:nvGrpSpPr>
        <p:grpSpPr bwMode="auto">
          <a:xfrm>
            <a:off x="3390908" y="5002208"/>
            <a:ext cx="390526" cy="1185861"/>
            <a:chOff x="2136" y="3151"/>
            <a:chExt cx="246" cy="747"/>
          </a:xfrm>
        </p:grpSpPr>
        <p:sp>
          <p:nvSpPr>
            <p:cNvPr id="44120" name="Rectangle 53">
              <a:extLst>
                <a:ext uri="{FF2B5EF4-FFF2-40B4-BE49-F238E27FC236}">
                  <a16:creationId xmlns:a16="http://schemas.microsoft.com/office/drawing/2014/main" id="{5A5109F2-09B5-48A9-A3E4-78D83D029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3151"/>
              <a:ext cx="246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4121" name="Rectangle 54">
              <a:extLst>
                <a:ext uri="{FF2B5EF4-FFF2-40B4-BE49-F238E27FC236}">
                  <a16:creationId xmlns:a16="http://schemas.microsoft.com/office/drawing/2014/main" id="{58E07474-3918-4D65-B2B7-A014B373D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3329"/>
              <a:ext cx="246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4122" name="Rectangle 55">
              <a:extLst>
                <a:ext uri="{FF2B5EF4-FFF2-40B4-BE49-F238E27FC236}">
                  <a16:creationId xmlns:a16="http://schemas.microsoft.com/office/drawing/2014/main" id="{A1A5F160-B46B-4295-A2D1-9083985B4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3506"/>
              <a:ext cx="246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4123" name="Text Box 95">
              <a:extLst>
                <a:ext uri="{FF2B5EF4-FFF2-40B4-BE49-F238E27FC236}">
                  <a16:creationId xmlns:a16="http://schemas.microsoft.com/office/drawing/2014/main" id="{DA22B22F-6A70-4D43-BBC5-68D5B58C5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3725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F</a:t>
              </a:r>
            </a:p>
          </p:txBody>
        </p:sp>
      </p:grpSp>
      <p:sp>
        <p:nvSpPr>
          <p:cNvPr id="44096" name="Text Box 96">
            <a:extLst>
              <a:ext uri="{FF2B5EF4-FFF2-40B4-BE49-F238E27FC236}">
                <a16:creationId xmlns:a16="http://schemas.microsoft.com/office/drawing/2014/main" id="{F561123A-9B8F-4122-82B4-62A4746F9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2924175"/>
            <a:ext cx="2413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Flujo de  referencias a páginas</a:t>
            </a:r>
          </a:p>
        </p:txBody>
      </p:sp>
      <p:sp>
        <p:nvSpPr>
          <p:cNvPr id="44097" name="Text Box 97">
            <a:extLst>
              <a:ext uri="{FF2B5EF4-FFF2-40B4-BE49-F238E27FC236}">
                <a16:creationId xmlns:a16="http://schemas.microsoft.com/office/drawing/2014/main" id="{1AE7CC74-EBE9-4099-9286-5EDA226B2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68725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OPT</a:t>
            </a:r>
          </a:p>
        </p:txBody>
      </p:sp>
      <p:sp>
        <p:nvSpPr>
          <p:cNvPr id="44098" name="Text Box 98">
            <a:extLst>
              <a:ext uri="{FF2B5EF4-FFF2-40B4-BE49-F238E27FC236}">
                <a16:creationId xmlns:a16="http://schemas.microsoft.com/office/drawing/2014/main" id="{D455C838-9DA4-455B-846C-C6621587B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245100"/>
            <a:ext cx="496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solidFill>
                  <a:schemeClr val="bg1"/>
                </a:solidFill>
                <a:latin typeface="Arial" panose="020B0604020202020204" pitchFamily="34" charset="0"/>
              </a:rPr>
              <a:t>LRU</a:t>
            </a:r>
          </a:p>
        </p:txBody>
      </p:sp>
      <p:sp>
        <p:nvSpPr>
          <p:cNvPr id="44099" name="Text Box 194">
            <a:extLst>
              <a:ext uri="{FF2B5EF4-FFF2-40B4-BE49-F238E27FC236}">
                <a16:creationId xmlns:a16="http://schemas.microsoft.com/office/drawing/2014/main" id="{F41A41C4-560A-4475-9D6A-F3298A0C1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4440238"/>
            <a:ext cx="277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44100" name="Text Box 195">
            <a:extLst>
              <a:ext uri="{FF2B5EF4-FFF2-40B4-BE49-F238E27FC236}">
                <a16:creationId xmlns:a16="http://schemas.microsoft.com/office/drawing/2014/main" id="{7944C1FE-C6C6-42C8-BC5C-976AF3086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4427538"/>
            <a:ext cx="277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44101" name="Text Box 197">
            <a:extLst>
              <a:ext uri="{FF2B5EF4-FFF2-40B4-BE49-F238E27FC236}">
                <a16:creationId xmlns:a16="http://schemas.microsoft.com/office/drawing/2014/main" id="{628BACFF-E4BF-4248-95B9-A0A5A33A3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4427538"/>
            <a:ext cx="277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="1">
                <a:latin typeface="Arial" panose="020B0604020202020204" pitchFamily="34" charset="0"/>
              </a:rPr>
              <a:t>F</a:t>
            </a:r>
          </a:p>
        </p:txBody>
      </p:sp>
      <p:grpSp>
        <p:nvGrpSpPr>
          <p:cNvPr id="11" name="Group 210">
            <a:extLst>
              <a:ext uri="{FF2B5EF4-FFF2-40B4-BE49-F238E27FC236}">
                <a16:creationId xmlns:a16="http://schemas.microsoft.com/office/drawing/2014/main" id="{4F6CA4A0-7FF4-456E-805F-638B82AFC5F1}"/>
              </a:ext>
            </a:extLst>
          </p:cNvPr>
          <p:cNvGrpSpPr>
            <a:grpSpLocks/>
          </p:cNvGrpSpPr>
          <p:nvPr/>
        </p:nvGrpSpPr>
        <p:grpSpPr bwMode="auto">
          <a:xfrm>
            <a:off x="711200" y="5002209"/>
            <a:ext cx="392113" cy="1173161"/>
            <a:chOff x="448" y="3151"/>
            <a:chExt cx="247" cy="739"/>
          </a:xfrm>
        </p:grpSpPr>
        <p:sp>
          <p:nvSpPr>
            <p:cNvPr id="44116" name="Rectangle 41">
              <a:extLst>
                <a:ext uri="{FF2B5EF4-FFF2-40B4-BE49-F238E27FC236}">
                  <a16:creationId xmlns:a16="http://schemas.microsoft.com/office/drawing/2014/main" id="{B324BAA7-FAB8-489C-92CF-F761BAA56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" y="3151"/>
              <a:ext cx="247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4117" name="Rectangle 42">
              <a:extLst>
                <a:ext uri="{FF2B5EF4-FFF2-40B4-BE49-F238E27FC236}">
                  <a16:creationId xmlns:a16="http://schemas.microsoft.com/office/drawing/2014/main" id="{77C9C5DF-60CF-4748-90C3-0621CB59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" y="3329"/>
              <a:ext cx="247" cy="17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44118" name="Rectangle 43">
              <a:extLst>
                <a:ext uri="{FF2B5EF4-FFF2-40B4-BE49-F238E27FC236}">
                  <a16:creationId xmlns:a16="http://schemas.microsoft.com/office/drawing/2014/main" id="{0DC0D7A5-EA3C-42CC-9FA6-6AC1C6DFB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" y="3506"/>
              <a:ext cx="247" cy="17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44119" name="Text Box 198">
              <a:extLst>
                <a:ext uri="{FF2B5EF4-FFF2-40B4-BE49-F238E27FC236}">
                  <a16:creationId xmlns:a16="http://schemas.microsoft.com/office/drawing/2014/main" id="{ECEC0768-F2C2-45A5-A4CD-97BB19CBC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" y="3717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12" name="Group 211">
            <a:extLst>
              <a:ext uri="{FF2B5EF4-FFF2-40B4-BE49-F238E27FC236}">
                <a16:creationId xmlns:a16="http://schemas.microsoft.com/office/drawing/2014/main" id="{59EFC6ED-7D67-449D-A96C-1BE242D07DAB}"/>
              </a:ext>
            </a:extLst>
          </p:cNvPr>
          <p:cNvGrpSpPr>
            <a:grpSpLocks/>
          </p:cNvGrpSpPr>
          <p:nvPr/>
        </p:nvGrpSpPr>
        <p:grpSpPr bwMode="auto">
          <a:xfrm>
            <a:off x="1363663" y="5002209"/>
            <a:ext cx="392112" cy="1160461"/>
            <a:chOff x="859" y="3151"/>
            <a:chExt cx="247" cy="731"/>
          </a:xfrm>
        </p:grpSpPr>
        <p:sp>
          <p:nvSpPr>
            <p:cNvPr id="44112" name="Rectangle 44">
              <a:extLst>
                <a:ext uri="{FF2B5EF4-FFF2-40B4-BE49-F238E27FC236}">
                  <a16:creationId xmlns:a16="http://schemas.microsoft.com/office/drawing/2014/main" id="{9DCE1657-5C0E-46E1-ABE8-706E1CB86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3151"/>
              <a:ext cx="247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4113" name="Rectangle 45">
              <a:extLst>
                <a:ext uri="{FF2B5EF4-FFF2-40B4-BE49-F238E27FC236}">
                  <a16:creationId xmlns:a16="http://schemas.microsoft.com/office/drawing/2014/main" id="{4B691A54-DFCE-429A-8315-B335FBB82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3329"/>
              <a:ext cx="247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114" name="Rectangle 46">
              <a:extLst>
                <a:ext uri="{FF2B5EF4-FFF2-40B4-BE49-F238E27FC236}">
                  <a16:creationId xmlns:a16="http://schemas.microsoft.com/office/drawing/2014/main" id="{5ED7C162-1FAE-460E-A007-F24DFFC51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3506"/>
              <a:ext cx="247" cy="17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44115" name="Text Box 199">
              <a:extLst>
                <a:ext uri="{FF2B5EF4-FFF2-40B4-BE49-F238E27FC236}">
                  <a16:creationId xmlns:a16="http://schemas.microsoft.com/office/drawing/2014/main" id="{663E2DE2-946F-4495-BC9F-096F01A79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" y="3709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13" name="Group 213">
            <a:extLst>
              <a:ext uri="{FF2B5EF4-FFF2-40B4-BE49-F238E27FC236}">
                <a16:creationId xmlns:a16="http://schemas.microsoft.com/office/drawing/2014/main" id="{32344F6F-21CD-45A5-A940-9F9786D34D28}"/>
              </a:ext>
            </a:extLst>
          </p:cNvPr>
          <p:cNvGrpSpPr>
            <a:grpSpLocks/>
          </p:cNvGrpSpPr>
          <p:nvPr/>
        </p:nvGrpSpPr>
        <p:grpSpPr bwMode="auto">
          <a:xfrm>
            <a:off x="2735263" y="5002209"/>
            <a:ext cx="392112" cy="1160461"/>
            <a:chOff x="1723" y="3151"/>
            <a:chExt cx="247" cy="731"/>
          </a:xfrm>
        </p:grpSpPr>
        <p:sp>
          <p:nvSpPr>
            <p:cNvPr id="44108" name="Rectangle 50">
              <a:extLst>
                <a:ext uri="{FF2B5EF4-FFF2-40B4-BE49-F238E27FC236}">
                  <a16:creationId xmlns:a16="http://schemas.microsoft.com/office/drawing/2014/main" id="{E1BCF46C-2C63-4D92-95D5-B02C12251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151"/>
              <a:ext cx="247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4109" name="Rectangle 51">
              <a:extLst>
                <a:ext uri="{FF2B5EF4-FFF2-40B4-BE49-F238E27FC236}">
                  <a16:creationId xmlns:a16="http://schemas.microsoft.com/office/drawing/2014/main" id="{34419979-008F-4B81-AE6E-0EA690DAD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29"/>
              <a:ext cx="247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110" name="Rectangle 52">
              <a:extLst>
                <a:ext uri="{FF2B5EF4-FFF2-40B4-BE49-F238E27FC236}">
                  <a16:creationId xmlns:a16="http://schemas.microsoft.com/office/drawing/2014/main" id="{0F2EDDDA-6E0D-43D0-833B-BC8CEFA62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506"/>
              <a:ext cx="247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4111" name="Text Box 201">
              <a:extLst>
                <a:ext uri="{FF2B5EF4-FFF2-40B4-BE49-F238E27FC236}">
                  <a16:creationId xmlns:a16="http://schemas.microsoft.com/office/drawing/2014/main" id="{B750DF13-19E0-44C4-9B60-63ED73FBD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" y="3709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F</a:t>
              </a:r>
            </a:p>
          </p:txBody>
        </p:sp>
      </p:grpSp>
      <p:sp>
        <p:nvSpPr>
          <p:cNvPr id="44105" name="Marcador de fecha 13">
            <a:extLst>
              <a:ext uri="{FF2B5EF4-FFF2-40B4-BE49-F238E27FC236}">
                <a16:creationId xmlns:a16="http://schemas.microsoft.com/office/drawing/2014/main" id="{37F762D8-1A58-498A-960B-E5308D4AFDB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44106" name="Marcador de pie de página 14">
            <a:extLst>
              <a:ext uri="{FF2B5EF4-FFF2-40B4-BE49-F238E27FC236}">
                <a16:creationId xmlns:a16="http://schemas.microsoft.com/office/drawing/2014/main" id="{5CB6B137-5D93-4336-90F7-99782C7263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44107" name="Marcador de número de diapositiva 15">
            <a:extLst>
              <a:ext uri="{FF2B5EF4-FFF2-40B4-BE49-F238E27FC236}">
                <a16:creationId xmlns:a16="http://schemas.microsoft.com/office/drawing/2014/main" id="{DA9583E9-D2F8-4217-B6C7-72C2E3FE0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75F32D-F622-4F40-9730-0A4A3AB52B7D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835A74E-A3C9-4012-86B7-075A6683D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Memoria Virtual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4300E2E-F5A9-438B-94E8-CE15BA258F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" altLang="es-MX"/>
              <a:t>Introducción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s-MX"/>
              <a:t>Pagínación por demanda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s-MX"/>
              <a:t>Rendimiento en la paginación por demanda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s-MX"/>
              <a:t>Reemplazo de páginas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s-MX"/>
              <a:t>Algoritmos de reemplazo de páginas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s-MX"/>
              <a:t>Asignación de marcos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s-MX"/>
              <a:t>Trashing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s-MX"/>
              <a:t>Otras consideraciones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s-MX"/>
              <a:t>Segmentación por demanda</a:t>
            </a:r>
          </a:p>
        </p:txBody>
      </p:sp>
      <p:sp>
        <p:nvSpPr>
          <p:cNvPr id="10244" name="Marcador de fecha 1">
            <a:extLst>
              <a:ext uri="{FF2B5EF4-FFF2-40B4-BE49-F238E27FC236}">
                <a16:creationId xmlns:a16="http://schemas.microsoft.com/office/drawing/2014/main" id="{634FB87D-3A98-47B8-9FC5-FBFDBB8B1CE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10245" name="Marcador de pie de página 2">
            <a:extLst>
              <a:ext uri="{FF2B5EF4-FFF2-40B4-BE49-F238E27FC236}">
                <a16:creationId xmlns:a16="http://schemas.microsoft.com/office/drawing/2014/main" id="{2FD20AF4-36EA-4304-9D48-CD61B8A0BB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10246" name="Marcador de número de diapositiva 3">
            <a:extLst>
              <a:ext uri="{FF2B5EF4-FFF2-40B4-BE49-F238E27FC236}">
                <a16:creationId xmlns:a16="http://schemas.microsoft.com/office/drawing/2014/main" id="{37E61B3E-4747-4D14-BF8F-55F093308E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4D095F-B99A-45C6-B913-936228485C3A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9289C9B-3516-4AE9-A3F5-5329BA64A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Algoritmos básicos de reemplazo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070D921-F956-4365-8F1B-86D44C8341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 sz="2000"/>
              <a:t>Política de primera en entrar primera en salir (FIFO):</a:t>
            </a:r>
          </a:p>
          <a:p>
            <a:pPr lvl="1"/>
            <a:r>
              <a:rPr lang="en-US" altLang="es-MX" sz="2000"/>
              <a:t>Trata los marcos asignados a un proceso como un buffer circular. </a:t>
            </a:r>
          </a:p>
          <a:p>
            <a:pPr lvl="1"/>
            <a:r>
              <a:rPr lang="en-US" altLang="es-MX" sz="2000"/>
              <a:t>Las páginas se suprimen de la memoria según la técnica de turno rotatorio (round-robin).</a:t>
            </a:r>
          </a:p>
          <a:p>
            <a:pPr lvl="1"/>
            <a:r>
              <a:rPr lang="en-US" altLang="es-MX" sz="2000"/>
              <a:t>Es una de las políticas de reemplazo más sencillas de implementar.</a:t>
            </a:r>
          </a:p>
          <a:p>
            <a:pPr lvl="1"/>
            <a:r>
              <a:rPr lang="en-US" altLang="es-MX" sz="2000"/>
              <a:t>Se reemplaza la página que ha estado más tiempo en la memoria. </a:t>
            </a:r>
          </a:p>
          <a:p>
            <a:pPr lvl="1"/>
            <a:r>
              <a:rPr lang="en-US" altLang="es-MX" sz="2000"/>
              <a:t>Estas páginas pueden necesitarse de nuevo y en un plazo de tiempo corto. </a:t>
            </a:r>
          </a:p>
          <a:p>
            <a:endParaRPr lang="en-US" altLang="es-MX" sz="2000"/>
          </a:p>
        </p:txBody>
      </p:sp>
      <p:sp>
        <p:nvSpPr>
          <p:cNvPr id="46084" name="Marcador de fecha 1">
            <a:extLst>
              <a:ext uri="{FF2B5EF4-FFF2-40B4-BE49-F238E27FC236}">
                <a16:creationId xmlns:a16="http://schemas.microsoft.com/office/drawing/2014/main" id="{7628864F-F398-4B84-AF97-5087B449F7E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46085" name="Marcador de pie de página 2">
            <a:extLst>
              <a:ext uri="{FF2B5EF4-FFF2-40B4-BE49-F238E27FC236}">
                <a16:creationId xmlns:a16="http://schemas.microsoft.com/office/drawing/2014/main" id="{F544A341-0569-4118-AAF5-FCE4CA73F4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46086" name="Marcador de número de diapositiva 3">
            <a:extLst>
              <a:ext uri="{FF2B5EF4-FFF2-40B4-BE49-F238E27FC236}">
                <a16:creationId xmlns:a16="http://schemas.microsoft.com/office/drawing/2014/main" id="{2FE5068E-4F9A-41A1-B97A-32A9A347F2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8A64CF-6745-4CD8-9C95-5ECC8CFCA64D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3BD1354-65AB-4ECF-9F72-42F39A451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Anomalía de Belady (FIFO)</a:t>
            </a:r>
          </a:p>
        </p:txBody>
      </p:sp>
      <p:grpSp>
        <p:nvGrpSpPr>
          <p:cNvPr id="2" name="Group 331">
            <a:extLst>
              <a:ext uri="{FF2B5EF4-FFF2-40B4-BE49-F238E27FC236}">
                <a16:creationId xmlns:a16="http://schemas.microsoft.com/office/drawing/2014/main" id="{6C22F34F-5899-4458-99AC-182D84F0852E}"/>
              </a:ext>
            </a:extLst>
          </p:cNvPr>
          <p:cNvGrpSpPr>
            <a:grpSpLocks/>
          </p:cNvGrpSpPr>
          <p:nvPr/>
        </p:nvGrpSpPr>
        <p:grpSpPr bwMode="auto">
          <a:xfrm>
            <a:off x="3327400" y="1587500"/>
            <a:ext cx="366713" cy="3630613"/>
            <a:chOff x="2096" y="1000"/>
            <a:chExt cx="231" cy="2287"/>
          </a:xfrm>
        </p:grpSpPr>
        <p:sp>
          <p:nvSpPr>
            <p:cNvPr id="48449" name="Rectangle 16">
              <a:extLst>
                <a:ext uri="{FF2B5EF4-FFF2-40B4-BE49-F238E27FC236}">
                  <a16:creationId xmlns:a16="http://schemas.microsoft.com/office/drawing/2014/main" id="{D9341F02-AA45-49A6-9EAE-E70E7300D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50" name="Rectangle 17">
              <a:extLst>
                <a:ext uri="{FF2B5EF4-FFF2-40B4-BE49-F238E27FC236}">
                  <a16:creationId xmlns:a16="http://schemas.microsoft.com/office/drawing/2014/main" id="{8032937B-9E1B-4408-9CAC-18B28F323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51" name="Rectangle 18">
              <a:extLst>
                <a:ext uri="{FF2B5EF4-FFF2-40B4-BE49-F238E27FC236}">
                  <a16:creationId xmlns:a16="http://schemas.microsoft.com/office/drawing/2014/main" id="{B7F67FEF-8DED-47AE-BABE-D3745B55C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52" name="Text Box 44">
              <a:extLst>
                <a:ext uri="{FF2B5EF4-FFF2-40B4-BE49-F238E27FC236}">
                  <a16:creationId xmlns:a16="http://schemas.microsoft.com/office/drawing/2014/main" id="{D3792BB4-5CDB-4CFB-909D-F9A202422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1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53" name="Rectangle 64">
              <a:extLst>
                <a:ext uri="{FF2B5EF4-FFF2-40B4-BE49-F238E27FC236}">
                  <a16:creationId xmlns:a16="http://schemas.microsoft.com/office/drawing/2014/main" id="{E76720C8-C687-44A8-A7CD-9701A7D34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54" name="Rectangle 65">
              <a:extLst>
                <a:ext uri="{FF2B5EF4-FFF2-40B4-BE49-F238E27FC236}">
                  <a16:creationId xmlns:a16="http://schemas.microsoft.com/office/drawing/2014/main" id="{81977D4D-731F-46C7-A5A7-11FFD460C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55" name="Rectangle 66">
              <a:extLst>
                <a:ext uri="{FF2B5EF4-FFF2-40B4-BE49-F238E27FC236}">
                  <a16:creationId xmlns:a16="http://schemas.microsoft.com/office/drawing/2014/main" id="{63F49B8F-3A68-4BAE-96AC-1E0173A16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56" name="Text Box 92">
              <a:extLst>
                <a:ext uri="{FF2B5EF4-FFF2-40B4-BE49-F238E27FC236}">
                  <a16:creationId xmlns:a16="http://schemas.microsoft.com/office/drawing/2014/main" id="{D41066B3-F908-4CB7-8C8F-AD083A660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23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57" name="Rectangle 104">
              <a:extLst>
                <a:ext uri="{FF2B5EF4-FFF2-40B4-BE49-F238E27FC236}">
                  <a16:creationId xmlns:a16="http://schemas.microsoft.com/office/drawing/2014/main" id="{0E0F9D75-C2DD-45BA-8968-85F4448AC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58" name="Rectangle 121">
              <a:extLst>
                <a:ext uri="{FF2B5EF4-FFF2-40B4-BE49-F238E27FC236}">
                  <a16:creationId xmlns:a16="http://schemas.microsoft.com/office/drawing/2014/main" id="{FC1A7F62-29D5-4D04-8D8A-F9C893747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1561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59" name="Rectangle 122">
              <a:extLst>
                <a:ext uri="{FF2B5EF4-FFF2-40B4-BE49-F238E27FC236}">
                  <a16:creationId xmlns:a16="http://schemas.microsoft.com/office/drawing/2014/main" id="{62BA36B1-2773-4BC3-98B9-B8A7CC9B5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1216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60" name="Rectangle 123">
              <a:extLst>
                <a:ext uri="{FF2B5EF4-FFF2-40B4-BE49-F238E27FC236}">
                  <a16:creationId xmlns:a16="http://schemas.microsoft.com/office/drawing/2014/main" id="{FF50CA01-DE4E-48E9-BF14-E49B0AF7D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1388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61" name="Text Box 170">
              <a:extLst>
                <a:ext uri="{FF2B5EF4-FFF2-40B4-BE49-F238E27FC236}">
                  <a16:creationId xmlns:a16="http://schemas.microsoft.com/office/drawing/2014/main" id="{AC99B2AE-1FDE-4D9A-AB14-5AB71282A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174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62" name="Rectangle 188">
              <a:extLst>
                <a:ext uri="{FF2B5EF4-FFF2-40B4-BE49-F238E27FC236}">
                  <a16:creationId xmlns:a16="http://schemas.microsoft.com/office/drawing/2014/main" id="{E364B2C0-7570-44F3-99C3-0B6C9A376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63" name="Rectangle 189">
              <a:extLst>
                <a:ext uri="{FF2B5EF4-FFF2-40B4-BE49-F238E27FC236}">
                  <a16:creationId xmlns:a16="http://schemas.microsoft.com/office/drawing/2014/main" id="{A0B980FB-7692-478A-8882-6F1012AEC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64" name="Rectangle 190">
              <a:extLst>
                <a:ext uri="{FF2B5EF4-FFF2-40B4-BE49-F238E27FC236}">
                  <a16:creationId xmlns:a16="http://schemas.microsoft.com/office/drawing/2014/main" id="{26CC1930-567F-437F-B209-78A75A5E7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65" name="Rectangle 191">
              <a:extLst>
                <a:ext uri="{FF2B5EF4-FFF2-40B4-BE49-F238E27FC236}">
                  <a16:creationId xmlns:a16="http://schemas.microsoft.com/office/drawing/2014/main" id="{2F6491EA-47B4-4F35-9D71-380128886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66" name="Rectangle 192">
              <a:extLst>
                <a:ext uri="{FF2B5EF4-FFF2-40B4-BE49-F238E27FC236}">
                  <a16:creationId xmlns:a16="http://schemas.microsoft.com/office/drawing/2014/main" id="{81318400-4E0F-499F-990B-80052626C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2942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67" name="Rectangle 193">
              <a:extLst>
                <a:ext uri="{FF2B5EF4-FFF2-40B4-BE49-F238E27FC236}">
                  <a16:creationId xmlns:a16="http://schemas.microsoft.com/office/drawing/2014/main" id="{5BF562C8-0F8B-4F24-AE06-9EDE80206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2596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68" name="Rectangle 194">
              <a:extLst>
                <a:ext uri="{FF2B5EF4-FFF2-40B4-BE49-F238E27FC236}">
                  <a16:creationId xmlns:a16="http://schemas.microsoft.com/office/drawing/2014/main" id="{86DD6A28-4E0C-4A38-A8FF-BA416D605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2769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69" name="Rectangle 195">
              <a:extLst>
                <a:ext uri="{FF2B5EF4-FFF2-40B4-BE49-F238E27FC236}">
                  <a16:creationId xmlns:a16="http://schemas.microsoft.com/office/drawing/2014/main" id="{BCF9F384-538E-4A6C-BCA6-D38D999E2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3114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332">
            <a:extLst>
              <a:ext uri="{FF2B5EF4-FFF2-40B4-BE49-F238E27FC236}">
                <a16:creationId xmlns:a16="http://schemas.microsoft.com/office/drawing/2014/main" id="{B742C162-2E7A-4381-8A1C-F31121E12E0C}"/>
              </a:ext>
            </a:extLst>
          </p:cNvPr>
          <p:cNvGrpSpPr>
            <a:grpSpLocks/>
          </p:cNvGrpSpPr>
          <p:nvPr/>
        </p:nvGrpSpPr>
        <p:grpSpPr bwMode="auto">
          <a:xfrm>
            <a:off x="3784600" y="1587500"/>
            <a:ext cx="366713" cy="3630613"/>
            <a:chOff x="2384" y="1000"/>
            <a:chExt cx="231" cy="2287"/>
          </a:xfrm>
        </p:grpSpPr>
        <p:sp>
          <p:nvSpPr>
            <p:cNvPr id="48428" name="Rectangle 19">
              <a:extLst>
                <a:ext uri="{FF2B5EF4-FFF2-40B4-BE49-F238E27FC236}">
                  <a16:creationId xmlns:a16="http://schemas.microsoft.com/office/drawing/2014/main" id="{C7168EA1-C7F6-4F95-81F2-DB9EB1E81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29" name="Rectangle 20">
              <a:extLst>
                <a:ext uri="{FF2B5EF4-FFF2-40B4-BE49-F238E27FC236}">
                  <a16:creationId xmlns:a16="http://schemas.microsoft.com/office/drawing/2014/main" id="{0E53FC3D-B458-42B1-A295-5564DF3A2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30" name="Rectangle 21">
              <a:extLst>
                <a:ext uri="{FF2B5EF4-FFF2-40B4-BE49-F238E27FC236}">
                  <a16:creationId xmlns:a16="http://schemas.microsoft.com/office/drawing/2014/main" id="{2021AA78-3493-4077-9241-2E6FB1CE8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31" name="Text Box 45">
              <a:extLst>
                <a:ext uri="{FF2B5EF4-FFF2-40B4-BE49-F238E27FC236}">
                  <a16:creationId xmlns:a16="http://schemas.microsoft.com/office/drawing/2014/main" id="{B1508EF3-FD9D-4FCA-8FD0-B3082C3F0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" y="1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32" name="Rectangle 67">
              <a:extLst>
                <a:ext uri="{FF2B5EF4-FFF2-40B4-BE49-F238E27FC236}">
                  <a16:creationId xmlns:a16="http://schemas.microsoft.com/office/drawing/2014/main" id="{4AD30C03-1888-4B83-BDE0-29EAE5327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33" name="Rectangle 68">
              <a:extLst>
                <a:ext uri="{FF2B5EF4-FFF2-40B4-BE49-F238E27FC236}">
                  <a16:creationId xmlns:a16="http://schemas.microsoft.com/office/drawing/2014/main" id="{4DE2A246-3AC9-4BD6-9444-292E5CC39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34" name="Rectangle 69">
              <a:extLst>
                <a:ext uri="{FF2B5EF4-FFF2-40B4-BE49-F238E27FC236}">
                  <a16:creationId xmlns:a16="http://schemas.microsoft.com/office/drawing/2014/main" id="{B4455625-C909-4F57-AD4D-18D3FB095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35" name="Text Box 93">
              <a:extLst>
                <a:ext uri="{FF2B5EF4-FFF2-40B4-BE49-F238E27FC236}">
                  <a16:creationId xmlns:a16="http://schemas.microsoft.com/office/drawing/2014/main" id="{D9E8249C-7A0C-4B7E-A5E9-89EB39346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" y="23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36" name="Rectangle 105">
              <a:extLst>
                <a:ext uri="{FF2B5EF4-FFF2-40B4-BE49-F238E27FC236}">
                  <a16:creationId xmlns:a16="http://schemas.microsoft.com/office/drawing/2014/main" id="{073CE7BB-3A68-4FE3-A5F7-CDC145C11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37" name="Rectangle 124">
              <a:extLst>
                <a:ext uri="{FF2B5EF4-FFF2-40B4-BE49-F238E27FC236}">
                  <a16:creationId xmlns:a16="http://schemas.microsoft.com/office/drawing/2014/main" id="{86F353EC-2113-4A5C-8A05-52C8B96D6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1561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38" name="Rectangle 125">
              <a:extLst>
                <a:ext uri="{FF2B5EF4-FFF2-40B4-BE49-F238E27FC236}">
                  <a16:creationId xmlns:a16="http://schemas.microsoft.com/office/drawing/2014/main" id="{E7C4D292-BE93-4102-B9C3-1146260C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1216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39" name="Rectangle 126">
              <a:extLst>
                <a:ext uri="{FF2B5EF4-FFF2-40B4-BE49-F238E27FC236}">
                  <a16:creationId xmlns:a16="http://schemas.microsoft.com/office/drawing/2014/main" id="{213ADD48-8AC4-4ED5-BA18-0A33A7F10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1388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40" name="Text Box 171">
              <a:extLst>
                <a:ext uri="{FF2B5EF4-FFF2-40B4-BE49-F238E27FC236}">
                  <a16:creationId xmlns:a16="http://schemas.microsoft.com/office/drawing/2014/main" id="{D0EDD8B1-395A-41A8-9403-16AC52E4F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" y="174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41" name="Rectangle 196">
              <a:extLst>
                <a:ext uri="{FF2B5EF4-FFF2-40B4-BE49-F238E27FC236}">
                  <a16:creationId xmlns:a16="http://schemas.microsoft.com/office/drawing/2014/main" id="{ED23B27E-A260-411C-86D4-CDECD8561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42" name="Rectangle 197">
              <a:extLst>
                <a:ext uri="{FF2B5EF4-FFF2-40B4-BE49-F238E27FC236}">
                  <a16:creationId xmlns:a16="http://schemas.microsoft.com/office/drawing/2014/main" id="{491448B1-CBE6-4F3B-A61C-B510B9B58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43" name="Rectangle 198">
              <a:extLst>
                <a:ext uri="{FF2B5EF4-FFF2-40B4-BE49-F238E27FC236}">
                  <a16:creationId xmlns:a16="http://schemas.microsoft.com/office/drawing/2014/main" id="{8FBD0E54-A4FD-4ACE-8A17-3968B178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44" name="Rectangle 199">
              <a:extLst>
                <a:ext uri="{FF2B5EF4-FFF2-40B4-BE49-F238E27FC236}">
                  <a16:creationId xmlns:a16="http://schemas.microsoft.com/office/drawing/2014/main" id="{C18C821B-1AC1-40A4-9763-670AB9906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45" name="Rectangle 200">
              <a:extLst>
                <a:ext uri="{FF2B5EF4-FFF2-40B4-BE49-F238E27FC236}">
                  <a16:creationId xmlns:a16="http://schemas.microsoft.com/office/drawing/2014/main" id="{B3213F01-B4D3-4EA2-99BE-29C277EC5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2942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46" name="Rectangle 201">
              <a:extLst>
                <a:ext uri="{FF2B5EF4-FFF2-40B4-BE49-F238E27FC236}">
                  <a16:creationId xmlns:a16="http://schemas.microsoft.com/office/drawing/2014/main" id="{314592BA-E23C-4782-A304-AD70468B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2596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47" name="Rectangle 202">
              <a:extLst>
                <a:ext uri="{FF2B5EF4-FFF2-40B4-BE49-F238E27FC236}">
                  <a16:creationId xmlns:a16="http://schemas.microsoft.com/office/drawing/2014/main" id="{8FC44128-4CDD-42D0-88D1-CFAF0017F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2769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48" name="Rectangle 203">
              <a:extLst>
                <a:ext uri="{FF2B5EF4-FFF2-40B4-BE49-F238E27FC236}">
                  <a16:creationId xmlns:a16="http://schemas.microsoft.com/office/drawing/2014/main" id="{03609F46-686A-4D8C-9EB1-E38A14BEA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3114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33">
            <a:extLst>
              <a:ext uri="{FF2B5EF4-FFF2-40B4-BE49-F238E27FC236}">
                <a16:creationId xmlns:a16="http://schemas.microsoft.com/office/drawing/2014/main" id="{C78F21A0-94AC-4E9D-B1BF-AEC921DC0D98}"/>
              </a:ext>
            </a:extLst>
          </p:cNvPr>
          <p:cNvGrpSpPr>
            <a:grpSpLocks/>
          </p:cNvGrpSpPr>
          <p:nvPr/>
        </p:nvGrpSpPr>
        <p:grpSpPr bwMode="auto">
          <a:xfrm>
            <a:off x="4243388" y="1587500"/>
            <a:ext cx="366712" cy="4065588"/>
            <a:chOff x="2673" y="1000"/>
            <a:chExt cx="231" cy="2561"/>
          </a:xfrm>
        </p:grpSpPr>
        <p:sp>
          <p:nvSpPr>
            <p:cNvPr id="48406" name="Rectangle 22">
              <a:extLst>
                <a:ext uri="{FF2B5EF4-FFF2-40B4-BE49-F238E27FC236}">
                  <a16:creationId xmlns:a16="http://schemas.microsoft.com/office/drawing/2014/main" id="{A0106BE4-CFC7-4A6E-ACE8-67FC581EA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07" name="Rectangle 23">
              <a:extLst>
                <a:ext uri="{FF2B5EF4-FFF2-40B4-BE49-F238E27FC236}">
                  <a16:creationId xmlns:a16="http://schemas.microsoft.com/office/drawing/2014/main" id="{1B67CEF8-73C1-4A25-A12D-EE5EB2263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08" name="Rectangle 24">
              <a:extLst>
                <a:ext uri="{FF2B5EF4-FFF2-40B4-BE49-F238E27FC236}">
                  <a16:creationId xmlns:a16="http://schemas.microsoft.com/office/drawing/2014/main" id="{5E32B52A-D997-47B2-A0B2-8AFFB1A8A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09" name="Text Box 46">
              <a:extLst>
                <a:ext uri="{FF2B5EF4-FFF2-40B4-BE49-F238E27FC236}">
                  <a16:creationId xmlns:a16="http://schemas.microsoft.com/office/drawing/2014/main" id="{76AA9CB5-66D6-4684-AF0C-F23D443C4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" y="1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10" name="Rectangle 70">
              <a:extLst>
                <a:ext uri="{FF2B5EF4-FFF2-40B4-BE49-F238E27FC236}">
                  <a16:creationId xmlns:a16="http://schemas.microsoft.com/office/drawing/2014/main" id="{D1708363-0DC5-42ED-8567-63CE38867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11" name="Rectangle 71">
              <a:extLst>
                <a:ext uri="{FF2B5EF4-FFF2-40B4-BE49-F238E27FC236}">
                  <a16:creationId xmlns:a16="http://schemas.microsoft.com/office/drawing/2014/main" id="{34ED963A-3BE3-4354-99BF-995107416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12" name="Rectangle 72">
              <a:extLst>
                <a:ext uri="{FF2B5EF4-FFF2-40B4-BE49-F238E27FC236}">
                  <a16:creationId xmlns:a16="http://schemas.microsoft.com/office/drawing/2014/main" id="{1DF2C716-CF3C-430A-9B81-ACE82113A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13" name="Text Box 94">
              <a:extLst>
                <a:ext uri="{FF2B5EF4-FFF2-40B4-BE49-F238E27FC236}">
                  <a16:creationId xmlns:a16="http://schemas.microsoft.com/office/drawing/2014/main" id="{E759D619-3ECD-439A-9010-3BD8CAAD5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" y="23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14" name="Rectangle 106">
              <a:extLst>
                <a:ext uri="{FF2B5EF4-FFF2-40B4-BE49-F238E27FC236}">
                  <a16:creationId xmlns:a16="http://schemas.microsoft.com/office/drawing/2014/main" id="{1CB05A29-DF32-4078-A240-251515334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15" name="Rectangle 127">
              <a:extLst>
                <a:ext uri="{FF2B5EF4-FFF2-40B4-BE49-F238E27FC236}">
                  <a16:creationId xmlns:a16="http://schemas.microsoft.com/office/drawing/2014/main" id="{657260A9-9111-4C90-853A-6B5EBDA42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1561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16" name="Rectangle 128">
              <a:extLst>
                <a:ext uri="{FF2B5EF4-FFF2-40B4-BE49-F238E27FC236}">
                  <a16:creationId xmlns:a16="http://schemas.microsoft.com/office/drawing/2014/main" id="{0CB02607-2353-4166-8043-BC29BEF27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1216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17" name="Rectangle 129">
              <a:extLst>
                <a:ext uri="{FF2B5EF4-FFF2-40B4-BE49-F238E27FC236}">
                  <a16:creationId xmlns:a16="http://schemas.microsoft.com/office/drawing/2014/main" id="{50B176F1-5BF7-440C-9CCE-496872B4E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1388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18" name="Text Box 172">
              <a:extLst>
                <a:ext uri="{FF2B5EF4-FFF2-40B4-BE49-F238E27FC236}">
                  <a16:creationId xmlns:a16="http://schemas.microsoft.com/office/drawing/2014/main" id="{D40420CC-4C16-4E46-B929-86ABD949A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" y="174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19" name="Rectangle 204">
              <a:extLst>
                <a:ext uri="{FF2B5EF4-FFF2-40B4-BE49-F238E27FC236}">
                  <a16:creationId xmlns:a16="http://schemas.microsoft.com/office/drawing/2014/main" id="{892766F7-875D-478F-9CED-D1A9AF758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20" name="Rectangle 205">
              <a:extLst>
                <a:ext uri="{FF2B5EF4-FFF2-40B4-BE49-F238E27FC236}">
                  <a16:creationId xmlns:a16="http://schemas.microsoft.com/office/drawing/2014/main" id="{3C38AE17-AC85-468E-881D-125A83E03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21" name="Rectangle 206">
              <a:extLst>
                <a:ext uri="{FF2B5EF4-FFF2-40B4-BE49-F238E27FC236}">
                  <a16:creationId xmlns:a16="http://schemas.microsoft.com/office/drawing/2014/main" id="{38570CBC-1B07-46A9-868B-32B4B0157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22" name="Rectangle 207">
              <a:extLst>
                <a:ext uri="{FF2B5EF4-FFF2-40B4-BE49-F238E27FC236}">
                  <a16:creationId xmlns:a16="http://schemas.microsoft.com/office/drawing/2014/main" id="{25FAB9D8-7CFB-4190-BCBE-845781A8B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23" name="Rectangle 208">
              <a:extLst>
                <a:ext uri="{FF2B5EF4-FFF2-40B4-BE49-F238E27FC236}">
                  <a16:creationId xmlns:a16="http://schemas.microsoft.com/office/drawing/2014/main" id="{0853E681-8228-40DE-B877-EE6353934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942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24" name="Rectangle 209">
              <a:extLst>
                <a:ext uri="{FF2B5EF4-FFF2-40B4-BE49-F238E27FC236}">
                  <a16:creationId xmlns:a16="http://schemas.microsoft.com/office/drawing/2014/main" id="{15085DDB-5691-409D-BDE6-872765F15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596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25" name="Rectangle 210">
              <a:extLst>
                <a:ext uri="{FF2B5EF4-FFF2-40B4-BE49-F238E27FC236}">
                  <a16:creationId xmlns:a16="http://schemas.microsoft.com/office/drawing/2014/main" id="{83E336E5-5FE0-483D-818B-F7C6615B5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769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26" name="Rectangle 211">
              <a:extLst>
                <a:ext uri="{FF2B5EF4-FFF2-40B4-BE49-F238E27FC236}">
                  <a16:creationId xmlns:a16="http://schemas.microsoft.com/office/drawing/2014/main" id="{682E744D-D026-48DB-9996-4AAEC5649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3114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27" name="Text Box 312">
              <a:extLst>
                <a:ext uri="{FF2B5EF4-FFF2-40B4-BE49-F238E27FC236}">
                  <a16:creationId xmlns:a16="http://schemas.microsoft.com/office/drawing/2014/main" id="{A501E69C-E320-4B2C-8D3A-0157F10D8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" y="333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334">
            <a:extLst>
              <a:ext uri="{FF2B5EF4-FFF2-40B4-BE49-F238E27FC236}">
                <a16:creationId xmlns:a16="http://schemas.microsoft.com/office/drawing/2014/main" id="{0EA70F57-0913-4E0F-9574-4C0F408E1A1F}"/>
              </a:ext>
            </a:extLst>
          </p:cNvPr>
          <p:cNvGrpSpPr>
            <a:grpSpLocks/>
          </p:cNvGrpSpPr>
          <p:nvPr/>
        </p:nvGrpSpPr>
        <p:grpSpPr bwMode="auto">
          <a:xfrm>
            <a:off x="4702175" y="1587500"/>
            <a:ext cx="365125" cy="4065588"/>
            <a:chOff x="2962" y="1000"/>
            <a:chExt cx="230" cy="2561"/>
          </a:xfrm>
        </p:grpSpPr>
        <p:sp>
          <p:nvSpPr>
            <p:cNvPr id="48378" name="Rectangle 25">
              <a:extLst>
                <a:ext uri="{FF2B5EF4-FFF2-40B4-BE49-F238E27FC236}">
                  <a16:creationId xmlns:a16="http://schemas.microsoft.com/office/drawing/2014/main" id="{068115A1-3317-4341-84E1-E031E8F10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1216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79" name="Rectangle 26">
              <a:extLst>
                <a:ext uri="{FF2B5EF4-FFF2-40B4-BE49-F238E27FC236}">
                  <a16:creationId xmlns:a16="http://schemas.microsoft.com/office/drawing/2014/main" id="{858D04D4-91EC-4BA9-AEAD-7B0A35942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1388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80" name="Rectangle 27">
              <a:extLst>
                <a:ext uri="{FF2B5EF4-FFF2-40B4-BE49-F238E27FC236}">
                  <a16:creationId xmlns:a16="http://schemas.microsoft.com/office/drawing/2014/main" id="{06342F6E-CAFC-49B6-9D21-A9995D3B8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1561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81" name="Text Box 47">
              <a:extLst>
                <a:ext uri="{FF2B5EF4-FFF2-40B4-BE49-F238E27FC236}">
                  <a16:creationId xmlns:a16="http://schemas.microsoft.com/office/drawing/2014/main" id="{80816B0A-92D6-46A9-8F6C-03BEB31EF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2" y="1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82" name="Rectangle 73">
              <a:extLst>
                <a:ext uri="{FF2B5EF4-FFF2-40B4-BE49-F238E27FC236}">
                  <a16:creationId xmlns:a16="http://schemas.microsoft.com/office/drawing/2014/main" id="{65147E03-8B7F-45A2-B498-06CA266C6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59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83" name="Rectangle 74">
              <a:extLst>
                <a:ext uri="{FF2B5EF4-FFF2-40B4-BE49-F238E27FC236}">
                  <a16:creationId xmlns:a16="http://schemas.microsoft.com/office/drawing/2014/main" id="{59406A42-15B8-434D-8B9F-2F29B9610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769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84" name="Rectangle 75">
              <a:extLst>
                <a:ext uri="{FF2B5EF4-FFF2-40B4-BE49-F238E27FC236}">
                  <a16:creationId xmlns:a16="http://schemas.microsoft.com/office/drawing/2014/main" id="{21FB2BE6-36B2-4BA5-9876-3988E46D7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942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85" name="Text Box 95">
              <a:extLst>
                <a:ext uri="{FF2B5EF4-FFF2-40B4-BE49-F238E27FC236}">
                  <a16:creationId xmlns:a16="http://schemas.microsoft.com/office/drawing/2014/main" id="{C85D5860-21CA-4987-8E5A-2124724B7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2" y="23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86" name="Rectangle 107">
              <a:extLst>
                <a:ext uri="{FF2B5EF4-FFF2-40B4-BE49-F238E27FC236}">
                  <a16:creationId xmlns:a16="http://schemas.microsoft.com/office/drawing/2014/main" id="{775B8C63-0176-447A-A9EE-6A96312D9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3114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87" name="Rectangle 130">
              <a:extLst>
                <a:ext uri="{FF2B5EF4-FFF2-40B4-BE49-F238E27FC236}">
                  <a16:creationId xmlns:a16="http://schemas.microsoft.com/office/drawing/2014/main" id="{9B0565DB-FEC9-47A8-B481-80BCA9DDE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1216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88" name="Rectangle 131">
              <a:extLst>
                <a:ext uri="{FF2B5EF4-FFF2-40B4-BE49-F238E27FC236}">
                  <a16:creationId xmlns:a16="http://schemas.microsoft.com/office/drawing/2014/main" id="{8FE63E13-2888-48AD-8710-E06CC31EC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1388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89" name="Rectangle 132">
              <a:extLst>
                <a:ext uri="{FF2B5EF4-FFF2-40B4-BE49-F238E27FC236}">
                  <a16:creationId xmlns:a16="http://schemas.microsoft.com/office/drawing/2014/main" id="{49CAF148-F3F8-4C3F-90F5-CF2CAECFA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1561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90" name="Rectangle 133">
              <a:extLst>
                <a:ext uri="{FF2B5EF4-FFF2-40B4-BE49-F238E27FC236}">
                  <a16:creationId xmlns:a16="http://schemas.microsoft.com/office/drawing/2014/main" id="{E06B323D-CA61-4672-9275-4BD1B0922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1561"/>
              <a:ext cx="230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91" name="Rectangle 134">
              <a:extLst>
                <a:ext uri="{FF2B5EF4-FFF2-40B4-BE49-F238E27FC236}">
                  <a16:creationId xmlns:a16="http://schemas.microsoft.com/office/drawing/2014/main" id="{AE287032-26BA-47B9-BDD8-84BB72428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1216"/>
              <a:ext cx="230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 dirty="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 dirty="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92" name="Rectangle 135">
              <a:extLst>
                <a:ext uri="{FF2B5EF4-FFF2-40B4-BE49-F238E27FC236}">
                  <a16:creationId xmlns:a16="http://schemas.microsoft.com/office/drawing/2014/main" id="{A447F44E-BB14-4178-9149-EF457AC5E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1388"/>
              <a:ext cx="230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93" name="Rectangle 212">
              <a:extLst>
                <a:ext uri="{FF2B5EF4-FFF2-40B4-BE49-F238E27FC236}">
                  <a16:creationId xmlns:a16="http://schemas.microsoft.com/office/drawing/2014/main" id="{8AFEDA6E-9FB5-4681-8631-827CE85D3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59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94" name="Rectangle 213">
              <a:extLst>
                <a:ext uri="{FF2B5EF4-FFF2-40B4-BE49-F238E27FC236}">
                  <a16:creationId xmlns:a16="http://schemas.microsoft.com/office/drawing/2014/main" id="{AF95214D-7671-4A6F-ADE6-77B1A877F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769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95" name="Rectangle 214">
              <a:extLst>
                <a:ext uri="{FF2B5EF4-FFF2-40B4-BE49-F238E27FC236}">
                  <a16:creationId xmlns:a16="http://schemas.microsoft.com/office/drawing/2014/main" id="{93CCB4E6-110D-4489-9523-F56C4FD7F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942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96" name="Rectangle 215">
              <a:extLst>
                <a:ext uri="{FF2B5EF4-FFF2-40B4-BE49-F238E27FC236}">
                  <a16:creationId xmlns:a16="http://schemas.microsoft.com/office/drawing/2014/main" id="{5FDE9D58-83AA-4D61-812A-2AF9F79DF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3114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97" name="Rectangle 216">
              <a:extLst>
                <a:ext uri="{FF2B5EF4-FFF2-40B4-BE49-F238E27FC236}">
                  <a16:creationId xmlns:a16="http://schemas.microsoft.com/office/drawing/2014/main" id="{EE7ECD01-B82B-4718-B2F5-27A4E9CB6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59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98" name="Rectangle 217">
              <a:extLst>
                <a:ext uri="{FF2B5EF4-FFF2-40B4-BE49-F238E27FC236}">
                  <a16:creationId xmlns:a16="http://schemas.microsoft.com/office/drawing/2014/main" id="{9E4DF81A-0EF7-4D2C-905E-FC3BCFCE4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769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99" name="Rectangle 218">
              <a:extLst>
                <a:ext uri="{FF2B5EF4-FFF2-40B4-BE49-F238E27FC236}">
                  <a16:creationId xmlns:a16="http://schemas.microsoft.com/office/drawing/2014/main" id="{38E74EA5-1F07-4052-9DE4-297F956ED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942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00" name="Rectangle 219">
              <a:extLst>
                <a:ext uri="{FF2B5EF4-FFF2-40B4-BE49-F238E27FC236}">
                  <a16:creationId xmlns:a16="http://schemas.microsoft.com/office/drawing/2014/main" id="{95C88148-480E-4B3F-BD76-B7FA2216A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3114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01" name="Rectangle 220">
              <a:extLst>
                <a:ext uri="{FF2B5EF4-FFF2-40B4-BE49-F238E27FC236}">
                  <a16:creationId xmlns:a16="http://schemas.microsoft.com/office/drawing/2014/main" id="{FEC56FD7-10B5-42AE-B936-1698FAAA7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942"/>
              <a:ext cx="230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02" name="Rectangle 221">
              <a:extLst>
                <a:ext uri="{FF2B5EF4-FFF2-40B4-BE49-F238E27FC236}">
                  <a16:creationId xmlns:a16="http://schemas.microsoft.com/office/drawing/2014/main" id="{3D8C0DC7-E3A1-4934-9ABE-3D78D815B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596"/>
              <a:ext cx="230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03" name="Rectangle 222">
              <a:extLst>
                <a:ext uri="{FF2B5EF4-FFF2-40B4-BE49-F238E27FC236}">
                  <a16:creationId xmlns:a16="http://schemas.microsoft.com/office/drawing/2014/main" id="{A7695744-4199-4CB1-BDB6-ED25A61BE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769"/>
              <a:ext cx="230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04" name="Rectangle 223">
              <a:extLst>
                <a:ext uri="{FF2B5EF4-FFF2-40B4-BE49-F238E27FC236}">
                  <a16:creationId xmlns:a16="http://schemas.microsoft.com/office/drawing/2014/main" id="{47D6A38E-D57B-4949-B720-10CE0CB30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3114"/>
              <a:ext cx="230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05" name="Text Box 313">
              <a:extLst>
                <a:ext uri="{FF2B5EF4-FFF2-40B4-BE49-F238E27FC236}">
                  <a16:creationId xmlns:a16="http://schemas.microsoft.com/office/drawing/2014/main" id="{1E7E75D9-8036-4577-BE16-14A8454A9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2" y="333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335">
            <a:extLst>
              <a:ext uri="{FF2B5EF4-FFF2-40B4-BE49-F238E27FC236}">
                <a16:creationId xmlns:a16="http://schemas.microsoft.com/office/drawing/2014/main" id="{42EC8894-AF36-46B8-8064-F93B86C6D20F}"/>
              </a:ext>
            </a:extLst>
          </p:cNvPr>
          <p:cNvGrpSpPr>
            <a:grpSpLocks/>
          </p:cNvGrpSpPr>
          <p:nvPr/>
        </p:nvGrpSpPr>
        <p:grpSpPr bwMode="auto">
          <a:xfrm>
            <a:off x="5159375" y="1587500"/>
            <a:ext cx="366713" cy="4065588"/>
            <a:chOff x="3250" y="1000"/>
            <a:chExt cx="231" cy="2561"/>
          </a:xfrm>
        </p:grpSpPr>
        <p:sp>
          <p:nvSpPr>
            <p:cNvPr id="48346" name="Rectangle 28">
              <a:extLst>
                <a:ext uri="{FF2B5EF4-FFF2-40B4-BE49-F238E27FC236}">
                  <a16:creationId xmlns:a16="http://schemas.microsoft.com/office/drawing/2014/main" id="{3118CDC9-6EA1-4382-8387-A76F2C09E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47" name="Rectangle 29">
              <a:extLst>
                <a:ext uri="{FF2B5EF4-FFF2-40B4-BE49-F238E27FC236}">
                  <a16:creationId xmlns:a16="http://schemas.microsoft.com/office/drawing/2014/main" id="{0FE9CFE4-9A57-4D25-B580-6BD1787FD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48" name="Rectangle 30">
              <a:extLst>
                <a:ext uri="{FF2B5EF4-FFF2-40B4-BE49-F238E27FC236}">
                  <a16:creationId xmlns:a16="http://schemas.microsoft.com/office/drawing/2014/main" id="{36AD78A2-DF15-462B-9C08-0A2C94CCF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49" name="Text Box 48">
              <a:extLst>
                <a:ext uri="{FF2B5EF4-FFF2-40B4-BE49-F238E27FC236}">
                  <a16:creationId xmlns:a16="http://schemas.microsoft.com/office/drawing/2014/main" id="{61630362-E30E-4204-A922-CC29FEB0C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" y="1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50" name="Rectangle 76">
              <a:extLst>
                <a:ext uri="{FF2B5EF4-FFF2-40B4-BE49-F238E27FC236}">
                  <a16:creationId xmlns:a16="http://schemas.microsoft.com/office/drawing/2014/main" id="{3D95E46C-E378-436E-9694-5DE5AEE51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51" name="Rectangle 77">
              <a:extLst>
                <a:ext uri="{FF2B5EF4-FFF2-40B4-BE49-F238E27FC236}">
                  <a16:creationId xmlns:a16="http://schemas.microsoft.com/office/drawing/2014/main" id="{82D71F0B-FDD7-430B-9437-CA8923C1C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52" name="Rectangle 78">
              <a:extLst>
                <a:ext uri="{FF2B5EF4-FFF2-40B4-BE49-F238E27FC236}">
                  <a16:creationId xmlns:a16="http://schemas.microsoft.com/office/drawing/2014/main" id="{AD753688-5194-4AD2-AD13-D59E7A1AB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53" name="Text Box 96">
              <a:extLst>
                <a:ext uri="{FF2B5EF4-FFF2-40B4-BE49-F238E27FC236}">
                  <a16:creationId xmlns:a16="http://schemas.microsoft.com/office/drawing/2014/main" id="{03E47600-642B-4F9E-AF12-E1DEC1023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" y="23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54" name="Rectangle 108">
              <a:extLst>
                <a:ext uri="{FF2B5EF4-FFF2-40B4-BE49-F238E27FC236}">
                  <a16:creationId xmlns:a16="http://schemas.microsoft.com/office/drawing/2014/main" id="{77E72EFF-5324-4B4E-BAF2-4C01EB722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55" name="Rectangle 136">
              <a:extLst>
                <a:ext uri="{FF2B5EF4-FFF2-40B4-BE49-F238E27FC236}">
                  <a16:creationId xmlns:a16="http://schemas.microsoft.com/office/drawing/2014/main" id="{F2C81B3C-0A73-4CC5-B88D-50F01CF5B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56" name="Rectangle 137">
              <a:extLst>
                <a:ext uri="{FF2B5EF4-FFF2-40B4-BE49-F238E27FC236}">
                  <a16:creationId xmlns:a16="http://schemas.microsoft.com/office/drawing/2014/main" id="{F0BB83E2-9328-4174-83E6-77A95F084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57" name="Rectangle 138">
              <a:extLst>
                <a:ext uri="{FF2B5EF4-FFF2-40B4-BE49-F238E27FC236}">
                  <a16:creationId xmlns:a16="http://schemas.microsoft.com/office/drawing/2014/main" id="{382EAA4F-E2E8-4E09-819A-A3D5AE565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58" name="Rectangle 139">
              <a:extLst>
                <a:ext uri="{FF2B5EF4-FFF2-40B4-BE49-F238E27FC236}">
                  <a16:creationId xmlns:a16="http://schemas.microsoft.com/office/drawing/2014/main" id="{B3388818-C20D-44DA-A127-31907E278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1561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59" name="Rectangle 140">
              <a:extLst>
                <a:ext uri="{FF2B5EF4-FFF2-40B4-BE49-F238E27FC236}">
                  <a16:creationId xmlns:a16="http://schemas.microsoft.com/office/drawing/2014/main" id="{5BB70955-1EEA-4A67-B6A0-4BF830610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1216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60" name="Rectangle 141">
              <a:extLst>
                <a:ext uri="{FF2B5EF4-FFF2-40B4-BE49-F238E27FC236}">
                  <a16:creationId xmlns:a16="http://schemas.microsoft.com/office/drawing/2014/main" id="{4926F8D5-D696-4F84-B690-485C55EEE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1388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61" name="Rectangle 224">
              <a:extLst>
                <a:ext uri="{FF2B5EF4-FFF2-40B4-BE49-F238E27FC236}">
                  <a16:creationId xmlns:a16="http://schemas.microsoft.com/office/drawing/2014/main" id="{16F8E9B1-D1D7-44B4-8899-2F42051F0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62" name="Rectangle 225">
              <a:extLst>
                <a:ext uri="{FF2B5EF4-FFF2-40B4-BE49-F238E27FC236}">
                  <a16:creationId xmlns:a16="http://schemas.microsoft.com/office/drawing/2014/main" id="{BDA69AEA-414E-4A8C-BC1D-0DFEB9377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63" name="Rectangle 226">
              <a:extLst>
                <a:ext uri="{FF2B5EF4-FFF2-40B4-BE49-F238E27FC236}">
                  <a16:creationId xmlns:a16="http://schemas.microsoft.com/office/drawing/2014/main" id="{5749D0A4-30AC-483E-AF73-A91B0397C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64" name="Rectangle 227">
              <a:extLst>
                <a:ext uri="{FF2B5EF4-FFF2-40B4-BE49-F238E27FC236}">
                  <a16:creationId xmlns:a16="http://schemas.microsoft.com/office/drawing/2014/main" id="{E17E4F73-E42F-4AAE-8A1D-5860083DC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65" name="Rectangle 228">
              <a:extLst>
                <a:ext uri="{FF2B5EF4-FFF2-40B4-BE49-F238E27FC236}">
                  <a16:creationId xmlns:a16="http://schemas.microsoft.com/office/drawing/2014/main" id="{E9D2BE93-F765-47C8-94D3-A24C3BEE0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66" name="Rectangle 229">
              <a:extLst>
                <a:ext uri="{FF2B5EF4-FFF2-40B4-BE49-F238E27FC236}">
                  <a16:creationId xmlns:a16="http://schemas.microsoft.com/office/drawing/2014/main" id="{9398A2CD-D87D-4226-8895-9F0376F7B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67" name="Rectangle 230">
              <a:extLst>
                <a:ext uri="{FF2B5EF4-FFF2-40B4-BE49-F238E27FC236}">
                  <a16:creationId xmlns:a16="http://schemas.microsoft.com/office/drawing/2014/main" id="{E4C079AE-A3AE-440D-A565-1B7BEDD3B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68" name="Rectangle 231">
              <a:extLst>
                <a:ext uri="{FF2B5EF4-FFF2-40B4-BE49-F238E27FC236}">
                  <a16:creationId xmlns:a16="http://schemas.microsoft.com/office/drawing/2014/main" id="{918A16D2-E3DF-44C2-A9D4-158F7DE5E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69" name="Rectangle 232">
              <a:extLst>
                <a:ext uri="{FF2B5EF4-FFF2-40B4-BE49-F238E27FC236}">
                  <a16:creationId xmlns:a16="http://schemas.microsoft.com/office/drawing/2014/main" id="{580FD5FF-C8CD-4FCB-BF23-EC497DFE8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70" name="Rectangle 233">
              <a:extLst>
                <a:ext uri="{FF2B5EF4-FFF2-40B4-BE49-F238E27FC236}">
                  <a16:creationId xmlns:a16="http://schemas.microsoft.com/office/drawing/2014/main" id="{AE09C3F7-A337-4ECA-9E46-5F1041C59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71" name="Rectangle 234">
              <a:extLst>
                <a:ext uri="{FF2B5EF4-FFF2-40B4-BE49-F238E27FC236}">
                  <a16:creationId xmlns:a16="http://schemas.microsoft.com/office/drawing/2014/main" id="{E2FDF741-582F-42ED-95D4-D8DA7F34B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72" name="Rectangle 235">
              <a:extLst>
                <a:ext uri="{FF2B5EF4-FFF2-40B4-BE49-F238E27FC236}">
                  <a16:creationId xmlns:a16="http://schemas.microsoft.com/office/drawing/2014/main" id="{CFE29F52-3963-4B40-911C-45527CB34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73" name="Rectangle 236">
              <a:extLst>
                <a:ext uri="{FF2B5EF4-FFF2-40B4-BE49-F238E27FC236}">
                  <a16:creationId xmlns:a16="http://schemas.microsoft.com/office/drawing/2014/main" id="{7B51F0BE-ECB5-47DA-9FC0-000D6C673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2942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74" name="Rectangle 237">
              <a:extLst>
                <a:ext uri="{FF2B5EF4-FFF2-40B4-BE49-F238E27FC236}">
                  <a16:creationId xmlns:a16="http://schemas.microsoft.com/office/drawing/2014/main" id="{48D9FD62-134F-4BBA-B033-A6E97D76A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2596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75" name="Rectangle 238">
              <a:extLst>
                <a:ext uri="{FF2B5EF4-FFF2-40B4-BE49-F238E27FC236}">
                  <a16:creationId xmlns:a16="http://schemas.microsoft.com/office/drawing/2014/main" id="{7B28AAB5-406C-4175-B257-EF7939C8C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2769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76" name="Rectangle 239">
              <a:extLst>
                <a:ext uri="{FF2B5EF4-FFF2-40B4-BE49-F238E27FC236}">
                  <a16:creationId xmlns:a16="http://schemas.microsoft.com/office/drawing/2014/main" id="{58E0EE2D-74C2-4C64-AB52-309DD0E4D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3114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77" name="Text Box 314">
              <a:extLst>
                <a:ext uri="{FF2B5EF4-FFF2-40B4-BE49-F238E27FC236}">
                  <a16:creationId xmlns:a16="http://schemas.microsoft.com/office/drawing/2014/main" id="{D1A49633-CF8C-4D8F-B243-4E3D581EF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" y="3330"/>
              <a:ext cx="2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336">
            <a:extLst>
              <a:ext uri="{FF2B5EF4-FFF2-40B4-BE49-F238E27FC236}">
                <a16:creationId xmlns:a16="http://schemas.microsoft.com/office/drawing/2014/main" id="{5AF0C32C-41F7-46BE-AFEF-DB8EF1F00CD0}"/>
              </a:ext>
            </a:extLst>
          </p:cNvPr>
          <p:cNvGrpSpPr>
            <a:grpSpLocks/>
          </p:cNvGrpSpPr>
          <p:nvPr/>
        </p:nvGrpSpPr>
        <p:grpSpPr bwMode="auto">
          <a:xfrm>
            <a:off x="5618163" y="1587500"/>
            <a:ext cx="366712" cy="4065588"/>
            <a:chOff x="3539" y="1000"/>
            <a:chExt cx="231" cy="2561"/>
          </a:xfrm>
        </p:grpSpPr>
        <p:sp>
          <p:nvSpPr>
            <p:cNvPr id="48309" name="Rectangle 31">
              <a:extLst>
                <a:ext uri="{FF2B5EF4-FFF2-40B4-BE49-F238E27FC236}">
                  <a16:creationId xmlns:a16="http://schemas.microsoft.com/office/drawing/2014/main" id="{A4BAF571-95BD-4D25-9FA4-F3E5DA40A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10" name="Rectangle 32">
              <a:extLst>
                <a:ext uri="{FF2B5EF4-FFF2-40B4-BE49-F238E27FC236}">
                  <a16:creationId xmlns:a16="http://schemas.microsoft.com/office/drawing/2014/main" id="{D19CB68F-C6F1-4516-809E-3B16DC689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11" name="Rectangle 33">
              <a:extLst>
                <a:ext uri="{FF2B5EF4-FFF2-40B4-BE49-F238E27FC236}">
                  <a16:creationId xmlns:a16="http://schemas.microsoft.com/office/drawing/2014/main" id="{0DA2881A-9BD4-4FA7-B9A1-922A2AA89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12" name="Text Box 49">
              <a:extLst>
                <a:ext uri="{FF2B5EF4-FFF2-40B4-BE49-F238E27FC236}">
                  <a16:creationId xmlns:a16="http://schemas.microsoft.com/office/drawing/2014/main" id="{DE5D9A08-8D7D-4D26-9D6E-D855FCC4A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" y="1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13" name="Rectangle 79">
              <a:extLst>
                <a:ext uri="{FF2B5EF4-FFF2-40B4-BE49-F238E27FC236}">
                  <a16:creationId xmlns:a16="http://schemas.microsoft.com/office/drawing/2014/main" id="{2896DC47-501F-496C-957E-7ED3AAF43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14" name="Rectangle 80">
              <a:extLst>
                <a:ext uri="{FF2B5EF4-FFF2-40B4-BE49-F238E27FC236}">
                  <a16:creationId xmlns:a16="http://schemas.microsoft.com/office/drawing/2014/main" id="{1B8FD2A8-802F-45EE-944B-8BA1637D3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15" name="Rectangle 81">
              <a:extLst>
                <a:ext uri="{FF2B5EF4-FFF2-40B4-BE49-F238E27FC236}">
                  <a16:creationId xmlns:a16="http://schemas.microsoft.com/office/drawing/2014/main" id="{1DBE3A8B-8FD7-44AC-9280-9BEC34EF6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16" name="Text Box 97">
              <a:extLst>
                <a:ext uri="{FF2B5EF4-FFF2-40B4-BE49-F238E27FC236}">
                  <a16:creationId xmlns:a16="http://schemas.microsoft.com/office/drawing/2014/main" id="{38F19A32-B212-43BB-8AC8-D223ABE2A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" y="23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17" name="Rectangle 109">
              <a:extLst>
                <a:ext uri="{FF2B5EF4-FFF2-40B4-BE49-F238E27FC236}">
                  <a16:creationId xmlns:a16="http://schemas.microsoft.com/office/drawing/2014/main" id="{5756A17E-9C2C-4E6C-A2E5-294BD08E2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18" name="Rectangle 142">
              <a:extLst>
                <a:ext uri="{FF2B5EF4-FFF2-40B4-BE49-F238E27FC236}">
                  <a16:creationId xmlns:a16="http://schemas.microsoft.com/office/drawing/2014/main" id="{AA00D5EA-AD0F-43A3-9B3C-E1FF59871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19" name="Rectangle 143">
              <a:extLst>
                <a:ext uri="{FF2B5EF4-FFF2-40B4-BE49-F238E27FC236}">
                  <a16:creationId xmlns:a16="http://schemas.microsoft.com/office/drawing/2014/main" id="{A9E51168-C09C-4C65-AB9A-D5317E5AC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20" name="Rectangle 144">
              <a:extLst>
                <a:ext uri="{FF2B5EF4-FFF2-40B4-BE49-F238E27FC236}">
                  <a16:creationId xmlns:a16="http://schemas.microsoft.com/office/drawing/2014/main" id="{5E4A4C0F-6D60-4448-8407-E4211AD63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21" name="Rectangle 145">
              <a:extLst>
                <a:ext uri="{FF2B5EF4-FFF2-40B4-BE49-F238E27FC236}">
                  <a16:creationId xmlns:a16="http://schemas.microsoft.com/office/drawing/2014/main" id="{A4DBFF80-EE3D-441E-A2CC-E534D5651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1561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22" name="Rectangle 146">
              <a:extLst>
                <a:ext uri="{FF2B5EF4-FFF2-40B4-BE49-F238E27FC236}">
                  <a16:creationId xmlns:a16="http://schemas.microsoft.com/office/drawing/2014/main" id="{FDA79402-8A29-495C-9CCA-617BCAE76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1216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 dirty="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 dirty="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23" name="Rectangle 147">
              <a:extLst>
                <a:ext uri="{FF2B5EF4-FFF2-40B4-BE49-F238E27FC236}">
                  <a16:creationId xmlns:a16="http://schemas.microsoft.com/office/drawing/2014/main" id="{EBDB5F0E-ED88-4F8D-8BD4-7B81FAA0E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1388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24" name="Text Box 173">
              <a:extLst>
                <a:ext uri="{FF2B5EF4-FFF2-40B4-BE49-F238E27FC236}">
                  <a16:creationId xmlns:a16="http://schemas.microsoft.com/office/drawing/2014/main" id="{119F50AC-1E2A-41BD-A15A-34EE9E6AC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" y="174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25" name="Rectangle 240">
              <a:extLst>
                <a:ext uri="{FF2B5EF4-FFF2-40B4-BE49-F238E27FC236}">
                  <a16:creationId xmlns:a16="http://schemas.microsoft.com/office/drawing/2014/main" id="{66885FCC-8331-49DD-ABCB-D646DBB27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26" name="Rectangle 241">
              <a:extLst>
                <a:ext uri="{FF2B5EF4-FFF2-40B4-BE49-F238E27FC236}">
                  <a16:creationId xmlns:a16="http://schemas.microsoft.com/office/drawing/2014/main" id="{FB5C0A59-1F7E-4F6F-84AB-5234F207E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27" name="Rectangle 242">
              <a:extLst>
                <a:ext uri="{FF2B5EF4-FFF2-40B4-BE49-F238E27FC236}">
                  <a16:creationId xmlns:a16="http://schemas.microsoft.com/office/drawing/2014/main" id="{A2568122-8428-4488-95E8-F86003021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28" name="Rectangle 243">
              <a:extLst>
                <a:ext uri="{FF2B5EF4-FFF2-40B4-BE49-F238E27FC236}">
                  <a16:creationId xmlns:a16="http://schemas.microsoft.com/office/drawing/2014/main" id="{6860BCCD-59E1-4A14-84A3-61A4FD7D9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29" name="Rectangle 244">
              <a:extLst>
                <a:ext uri="{FF2B5EF4-FFF2-40B4-BE49-F238E27FC236}">
                  <a16:creationId xmlns:a16="http://schemas.microsoft.com/office/drawing/2014/main" id="{714E7377-ED8A-4AAD-91B3-6157365E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30" name="Rectangle 245">
              <a:extLst>
                <a:ext uri="{FF2B5EF4-FFF2-40B4-BE49-F238E27FC236}">
                  <a16:creationId xmlns:a16="http://schemas.microsoft.com/office/drawing/2014/main" id="{CC0DF91E-6A63-48C2-B337-46EE6F138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31" name="Rectangle 246">
              <a:extLst>
                <a:ext uri="{FF2B5EF4-FFF2-40B4-BE49-F238E27FC236}">
                  <a16:creationId xmlns:a16="http://schemas.microsoft.com/office/drawing/2014/main" id="{72335BD9-8525-4053-A07C-4FAAE659C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32" name="Rectangle 247">
              <a:extLst>
                <a:ext uri="{FF2B5EF4-FFF2-40B4-BE49-F238E27FC236}">
                  <a16:creationId xmlns:a16="http://schemas.microsoft.com/office/drawing/2014/main" id="{EE230B5D-B7FC-42B6-A4BE-50E01F9EE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33" name="Rectangle 248">
              <a:extLst>
                <a:ext uri="{FF2B5EF4-FFF2-40B4-BE49-F238E27FC236}">
                  <a16:creationId xmlns:a16="http://schemas.microsoft.com/office/drawing/2014/main" id="{69FB47A1-BEE6-4BD1-AA74-F5D9988D8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34" name="Rectangle 249">
              <a:extLst>
                <a:ext uri="{FF2B5EF4-FFF2-40B4-BE49-F238E27FC236}">
                  <a16:creationId xmlns:a16="http://schemas.microsoft.com/office/drawing/2014/main" id="{FD639B5F-E3E9-4E6F-9E28-4695CE9C5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35" name="Rectangle 250">
              <a:extLst>
                <a:ext uri="{FF2B5EF4-FFF2-40B4-BE49-F238E27FC236}">
                  <a16:creationId xmlns:a16="http://schemas.microsoft.com/office/drawing/2014/main" id="{150ACDD7-6FAE-41EC-B45D-4D7E451E2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36" name="Rectangle 251">
              <a:extLst>
                <a:ext uri="{FF2B5EF4-FFF2-40B4-BE49-F238E27FC236}">
                  <a16:creationId xmlns:a16="http://schemas.microsoft.com/office/drawing/2014/main" id="{56AA9F88-24F2-4A0F-BAA6-3FE39F38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37" name="Rectangle 252">
              <a:extLst>
                <a:ext uri="{FF2B5EF4-FFF2-40B4-BE49-F238E27FC236}">
                  <a16:creationId xmlns:a16="http://schemas.microsoft.com/office/drawing/2014/main" id="{12E95931-4827-4E53-AD80-4C7EA7025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38" name="Rectangle 253">
              <a:extLst>
                <a:ext uri="{FF2B5EF4-FFF2-40B4-BE49-F238E27FC236}">
                  <a16:creationId xmlns:a16="http://schemas.microsoft.com/office/drawing/2014/main" id="{2DBFAEC6-C924-4631-A395-63731E5F3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39" name="Rectangle 254">
              <a:extLst>
                <a:ext uri="{FF2B5EF4-FFF2-40B4-BE49-F238E27FC236}">
                  <a16:creationId xmlns:a16="http://schemas.microsoft.com/office/drawing/2014/main" id="{886A69E7-8609-4BB0-BAA1-BAFAD745E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40" name="Rectangle 255">
              <a:extLst>
                <a:ext uri="{FF2B5EF4-FFF2-40B4-BE49-F238E27FC236}">
                  <a16:creationId xmlns:a16="http://schemas.microsoft.com/office/drawing/2014/main" id="{FD9A4E59-23E9-46D8-935A-BC0ACE3FD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41" name="Rectangle 256">
              <a:extLst>
                <a:ext uri="{FF2B5EF4-FFF2-40B4-BE49-F238E27FC236}">
                  <a16:creationId xmlns:a16="http://schemas.microsoft.com/office/drawing/2014/main" id="{7462C18F-44A9-45CF-9E9E-AB8B7813A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2942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42" name="Rectangle 257">
              <a:extLst>
                <a:ext uri="{FF2B5EF4-FFF2-40B4-BE49-F238E27FC236}">
                  <a16:creationId xmlns:a16="http://schemas.microsoft.com/office/drawing/2014/main" id="{812279CD-EE36-43A7-BF85-56893AB5C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2596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43" name="Rectangle 258">
              <a:extLst>
                <a:ext uri="{FF2B5EF4-FFF2-40B4-BE49-F238E27FC236}">
                  <a16:creationId xmlns:a16="http://schemas.microsoft.com/office/drawing/2014/main" id="{FB01A897-DE10-4574-806B-5CB54CCCE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2769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44" name="Rectangle 259">
              <a:extLst>
                <a:ext uri="{FF2B5EF4-FFF2-40B4-BE49-F238E27FC236}">
                  <a16:creationId xmlns:a16="http://schemas.microsoft.com/office/drawing/2014/main" id="{0F9AD7B3-2DA7-4D94-832F-7D5AA86AF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3114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45" name="Text Box 315">
              <a:extLst>
                <a:ext uri="{FF2B5EF4-FFF2-40B4-BE49-F238E27FC236}">
                  <a16:creationId xmlns:a16="http://schemas.microsoft.com/office/drawing/2014/main" id="{068BEA28-7069-45D8-AB46-4E9001109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" y="333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337">
            <a:extLst>
              <a:ext uri="{FF2B5EF4-FFF2-40B4-BE49-F238E27FC236}">
                <a16:creationId xmlns:a16="http://schemas.microsoft.com/office/drawing/2014/main" id="{92900797-E885-4D03-AC79-127B37CBB4B7}"/>
              </a:ext>
            </a:extLst>
          </p:cNvPr>
          <p:cNvGrpSpPr>
            <a:grpSpLocks/>
          </p:cNvGrpSpPr>
          <p:nvPr/>
        </p:nvGrpSpPr>
        <p:grpSpPr bwMode="auto">
          <a:xfrm>
            <a:off x="6076950" y="1587500"/>
            <a:ext cx="365125" cy="4065588"/>
            <a:chOff x="3828" y="1000"/>
            <a:chExt cx="230" cy="2561"/>
          </a:xfrm>
        </p:grpSpPr>
        <p:sp>
          <p:nvSpPr>
            <p:cNvPr id="48265" name="Rectangle 34">
              <a:extLst>
                <a:ext uri="{FF2B5EF4-FFF2-40B4-BE49-F238E27FC236}">
                  <a16:creationId xmlns:a16="http://schemas.microsoft.com/office/drawing/2014/main" id="{FD83AF4A-6035-40DB-A9F2-69ECF3653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1216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66" name="Rectangle 35">
              <a:extLst>
                <a:ext uri="{FF2B5EF4-FFF2-40B4-BE49-F238E27FC236}">
                  <a16:creationId xmlns:a16="http://schemas.microsoft.com/office/drawing/2014/main" id="{7CEB7C96-E872-4E35-8DE8-0070D1B0C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1388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67" name="Rectangle 36">
              <a:extLst>
                <a:ext uri="{FF2B5EF4-FFF2-40B4-BE49-F238E27FC236}">
                  <a16:creationId xmlns:a16="http://schemas.microsoft.com/office/drawing/2014/main" id="{6F655B6B-8AC2-4259-8D48-AE625C5C4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1561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68" name="Text Box 50">
              <a:extLst>
                <a:ext uri="{FF2B5EF4-FFF2-40B4-BE49-F238E27FC236}">
                  <a16:creationId xmlns:a16="http://schemas.microsoft.com/office/drawing/2014/main" id="{D575F4C3-D1FE-406F-866C-2EE9C5705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" y="1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69" name="Rectangle 82">
              <a:extLst>
                <a:ext uri="{FF2B5EF4-FFF2-40B4-BE49-F238E27FC236}">
                  <a16:creationId xmlns:a16="http://schemas.microsoft.com/office/drawing/2014/main" id="{6EF5607A-6F2E-4539-A809-40E53CE02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59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70" name="Rectangle 83">
              <a:extLst>
                <a:ext uri="{FF2B5EF4-FFF2-40B4-BE49-F238E27FC236}">
                  <a16:creationId xmlns:a16="http://schemas.microsoft.com/office/drawing/2014/main" id="{27906C05-6A68-44D9-A56D-144A84530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769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71" name="Rectangle 84">
              <a:extLst>
                <a:ext uri="{FF2B5EF4-FFF2-40B4-BE49-F238E27FC236}">
                  <a16:creationId xmlns:a16="http://schemas.microsoft.com/office/drawing/2014/main" id="{1FCA7258-B019-401D-96AB-8E1619190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942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72" name="Text Box 98">
              <a:extLst>
                <a:ext uri="{FF2B5EF4-FFF2-40B4-BE49-F238E27FC236}">
                  <a16:creationId xmlns:a16="http://schemas.microsoft.com/office/drawing/2014/main" id="{3601E25D-3596-4A64-BBAD-EF8662F91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" y="23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73" name="Rectangle 110">
              <a:extLst>
                <a:ext uri="{FF2B5EF4-FFF2-40B4-BE49-F238E27FC236}">
                  <a16:creationId xmlns:a16="http://schemas.microsoft.com/office/drawing/2014/main" id="{930E6328-22DC-4F3B-ABCE-CDCB799FE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3114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74" name="Rectangle 148">
              <a:extLst>
                <a:ext uri="{FF2B5EF4-FFF2-40B4-BE49-F238E27FC236}">
                  <a16:creationId xmlns:a16="http://schemas.microsoft.com/office/drawing/2014/main" id="{247CED86-8851-479D-9A11-8B0199DE9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1216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75" name="Rectangle 149">
              <a:extLst>
                <a:ext uri="{FF2B5EF4-FFF2-40B4-BE49-F238E27FC236}">
                  <a16:creationId xmlns:a16="http://schemas.microsoft.com/office/drawing/2014/main" id="{3BC89786-36F6-4A27-B677-3F61DCF3E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1388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76" name="Rectangle 150">
              <a:extLst>
                <a:ext uri="{FF2B5EF4-FFF2-40B4-BE49-F238E27FC236}">
                  <a16:creationId xmlns:a16="http://schemas.microsoft.com/office/drawing/2014/main" id="{8E886630-50F3-41C7-8F29-F9C3CA574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1561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77" name="Rectangle 151">
              <a:extLst>
                <a:ext uri="{FF2B5EF4-FFF2-40B4-BE49-F238E27FC236}">
                  <a16:creationId xmlns:a16="http://schemas.microsoft.com/office/drawing/2014/main" id="{09794919-04C8-4B09-B0F3-438A41B0B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1216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78" name="Rectangle 152">
              <a:extLst>
                <a:ext uri="{FF2B5EF4-FFF2-40B4-BE49-F238E27FC236}">
                  <a16:creationId xmlns:a16="http://schemas.microsoft.com/office/drawing/2014/main" id="{89864FC7-5E54-4402-B165-0DCF2AD1A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1388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79" name="Rectangle 153">
              <a:extLst>
                <a:ext uri="{FF2B5EF4-FFF2-40B4-BE49-F238E27FC236}">
                  <a16:creationId xmlns:a16="http://schemas.microsoft.com/office/drawing/2014/main" id="{195714D3-B03A-42AE-AB98-8B00257FD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1561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80" name="Rectangle 154">
              <a:extLst>
                <a:ext uri="{FF2B5EF4-FFF2-40B4-BE49-F238E27FC236}">
                  <a16:creationId xmlns:a16="http://schemas.microsoft.com/office/drawing/2014/main" id="{045EEDAF-451D-42E6-9C13-40096FA3D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1561"/>
              <a:ext cx="230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81" name="Rectangle 155">
              <a:extLst>
                <a:ext uri="{FF2B5EF4-FFF2-40B4-BE49-F238E27FC236}">
                  <a16:creationId xmlns:a16="http://schemas.microsoft.com/office/drawing/2014/main" id="{9194C372-B86E-41F4-9B16-3FD486FCC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1216"/>
              <a:ext cx="230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82" name="Rectangle 156">
              <a:extLst>
                <a:ext uri="{FF2B5EF4-FFF2-40B4-BE49-F238E27FC236}">
                  <a16:creationId xmlns:a16="http://schemas.microsoft.com/office/drawing/2014/main" id="{4F7C31CA-EADC-4F71-A7ED-DE2342F22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1388"/>
              <a:ext cx="230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83" name="Text Box 174">
              <a:extLst>
                <a:ext uri="{FF2B5EF4-FFF2-40B4-BE49-F238E27FC236}">
                  <a16:creationId xmlns:a16="http://schemas.microsoft.com/office/drawing/2014/main" id="{88CAC9E8-4389-42B8-8ED3-D323B963A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" y="174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84" name="Rectangle 260">
              <a:extLst>
                <a:ext uri="{FF2B5EF4-FFF2-40B4-BE49-F238E27FC236}">
                  <a16:creationId xmlns:a16="http://schemas.microsoft.com/office/drawing/2014/main" id="{0B349E50-65C1-4DED-8AE2-39F7A25DF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59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85" name="Rectangle 261">
              <a:extLst>
                <a:ext uri="{FF2B5EF4-FFF2-40B4-BE49-F238E27FC236}">
                  <a16:creationId xmlns:a16="http://schemas.microsoft.com/office/drawing/2014/main" id="{0AD93E6D-A0E9-4025-849B-4711200A0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769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86" name="Rectangle 262">
              <a:extLst>
                <a:ext uri="{FF2B5EF4-FFF2-40B4-BE49-F238E27FC236}">
                  <a16:creationId xmlns:a16="http://schemas.microsoft.com/office/drawing/2014/main" id="{9FF672AD-569A-42DF-B894-FB1A1266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942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87" name="Rectangle 263">
              <a:extLst>
                <a:ext uri="{FF2B5EF4-FFF2-40B4-BE49-F238E27FC236}">
                  <a16:creationId xmlns:a16="http://schemas.microsoft.com/office/drawing/2014/main" id="{7720739F-7D01-4CB6-AE08-1763B8AB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3114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88" name="Rectangle 264">
              <a:extLst>
                <a:ext uri="{FF2B5EF4-FFF2-40B4-BE49-F238E27FC236}">
                  <a16:creationId xmlns:a16="http://schemas.microsoft.com/office/drawing/2014/main" id="{4B8968AB-49D0-40B4-A6F4-61736FADD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59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89" name="Rectangle 265">
              <a:extLst>
                <a:ext uri="{FF2B5EF4-FFF2-40B4-BE49-F238E27FC236}">
                  <a16:creationId xmlns:a16="http://schemas.microsoft.com/office/drawing/2014/main" id="{65B17B0D-F740-4D3B-8798-CCEC128C8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769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90" name="Rectangle 266">
              <a:extLst>
                <a:ext uri="{FF2B5EF4-FFF2-40B4-BE49-F238E27FC236}">
                  <a16:creationId xmlns:a16="http://schemas.microsoft.com/office/drawing/2014/main" id="{4B278A07-FCD0-4E09-BCD4-7FC626910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942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91" name="Rectangle 267">
              <a:extLst>
                <a:ext uri="{FF2B5EF4-FFF2-40B4-BE49-F238E27FC236}">
                  <a16:creationId xmlns:a16="http://schemas.microsoft.com/office/drawing/2014/main" id="{EF5F5EDE-AC4E-4F87-8292-7CA088765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3114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92" name="Rectangle 268">
              <a:extLst>
                <a:ext uri="{FF2B5EF4-FFF2-40B4-BE49-F238E27FC236}">
                  <a16:creationId xmlns:a16="http://schemas.microsoft.com/office/drawing/2014/main" id="{FD253154-BA73-477F-A459-9B3C283D4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59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93" name="Rectangle 269">
              <a:extLst>
                <a:ext uri="{FF2B5EF4-FFF2-40B4-BE49-F238E27FC236}">
                  <a16:creationId xmlns:a16="http://schemas.microsoft.com/office/drawing/2014/main" id="{5C9FA133-C2BD-4C06-AF39-00AB9D715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769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94" name="Rectangle 270">
              <a:extLst>
                <a:ext uri="{FF2B5EF4-FFF2-40B4-BE49-F238E27FC236}">
                  <a16:creationId xmlns:a16="http://schemas.microsoft.com/office/drawing/2014/main" id="{21B8DCAE-D335-43BB-9931-ABB9D6CBB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942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95" name="Rectangle 271">
              <a:extLst>
                <a:ext uri="{FF2B5EF4-FFF2-40B4-BE49-F238E27FC236}">
                  <a16:creationId xmlns:a16="http://schemas.microsoft.com/office/drawing/2014/main" id="{4EFD069B-57BF-4E33-A7C9-981E7C8D8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3114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96" name="Rectangle 272">
              <a:extLst>
                <a:ext uri="{FF2B5EF4-FFF2-40B4-BE49-F238E27FC236}">
                  <a16:creationId xmlns:a16="http://schemas.microsoft.com/office/drawing/2014/main" id="{993692ED-55B4-4F39-855F-8FED3F4FC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59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97" name="Rectangle 273">
              <a:extLst>
                <a:ext uri="{FF2B5EF4-FFF2-40B4-BE49-F238E27FC236}">
                  <a16:creationId xmlns:a16="http://schemas.microsoft.com/office/drawing/2014/main" id="{6256518E-D486-43BB-BA2A-1742C3B1D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769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98" name="Rectangle 274">
              <a:extLst>
                <a:ext uri="{FF2B5EF4-FFF2-40B4-BE49-F238E27FC236}">
                  <a16:creationId xmlns:a16="http://schemas.microsoft.com/office/drawing/2014/main" id="{27D7C20D-06C2-4BA2-AD98-DA6669C18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942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99" name="Rectangle 275">
              <a:extLst>
                <a:ext uri="{FF2B5EF4-FFF2-40B4-BE49-F238E27FC236}">
                  <a16:creationId xmlns:a16="http://schemas.microsoft.com/office/drawing/2014/main" id="{37F200B9-B482-4A8D-9010-3C431A5C2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3114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00" name="Rectangle 276">
              <a:extLst>
                <a:ext uri="{FF2B5EF4-FFF2-40B4-BE49-F238E27FC236}">
                  <a16:creationId xmlns:a16="http://schemas.microsoft.com/office/drawing/2014/main" id="{D3D6D799-070E-40D1-8967-682878F90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59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01" name="Rectangle 277">
              <a:extLst>
                <a:ext uri="{FF2B5EF4-FFF2-40B4-BE49-F238E27FC236}">
                  <a16:creationId xmlns:a16="http://schemas.microsoft.com/office/drawing/2014/main" id="{6CBACA48-EAA3-43E1-8EE4-12C989B4E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769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02" name="Rectangle 278">
              <a:extLst>
                <a:ext uri="{FF2B5EF4-FFF2-40B4-BE49-F238E27FC236}">
                  <a16:creationId xmlns:a16="http://schemas.microsoft.com/office/drawing/2014/main" id="{29CE0AB8-5C35-45CB-84E3-16D412CC1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942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03" name="Rectangle 279">
              <a:extLst>
                <a:ext uri="{FF2B5EF4-FFF2-40B4-BE49-F238E27FC236}">
                  <a16:creationId xmlns:a16="http://schemas.microsoft.com/office/drawing/2014/main" id="{0FA64E00-6CA0-442B-917D-3B76FEB8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3114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04" name="Rectangle 280">
              <a:extLst>
                <a:ext uri="{FF2B5EF4-FFF2-40B4-BE49-F238E27FC236}">
                  <a16:creationId xmlns:a16="http://schemas.microsoft.com/office/drawing/2014/main" id="{7E26BCC2-A263-4EA8-9F15-A1EE7E5AE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942"/>
              <a:ext cx="230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05" name="Rectangle 281">
              <a:extLst>
                <a:ext uri="{FF2B5EF4-FFF2-40B4-BE49-F238E27FC236}">
                  <a16:creationId xmlns:a16="http://schemas.microsoft.com/office/drawing/2014/main" id="{E6C51866-1D8E-4E06-B753-82086D7BC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596"/>
              <a:ext cx="230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06" name="Rectangle 282">
              <a:extLst>
                <a:ext uri="{FF2B5EF4-FFF2-40B4-BE49-F238E27FC236}">
                  <a16:creationId xmlns:a16="http://schemas.microsoft.com/office/drawing/2014/main" id="{2ABA2B78-878B-4E9B-BAEC-493A5058F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769"/>
              <a:ext cx="230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07" name="Rectangle 283">
              <a:extLst>
                <a:ext uri="{FF2B5EF4-FFF2-40B4-BE49-F238E27FC236}">
                  <a16:creationId xmlns:a16="http://schemas.microsoft.com/office/drawing/2014/main" id="{6C1DF98F-8C1E-4D68-8D8B-D7BE0F334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3114"/>
              <a:ext cx="230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08" name="Text Box 316">
              <a:extLst>
                <a:ext uri="{FF2B5EF4-FFF2-40B4-BE49-F238E27FC236}">
                  <a16:creationId xmlns:a16="http://schemas.microsoft.com/office/drawing/2014/main" id="{EAEB8871-3C3D-410C-AF9E-E2A7AC128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" y="333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338">
            <a:extLst>
              <a:ext uri="{FF2B5EF4-FFF2-40B4-BE49-F238E27FC236}">
                <a16:creationId xmlns:a16="http://schemas.microsoft.com/office/drawing/2014/main" id="{16BE15D8-B3B7-4C52-9D3A-DCA14F2CEE05}"/>
              </a:ext>
            </a:extLst>
          </p:cNvPr>
          <p:cNvGrpSpPr>
            <a:grpSpLocks/>
          </p:cNvGrpSpPr>
          <p:nvPr/>
        </p:nvGrpSpPr>
        <p:grpSpPr bwMode="auto">
          <a:xfrm>
            <a:off x="6534150" y="1587500"/>
            <a:ext cx="366713" cy="4065588"/>
            <a:chOff x="4116" y="1000"/>
            <a:chExt cx="231" cy="2561"/>
          </a:xfrm>
        </p:grpSpPr>
        <p:sp>
          <p:nvSpPr>
            <p:cNvPr id="48215" name="Rectangle 37">
              <a:extLst>
                <a:ext uri="{FF2B5EF4-FFF2-40B4-BE49-F238E27FC236}">
                  <a16:creationId xmlns:a16="http://schemas.microsoft.com/office/drawing/2014/main" id="{59EBF9C0-ED45-42E4-B8F0-F9137AD08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16" name="Rectangle 38">
              <a:extLst>
                <a:ext uri="{FF2B5EF4-FFF2-40B4-BE49-F238E27FC236}">
                  <a16:creationId xmlns:a16="http://schemas.microsoft.com/office/drawing/2014/main" id="{7313BBF6-210D-406E-9D11-B8C931AEE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17" name="Rectangle 39">
              <a:extLst>
                <a:ext uri="{FF2B5EF4-FFF2-40B4-BE49-F238E27FC236}">
                  <a16:creationId xmlns:a16="http://schemas.microsoft.com/office/drawing/2014/main" id="{C2D710A3-591C-47EE-9005-BE4C0D265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18" name="Text Box 51">
              <a:extLst>
                <a:ext uri="{FF2B5EF4-FFF2-40B4-BE49-F238E27FC236}">
                  <a16:creationId xmlns:a16="http://schemas.microsoft.com/office/drawing/2014/main" id="{0A989D59-B1DA-49D0-A40B-D39483317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1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19" name="Rectangle 85">
              <a:extLst>
                <a:ext uri="{FF2B5EF4-FFF2-40B4-BE49-F238E27FC236}">
                  <a16:creationId xmlns:a16="http://schemas.microsoft.com/office/drawing/2014/main" id="{626D5AF6-372C-4D18-B38B-2AFEB8D35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20" name="Rectangle 86">
              <a:extLst>
                <a:ext uri="{FF2B5EF4-FFF2-40B4-BE49-F238E27FC236}">
                  <a16:creationId xmlns:a16="http://schemas.microsoft.com/office/drawing/2014/main" id="{CDCD2F74-EED3-4200-8989-5D18CA0FE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21" name="Rectangle 87">
              <a:extLst>
                <a:ext uri="{FF2B5EF4-FFF2-40B4-BE49-F238E27FC236}">
                  <a16:creationId xmlns:a16="http://schemas.microsoft.com/office/drawing/2014/main" id="{C02CFBA9-0E3D-4148-B5F6-861CC4376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22" name="Text Box 99">
              <a:extLst>
                <a:ext uri="{FF2B5EF4-FFF2-40B4-BE49-F238E27FC236}">
                  <a16:creationId xmlns:a16="http://schemas.microsoft.com/office/drawing/2014/main" id="{692431F7-CAF8-488E-8CF6-A96A519B3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23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23" name="Rectangle 111">
              <a:extLst>
                <a:ext uri="{FF2B5EF4-FFF2-40B4-BE49-F238E27FC236}">
                  <a16:creationId xmlns:a16="http://schemas.microsoft.com/office/drawing/2014/main" id="{AB10351B-726F-411A-AE31-687799B88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24" name="Rectangle 157">
              <a:extLst>
                <a:ext uri="{FF2B5EF4-FFF2-40B4-BE49-F238E27FC236}">
                  <a16:creationId xmlns:a16="http://schemas.microsoft.com/office/drawing/2014/main" id="{D7423D0C-28C7-4C91-9106-4DE0EAEAC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25" name="Rectangle 158">
              <a:extLst>
                <a:ext uri="{FF2B5EF4-FFF2-40B4-BE49-F238E27FC236}">
                  <a16:creationId xmlns:a16="http://schemas.microsoft.com/office/drawing/2014/main" id="{0EFE2A53-43E5-455B-B400-EA75C53A8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26" name="Rectangle 159">
              <a:extLst>
                <a:ext uri="{FF2B5EF4-FFF2-40B4-BE49-F238E27FC236}">
                  <a16:creationId xmlns:a16="http://schemas.microsoft.com/office/drawing/2014/main" id="{547FA3AF-1F71-4354-9CAA-196380CE4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27" name="Rectangle 160">
              <a:extLst>
                <a:ext uri="{FF2B5EF4-FFF2-40B4-BE49-F238E27FC236}">
                  <a16:creationId xmlns:a16="http://schemas.microsoft.com/office/drawing/2014/main" id="{F9CD00A7-8638-4419-BCEA-9B843D1FB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28" name="Rectangle 161">
              <a:extLst>
                <a:ext uri="{FF2B5EF4-FFF2-40B4-BE49-F238E27FC236}">
                  <a16:creationId xmlns:a16="http://schemas.microsoft.com/office/drawing/2014/main" id="{0CB059BB-514A-4C2B-9E64-2C899AA43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29" name="Rectangle 162">
              <a:extLst>
                <a:ext uri="{FF2B5EF4-FFF2-40B4-BE49-F238E27FC236}">
                  <a16:creationId xmlns:a16="http://schemas.microsoft.com/office/drawing/2014/main" id="{26ADEE8C-7C1B-4488-B51D-2FE121F11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30" name="Rectangle 163">
              <a:extLst>
                <a:ext uri="{FF2B5EF4-FFF2-40B4-BE49-F238E27FC236}">
                  <a16:creationId xmlns:a16="http://schemas.microsoft.com/office/drawing/2014/main" id="{2EECBBCF-27BE-4FA1-B7F5-1CFDDF7CE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31" name="Rectangle 164">
              <a:extLst>
                <a:ext uri="{FF2B5EF4-FFF2-40B4-BE49-F238E27FC236}">
                  <a16:creationId xmlns:a16="http://schemas.microsoft.com/office/drawing/2014/main" id="{06A4E704-4EB3-4164-B1D7-552320947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32" name="Rectangle 165">
              <a:extLst>
                <a:ext uri="{FF2B5EF4-FFF2-40B4-BE49-F238E27FC236}">
                  <a16:creationId xmlns:a16="http://schemas.microsoft.com/office/drawing/2014/main" id="{8E33C795-EB00-4843-9E2C-3D337F0A6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33" name="Rectangle 166">
              <a:extLst>
                <a:ext uri="{FF2B5EF4-FFF2-40B4-BE49-F238E27FC236}">
                  <a16:creationId xmlns:a16="http://schemas.microsoft.com/office/drawing/2014/main" id="{C511DC4D-5BFE-4BFD-9F22-3D7BCA801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561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34" name="Rectangle 167">
              <a:extLst>
                <a:ext uri="{FF2B5EF4-FFF2-40B4-BE49-F238E27FC236}">
                  <a16:creationId xmlns:a16="http://schemas.microsoft.com/office/drawing/2014/main" id="{BBEA91E7-B30B-4AF5-83AB-0005C22DD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216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 dirty="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 dirty="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35" name="Rectangle 168">
              <a:extLst>
                <a:ext uri="{FF2B5EF4-FFF2-40B4-BE49-F238E27FC236}">
                  <a16:creationId xmlns:a16="http://schemas.microsoft.com/office/drawing/2014/main" id="{3A7D3D5E-CBA8-40AC-9810-D05DB044A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388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 dirty="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 dirty="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36" name="Rectangle 284">
              <a:extLst>
                <a:ext uri="{FF2B5EF4-FFF2-40B4-BE49-F238E27FC236}">
                  <a16:creationId xmlns:a16="http://schemas.microsoft.com/office/drawing/2014/main" id="{291197BB-81F5-4298-8DEB-3C691B8EA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37" name="Rectangle 285">
              <a:extLst>
                <a:ext uri="{FF2B5EF4-FFF2-40B4-BE49-F238E27FC236}">
                  <a16:creationId xmlns:a16="http://schemas.microsoft.com/office/drawing/2014/main" id="{684D7383-1A47-4864-8094-D4CDBDFAC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38" name="Rectangle 286">
              <a:extLst>
                <a:ext uri="{FF2B5EF4-FFF2-40B4-BE49-F238E27FC236}">
                  <a16:creationId xmlns:a16="http://schemas.microsoft.com/office/drawing/2014/main" id="{B84BAD16-AA01-4C0A-910A-64E22FF37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39" name="Rectangle 287">
              <a:extLst>
                <a:ext uri="{FF2B5EF4-FFF2-40B4-BE49-F238E27FC236}">
                  <a16:creationId xmlns:a16="http://schemas.microsoft.com/office/drawing/2014/main" id="{15C21563-EE6D-4638-8206-8AC3E339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40" name="Rectangle 288">
              <a:extLst>
                <a:ext uri="{FF2B5EF4-FFF2-40B4-BE49-F238E27FC236}">
                  <a16:creationId xmlns:a16="http://schemas.microsoft.com/office/drawing/2014/main" id="{F9447358-CA72-4EB2-911F-A30363443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41" name="Rectangle 289">
              <a:extLst>
                <a:ext uri="{FF2B5EF4-FFF2-40B4-BE49-F238E27FC236}">
                  <a16:creationId xmlns:a16="http://schemas.microsoft.com/office/drawing/2014/main" id="{E4B55F84-BC36-4D5B-961F-DA30EA1E7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42" name="Rectangle 290">
              <a:extLst>
                <a:ext uri="{FF2B5EF4-FFF2-40B4-BE49-F238E27FC236}">
                  <a16:creationId xmlns:a16="http://schemas.microsoft.com/office/drawing/2014/main" id="{E232B17D-DAC2-44B0-BC30-5FE5A7EFD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43" name="Rectangle 291">
              <a:extLst>
                <a:ext uri="{FF2B5EF4-FFF2-40B4-BE49-F238E27FC236}">
                  <a16:creationId xmlns:a16="http://schemas.microsoft.com/office/drawing/2014/main" id="{22BD4C06-97CE-413D-A003-856F580B1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44" name="Rectangle 292">
              <a:extLst>
                <a:ext uri="{FF2B5EF4-FFF2-40B4-BE49-F238E27FC236}">
                  <a16:creationId xmlns:a16="http://schemas.microsoft.com/office/drawing/2014/main" id="{43106B06-D1EA-4B3B-A850-0D18DDC75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45" name="Rectangle 293">
              <a:extLst>
                <a:ext uri="{FF2B5EF4-FFF2-40B4-BE49-F238E27FC236}">
                  <a16:creationId xmlns:a16="http://schemas.microsoft.com/office/drawing/2014/main" id="{4FAB97ED-F42C-4193-B727-E15F91273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46" name="Rectangle 294">
              <a:extLst>
                <a:ext uri="{FF2B5EF4-FFF2-40B4-BE49-F238E27FC236}">
                  <a16:creationId xmlns:a16="http://schemas.microsoft.com/office/drawing/2014/main" id="{337AE86D-5478-44B1-8A80-DB7CE198B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47" name="Rectangle 295">
              <a:extLst>
                <a:ext uri="{FF2B5EF4-FFF2-40B4-BE49-F238E27FC236}">
                  <a16:creationId xmlns:a16="http://schemas.microsoft.com/office/drawing/2014/main" id="{0EE44F2C-515D-432D-A14C-990615926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48" name="Rectangle 296">
              <a:extLst>
                <a:ext uri="{FF2B5EF4-FFF2-40B4-BE49-F238E27FC236}">
                  <a16:creationId xmlns:a16="http://schemas.microsoft.com/office/drawing/2014/main" id="{6B26428A-5BC7-4CA2-B163-EB8A229BE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49" name="Rectangle 297">
              <a:extLst>
                <a:ext uri="{FF2B5EF4-FFF2-40B4-BE49-F238E27FC236}">
                  <a16:creationId xmlns:a16="http://schemas.microsoft.com/office/drawing/2014/main" id="{7C8CC043-44F9-4C98-9E41-C56CF7898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50" name="Rectangle 298">
              <a:extLst>
                <a:ext uri="{FF2B5EF4-FFF2-40B4-BE49-F238E27FC236}">
                  <a16:creationId xmlns:a16="http://schemas.microsoft.com/office/drawing/2014/main" id="{77A7856F-CB2D-4A1C-9CF3-C183315F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51" name="Rectangle 299">
              <a:extLst>
                <a:ext uri="{FF2B5EF4-FFF2-40B4-BE49-F238E27FC236}">
                  <a16:creationId xmlns:a16="http://schemas.microsoft.com/office/drawing/2014/main" id="{D418F062-3D1C-418D-AFA4-DE46E24CF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52" name="Rectangle 300">
              <a:extLst>
                <a:ext uri="{FF2B5EF4-FFF2-40B4-BE49-F238E27FC236}">
                  <a16:creationId xmlns:a16="http://schemas.microsoft.com/office/drawing/2014/main" id="{8F717DEF-45DB-4186-875C-C84EB7172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53" name="Rectangle 301">
              <a:extLst>
                <a:ext uri="{FF2B5EF4-FFF2-40B4-BE49-F238E27FC236}">
                  <a16:creationId xmlns:a16="http://schemas.microsoft.com/office/drawing/2014/main" id="{78A88ECC-C876-4807-9D2B-105F2B6A7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54" name="Rectangle 302">
              <a:extLst>
                <a:ext uri="{FF2B5EF4-FFF2-40B4-BE49-F238E27FC236}">
                  <a16:creationId xmlns:a16="http://schemas.microsoft.com/office/drawing/2014/main" id="{8DCCD091-30C4-43ED-A33A-32649135A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55" name="Rectangle 303">
              <a:extLst>
                <a:ext uri="{FF2B5EF4-FFF2-40B4-BE49-F238E27FC236}">
                  <a16:creationId xmlns:a16="http://schemas.microsoft.com/office/drawing/2014/main" id="{86C09D17-E90D-4BFA-B8C0-9FF2D88B0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56" name="Rectangle 304">
              <a:extLst>
                <a:ext uri="{FF2B5EF4-FFF2-40B4-BE49-F238E27FC236}">
                  <a16:creationId xmlns:a16="http://schemas.microsoft.com/office/drawing/2014/main" id="{86703472-E950-4A09-BD55-E6FBA387B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57" name="Rectangle 305">
              <a:extLst>
                <a:ext uri="{FF2B5EF4-FFF2-40B4-BE49-F238E27FC236}">
                  <a16:creationId xmlns:a16="http://schemas.microsoft.com/office/drawing/2014/main" id="{B07FA4CC-C393-4A0A-89CE-BADEDCB38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58" name="Rectangle 306">
              <a:extLst>
                <a:ext uri="{FF2B5EF4-FFF2-40B4-BE49-F238E27FC236}">
                  <a16:creationId xmlns:a16="http://schemas.microsoft.com/office/drawing/2014/main" id="{4C762FA4-AA77-4029-8FD4-607D326E1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59" name="Rectangle 307">
              <a:extLst>
                <a:ext uri="{FF2B5EF4-FFF2-40B4-BE49-F238E27FC236}">
                  <a16:creationId xmlns:a16="http://schemas.microsoft.com/office/drawing/2014/main" id="{E026CE18-C563-4623-B579-745FD986A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60" name="Rectangle 308">
              <a:extLst>
                <a:ext uri="{FF2B5EF4-FFF2-40B4-BE49-F238E27FC236}">
                  <a16:creationId xmlns:a16="http://schemas.microsoft.com/office/drawing/2014/main" id="{0B6D4169-694C-49FC-95D4-9FFA851FB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942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61" name="Rectangle 309">
              <a:extLst>
                <a:ext uri="{FF2B5EF4-FFF2-40B4-BE49-F238E27FC236}">
                  <a16:creationId xmlns:a16="http://schemas.microsoft.com/office/drawing/2014/main" id="{65A2F9FA-9A52-46B0-864F-E8E8EF177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596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62" name="Rectangle 310">
              <a:extLst>
                <a:ext uri="{FF2B5EF4-FFF2-40B4-BE49-F238E27FC236}">
                  <a16:creationId xmlns:a16="http://schemas.microsoft.com/office/drawing/2014/main" id="{B6E59667-FDFD-498D-B67B-E9042058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769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63" name="Rectangle 311">
              <a:extLst>
                <a:ext uri="{FF2B5EF4-FFF2-40B4-BE49-F238E27FC236}">
                  <a16:creationId xmlns:a16="http://schemas.microsoft.com/office/drawing/2014/main" id="{6D904E54-D377-4846-88EA-714226832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3114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64" name="Text Box 317">
              <a:extLst>
                <a:ext uri="{FF2B5EF4-FFF2-40B4-BE49-F238E27FC236}">
                  <a16:creationId xmlns:a16="http://schemas.microsoft.com/office/drawing/2014/main" id="{F7A17978-9A43-4C22-91C1-9DCEBA737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330"/>
              <a:ext cx="2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327">
            <a:extLst>
              <a:ext uri="{FF2B5EF4-FFF2-40B4-BE49-F238E27FC236}">
                <a16:creationId xmlns:a16="http://schemas.microsoft.com/office/drawing/2014/main" id="{0BE6D356-EE5B-443F-A830-019B87DBB6BB}"/>
              </a:ext>
            </a:extLst>
          </p:cNvPr>
          <p:cNvGrpSpPr>
            <a:grpSpLocks/>
          </p:cNvGrpSpPr>
          <p:nvPr/>
        </p:nvGrpSpPr>
        <p:grpSpPr bwMode="auto">
          <a:xfrm>
            <a:off x="1493838" y="1587500"/>
            <a:ext cx="366712" cy="4065588"/>
            <a:chOff x="941" y="1000"/>
            <a:chExt cx="231" cy="2561"/>
          </a:xfrm>
        </p:grpSpPr>
        <p:sp>
          <p:nvSpPr>
            <p:cNvPr id="48202" name="Rectangle 4">
              <a:extLst>
                <a:ext uri="{FF2B5EF4-FFF2-40B4-BE49-F238E27FC236}">
                  <a16:creationId xmlns:a16="http://schemas.microsoft.com/office/drawing/2014/main" id="{5BC7D466-D5BE-4420-AFA1-8D962328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03" name="Rectangle 5">
              <a:extLst>
                <a:ext uri="{FF2B5EF4-FFF2-40B4-BE49-F238E27FC236}">
                  <a16:creationId xmlns:a16="http://schemas.microsoft.com/office/drawing/2014/main" id="{85BC9895-4929-4702-8E19-39F07E0C9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1388"/>
              <a:ext cx="231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04" name="Rectangle 6">
              <a:extLst>
                <a:ext uri="{FF2B5EF4-FFF2-40B4-BE49-F238E27FC236}">
                  <a16:creationId xmlns:a16="http://schemas.microsoft.com/office/drawing/2014/main" id="{F363E8FB-777E-4413-93E4-33A3FF2F8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1561"/>
              <a:ext cx="231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05" name="Text Box 40">
              <a:extLst>
                <a:ext uri="{FF2B5EF4-FFF2-40B4-BE49-F238E27FC236}">
                  <a16:creationId xmlns:a16="http://schemas.microsoft.com/office/drawing/2014/main" id="{2880A521-B6B2-46DE-B21E-794259464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" y="1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06" name="Rectangle 52">
              <a:extLst>
                <a:ext uri="{FF2B5EF4-FFF2-40B4-BE49-F238E27FC236}">
                  <a16:creationId xmlns:a16="http://schemas.microsoft.com/office/drawing/2014/main" id="{C3F1F312-B2F5-427E-A448-AA5E3D533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07" name="Rectangle 53">
              <a:extLst>
                <a:ext uri="{FF2B5EF4-FFF2-40B4-BE49-F238E27FC236}">
                  <a16:creationId xmlns:a16="http://schemas.microsoft.com/office/drawing/2014/main" id="{63EBB650-884D-4CBA-8BDD-125B18A6F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2769"/>
              <a:ext cx="231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08" name="Rectangle 54">
              <a:extLst>
                <a:ext uri="{FF2B5EF4-FFF2-40B4-BE49-F238E27FC236}">
                  <a16:creationId xmlns:a16="http://schemas.microsoft.com/office/drawing/2014/main" id="{BB0F134A-D85D-43CF-A9D8-2C1A7C6B0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2942"/>
              <a:ext cx="231" cy="1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09" name="Text Box 88">
              <a:extLst>
                <a:ext uri="{FF2B5EF4-FFF2-40B4-BE49-F238E27FC236}">
                  <a16:creationId xmlns:a16="http://schemas.microsoft.com/office/drawing/2014/main" id="{477310CB-4207-45A3-AA0E-B3CBCA756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" y="23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10" name="Rectangle 100">
              <a:extLst>
                <a:ext uri="{FF2B5EF4-FFF2-40B4-BE49-F238E27FC236}">
                  <a16:creationId xmlns:a16="http://schemas.microsoft.com/office/drawing/2014/main" id="{C4D35C2E-4999-49E8-BFEC-9A2449AA2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3114"/>
              <a:ext cx="231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11" name="Rectangle 112">
              <a:extLst>
                <a:ext uri="{FF2B5EF4-FFF2-40B4-BE49-F238E27FC236}">
                  <a16:creationId xmlns:a16="http://schemas.microsoft.com/office/drawing/2014/main" id="{59BFC47A-86BE-402E-A855-77F4C4D2C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1216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12" name="Rectangle 183">
              <a:extLst>
                <a:ext uri="{FF2B5EF4-FFF2-40B4-BE49-F238E27FC236}">
                  <a16:creationId xmlns:a16="http://schemas.microsoft.com/office/drawing/2014/main" id="{FC6BCAE7-3AB4-4B4F-90A3-3A5CB6A21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2596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13" name="Text Box 318">
              <a:extLst>
                <a:ext uri="{FF2B5EF4-FFF2-40B4-BE49-F238E27FC236}">
                  <a16:creationId xmlns:a16="http://schemas.microsoft.com/office/drawing/2014/main" id="{878C99B2-0321-49C9-A37F-5DFF98C2C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" y="173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14" name="Text Box 321">
              <a:extLst>
                <a:ext uri="{FF2B5EF4-FFF2-40B4-BE49-F238E27FC236}">
                  <a16:creationId xmlns:a16="http://schemas.microsoft.com/office/drawing/2014/main" id="{25907037-75F2-4A0D-AD5A-B7E6AF991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" y="333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328">
            <a:extLst>
              <a:ext uri="{FF2B5EF4-FFF2-40B4-BE49-F238E27FC236}">
                <a16:creationId xmlns:a16="http://schemas.microsoft.com/office/drawing/2014/main" id="{073CE20B-0441-45DA-B68C-D640338A6949}"/>
              </a:ext>
            </a:extLst>
          </p:cNvPr>
          <p:cNvGrpSpPr>
            <a:grpSpLocks/>
          </p:cNvGrpSpPr>
          <p:nvPr/>
        </p:nvGrpSpPr>
        <p:grpSpPr bwMode="auto">
          <a:xfrm>
            <a:off x="1944688" y="1587500"/>
            <a:ext cx="374650" cy="4065588"/>
            <a:chOff x="1225" y="1000"/>
            <a:chExt cx="236" cy="2561"/>
          </a:xfrm>
        </p:grpSpPr>
        <p:sp>
          <p:nvSpPr>
            <p:cNvPr id="48187" name="Rectangle 7">
              <a:extLst>
                <a:ext uri="{FF2B5EF4-FFF2-40B4-BE49-F238E27FC236}">
                  <a16:creationId xmlns:a16="http://schemas.microsoft.com/office/drawing/2014/main" id="{7914CF50-BDBD-433E-86F4-3AE1DEB7A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88" name="Rectangle 8">
              <a:extLst>
                <a:ext uri="{FF2B5EF4-FFF2-40B4-BE49-F238E27FC236}">
                  <a16:creationId xmlns:a16="http://schemas.microsoft.com/office/drawing/2014/main" id="{2692D60B-B2FD-4F48-827E-71DBF4467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89" name="Rectangle 9">
              <a:extLst>
                <a:ext uri="{FF2B5EF4-FFF2-40B4-BE49-F238E27FC236}">
                  <a16:creationId xmlns:a16="http://schemas.microsoft.com/office/drawing/2014/main" id="{24DB70B6-F3DB-4794-88F1-47E90E08A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1561"/>
              <a:ext cx="231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90" name="Text Box 41">
              <a:extLst>
                <a:ext uri="{FF2B5EF4-FFF2-40B4-BE49-F238E27FC236}">
                  <a16:creationId xmlns:a16="http://schemas.microsoft.com/office/drawing/2014/main" id="{F4D00356-849D-4CD3-9919-D9D60C1AD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5" y="1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91" name="Rectangle 55">
              <a:extLst>
                <a:ext uri="{FF2B5EF4-FFF2-40B4-BE49-F238E27FC236}">
                  <a16:creationId xmlns:a16="http://schemas.microsoft.com/office/drawing/2014/main" id="{0473D72F-F158-4A13-B0BA-E5AF2317D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92" name="Rectangle 56">
              <a:extLst>
                <a:ext uri="{FF2B5EF4-FFF2-40B4-BE49-F238E27FC236}">
                  <a16:creationId xmlns:a16="http://schemas.microsoft.com/office/drawing/2014/main" id="{919F28CB-32C7-4018-879F-DB89F3827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93" name="Rectangle 57">
              <a:extLst>
                <a:ext uri="{FF2B5EF4-FFF2-40B4-BE49-F238E27FC236}">
                  <a16:creationId xmlns:a16="http://schemas.microsoft.com/office/drawing/2014/main" id="{6D8BC3F2-4DB9-4019-A72F-2973290D4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942"/>
              <a:ext cx="231" cy="1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94" name="Text Box 89">
              <a:extLst>
                <a:ext uri="{FF2B5EF4-FFF2-40B4-BE49-F238E27FC236}">
                  <a16:creationId xmlns:a16="http://schemas.microsoft.com/office/drawing/2014/main" id="{FC693568-AC71-461C-92B6-BEBD54ECE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5" y="23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95" name="Rectangle 101">
              <a:extLst>
                <a:ext uri="{FF2B5EF4-FFF2-40B4-BE49-F238E27FC236}">
                  <a16:creationId xmlns:a16="http://schemas.microsoft.com/office/drawing/2014/main" id="{65A17F9C-96FB-4CF0-BD57-CFBC85199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3114"/>
              <a:ext cx="231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96" name="Rectangle 113">
              <a:extLst>
                <a:ext uri="{FF2B5EF4-FFF2-40B4-BE49-F238E27FC236}">
                  <a16:creationId xmlns:a16="http://schemas.microsoft.com/office/drawing/2014/main" id="{4C606DBF-0E5E-4850-AC87-CC498DBE9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1216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 dirty="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 dirty="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97" name="Rectangle 114">
              <a:extLst>
                <a:ext uri="{FF2B5EF4-FFF2-40B4-BE49-F238E27FC236}">
                  <a16:creationId xmlns:a16="http://schemas.microsoft.com/office/drawing/2014/main" id="{3073BCF5-8D6D-4117-AD76-0950A89C1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1388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98" name="Rectangle 181">
              <a:extLst>
                <a:ext uri="{FF2B5EF4-FFF2-40B4-BE49-F238E27FC236}">
                  <a16:creationId xmlns:a16="http://schemas.microsoft.com/office/drawing/2014/main" id="{7612CDC0-ED10-498A-815E-DE6C58D39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596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99" name="Rectangle 182">
              <a:extLst>
                <a:ext uri="{FF2B5EF4-FFF2-40B4-BE49-F238E27FC236}">
                  <a16:creationId xmlns:a16="http://schemas.microsoft.com/office/drawing/2014/main" id="{7B0B0FC7-AF51-423E-97E3-A63B4FC5A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769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00" name="Text Box 319">
              <a:extLst>
                <a:ext uri="{FF2B5EF4-FFF2-40B4-BE49-F238E27FC236}">
                  <a16:creationId xmlns:a16="http://schemas.microsoft.com/office/drawing/2014/main" id="{224439B0-B233-49D0-8E1C-2BDDE9972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173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01" name="Text Box 322">
              <a:extLst>
                <a:ext uri="{FF2B5EF4-FFF2-40B4-BE49-F238E27FC236}">
                  <a16:creationId xmlns:a16="http://schemas.microsoft.com/office/drawing/2014/main" id="{4C9E4909-6AA6-46C7-87BB-DCA0BC7B4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333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329">
            <a:extLst>
              <a:ext uri="{FF2B5EF4-FFF2-40B4-BE49-F238E27FC236}">
                <a16:creationId xmlns:a16="http://schemas.microsoft.com/office/drawing/2014/main" id="{3340ED05-B791-4C14-91C5-E222B421B84C}"/>
              </a:ext>
            </a:extLst>
          </p:cNvPr>
          <p:cNvGrpSpPr>
            <a:grpSpLocks/>
          </p:cNvGrpSpPr>
          <p:nvPr/>
        </p:nvGrpSpPr>
        <p:grpSpPr bwMode="auto">
          <a:xfrm>
            <a:off x="2401888" y="1587500"/>
            <a:ext cx="374650" cy="4065588"/>
            <a:chOff x="1513" y="1000"/>
            <a:chExt cx="236" cy="2561"/>
          </a:xfrm>
        </p:grpSpPr>
        <p:sp>
          <p:nvSpPr>
            <p:cNvPr id="48167" name="Rectangle 10">
              <a:extLst>
                <a:ext uri="{FF2B5EF4-FFF2-40B4-BE49-F238E27FC236}">
                  <a16:creationId xmlns:a16="http://schemas.microsoft.com/office/drawing/2014/main" id="{63839F4A-E8F9-423E-B5E5-F579702B8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68" name="Rectangle 11">
              <a:extLst>
                <a:ext uri="{FF2B5EF4-FFF2-40B4-BE49-F238E27FC236}">
                  <a16:creationId xmlns:a16="http://schemas.microsoft.com/office/drawing/2014/main" id="{54679B0F-D66F-421C-8327-97BDF3F59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69" name="Rectangle 12">
              <a:extLst>
                <a:ext uri="{FF2B5EF4-FFF2-40B4-BE49-F238E27FC236}">
                  <a16:creationId xmlns:a16="http://schemas.microsoft.com/office/drawing/2014/main" id="{93D904EF-D96B-40C9-ACAF-6CA6C1DE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70" name="Text Box 42">
              <a:extLst>
                <a:ext uri="{FF2B5EF4-FFF2-40B4-BE49-F238E27FC236}">
                  <a16:creationId xmlns:a16="http://schemas.microsoft.com/office/drawing/2014/main" id="{39449D2D-14CA-43A6-88B2-B9111C3A3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3" y="1000"/>
              <a:ext cx="1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71" name="Rectangle 58">
              <a:extLst>
                <a:ext uri="{FF2B5EF4-FFF2-40B4-BE49-F238E27FC236}">
                  <a16:creationId xmlns:a16="http://schemas.microsoft.com/office/drawing/2014/main" id="{085E149D-92FB-411A-9165-6EF778ABA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72" name="Rectangle 59">
              <a:extLst>
                <a:ext uri="{FF2B5EF4-FFF2-40B4-BE49-F238E27FC236}">
                  <a16:creationId xmlns:a16="http://schemas.microsoft.com/office/drawing/2014/main" id="{31B2C8EC-C9D1-4826-8799-90026A6A6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73" name="Rectangle 60">
              <a:extLst>
                <a:ext uri="{FF2B5EF4-FFF2-40B4-BE49-F238E27FC236}">
                  <a16:creationId xmlns:a16="http://schemas.microsoft.com/office/drawing/2014/main" id="{7DC9AEB2-B116-4147-8D2A-E6DE19B4D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74" name="Text Box 90">
              <a:extLst>
                <a:ext uri="{FF2B5EF4-FFF2-40B4-BE49-F238E27FC236}">
                  <a16:creationId xmlns:a16="http://schemas.microsoft.com/office/drawing/2014/main" id="{85F1F7A9-2C4F-4414-B50A-C5E79BB9C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3" y="2381"/>
              <a:ext cx="1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75" name="Rectangle 102">
              <a:extLst>
                <a:ext uri="{FF2B5EF4-FFF2-40B4-BE49-F238E27FC236}">
                  <a16:creationId xmlns:a16="http://schemas.microsoft.com/office/drawing/2014/main" id="{F54DD94E-8E73-473B-AD7D-4597C7577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3114"/>
              <a:ext cx="231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76" name="Rectangle 115">
              <a:extLst>
                <a:ext uri="{FF2B5EF4-FFF2-40B4-BE49-F238E27FC236}">
                  <a16:creationId xmlns:a16="http://schemas.microsoft.com/office/drawing/2014/main" id="{904F6B25-EBE5-4A6B-9701-590C4F6A3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561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77" name="Rectangle 116">
              <a:extLst>
                <a:ext uri="{FF2B5EF4-FFF2-40B4-BE49-F238E27FC236}">
                  <a16:creationId xmlns:a16="http://schemas.microsoft.com/office/drawing/2014/main" id="{9C3B6F37-2164-497C-AE35-19DD55CD5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216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 dirty="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 dirty="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78" name="Rectangle 117">
              <a:extLst>
                <a:ext uri="{FF2B5EF4-FFF2-40B4-BE49-F238E27FC236}">
                  <a16:creationId xmlns:a16="http://schemas.microsoft.com/office/drawing/2014/main" id="{FEAFF93B-ACDF-4867-BBD0-562DA56F4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388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79" name="Rectangle 175">
              <a:extLst>
                <a:ext uri="{FF2B5EF4-FFF2-40B4-BE49-F238E27FC236}">
                  <a16:creationId xmlns:a16="http://schemas.microsoft.com/office/drawing/2014/main" id="{601A1102-9806-443F-984B-912BA0B1F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80" name="Rectangle 176">
              <a:extLst>
                <a:ext uri="{FF2B5EF4-FFF2-40B4-BE49-F238E27FC236}">
                  <a16:creationId xmlns:a16="http://schemas.microsoft.com/office/drawing/2014/main" id="{23720ECB-FB26-4092-BB63-58BA4B481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81" name="Rectangle 177">
              <a:extLst>
                <a:ext uri="{FF2B5EF4-FFF2-40B4-BE49-F238E27FC236}">
                  <a16:creationId xmlns:a16="http://schemas.microsoft.com/office/drawing/2014/main" id="{72C0FCE5-E88D-4871-8E59-AF079CCED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82" name="Rectangle 178">
              <a:extLst>
                <a:ext uri="{FF2B5EF4-FFF2-40B4-BE49-F238E27FC236}">
                  <a16:creationId xmlns:a16="http://schemas.microsoft.com/office/drawing/2014/main" id="{929F18DE-5319-455B-8D0F-E46EB2779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2942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83" name="Rectangle 179">
              <a:extLst>
                <a:ext uri="{FF2B5EF4-FFF2-40B4-BE49-F238E27FC236}">
                  <a16:creationId xmlns:a16="http://schemas.microsoft.com/office/drawing/2014/main" id="{F756C109-E654-4A84-A40C-3D0485A1C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2596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84" name="Rectangle 180">
              <a:extLst>
                <a:ext uri="{FF2B5EF4-FFF2-40B4-BE49-F238E27FC236}">
                  <a16:creationId xmlns:a16="http://schemas.microsoft.com/office/drawing/2014/main" id="{13A9375D-6A94-43CD-BC72-DBE7D6C2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2769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85" name="Text Box 320">
              <a:extLst>
                <a:ext uri="{FF2B5EF4-FFF2-40B4-BE49-F238E27FC236}">
                  <a16:creationId xmlns:a16="http://schemas.microsoft.com/office/drawing/2014/main" id="{9E2CB8D1-580A-44CA-A06B-9844E2F2E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173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86" name="Text Box 323">
              <a:extLst>
                <a:ext uri="{FF2B5EF4-FFF2-40B4-BE49-F238E27FC236}">
                  <a16:creationId xmlns:a16="http://schemas.microsoft.com/office/drawing/2014/main" id="{B3D38B9F-7E98-46F5-8305-EB84B3520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333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330">
            <a:extLst>
              <a:ext uri="{FF2B5EF4-FFF2-40B4-BE49-F238E27FC236}">
                <a16:creationId xmlns:a16="http://schemas.microsoft.com/office/drawing/2014/main" id="{13E3D72B-AFC8-4CE6-BBBF-8939D6AD4F83}"/>
              </a:ext>
            </a:extLst>
          </p:cNvPr>
          <p:cNvGrpSpPr>
            <a:grpSpLocks/>
          </p:cNvGrpSpPr>
          <p:nvPr/>
        </p:nvGrpSpPr>
        <p:grpSpPr bwMode="auto">
          <a:xfrm>
            <a:off x="2846388" y="1587500"/>
            <a:ext cx="388937" cy="4065588"/>
            <a:chOff x="1793" y="1000"/>
            <a:chExt cx="245" cy="2561"/>
          </a:xfrm>
        </p:grpSpPr>
        <p:sp>
          <p:nvSpPr>
            <p:cNvPr id="48149" name="Rectangle 13">
              <a:extLst>
                <a:ext uri="{FF2B5EF4-FFF2-40B4-BE49-F238E27FC236}">
                  <a16:creationId xmlns:a16="http://schemas.microsoft.com/office/drawing/2014/main" id="{7A75A38E-0072-4C9C-A28D-AFA768279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50" name="Rectangle 14">
              <a:extLst>
                <a:ext uri="{FF2B5EF4-FFF2-40B4-BE49-F238E27FC236}">
                  <a16:creationId xmlns:a16="http://schemas.microsoft.com/office/drawing/2014/main" id="{8076B3F4-4CBB-4C3C-9355-97E04681F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51" name="Rectangle 15">
              <a:extLst>
                <a:ext uri="{FF2B5EF4-FFF2-40B4-BE49-F238E27FC236}">
                  <a16:creationId xmlns:a16="http://schemas.microsoft.com/office/drawing/2014/main" id="{099E9CE2-E241-429B-8EED-9F1A503BF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52" name="Text Box 43">
              <a:extLst>
                <a:ext uri="{FF2B5EF4-FFF2-40B4-BE49-F238E27FC236}">
                  <a16:creationId xmlns:a16="http://schemas.microsoft.com/office/drawing/2014/main" id="{2B262C21-9B9E-4D5C-8545-E9CC3F45F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" y="1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53" name="Rectangle 61">
              <a:extLst>
                <a:ext uri="{FF2B5EF4-FFF2-40B4-BE49-F238E27FC236}">
                  <a16:creationId xmlns:a16="http://schemas.microsoft.com/office/drawing/2014/main" id="{EB48E156-7094-4AF2-A258-7556D345C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54" name="Rectangle 62">
              <a:extLst>
                <a:ext uri="{FF2B5EF4-FFF2-40B4-BE49-F238E27FC236}">
                  <a16:creationId xmlns:a16="http://schemas.microsoft.com/office/drawing/2014/main" id="{EB890FCA-5029-4798-B573-CEFF9F32A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55" name="Rectangle 63">
              <a:extLst>
                <a:ext uri="{FF2B5EF4-FFF2-40B4-BE49-F238E27FC236}">
                  <a16:creationId xmlns:a16="http://schemas.microsoft.com/office/drawing/2014/main" id="{5529A550-889E-4136-B299-E36E94F39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56" name="Text Box 91">
              <a:extLst>
                <a:ext uri="{FF2B5EF4-FFF2-40B4-BE49-F238E27FC236}">
                  <a16:creationId xmlns:a16="http://schemas.microsoft.com/office/drawing/2014/main" id="{B84C4C47-9913-4873-9E1C-A80F65E50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" y="23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57" name="Rectangle 103">
              <a:extLst>
                <a:ext uri="{FF2B5EF4-FFF2-40B4-BE49-F238E27FC236}">
                  <a16:creationId xmlns:a16="http://schemas.microsoft.com/office/drawing/2014/main" id="{016DBAD5-D349-4AB9-BF30-BE2004E15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58" name="Rectangle 118">
              <a:extLst>
                <a:ext uri="{FF2B5EF4-FFF2-40B4-BE49-F238E27FC236}">
                  <a16:creationId xmlns:a16="http://schemas.microsoft.com/office/drawing/2014/main" id="{B6790F00-5235-45C2-BAC7-5FB74809F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1561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59" name="Rectangle 119">
              <a:extLst>
                <a:ext uri="{FF2B5EF4-FFF2-40B4-BE49-F238E27FC236}">
                  <a16:creationId xmlns:a16="http://schemas.microsoft.com/office/drawing/2014/main" id="{6E3A2476-AC34-4617-A9F4-70155EE51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1216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 dirty="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 dirty="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60" name="Rectangle 120">
              <a:extLst>
                <a:ext uri="{FF2B5EF4-FFF2-40B4-BE49-F238E27FC236}">
                  <a16:creationId xmlns:a16="http://schemas.microsoft.com/office/drawing/2014/main" id="{8CAFE96C-0ABD-4C8A-A190-BECA964AB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1388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61" name="Text Box 169">
              <a:extLst>
                <a:ext uri="{FF2B5EF4-FFF2-40B4-BE49-F238E27FC236}">
                  <a16:creationId xmlns:a16="http://schemas.microsoft.com/office/drawing/2014/main" id="{539925FE-95B3-4453-8FF5-69394A891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" y="174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62" name="Rectangle 184">
              <a:extLst>
                <a:ext uri="{FF2B5EF4-FFF2-40B4-BE49-F238E27FC236}">
                  <a16:creationId xmlns:a16="http://schemas.microsoft.com/office/drawing/2014/main" id="{AAB2F80A-5524-42C3-9AE2-8E11734BE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2942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63" name="Rectangle 185">
              <a:extLst>
                <a:ext uri="{FF2B5EF4-FFF2-40B4-BE49-F238E27FC236}">
                  <a16:creationId xmlns:a16="http://schemas.microsoft.com/office/drawing/2014/main" id="{574F9A04-147E-4B51-B379-898237583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2596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64" name="Rectangle 186">
              <a:extLst>
                <a:ext uri="{FF2B5EF4-FFF2-40B4-BE49-F238E27FC236}">
                  <a16:creationId xmlns:a16="http://schemas.microsoft.com/office/drawing/2014/main" id="{DAAA85E8-DAA9-4124-85D1-BDC17DEED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2769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65" name="Rectangle 187">
              <a:extLst>
                <a:ext uri="{FF2B5EF4-FFF2-40B4-BE49-F238E27FC236}">
                  <a16:creationId xmlns:a16="http://schemas.microsoft.com/office/drawing/2014/main" id="{8F72197A-182F-4B0F-A760-7ED679346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3114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solidFill>
                    <a:schemeClr val="bg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solidFill>
                  <a:schemeClr val="bg1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66" name="Text Box 324">
              <a:extLst>
                <a:ext uri="{FF2B5EF4-FFF2-40B4-BE49-F238E27FC236}">
                  <a16:creationId xmlns:a16="http://schemas.microsoft.com/office/drawing/2014/main" id="{D3E43E8E-47F5-4802-B760-28706D4EA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" y="333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339">
            <a:extLst>
              <a:ext uri="{FF2B5EF4-FFF2-40B4-BE49-F238E27FC236}">
                <a16:creationId xmlns:a16="http://schemas.microsoft.com/office/drawing/2014/main" id="{94DBED13-8DAC-4BA6-97E8-FA9B2FC651B9}"/>
              </a:ext>
            </a:extLst>
          </p:cNvPr>
          <p:cNvGrpSpPr>
            <a:grpSpLocks/>
          </p:cNvGrpSpPr>
          <p:nvPr/>
        </p:nvGrpSpPr>
        <p:grpSpPr bwMode="auto">
          <a:xfrm>
            <a:off x="7267575" y="2752725"/>
            <a:ext cx="819150" cy="2900363"/>
            <a:chOff x="4578" y="1734"/>
            <a:chExt cx="516" cy="1827"/>
          </a:xfrm>
        </p:grpSpPr>
        <p:sp>
          <p:nvSpPr>
            <p:cNvPr id="48147" name="Text Box 325">
              <a:extLst>
                <a:ext uri="{FF2B5EF4-FFF2-40B4-BE49-F238E27FC236}">
                  <a16:creationId xmlns:a16="http://schemas.microsoft.com/office/drawing/2014/main" id="{29A5CA7A-3624-4606-B39B-58841B240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" y="1734"/>
              <a:ext cx="3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= 9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48" name="Text Box 326">
              <a:extLst>
                <a:ext uri="{FF2B5EF4-FFF2-40B4-BE49-F238E27FC236}">
                  <a16:creationId xmlns:a16="http://schemas.microsoft.com/office/drawing/2014/main" id="{4C90DFEF-795D-4C09-8D4A-CAD1CE01F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3" y="3330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  <a:cs typeface="Arial" panose="020B0604020202020204" pitchFamily="34" charset="0"/>
                </a:rPr>
                <a:t>= 10</a:t>
              </a:r>
              <a:endParaRPr lang="en-US" altLang="es-MX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144" name="Marcador de fecha 14">
            <a:extLst>
              <a:ext uri="{FF2B5EF4-FFF2-40B4-BE49-F238E27FC236}">
                <a16:creationId xmlns:a16="http://schemas.microsoft.com/office/drawing/2014/main" id="{B96D1CD8-F9C6-45FB-B4EE-3F618BA4686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48145" name="Marcador de pie de página 15">
            <a:extLst>
              <a:ext uri="{FF2B5EF4-FFF2-40B4-BE49-F238E27FC236}">
                <a16:creationId xmlns:a16="http://schemas.microsoft.com/office/drawing/2014/main" id="{07F1835E-7300-459B-A95B-531D8F87C8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48146" name="Marcador de número de diapositiva 16">
            <a:extLst>
              <a:ext uri="{FF2B5EF4-FFF2-40B4-BE49-F238E27FC236}">
                <a16:creationId xmlns:a16="http://schemas.microsoft.com/office/drawing/2014/main" id="{C3FA4DA5-F00C-4C0A-9A98-6120494DF2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8B0F81-8F10-4D40-8100-8EA437EE7368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30CC726-AABD-4C5E-9DF0-07E091D60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Comparación de FIFO con LRU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6ABB24D-58BF-4935-AA50-1BCFCDFCE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714500"/>
          </a:xfrm>
        </p:spPr>
        <p:txBody>
          <a:bodyPr/>
          <a:lstStyle/>
          <a:p>
            <a:r>
              <a:rPr lang="en-US" altLang="es-MX" sz="2000"/>
              <a:t>LRU (usada hace más tiempo) reconoce que las páginas 2 y 5 son referenciadas más frecuentemente que otras, pero FIFO no lo hace</a:t>
            </a:r>
          </a:p>
          <a:p>
            <a:r>
              <a:rPr lang="en-US" altLang="es-MX" sz="2000"/>
              <a:t>El rendimiento de FIFO es relativamente pobre</a:t>
            </a:r>
          </a:p>
        </p:txBody>
      </p:sp>
      <p:grpSp>
        <p:nvGrpSpPr>
          <p:cNvPr id="49156" name="Group 108">
            <a:extLst>
              <a:ext uri="{FF2B5EF4-FFF2-40B4-BE49-F238E27FC236}">
                <a16:creationId xmlns:a16="http://schemas.microsoft.com/office/drawing/2014/main" id="{33D66A74-393A-4E24-88E8-170F1FEB5DB6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573463"/>
            <a:ext cx="8245475" cy="2816225"/>
            <a:chOff x="158" y="2251"/>
            <a:chExt cx="5194" cy="1774"/>
          </a:xfrm>
        </p:grpSpPr>
        <p:sp>
          <p:nvSpPr>
            <p:cNvPr id="49160" name="Rectangle 5">
              <a:extLst>
                <a:ext uri="{FF2B5EF4-FFF2-40B4-BE49-F238E27FC236}">
                  <a16:creationId xmlns:a16="http://schemas.microsoft.com/office/drawing/2014/main" id="{C1F6FDB1-7783-45A4-AEC7-7EF676451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" y="3371"/>
              <a:ext cx="247" cy="15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161" name="Rectangle 6">
              <a:extLst>
                <a:ext uri="{FF2B5EF4-FFF2-40B4-BE49-F238E27FC236}">
                  <a16:creationId xmlns:a16="http://schemas.microsoft.com/office/drawing/2014/main" id="{6209098C-D023-49F7-8F8A-53EA90631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" y="3523"/>
              <a:ext cx="247" cy="15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62" name="Rectangle 7">
              <a:extLst>
                <a:ext uri="{FF2B5EF4-FFF2-40B4-BE49-F238E27FC236}">
                  <a16:creationId xmlns:a16="http://schemas.microsoft.com/office/drawing/2014/main" id="{0CEB753A-CC66-4E0E-81AD-23908EC1F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" y="3674"/>
              <a:ext cx="247" cy="15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63" name="Rectangle 8">
              <a:extLst>
                <a:ext uri="{FF2B5EF4-FFF2-40B4-BE49-F238E27FC236}">
                  <a16:creationId xmlns:a16="http://schemas.microsoft.com/office/drawing/2014/main" id="{E49A159C-002A-4BCA-8951-0D0FEE39D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3371"/>
              <a:ext cx="247" cy="15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164" name="Rectangle 9">
              <a:extLst>
                <a:ext uri="{FF2B5EF4-FFF2-40B4-BE49-F238E27FC236}">
                  <a16:creationId xmlns:a16="http://schemas.microsoft.com/office/drawing/2014/main" id="{6C43D649-6866-49DD-BFC1-BA2A282F6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3523"/>
              <a:ext cx="247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9165" name="Rectangle 10">
              <a:extLst>
                <a:ext uri="{FF2B5EF4-FFF2-40B4-BE49-F238E27FC236}">
                  <a16:creationId xmlns:a16="http://schemas.microsoft.com/office/drawing/2014/main" id="{02D70B03-A1FA-468B-83A7-4B25DE9C6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3674"/>
              <a:ext cx="247" cy="15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66" name="Rectangle 11">
              <a:extLst>
                <a:ext uri="{FF2B5EF4-FFF2-40B4-BE49-F238E27FC236}">
                  <a16:creationId xmlns:a16="http://schemas.microsoft.com/office/drawing/2014/main" id="{5EE2C5EE-2A53-44A8-ACB7-C87D0DA34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3371"/>
              <a:ext cx="247" cy="15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167" name="Rectangle 12">
              <a:extLst>
                <a:ext uri="{FF2B5EF4-FFF2-40B4-BE49-F238E27FC236}">
                  <a16:creationId xmlns:a16="http://schemas.microsoft.com/office/drawing/2014/main" id="{33B82206-5B2F-4160-9D7B-8065DB891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3523"/>
              <a:ext cx="247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9168" name="Rectangle 13">
              <a:extLst>
                <a:ext uri="{FF2B5EF4-FFF2-40B4-BE49-F238E27FC236}">
                  <a16:creationId xmlns:a16="http://schemas.microsoft.com/office/drawing/2014/main" id="{A4542B6F-3459-4431-B6EA-9023D1893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3674"/>
              <a:ext cx="247" cy="15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69" name="Rectangle 14">
              <a:extLst>
                <a:ext uri="{FF2B5EF4-FFF2-40B4-BE49-F238E27FC236}">
                  <a16:creationId xmlns:a16="http://schemas.microsoft.com/office/drawing/2014/main" id="{4B3395C2-058B-4281-A06E-E855A180C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371"/>
              <a:ext cx="247" cy="15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170" name="Rectangle 15">
              <a:extLst>
                <a:ext uri="{FF2B5EF4-FFF2-40B4-BE49-F238E27FC236}">
                  <a16:creationId xmlns:a16="http://schemas.microsoft.com/office/drawing/2014/main" id="{4DC1EA64-F890-4EB1-89E5-C7751AE91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23"/>
              <a:ext cx="247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9171" name="Rectangle 16">
              <a:extLst>
                <a:ext uri="{FF2B5EF4-FFF2-40B4-BE49-F238E27FC236}">
                  <a16:creationId xmlns:a16="http://schemas.microsoft.com/office/drawing/2014/main" id="{82D6CFCF-36D7-4D4A-8BF0-6E2A54DB2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674"/>
              <a:ext cx="247" cy="15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9172" name="Rectangle 17">
              <a:extLst>
                <a:ext uri="{FF2B5EF4-FFF2-40B4-BE49-F238E27FC236}">
                  <a16:creationId xmlns:a16="http://schemas.microsoft.com/office/drawing/2014/main" id="{FC18B06B-6022-4E7B-99EF-1D3389EBF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3371"/>
              <a:ext cx="246" cy="15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173" name="Rectangle 18">
              <a:extLst>
                <a:ext uri="{FF2B5EF4-FFF2-40B4-BE49-F238E27FC236}">
                  <a16:creationId xmlns:a16="http://schemas.microsoft.com/office/drawing/2014/main" id="{60F6585E-238E-4B0C-8F7F-7D6121652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3523"/>
              <a:ext cx="246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9174" name="Rectangle 19">
              <a:extLst>
                <a:ext uri="{FF2B5EF4-FFF2-40B4-BE49-F238E27FC236}">
                  <a16:creationId xmlns:a16="http://schemas.microsoft.com/office/drawing/2014/main" id="{294804EA-FC8E-4F91-A000-B405AD4F5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3674"/>
              <a:ext cx="246" cy="15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9175" name="Rectangle 20">
              <a:extLst>
                <a:ext uri="{FF2B5EF4-FFF2-40B4-BE49-F238E27FC236}">
                  <a16:creationId xmlns:a16="http://schemas.microsoft.com/office/drawing/2014/main" id="{81443E7B-72A6-479C-9A4F-8FBE1CDF5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371"/>
              <a:ext cx="246" cy="15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176" name="Rectangle 21">
              <a:extLst>
                <a:ext uri="{FF2B5EF4-FFF2-40B4-BE49-F238E27FC236}">
                  <a16:creationId xmlns:a16="http://schemas.microsoft.com/office/drawing/2014/main" id="{8BE72C6B-53F8-431E-8FEB-58A4B1889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523"/>
              <a:ext cx="246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177" name="Rectangle 22">
              <a:extLst>
                <a:ext uri="{FF2B5EF4-FFF2-40B4-BE49-F238E27FC236}">
                  <a16:creationId xmlns:a16="http://schemas.microsoft.com/office/drawing/2014/main" id="{188C20BE-FC29-4B3B-ACFC-7573F4713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674"/>
              <a:ext cx="246" cy="15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9178" name="Rectangle 23">
              <a:extLst>
                <a:ext uri="{FF2B5EF4-FFF2-40B4-BE49-F238E27FC236}">
                  <a16:creationId xmlns:a16="http://schemas.microsoft.com/office/drawing/2014/main" id="{79ED2CC5-83AA-43F7-B461-10F6712E7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3371"/>
              <a:ext cx="246" cy="15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179" name="Rectangle 24">
              <a:extLst>
                <a:ext uri="{FF2B5EF4-FFF2-40B4-BE49-F238E27FC236}">
                  <a16:creationId xmlns:a16="http://schemas.microsoft.com/office/drawing/2014/main" id="{0E02F64C-32B0-4644-ADD5-A1AA1FCD8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3523"/>
              <a:ext cx="246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180" name="Rectangle 25">
              <a:extLst>
                <a:ext uri="{FF2B5EF4-FFF2-40B4-BE49-F238E27FC236}">
                  <a16:creationId xmlns:a16="http://schemas.microsoft.com/office/drawing/2014/main" id="{912F7FFD-F3A5-4AC0-85BB-7112D6960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3674"/>
              <a:ext cx="246" cy="15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9181" name="Rectangle 26">
              <a:extLst>
                <a:ext uri="{FF2B5EF4-FFF2-40B4-BE49-F238E27FC236}">
                  <a16:creationId xmlns:a16="http://schemas.microsoft.com/office/drawing/2014/main" id="{698C1F15-0538-4197-B08E-0ABDACFF8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371"/>
              <a:ext cx="246" cy="15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182" name="Rectangle 27">
              <a:extLst>
                <a:ext uri="{FF2B5EF4-FFF2-40B4-BE49-F238E27FC236}">
                  <a16:creationId xmlns:a16="http://schemas.microsoft.com/office/drawing/2014/main" id="{37EB2293-A4C7-4797-8261-E3B7AA7C0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523"/>
              <a:ext cx="246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183" name="Rectangle 28">
              <a:extLst>
                <a:ext uri="{FF2B5EF4-FFF2-40B4-BE49-F238E27FC236}">
                  <a16:creationId xmlns:a16="http://schemas.microsoft.com/office/drawing/2014/main" id="{DC5E2C4B-9959-4E4E-97CD-D2FEF3DDA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674"/>
              <a:ext cx="246" cy="15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9184" name="Rectangle 29">
              <a:extLst>
                <a:ext uri="{FF2B5EF4-FFF2-40B4-BE49-F238E27FC236}">
                  <a16:creationId xmlns:a16="http://schemas.microsoft.com/office/drawing/2014/main" id="{3CE26D60-EBFA-40E9-91D5-885AC38DD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" y="3371"/>
              <a:ext cx="247" cy="15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9185" name="Rectangle 30">
              <a:extLst>
                <a:ext uri="{FF2B5EF4-FFF2-40B4-BE49-F238E27FC236}">
                  <a16:creationId xmlns:a16="http://schemas.microsoft.com/office/drawing/2014/main" id="{31ABEC82-68FB-4AC8-8FCF-623B06A59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" y="3523"/>
              <a:ext cx="247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186" name="Rectangle 31">
              <a:extLst>
                <a:ext uri="{FF2B5EF4-FFF2-40B4-BE49-F238E27FC236}">
                  <a16:creationId xmlns:a16="http://schemas.microsoft.com/office/drawing/2014/main" id="{0DE4E585-6F60-4B91-9728-129F91E2A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" y="3674"/>
              <a:ext cx="247" cy="15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9187" name="Rectangle 32">
              <a:extLst>
                <a:ext uri="{FF2B5EF4-FFF2-40B4-BE49-F238E27FC236}">
                  <a16:creationId xmlns:a16="http://schemas.microsoft.com/office/drawing/2014/main" id="{2A857DF1-5DF4-42EB-9B5D-1F553940E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" y="3371"/>
              <a:ext cx="247" cy="15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9188" name="Rectangle 33">
              <a:extLst>
                <a:ext uri="{FF2B5EF4-FFF2-40B4-BE49-F238E27FC236}">
                  <a16:creationId xmlns:a16="http://schemas.microsoft.com/office/drawing/2014/main" id="{2EBEB4AD-A4B9-4968-849C-99C07BF34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" y="3523"/>
              <a:ext cx="247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189" name="Rectangle 34">
              <a:extLst>
                <a:ext uri="{FF2B5EF4-FFF2-40B4-BE49-F238E27FC236}">
                  <a16:creationId xmlns:a16="http://schemas.microsoft.com/office/drawing/2014/main" id="{7D7F24BF-98B6-42E8-B2A4-AF651F9E7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" y="3674"/>
              <a:ext cx="247" cy="15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9190" name="Rectangle 35">
              <a:extLst>
                <a:ext uri="{FF2B5EF4-FFF2-40B4-BE49-F238E27FC236}">
                  <a16:creationId xmlns:a16="http://schemas.microsoft.com/office/drawing/2014/main" id="{92A3AB84-31F7-4A36-9B42-91AE83048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371"/>
              <a:ext cx="248" cy="15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9191" name="Rectangle 36">
              <a:extLst>
                <a:ext uri="{FF2B5EF4-FFF2-40B4-BE49-F238E27FC236}">
                  <a16:creationId xmlns:a16="http://schemas.microsoft.com/office/drawing/2014/main" id="{985931EA-9AB2-43DB-9728-656B67DB4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523"/>
              <a:ext cx="248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192" name="Rectangle 37">
              <a:extLst>
                <a:ext uri="{FF2B5EF4-FFF2-40B4-BE49-F238E27FC236}">
                  <a16:creationId xmlns:a16="http://schemas.microsoft.com/office/drawing/2014/main" id="{A1880342-F9E6-42F2-9543-8A69C55D8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674"/>
              <a:ext cx="248" cy="15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9193" name="Rectangle 38">
              <a:extLst>
                <a:ext uri="{FF2B5EF4-FFF2-40B4-BE49-F238E27FC236}">
                  <a16:creationId xmlns:a16="http://schemas.microsoft.com/office/drawing/2014/main" id="{95CA8275-9F2C-4427-AFC6-07E76FF6C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" y="3371"/>
              <a:ext cx="247" cy="15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9194" name="Rectangle 39">
              <a:extLst>
                <a:ext uri="{FF2B5EF4-FFF2-40B4-BE49-F238E27FC236}">
                  <a16:creationId xmlns:a16="http://schemas.microsoft.com/office/drawing/2014/main" id="{058CF752-F7AD-44BE-BCDC-82AE099C9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" y="3523"/>
              <a:ext cx="247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195" name="Rectangle 40">
              <a:extLst>
                <a:ext uri="{FF2B5EF4-FFF2-40B4-BE49-F238E27FC236}">
                  <a16:creationId xmlns:a16="http://schemas.microsoft.com/office/drawing/2014/main" id="{E2E7B389-B890-42D7-8AB9-6EC35DAD2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" y="3674"/>
              <a:ext cx="247" cy="15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196" name="Text Box 41">
              <a:extLst>
                <a:ext uri="{FF2B5EF4-FFF2-40B4-BE49-F238E27FC236}">
                  <a16:creationId xmlns:a16="http://schemas.microsoft.com/office/drawing/2014/main" id="{84943FCB-2AEB-49CD-8B41-561AC3A31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" y="238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197" name="Text Box 42">
              <a:extLst>
                <a:ext uri="{FF2B5EF4-FFF2-40B4-BE49-F238E27FC236}">
                  <a16:creationId xmlns:a16="http://schemas.microsoft.com/office/drawing/2014/main" id="{417AF338-D9BA-4203-AB90-ED8220506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3" y="238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9198" name="Text Box 43">
              <a:extLst>
                <a:ext uri="{FF2B5EF4-FFF2-40B4-BE49-F238E27FC236}">
                  <a16:creationId xmlns:a16="http://schemas.microsoft.com/office/drawing/2014/main" id="{A643B5E8-E9CC-4BDC-AB16-F63516E51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38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199" name="Text Box 44">
              <a:extLst>
                <a:ext uri="{FF2B5EF4-FFF2-40B4-BE49-F238E27FC236}">
                  <a16:creationId xmlns:a16="http://schemas.microsoft.com/office/drawing/2014/main" id="{5C671856-3BDE-4329-878C-D8FD1E3C5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3" y="238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9200" name="Text Box 45">
              <a:extLst>
                <a:ext uri="{FF2B5EF4-FFF2-40B4-BE49-F238E27FC236}">
                  <a16:creationId xmlns:a16="http://schemas.microsoft.com/office/drawing/2014/main" id="{FB4B5A0D-23C7-489F-9587-17797A683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4" y="238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201" name="Text Box 46">
              <a:extLst>
                <a:ext uri="{FF2B5EF4-FFF2-40B4-BE49-F238E27FC236}">
                  <a16:creationId xmlns:a16="http://schemas.microsoft.com/office/drawing/2014/main" id="{604F6EE4-D852-4628-9571-11EFA59BF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" y="238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202" name="Text Box 47">
              <a:extLst>
                <a:ext uri="{FF2B5EF4-FFF2-40B4-BE49-F238E27FC236}">
                  <a16:creationId xmlns:a16="http://schemas.microsoft.com/office/drawing/2014/main" id="{F7FF5288-1A38-4856-A4C8-E18F6E0C5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4" y="238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9203" name="Text Box 48">
              <a:extLst>
                <a:ext uri="{FF2B5EF4-FFF2-40B4-BE49-F238E27FC236}">
                  <a16:creationId xmlns:a16="http://schemas.microsoft.com/office/drawing/2014/main" id="{DA366826-5339-4971-A5C2-CF35D9AA1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" y="238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204" name="Text Box 49">
              <a:extLst>
                <a:ext uri="{FF2B5EF4-FFF2-40B4-BE49-F238E27FC236}">
                  <a16:creationId xmlns:a16="http://schemas.microsoft.com/office/drawing/2014/main" id="{506A8CE0-4A15-4894-986A-494631F96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5" y="238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9205" name="Text Box 50">
              <a:extLst>
                <a:ext uri="{FF2B5EF4-FFF2-40B4-BE49-F238E27FC236}">
                  <a16:creationId xmlns:a16="http://schemas.microsoft.com/office/drawing/2014/main" id="{619DD0BF-EE44-4DA2-997B-30CC7F3C9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238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206" name="Text Box 51">
              <a:extLst>
                <a:ext uri="{FF2B5EF4-FFF2-40B4-BE49-F238E27FC236}">
                  <a16:creationId xmlns:a16="http://schemas.microsoft.com/office/drawing/2014/main" id="{78194253-A690-461D-B619-E8A66759D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5" y="238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207" name="Text Box 52">
              <a:extLst>
                <a:ext uri="{FF2B5EF4-FFF2-40B4-BE49-F238E27FC236}">
                  <a16:creationId xmlns:a16="http://schemas.microsoft.com/office/drawing/2014/main" id="{AEFF3224-2D84-452F-88D7-0A18FCF88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5" y="238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208" name="Text Box 53">
              <a:extLst>
                <a:ext uri="{FF2B5EF4-FFF2-40B4-BE49-F238E27FC236}">
                  <a16:creationId xmlns:a16="http://schemas.microsoft.com/office/drawing/2014/main" id="{0F91C105-18FD-488C-BBA8-9F6B2F848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" y="3852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49209" name="Text Box 54">
              <a:extLst>
                <a:ext uri="{FF2B5EF4-FFF2-40B4-BE49-F238E27FC236}">
                  <a16:creationId xmlns:a16="http://schemas.microsoft.com/office/drawing/2014/main" id="{C340AAFA-BF0E-4661-9B18-1706EBBBC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2" y="3852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49210" name="Text Box 55">
              <a:extLst>
                <a:ext uri="{FF2B5EF4-FFF2-40B4-BE49-F238E27FC236}">
                  <a16:creationId xmlns:a16="http://schemas.microsoft.com/office/drawing/2014/main" id="{1EFBCA7E-E47B-408B-B437-DD348153D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3852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49211" name="Text Box 56">
              <a:extLst>
                <a:ext uri="{FF2B5EF4-FFF2-40B4-BE49-F238E27FC236}">
                  <a16:creationId xmlns:a16="http://schemas.microsoft.com/office/drawing/2014/main" id="{270D3744-FB38-42E3-87F2-2180D2519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3852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49212" name="Text Box 57">
              <a:extLst>
                <a:ext uri="{FF2B5EF4-FFF2-40B4-BE49-F238E27FC236}">
                  <a16:creationId xmlns:a16="http://schemas.microsoft.com/office/drawing/2014/main" id="{D65705D3-1E79-4A74-AC4A-517D6965A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" y="2251"/>
              <a:ext cx="15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 dirty="0">
                  <a:latin typeface="Arial" panose="020B0604020202020204" pitchFamily="34" charset="0"/>
                </a:rPr>
                <a:t>Flujo de  referencias a páginas</a:t>
              </a:r>
            </a:p>
          </p:txBody>
        </p:sp>
        <p:sp>
          <p:nvSpPr>
            <p:cNvPr id="49213" name="Text Box 58">
              <a:extLst>
                <a:ext uri="{FF2B5EF4-FFF2-40B4-BE49-F238E27FC236}">
                  <a16:creationId xmlns:a16="http://schemas.microsoft.com/office/drawing/2014/main" id="{B29F632D-A3C2-47DC-9885-02CAE32A0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502"/>
              <a:ext cx="36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 dirty="0">
                  <a:latin typeface="Arial" panose="020B0604020202020204" pitchFamily="34" charset="0"/>
                </a:rPr>
                <a:t>FIFO</a:t>
              </a:r>
            </a:p>
          </p:txBody>
        </p:sp>
        <p:sp>
          <p:nvSpPr>
            <p:cNvPr id="49214" name="Rectangle 59">
              <a:extLst>
                <a:ext uri="{FF2B5EF4-FFF2-40B4-BE49-F238E27FC236}">
                  <a16:creationId xmlns:a16="http://schemas.microsoft.com/office/drawing/2014/main" id="{97C4413F-42FB-4CFD-A670-9FE7CF82C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" y="2604"/>
              <a:ext cx="247" cy="153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215" name="Rectangle 60">
              <a:extLst>
                <a:ext uri="{FF2B5EF4-FFF2-40B4-BE49-F238E27FC236}">
                  <a16:creationId xmlns:a16="http://schemas.microsoft.com/office/drawing/2014/main" id="{7F48A53D-0D9D-4ADF-9C75-ED69094EC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" y="2757"/>
              <a:ext cx="247" cy="15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16" name="Rectangle 61">
              <a:extLst>
                <a:ext uri="{FF2B5EF4-FFF2-40B4-BE49-F238E27FC236}">
                  <a16:creationId xmlns:a16="http://schemas.microsoft.com/office/drawing/2014/main" id="{22D3000E-5E2D-4D75-9B76-326ED6063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" y="2908"/>
              <a:ext cx="247" cy="15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17" name="Rectangle 62">
              <a:extLst>
                <a:ext uri="{FF2B5EF4-FFF2-40B4-BE49-F238E27FC236}">
                  <a16:creationId xmlns:a16="http://schemas.microsoft.com/office/drawing/2014/main" id="{9FC9BB35-8788-4E70-BC19-AEF61FF34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2604"/>
              <a:ext cx="247" cy="153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218" name="Rectangle 63">
              <a:extLst>
                <a:ext uri="{FF2B5EF4-FFF2-40B4-BE49-F238E27FC236}">
                  <a16:creationId xmlns:a16="http://schemas.microsoft.com/office/drawing/2014/main" id="{B7DD291B-D306-4679-8ED2-2746D9C2F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2757"/>
              <a:ext cx="247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9219" name="Rectangle 64">
              <a:extLst>
                <a:ext uri="{FF2B5EF4-FFF2-40B4-BE49-F238E27FC236}">
                  <a16:creationId xmlns:a16="http://schemas.microsoft.com/office/drawing/2014/main" id="{D9927489-FB14-441D-ABBF-F30313712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2908"/>
              <a:ext cx="247" cy="15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20" name="Rectangle 65">
              <a:extLst>
                <a:ext uri="{FF2B5EF4-FFF2-40B4-BE49-F238E27FC236}">
                  <a16:creationId xmlns:a16="http://schemas.microsoft.com/office/drawing/2014/main" id="{03F69AE3-73C2-42FE-9F20-9CF8EE194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2604"/>
              <a:ext cx="247" cy="153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221" name="Rectangle 66">
              <a:extLst>
                <a:ext uri="{FF2B5EF4-FFF2-40B4-BE49-F238E27FC236}">
                  <a16:creationId xmlns:a16="http://schemas.microsoft.com/office/drawing/2014/main" id="{9B32B380-391E-47C5-9D3A-218FF1945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2757"/>
              <a:ext cx="247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9222" name="Rectangle 67">
              <a:extLst>
                <a:ext uri="{FF2B5EF4-FFF2-40B4-BE49-F238E27FC236}">
                  <a16:creationId xmlns:a16="http://schemas.microsoft.com/office/drawing/2014/main" id="{525411FB-2B08-4E88-9162-0EC5922B7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2908"/>
              <a:ext cx="247" cy="15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23" name="Rectangle 68">
              <a:extLst>
                <a:ext uri="{FF2B5EF4-FFF2-40B4-BE49-F238E27FC236}">
                  <a16:creationId xmlns:a16="http://schemas.microsoft.com/office/drawing/2014/main" id="{2EEA7D91-76B1-4C84-937F-662CF5937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2604"/>
              <a:ext cx="247" cy="153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224" name="Rectangle 69">
              <a:extLst>
                <a:ext uri="{FF2B5EF4-FFF2-40B4-BE49-F238E27FC236}">
                  <a16:creationId xmlns:a16="http://schemas.microsoft.com/office/drawing/2014/main" id="{B8789DCA-BA8A-40B5-80C4-CAF8145E7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2757"/>
              <a:ext cx="247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9225" name="Rectangle 70">
              <a:extLst>
                <a:ext uri="{FF2B5EF4-FFF2-40B4-BE49-F238E27FC236}">
                  <a16:creationId xmlns:a16="http://schemas.microsoft.com/office/drawing/2014/main" id="{D5893D6C-5E60-4BC6-B6B6-158860C33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2908"/>
              <a:ext cx="247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9226" name="Rectangle 71">
              <a:extLst>
                <a:ext uri="{FF2B5EF4-FFF2-40B4-BE49-F238E27FC236}">
                  <a16:creationId xmlns:a16="http://schemas.microsoft.com/office/drawing/2014/main" id="{16DDA7A9-33B7-4E2A-AA8C-413429415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2604"/>
              <a:ext cx="246" cy="153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227" name="Rectangle 72">
              <a:extLst>
                <a:ext uri="{FF2B5EF4-FFF2-40B4-BE49-F238E27FC236}">
                  <a16:creationId xmlns:a16="http://schemas.microsoft.com/office/drawing/2014/main" id="{F32AF92D-2F8B-4C21-9E82-6AAEA165F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2757"/>
              <a:ext cx="246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228" name="Rectangle 73">
              <a:extLst>
                <a:ext uri="{FF2B5EF4-FFF2-40B4-BE49-F238E27FC236}">
                  <a16:creationId xmlns:a16="http://schemas.microsoft.com/office/drawing/2014/main" id="{008D3910-D1CB-472D-A052-F9EBDB0CE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2908"/>
              <a:ext cx="246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9229" name="Rectangle 74">
              <a:extLst>
                <a:ext uri="{FF2B5EF4-FFF2-40B4-BE49-F238E27FC236}">
                  <a16:creationId xmlns:a16="http://schemas.microsoft.com/office/drawing/2014/main" id="{BDB31460-1C72-493F-A1D9-E7DD884ED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04"/>
              <a:ext cx="246" cy="153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230" name="Rectangle 75">
              <a:extLst>
                <a:ext uri="{FF2B5EF4-FFF2-40B4-BE49-F238E27FC236}">
                  <a16:creationId xmlns:a16="http://schemas.microsoft.com/office/drawing/2014/main" id="{660F165B-B92F-4984-A414-E94BA7D8B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757"/>
              <a:ext cx="246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231" name="Rectangle 76">
              <a:extLst>
                <a:ext uri="{FF2B5EF4-FFF2-40B4-BE49-F238E27FC236}">
                  <a16:creationId xmlns:a16="http://schemas.microsoft.com/office/drawing/2014/main" id="{50753B73-8A3C-45FA-8DB0-AD2A15B4A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908"/>
              <a:ext cx="246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9232" name="Rectangle 77">
              <a:extLst>
                <a:ext uri="{FF2B5EF4-FFF2-40B4-BE49-F238E27FC236}">
                  <a16:creationId xmlns:a16="http://schemas.microsoft.com/office/drawing/2014/main" id="{2155E72F-0567-451F-8F8B-AF8C6C2A5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2604"/>
              <a:ext cx="246" cy="153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233" name="Rectangle 78">
              <a:extLst>
                <a:ext uri="{FF2B5EF4-FFF2-40B4-BE49-F238E27FC236}">
                  <a16:creationId xmlns:a16="http://schemas.microsoft.com/office/drawing/2014/main" id="{07E529CA-9E7B-4CB7-9C77-5004A0F92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2757"/>
              <a:ext cx="246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234" name="Rectangle 79">
              <a:extLst>
                <a:ext uri="{FF2B5EF4-FFF2-40B4-BE49-F238E27FC236}">
                  <a16:creationId xmlns:a16="http://schemas.microsoft.com/office/drawing/2014/main" id="{2D0C687C-118B-4055-BBC1-63A4B8181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2908"/>
              <a:ext cx="246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9235" name="Rectangle 80">
              <a:extLst>
                <a:ext uri="{FF2B5EF4-FFF2-40B4-BE49-F238E27FC236}">
                  <a16:creationId xmlns:a16="http://schemas.microsoft.com/office/drawing/2014/main" id="{6EC4AE40-02FF-4A3E-9F67-56155F91C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2604"/>
              <a:ext cx="246" cy="153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236" name="Rectangle 81">
              <a:extLst>
                <a:ext uri="{FF2B5EF4-FFF2-40B4-BE49-F238E27FC236}">
                  <a16:creationId xmlns:a16="http://schemas.microsoft.com/office/drawing/2014/main" id="{134ECF81-8936-4C1D-AA74-4CD56C693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2757"/>
              <a:ext cx="246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237" name="Rectangle 82">
              <a:extLst>
                <a:ext uri="{FF2B5EF4-FFF2-40B4-BE49-F238E27FC236}">
                  <a16:creationId xmlns:a16="http://schemas.microsoft.com/office/drawing/2014/main" id="{72F99DD2-EE4A-40F7-AD36-B767E4280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2908"/>
              <a:ext cx="246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9238" name="Rectangle 83">
              <a:extLst>
                <a:ext uri="{FF2B5EF4-FFF2-40B4-BE49-F238E27FC236}">
                  <a16:creationId xmlns:a16="http://schemas.microsoft.com/office/drawing/2014/main" id="{C29F870A-C048-4F2E-99B8-ED19A59A4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604"/>
              <a:ext cx="247" cy="153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9239" name="Rectangle 84">
              <a:extLst>
                <a:ext uri="{FF2B5EF4-FFF2-40B4-BE49-F238E27FC236}">
                  <a16:creationId xmlns:a16="http://schemas.microsoft.com/office/drawing/2014/main" id="{2A6D6D79-C4DB-4BE9-86CE-700152378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757"/>
              <a:ext cx="247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240" name="Rectangle 85">
              <a:extLst>
                <a:ext uri="{FF2B5EF4-FFF2-40B4-BE49-F238E27FC236}">
                  <a16:creationId xmlns:a16="http://schemas.microsoft.com/office/drawing/2014/main" id="{2C8D2672-660B-4068-B72F-5EA1786F4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908"/>
              <a:ext cx="247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9241" name="Rectangle 86">
              <a:extLst>
                <a:ext uri="{FF2B5EF4-FFF2-40B4-BE49-F238E27FC236}">
                  <a16:creationId xmlns:a16="http://schemas.microsoft.com/office/drawing/2014/main" id="{EE69AA86-B4A3-42BE-9E36-369E28582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" y="2604"/>
              <a:ext cx="247" cy="153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9242" name="Rectangle 87">
              <a:extLst>
                <a:ext uri="{FF2B5EF4-FFF2-40B4-BE49-F238E27FC236}">
                  <a16:creationId xmlns:a16="http://schemas.microsoft.com/office/drawing/2014/main" id="{52C58736-3F48-45B1-8183-42A9181D0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" y="2757"/>
              <a:ext cx="247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243" name="Rectangle 88">
              <a:extLst>
                <a:ext uri="{FF2B5EF4-FFF2-40B4-BE49-F238E27FC236}">
                  <a16:creationId xmlns:a16="http://schemas.microsoft.com/office/drawing/2014/main" id="{E5CE70E3-3E11-4DFA-9B3A-E45E8E5C0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" y="2908"/>
              <a:ext cx="247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244" name="Rectangle 89">
              <a:extLst>
                <a:ext uri="{FF2B5EF4-FFF2-40B4-BE49-F238E27FC236}">
                  <a16:creationId xmlns:a16="http://schemas.microsoft.com/office/drawing/2014/main" id="{DABECF2B-1109-4FB7-9EDD-94F2C2B59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" y="2604"/>
              <a:ext cx="248" cy="153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9245" name="Rectangle 90">
              <a:extLst>
                <a:ext uri="{FF2B5EF4-FFF2-40B4-BE49-F238E27FC236}">
                  <a16:creationId xmlns:a16="http://schemas.microsoft.com/office/drawing/2014/main" id="{C4C7D45B-2D22-4EAC-9AE3-F711DB77E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" y="2757"/>
              <a:ext cx="248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246" name="Rectangle 91">
              <a:extLst>
                <a:ext uri="{FF2B5EF4-FFF2-40B4-BE49-F238E27FC236}">
                  <a16:creationId xmlns:a16="http://schemas.microsoft.com/office/drawing/2014/main" id="{ACAFD9E1-5601-4DC5-B8EB-4C8ACC8A8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" y="2908"/>
              <a:ext cx="248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247" name="Rectangle 92">
              <a:extLst>
                <a:ext uri="{FF2B5EF4-FFF2-40B4-BE49-F238E27FC236}">
                  <a16:creationId xmlns:a16="http://schemas.microsoft.com/office/drawing/2014/main" id="{57935569-BEA5-4550-8693-F27AFC5A4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" y="2604"/>
              <a:ext cx="247" cy="153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9248" name="Rectangle 93">
              <a:extLst>
                <a:ext uri="{FF2B5EF4-FFF2-40B4-BE49-F238E27FC236}">
                  <a16:creationId xmlns:a16="http://schemas.microsoft.com/office/drawing/2014/main" id="{01733FA1-EF22-4A31-B1A3-EA1067C6B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" y="2757"/>
              <a:ext cx="247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249" name="Rectangle 94">
              <a:extLst>
                <a:ext uri="{FF2B5EF4-FFF2-40B4-BE49-F238E27FC236}">
                  <a16:creationId xmlns:a16="http://schemas.microsoft.com/office/drawing/2014/main" id="{E3A9C576-717E-4E83-88AA-3A84BA65E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" y="2908"/>
              <a:ext cx="247" cy="15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250" name="Text Box 95">
              <a:extLst>
                <a:ext uri="{FF2B5EF4-FFF2-40B4-BE49-F238E27FC236}">
                  <a16:creationId xmlns:a16="http://schemas.microsoft.com/office/drawing/2014/main" id="{8B766A4D-3AE2-4F79-8735-0917F7B6A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" y="3111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49251" name="Text Box 96">
              <a:extLst>
                <a:ext uri="{FF2B5EF4-FFF2-40B4-BE49-F238E27FC236}">
                  <a16:creationId xmlns:a16="http://schemas.microsoft.com/office/drawing/2014/main" id="{53FD17E4-B95B-4C87-8CD4-C1A87F20A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6" y="3111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49252" name="Text Box 97">
              <a:extLst>
                <a:ext uri="{FF2B5EF4-FFF2-40B4-BE49-F238E27FC236}">
                  <a16:creationId xmlns:a16="http://schemas.microsoft.com/office/drawing/2014/main" id="{F6A5F25F-64E7-48F0-B311-7BB104845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" y="3111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 dirty="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49253" name="Text Box 98">
              <a:extLst>
                <a:ext uri="{FF2B5EF4-FFF2-40B4-BE49-F238E27FC236}">
                  <a16:creationId xmlns:a16="http://schemas.microsoft.com/office/drawing/2014/main" id="{09EC008B-E982-4CC3-849E-4417F2A04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5" y="3111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49254" name="Text Box 99">
              <a:extLst>
                <a:ext uri="{FF2B5EF4-FFF2-40B4-BE49-F238E27FC236}">
                  <a16:creationId xmlns:a16="http://schemas.microsoft.com/office/drawing/2014/main" id="{D4362E0A-A163-462A-A47C-C6A32E88C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2735"/>
              <a:ext cx="31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LRU</a:t>
              </a:r>
            </a:p>
          </p:txBody>
        </p:sp>
        <p:sp>
          <p:nvSpPr>
            <p:cNvPr id="49255" name="Text Box 100">
              <a:extLst>
                <a:ext uri="{FF2B5EF4-FFF2-40B4-BE49-F238E27FC236}">
                  <a16:creationId xmlns:a16="http://schemas.microsoft.com/office/drawing/2014/main" id="{7491052A-9478-4C51-980F-7CDDAB943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" y="3852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49256" name="Text Box 101">
              <a:extLst>
                <a:ext uri="{FF2B5EF4-FFF2-40B4-BE49-F238E27FC236}">
                  <a16:creationId xmlns:a16="http://schemas.microsoft.com/office/drawing/2014/main" id="{3FF6FB85-0128-415C-8ABF-3F7829A58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0" y="3852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49257" name="Text Box 102">
              <a:extLst>
                <a:ext uri="{FF2B5EF4-FFF2-40B4-BE49-F238E27FC236}">
                  <a16:creationId xmlns:a16="http://schemas.microsoft.com/office/drawing/2014/main" id="{F90E924E-5706-4F42-9E47-A6124800F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" y="3079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 dirty="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49258" name="Text Box 103">
              <a:extLst>
                <a:ext uri="{FF2B5EF4-FFF2-40B4-BE49-F238E27FC236}">
                  <a16:creationId xmlns:a16="http://schemas.microsoft.com/office/drawing/2014/main" id="{553B223E-8936-41BB-9D17-88C7553AD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3071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49259" name="Text Box 104">
              <a:extLst>
                <a:ext uri="{FF2B5EF4-FFF2-40B4-BE49-F238E27FC236}">
                  <a16:creationId xmlns:a16="http://schemas.microsoft.com/office/drawing/2014/main" id="{4315BBA5-3B89-4253-808B-7DA4C68D1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3055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49260" name="Text Box 105">
              <a:extLst>
                <a:ext uri="{FF2B5EF4-FFF2-40B4-BE49-F238E27FC236}">
                  <a16:creationId xmlns:a16="http://schemas.microsoft.com/office/drawing/2014/main" id="{F98C22EF-AAAB-4313-9097-93B4CB43E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" y="3847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49261" name="Text Box 106">
              <a:extLst>
                <a:ext uri="{FF2B5EF4-FFF2-40B4-BE49-F238E27FC236}">
                  <a16:creationId xmlns:a16="http://schemas.microsoft.com/office/drawing/2014/main" id="{301597F3-4B73-44D6-9EB3-957BD6CB0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" y="3839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49262" name="Text Box 107">
              <a:extLst>
                <a:ext uri="{FF2B5EF4-FFF2-40B4-BE49-F238E27FC236}">
                  <a16:creationId xmlns:a16="http://schemas.microsoft.com/office/drawing/2014/main" id="{B372AEC3-CF98-4A9D-9E07-537F2ACC9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" y="3823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200" b="1">
                  <a:latin typeface="Arial" panose="020B0604020202020204" pitchFamily="34" charset="0"/>
                </a:rPr>
                <a:t>F</a:t>
              </a:r>
            </a:p>
          </p:txBody>
        </p:sp>
      </p:grpSp>
      <p:sp>
        <p:nvSpPr>
          <p:cNvPr id="49157" name="Marcador de fecha 1">
            <a:extLst>
              <a:ext uri="{FF2B5EF4-FFF2-40B4-BE49-F238E27FC236}">
                <a16:creationId xmlns:a16="http://schemas.microsoft.com/office/drawing/2014/main" id="{DACD0369-C408-491D-A574-7737D1E7A4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49158" name="Marcador de pie de página 2">
            <a:extLst>
              <a:ext uri="{FF2B5EF4-FFF2-40B4-BE49-F238E27FC236}">
                <a16:creationId xmlns:a16="http://schemas.microsoft.com/office/drawing/2014/main" id="{C9B107F5-7D4D-4D8D-850A-605D2627F9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49159" name="Marcador de número de diapositiva 3">
            <a:extLst>
              <a:ext uri="{FF2B5EF4-FFF2-40B4-BE49-F238E27FC236}">
                <a16:creationId xmlns:a16="http://schemas.microsoft.com/office/drawing/2014/main" id="{E88A15B9-B9F6-4879-BCD6-BC9E82B2EE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5FB816-A2F3-4877-B10B-B262A5944432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2B627CA-AACC-4F37-91C6-EAEF20082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La política de reloj: ejemplo</a:t>
            </a:r>
            <a:endParaRPr lang="es-MX" altLang="es-MX"/>
          </a:p>
        </p:txBody>
      </p:sp>
      <p:grpSp>
        <p:nvGrpSpPr>
          <p:cNvPr id="51203" name="Group 3">
            <a:extLst>
              <a:ext uri="{FF2B5EF4-FFF2-40B4-BE49-F238E27FC236}">
                <a16:creationId xmlns:a16="http://schemas.microsoft.com/office/drawing/2014/main" id="{B5EE2380-2BE6-4120-9022-CCAA23C72A0D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349500"/>
            <a:ext cx="8054975" cy="3282950"/>
            <a:chOff x="384" y="1104"/>
            <a:chExt cx="5074" cy="2068"/>
          </a:xfrm>
        </p:grpSpPr>
        <p:grpSp>
          <p:nvGrpSpPr>
            <p:cNvPr id="51207" name="Group 4">
              <a:extLst>
                <a:ext uri="{FF2B5EF4-FFF2-40B4-BE49-F238E27FC236}">
                  <a16:creationId xmlns:a16="http://schemas.microsoft.com/office/drawing/2014/main" id="{F08731F0-5291-44F9-8BAB-DAB2F288B6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104"/>
              <a:ext cx="2434" cy="2067"/>
              <a:chOff x="1123" y="672"/>
              <a:chExt cx="3657" cy="3342"/>
            </a:xfrm>
          </p:grpSpPr>
          <p:sp>
            <p:nvSpPr>
              <p:cNvPr id="51246" name="Oval 5">
                <a:extLst>
                  <a:ext uri="{FF2B5EF4-FFF2-40B4-BE49-F238E27FC236}">
                    <a16:creationId xmlns:a16="http://schemas.microsoft.com/office/drawing/2014/main" id="{4E93FA3C-B947-4A64-86A8-16D533CA4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" y="848"/>
                <a:ext cx="2957" cy="29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s-MX" altLang="es-MX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1247" name="Oval 6">
                <a:extLst>
                  <a:ext uri="{FF2B5EF4-FFF2-40B4-BE49-F238E27FC236}">
                    <a16:creationId xmlns:a16="http://schemas.microsoft.com/office/drawing/2014/main" id="{CA6A8177-A7EB-4DE2-9343-4E2DC08E6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3" y="1406"/>
                <a:ext cx="1771" cy="188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s-MX" altLang="es-MX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1248" name="Line 7">
                <a:extLst>
                  <a:ext uri="{FF2B5EF4-FFF2-40B4-BE49-F238E27FC236}">
                    <a16:creationId xmlns:a16="http://schemas.microsoft.com/office/drawing/2014/main" id="{DF069676-D8E9-4474-A132-4168B5681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01" y="841"/>
                <a:ext cx="0" cy="5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9" name="Line 8">
                <a:extLst>
                  <a:ext uri="{FF2B5EF4-FFF2-40B4-BE49-F238E27FC236}">
                    <a16:creationId xmlns:a16="http://schemas.microsoft.com/office/drawing/2014/main" id="{7BCC4E52-EC2F-4E9A-A3E6-E2C59BAE0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3" y="2349"/>
                <a:ext cx="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0" name="Line 9">
                <a:extLst>
                  <a:ext uri="{FF2B5EF4-FFF2-40B4-BE49-F238E27FC236}">
                    <a16:creationId xmlns:a16="http://schemas.microsoft.com/office/drawing/2014/main" id="{3A7C7C9E-33B3-46F8-8AA8-B4454B603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1" y="1572"/>
                <a:ext cx="448" cy="3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1" name="Line 10">
                <a:extLst>
                  <a:ext uri="{FF2B5EF4-FFF2-40B4-BE49-F238E27FC236}">
                    <a16:creationId xmlns:a16="http://schemas.microsoft.com/office/drawing/2014/main" id="{1639CA1D-EF1F-432A-87EB-2FA37045D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" y="1056"/>
                <a:ext cx="311" cy="4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2" name="Line 11">
                <a:extLst>
                  <a:ext uri="{FF2B5EF4-FFF2-40B4-BE49-F238E27FC236}">
                    <a16:creationId xmlns:a16="http://schemas.microsoft.com/office/drawing/2014/main" id="{6349EA95-7FD0-45F4-91CB-582355103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1" y="3299"/>
                <a:ext cx="0" cy="5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3" name="Line 12">
                <a:extLst>
                  <a:ext uri="{FF2B5EF4-FFF2-40B4-BE49-F238E27FC236}">
                    <a16:creationId xmlns:a16="http://schemas.microsoft.com/office/drawing/2014/main" id="{A3FC7BE9-20DE-4B1D-88CF-EFC3DE5A2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1" y="2740"/>
                <a:ext cx="493" cy="2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4" name="Line 13">
                <a:extLst>
                  <a:ext uri="{FF2B5EF4-FFF2-40B4-BE49-F238E27FC236}">
                    <a16:creationId xmlns:a16="http://schemas.microsoft.com/office/drawing/2014/main" id="{0763C2D4-907B-45C4-8BA7-15C15658F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8" y="3127"/>
                <a:ext cx="356" cy="3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5" name="Line 14">
                <a:extLst>
                  <a:ext uri="{FF2B5EF4-FFF2-40B4-BE49-F238E27FC236}">
                    <a16:creationId xmlns:a16="http://schemas.microsoft.com/office/drawing/2014/main" id="{635244A9-7E27-470C-9848-C8C61427F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94" y="2349"/>
                <a:ext cx="59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6" name="Line 15">
                <a:extLst>
                  <a:ext uri="{FF2B5EF4-FFF2-40B4-BE49-F238E27FC236}">
                    <a16:creationId xmlns:a16="http://schemas.microsoft.com/office/drawing/2014/main" id="{8AB5C9A5-65AE-4BD4-BB6C-805AE3AE4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76" y="2783"/>
                <a:ext cx="508" cy="2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7" name="Line 16">
                <a:extLst>
                  <a:ext uri="{FF2B5EF4-FFF2-40B4-BE49-F238E27FC236}">
                    <a16:creationId xmlns:a16="http://schemas.microsoft.com/office/drawing/2014/main" id="{C7985B67-5C64-4ECD-956B-615ED2B51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23" y="3213"/>
                <a:ext cx="326" cy="3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8" name="Line 17">
                <a:extLst>
                  <a:ext uri="{FF2B5EF4-FFF2-40B4-BE49-F238E27FC236}">
                    <a16:creationId xmlns:a16="http://schemas.microsoft.com/office/drawing/2014/main" id="{3B032B43-1440-42F3-9374-042CB2F2F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32" y="1099"/>
                <a:ext cx="372" cy="4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9" name="Rectangle 18">
                <a:extLst>
                  <a:ext uri="{FF2B5EF4-FFF2-40B4-BE49-F238E27FC236}">
                    <a16:creationId xmlns:a16="http://schemas.microsoft.com/office/drawing/2014/main" id="{667D79F8-392F-414B-899A-503A2C95F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6" y="672"/>
                <a:ext cx="237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51260" name="Rectangle 19">
                <a:extLst>
                  <a:ext uri="{FF2B5EF4-FFF2-40B4-BE49-F238E27FC236}">
                    <a16:creationId xmlns:a16="http://schemas.microsoft.com/office/drawing/2014/main" id="{CD206192-15D2-48DE-BE8E-EEA351176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7" y="1016"/>
                <a:ext cx="238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1261" name="Rectangle 20">
                <a:extLst>
                  <a:ext uri="{FF2B5EF4-FFF2-40B4-BE49-F238E27FC236}">
                    <a16:creationId xmlns:a16="http://schemas.microsoft.com/office/drawing/2014/main" id="{C927DC44-5D8F-4319-817E-2D0D4F39F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" y="1792"/>
                <a:ext cx="238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1262" name="Rectangle 21">
                <a:extLst>
                  <a:ext uri="{FF2B5EF4-FFF2-40B4-BE49-F238E27FC236}">
                    <a16:creationId xmlns:a16="http://schemas.microsoft.com/office/drawing/2014/main" id="{D827BCD6-AF7F-456D-9883-3AB53C1EA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3" y="2649"/>
                <a:ext cx="237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51263" name="Rectangle 22">
                <a:extLst>
                  <a:ext uri="{FF2B5EF4-FFF2-40B4-BE49-F238E27FC236}">
                    <a16:creationId xmlns:a16="http://schemas.microsoft.com/office/drawing/2014/main" id="{6BB58A4E-61E7-4E92-8D4E-A5A859798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3293"/>
                <a:ext cx="237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51264" name="Rectangle 23">
                <a:extLst>
                  <a:ext uri="{FF2B5EF4-FFF2-40B4-BE49-F238E27FC236}">
                    <a16:creationId xmlns:a16="http://schemas.microsoft.com/office/drawing/2014/main" id="{56687CB4-97A5-465B-819B-42D15458A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9" y="3767"/>
                <a:ext cx="23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51265" name="Rectangle 24">
                <a:extLst>
                  <a:ext uri="{FF2B5EF4-FFF2-40B4-BE49-F238E27FC236}">
                    <a16:creationId xmlns:a16="http://schemas.microsoft.com/office/drawing/2014/main" id="{404D6A45-F5B8-4DA5-8937-6C4239656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768"/>
                <a:ext cx="238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51266" name="Rectangle 25">
                <a:extLst>
                  <a:ext uri="{FF2B5EF4-FFF2-40B4-BE49-F238E27FC236}">
                    <a16:creationId xmlns:a16="http://schemas.microsoft.com/office/drawing/2014/main" id="{29E138A5-860F-4B72-B55A-A508BC1A6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3" y="3380"/>
                <a:ext cx="238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51267" name="Rectangle 26">
                <a:extLst>
                  <a:ext uri="{FF2B5EF4-FFF2-40B4-BE49-F238E27FC236}">
                    <a16:creationId xmlns:a16="http://schemas.microsoft.com/office/drawing/2014/main" id="{CB695EF4-2870-429B-9B54-D7E575FDA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3" y="2693"/>
                <a:ext cx="237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51268" name="Rectangle 27">
                <a:extLst>
                  <a:ext uri="{FF2B5EF4-FFF2-40B4-BE49-F238E27FC236}">
                    <a16:creationId xmlns:a16="http://schemas.microsoft.com/office/drawing/2014/main" id="{498183B7-E662-4FA6-831C-DC217D6B7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716"/>
                <a:ext cx="245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 i="1">
                    <a:latin typeface="Arial" panose="020B0604020202020204" pitchFamily="34" charset="0"/>
                  </a:rPr>
                  <a:t>n</a:t>
                </a:r>
              </a:p>
            </p:txBody>
          </p:sp>
          <p:sp>
            <p:nvSpPr>
              <p:cNvPr id="51269" name="Rectangle 28">
                <a:extLst>
                  <a:ext uri="{FF2B5EF4-FFF2-40B4-BE49-F238E27FC236}">
                    <a16:creationId xmlns:a16="http://schemas.microsoft.com/office/drawing/2014/main" id="{963B1DCA-BBFE-46EA-9EBF-7F98EFFE0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6" y="1488"/>
                <a:ext cx="205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51270" name="Rectangle 29">
                <a:extLst>
                  <a:ext uri="{FF2B5EF4-FFF2-40B4-BE49-F238E27FC236}">
                    <a16:creationId xmlns:a16="http://schemas.microsoft.com/office/drawing/2014/main" id="{77743E68-A879-4910-80D2-5D3A5D18E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" y="1747"/>
                <a:ext cx="204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51271" name="Rectangle 30">
                <a:extLst>
                  <a:ext uri="{FF2B5EF4-FFF2-40B4-BE49-F238E27FC236}">
                    <a16:creationId xmlns:a16="http://schemas.microsoft.com/office/drawing/2014/main" id="{ABB7AD02-8EE1-4F6E-A879-9AC634953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2048"/>
                <a:ext cx="204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51272" name="Rectangle 31">
                <a:extLst>
                  <a:ext uri="{FF2B5EF4-FFF2-40B4-BE49-F238E27FC236}">
                    <a16:creationId xmlns:a16="http://schemas.microsoft.com/office/drawing/2014/main" id="{C26EC670-B3F7-4AF4-B39B-AAB5D1321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2" y="1016"/>
                <a:ext cx="587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Pag. 9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uso = 1</a:t>
                </a:r>
              </a:p>
            </p:txBody>
          </p:sp>
          <p:sp>
            <p:nvSpPr>
              <p:cNvPr id="51273" name="Rectangle 32">
                <a:extLst>
                  <a:ext uri="{FF2B5EF4-FFF2-40B4-BE49-F238E27FC236}">
                    <a16:creationId xmlns:a16="http://schemas.microsoft.com/office/drawing/2014/main" id="{3CD30868-B2DB-4524-A949-30F0395C2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974"/>
                <a:ext cx="589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Pag. 19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uso = 1</a:t>
                </a:r>
              </a:p>
            </p:txBody>
          </p:sp>
          <p:sp>
            <p:nvSpPr>
              <p:cNvPr id="51274" name="Rectangle 33">
                <a:extLst>
                  <a:ext uri="{FF2B5EF4-FFF2-40B4-BE49-F238E27FC236}">
                    <a16:creationId xmlns:a16="http://schemas.microsoft.com/office/drawing/2014/main" id="{ECE2C040-5BC2-41F0-A790-1C1967DE6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6" y="1358"/>
                <a:ext cx="587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Pag. 1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uso = 0</a:t>
                </a:r>
              </a:p>
            </p:txBody>
          </p:sp>
          <p:sp>
            <p:nvSpPr>
              <p:cNvPr id="51275" name="Rectangle 34">
                <a:extLst>
                  <a:ext uri="{FF2B5EF4-FFF2-40B4-BE49-F238E27FC236}">
                    <a16:creationId xmlns:a16="http://schemas.microsoft.com/office/drawing/2014/main" id="{F50EB1A4-EDB0-4BEF-8F5C-EDDBB8A49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" y="1876"/>
                <a:ext cx="589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Pag. 45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uso = 0</a:t>
                </a:r>
              </a:p>
            </p:txBody>
          </p:sp>
          <p:sp>
            <p:nvSpPr>
              <p:cNvPr id="51276" name="Rectangle 35">
                <a:extLst>
                  <a:ext uri="{FF2B5EF4-FFF2-40B4-BE49-F238E27FC236}">
                    <a16:creationId xmlns:a16="http://schemas.microsoft.com/office/drawing/2014/main" id="{A6A7E7D1-59D6-423B-B450-938C9B909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" y="2478"/>
                <a:ext cx="656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Pag. 191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uso = 0</a:t>
                </a:r>
              </a:p>
            </p:txBody>
          </p:sp>
          <p:sp>
            <p:nvSpPr>
              <p:cNvPr id="51277" name="Rectangle 36">
                <a:extLst>
                  <a:ext uri="{FF2B5EF4-FFF2-40B4-BE49-F238E27FC236}">
                    <a16:creationId xmlns:a16="http://schemas.microsoft.com/office/drawing/2014/main" id="{1C3F57DB-1787-42AF-B73B-7B55ABAED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1" y="2953"/>
                <a:ext cx="655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solidFill>
                      <a:srgbClr val="008000"/>
                    </a:solidFill>
                    <a:latin typeface="Arial" panose="020B0604020202020204" pitchFamily="34" charset="0"/>
                  </a:rPr>
                  <a:t>Pag. 727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solidFill>
                      <a:srgbClr val="008000"/>
                    </a:solidFill>
                    <a:latin typeface="Arial" panose="020B0604020202020204" pitchFamily="34" charset="0"/>
                  </a:rPr>
                  <a:t>uso = 1</a:t>
                </a:r>
              </a:p>
            </p:txBody>
          </p:sp>
          <p:sp>
            <p:nvSpPr>
              <p:cNvPr id="51278" name="Rectangle 37">
                <a:extLst>
                  <a:ext uri="{FF2B5EF4-FFF2-40B4-BE49-F238E27FC236}">
                    <a16:creationId xmlns:a16="http://schemas.microsoft.com/office/drawing/2014/main" id="{E125062D-FB6A-4016-BDDB-9D6616186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" y="3338"/>
                <a:ext cx="589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Pag. 13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uso = 0</a:t>
                </a:r>
              </a:p>
            </p:txBody>
          </p:sp>
          <p:sp>
            <p:nvSpPr>
              <p:cNvPr id="51279" name="Rectangle 38">
                <a:extLst>
                  <a:ext uri="{FF2B5EF4-FFF2-40B4-BE49-F238E27FC236}">
                    <a16:creationId xmlns:a16="http://schemas.microsoft.com/office/drawing/2014/main" id="{91882D51-4335-46C8-940D-5C18CE911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3338"/>
                <a:ext cx="589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Pag. 67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uso = 1</a:t>
                </a:r>
              </a:p>
            </p:txBody>
          </p:sp>
          <p:sp>
            <p:nvSpPr>
              <p:cNvPr id="51280" name="Rectangle 39">
                <a:extLst>
                  <a:ext uri="{FF2B5EF4-FFF2-40B4-BE49-F238E27FC236}">
                    <a16:creationId xmlns:a16="http://schemas.microsoft.com/office/drawing/2014/main" id="{1FB656EF-4FFC-4EE7-8708-927319797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8" y="2994"/>
                <a:ext cx="589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Pag. 33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uso = 1</a:t>
                </a:r>
              </a:p>
            </p:txBody>
          </p:sp>
          <p:sp>
            <p:nvSpPr>
              <p:cNvPr id="51281" name="Rectangle 40">
                <a:extLst>
                  <a:ext uri="{FF2B5EF4-FFF2-40B4-BE49-F238E27FC236}">
                    <a16:creationId xmlns:a16="http://schemas.microsoft.com/office/drawing/2014/main" id="{58BF966C-1BD9-4A8A-8B71-60CAF7AF8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5" y="2520"/>
                <a:ext cx="655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Pag. 222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uso = 0</a:t>
                </a:r>
              </a:p>
            </p:txBody>
          </p:sp>
          <p:sp>
            <p:nvSpPr>
              <p:cNvPr id="51282" name="Line 41">
                <a:extLst>
                  <a:ext uri="{FF2B5EF4-FFF2-40B4-BE49-F238E27FC236}">
                    <a16:creationId xmlns:a16="http://schemas.microsoft.com/office/drawing/2014/main" id="{BAD5CF0A-76F3-4B99-832F-F773F6575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285"/>
                <a:ext cx="265" cy="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08" name="Group 42">
              <a:extLst>
                <a:ext uri="{FF2B5EF4-FFF2-40B4-BE49-F238E27FC236}">
                  <a16:creationId xmlns:a16="http://schemas.microsoft.com/office/drawing/2014/main" id="{72B85874-D3DF-4EFE-BD21-9F6F974FF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104"/>
              <a:ext cx="2355" cy="2068"/>
              <a:chOff x="872" y="713"/>
              <a:chExt cx="3838" cy="3258"/>
            </a:xfrm>
          </p:grpSpPr>
          <p:sp>
            <p:nvSpPr>
              <p:cNvPr id="51209" name="Oval 43">
                <a:extLst>
                  <a:ext uri="{FF2B5EF4-FFF2-40B4-BE49-F238E27FC236}">
                    <a16:creationId xmlns:a16="http://schemas.microsoft.com/office/drawing/2014/main" id="{D3E435B9-71B7-486E-9C4C-2D90E2F77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844"/>
                <a:ext cx="3096" cy="292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s-MX" altLang="es-MX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1210" name="Oval 44">
                <a:extLst>
                  <a:ext uri="{FF2B5EF4-FFF2-40B4-BE49-F238E27FC236}">
                    <a16:creationId xmlns:a16="http://schemas.microsoft.com/office/drawing/2014/main" id="{239BF4F0-F4DD-4B89-8608-E5C11E93D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1396"/>
                <a:ext cx="1855" cy="186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s-MX" altLang="es-MX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1211" name="Line 45">
                <a:extLst>
                  <a:ext uri="{FF2B5EF4-FFF2-40B4-BE49-F238E27FC236}">
                    <a16:creationId xmlns:a16="http://schemas.microsoft.com/office/drawing/2014/main" id="{8FDEC009-F6CF-4CD6-9A1A-7F4AD3109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7" y="837"/>
                <a:ext cx="0" cy="5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12" name="Line 46">
                <a:extLst>
                  <a:ext uri="{FF2B5EF4-FFF2-40B4-BE49-F238E27FC236}">
                    <a16:creationId xmlns:a16="http://schemas.microsoft.com/office/drawing/2014/main" id="{DE8E2B7C-E2A7-4A0C-AE20-A522B202B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9" y="2328"/>
                <a:ext cx="6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13" name="Line 47">
                <a:extLst>
                  <a:ext uri="{FF2B5EF4-FFF2-40B4-BE49-F238E27FC236}">
                    <a16:creationId xmlns:a16="http://schemas.microsoft.com/office/drawing/2014/main" id="{FB83BA77-1BFA-41CE-87CC-4EA9933FC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4" y="1560"/>
                <a:ext cx="469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14" name="Line 48">
                <a:extLst>
                  <a:ext uri="{FF2B5EF4-FFF2-40B4-BE49-F238E27FC236}">
                    <a16:creationId xmlns:a16="http://schemas.microsoft.com/office/drawing/2014/main" id="{71FF21A0-8CA9-4560-9FBE-8618B43C8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0" y="1050"/>
                <a:ext cx="325" cy="4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15" name="Line 49">
                <a:extLst>
                  <a:ext uri="{FF2B5EF4-FFF2-40B4-BE49-F238E27FC236}">
                    <a16:creationId xmlns:a16="http://schemas.microsoft.com/office/drawing/2014/main" id="{FED962B7-9EC9-46BC-92E8-CECFA5886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7" y="3267"/>
                <a:ext cx="0" cy="5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16" name="Line 50">
                <a:extLst>
                  <a:ext uri="{FF2B5EF4-FFF2-40B4-BE49-F238E27FC236}">
                    <a16:creationId xmlns:a16="http://schemas.microsoft.com/office/drawing/2014/main" id="{8330439F-2EEE-49E0-9B04-694417885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4" y="2715"/>
                <a:ext cx="516" cy="2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17" name="Line 51">
                <a:extLst>
                  <a:ext uri="{FF2B5EF4-FFF2-40B4-BE49-F238E27FC236}">
                    <a16:creationId xmlns:a16="http://schemas.microsoft.com/office/drawing/2014/main" id="{BCF6AE19-FBE0-4145-A342-4982B6B5A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7" y="3097"/>
                <a:ext cx="374" cy="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18" name="Line 52">
                <a:extLst>
                  <a:ext uri="{FF2B5EF4-FFF2-40B4-BE49-F238E27FC236}">
                    <a16:creationId xmlns:a16="http://schemas.microsoft.com/office/drawing/2014/main" id="{E7867C79-588A-4C0B-B1F6-DB638C34F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68" y="2328"/>
                <a:ext cx="6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19" name="Line 53">
                <a:extLst>
                  <a:ext uri="{FF2B5EF4-FFF2-40B4-BE49-F238E27FC236}">
                    <a16:creationId xmlns:a16="http://schemas.microsoft.com/office/drawing/2014/main" id="{F88BA95D-C08A-450E-A3F3-1C52812E9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59" y="2757"/>
                <a:ext cx="532" cy="2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20" name="Line 54">
                <a:extLst>
                  <a:ext uri="{FF2B5EF4-FFF2-40B4-BE49-F238E27FC236}">
                    <a16:creationId xmlns:a16="http://schemas.microsoft.com/office/drawing/2014/main" id="{9B8C66C4-D406-41C5-8AE3-D997DB793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32" y="3182"/>
                <a:ext cx="342" cy="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21" name="Line 55">
                <a:extLst>
                  <a:ext uri="{FF2B5EF4-FFF2-40B4-BE49-F238E27FC236}">
                    <a16:creationId xmlns:a16="http://schemas.microsoft.com/office/drawing/2014/main" id="{C8D71515-4096-48BC-B68A-23A20441B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37" y="1092"/>
                <a:ext cx="389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22" name="Rectangle 56">
                <a:extLst>
                  <a:ext uri="{FF2B5EF4-FFF2-40B4-BE49-F238E27FC236}">
                    <a16:creationId xmlns:a16="http://schemas.microsoft.com/office/drawing/2014/main" id="{E02D6E7D-D13B-4A52-9A02-36AC9B1AB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1011"/>
                <a:ext cx="257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1223" name="Rectangle 57">
                <a:extLst>
                  <a:ext uri="{FF2B5EF4-FFF2-40B4-BE49-F238E27FC236}">
                    <a16:creationId xmlns:a16="http://schemas.microsoft.com/office/drawing/2014/main" id="{B7057DC4-5831-416A-B8C4-E9DA4E94B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1775"/>
                <a:ext cx="257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1224" name="Rectangle 58">
                <a:extLst>
                  <a:ext uri="{FF2B5EF4-FFF2-40B4-BE49-F238E27FC236}">
                    <a16:creationId xmlns:a16="http://schemas.microsoft.com/office/drawing/2014/main" id="{AC9EAC60-A48A-4DC4-B45F-26859CB48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627"/>
                <a:ext cx="25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51225" name="Rectangle 59">
                <a:extLst>
                  <a:ext uri="{FF2B5EF4-FFF2-40B4-BE49-F238E27FC236}">
                    <a16:creationId xmlns:a16="http://schemas.microsoft.com/office/drawing/2014/main" id="{6F02EC5D-5648-4645-AA06-D7CF0C3C6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4" y="3267"/>
                <a:ext cx="258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51226" name="Rectangle 60">
                <a:extLst>
                  <a:ext uri="{FF2B5EF4-FFF2-40B4-BE49-F238E27FC236}">
                    <a16:creationId xmlns:a16="http://schemas.microsoft.com/office/drawing/2014/main" id="{337ADEF7-E0A7-46F3-8BA0-EEC584F90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3732"/>
                <a:ext cx="257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51227" name="Rectangle 61">
                <a:extLst>
                  <a:ext uri="{FF2B5EF4-FFF2-40B4-BE49-F238E27FC236}">
                    <a16:creationId xmlns:a16="http://schemas.microsoft.com/office/drawing/2014/main" id="{D747E3E5-36AC-4441-81D1-E65DA3B5C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5" y="3731"/>
                <a:ext cx="25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51228" name="Rectangle 62">
                <a:extLst>
                  <a:ext uri="{FF2B5EF4-FFF2-40B4-BE49-F238E27FC236}">
                    <a16:creationId xmlns:a16="http://schemas.microsoft.com/office/drawing/2014/main" id="{E39A39B3-4DDF-4137-9200-070D170E6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" y="3345"/>
                <a:ext cx="25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51229" name="Rectangle 63">
                <a:extLst>
                  <a:ext uri="{FF2B5EF4-FFF2-40B4-BE49-F238E27FC236}">
                    <a16:creationId xmlns:a16="http://schemas.microsoft.com/office/drawing/2014/main" id="{05A1A686-3661-41D2-9EE8-A94A22538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" y="2668"/>
                <a:ext cx="257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51230" name="Rectangle 64">
                <a:extLst>
                  <a:ext uri="{FF2B5EF4-FFF2-40B4-BE49-F238E27FC236}">
                    <a16:creationId xmlns:a16="http://schemas.microsoft.com/office/drawing/2014/main" id="{8DDDA8A0-F364-4DE7-9F85-5B0C6C4AD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713"/>
                <a:ext cx="265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 i="1">
                    <a:latin typeface="Arial" panose="020B0604020202020204" pitchFamily="34" charset="0"/>
                  </a:rPr>
                  <a:t>n</a:t>
                </a:r>
              </a:p>
            </p:txBody>
          </p:sp>
          <p:sp>
            <p:nvSpPr>
              <p:cNvPr id="51231" name="Rectangle 65">
                <a:extLst>
                  <a:ext uri="{FF2B5EF4-FFF2-40B4-BE49-F238E27FC236}">
                    <a16:creationId xmlns:a16="http://schemas.microsoft.com/office/drawing/2014/main" id="{574E6E37-22C2-4AF6-A792-190DCB1ED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8" y="1477"/>
                <a:ext cx="222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51232" name="Rectangle 66">
                <a:extLst>
                  <a:ext uri="{FF2B5EF4-FFF2-40B4-BE49-F238E27FC236}">
                    <a16:creationId xmlns:a16="http://schemas.microsoft.com/office/drawing/2014/main" id="{1B86BFA8-1AA8-4535-921E-7A912A061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1732"/>
                <a:ext cx="22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51233" name="Rectangle 67">
                <a:extLst>
                  <a:ext uri="{FF2B5EF4-FFF2-40B4-BE49-F238E27FC236}">
                    <a16:creationId xmlns:a16="http://schemas.microsoft.com/office/drawing/2014/main" id="{651B1C33-0B46-4B3C-871A-B9D8AFC11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2028"/>
                <a:ext cx="22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51234" name="Rectangle 68">
                <a:extLst>
                  <a:ext uri="{FF2B5EF4-FFF2-40B4-BE49-F238E27FC236}">
                    <a16:creationId xmlns:a16="http://schemas.microsoft.com/office/drawing/2014/main" id="{F1F1DEA6-FC34-485A-BF1A-D06879FDA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1011"/>
                <a:ext cx="637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Pag. 9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uso = 1</a:t>
                </a:r>
              </a:p>
            </p:txBody>
          </p:sp>
          <p:sp>
            <p:nvSpPr>
              <p:cNvPr id="51235" name="Rectangle 69">
                <a:extLst>
                  <a:ext uri="{FF2B5EF4-FFF2-40B4-BE49-F238E27FC236}">
                    <a16:creationId xmlns:a16="http://schemas.microsoft.com/office/drawing/2014/main" id="{E65E507C-E0E3-4DF4-AB20-1F1B617A9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1" y="970"/>
                <a:ext cx="639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Pag. 19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uso = 1</a:t>
                </a:r>
              </a:p>
            </p:txBody>
          </p:sp>
          <p:sp>
            <p:nvSpPr>
              <p:cNvPr id="51236" name="Rectangle 70">
                <a:extLst>
                  <a:ext uri="{FF2B5EF4-FFF2-40B4-BE49-F238E27FC236}">
                    <a16:creationId xmlns:a16="http://schemas.microsoft.com/office/drawing/2014/main" id="{BDE02551-7A2B-4299-B9BF-7A24C0E93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8" y="1349"/>
                <a:ext cx="638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Pag. 1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uso = 0</a:t>
                </a:r>
              </a:p>
            </p:txBody>
          </p:sp>
          <p:sp>
            <p:nvSpPr>
              <p:cNvPr id="51237" name="Rectangle 71">
                <a:extLst>
                  <a:ext uri="{FF2B5EF4-FFF2-40B4-BE49-F238E27FC236}">
                    <a16:creationId xmlns:a16="http://schemas.microsoft.com/office/drawing/2014/main" id="{78148003-318B-4E0C-8DC6-4D6D774BA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5" y="1860"/>
                <a:ext cx="639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Pag. 45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uso = 1</a:t>
                </a:r>
              </a:p>
            </p:txBody>
          </p:sp>
          <p:sp>
            <p:nvSpPr>
              <p:cNvPr id="51238" name="Rectangle 72">
                <a:extLst>
                  <a:ext uri="{FF2B5EF4-FFF2-40B4-BE49-F238E27FC236}">
                    <a16:creationId xmlns:a16="http://schemas.microsoft.com/office/drawing/2014/main" id="{3F4C2B9B-EDAA-41CF-B725-8C27DA746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5" y="2454"/>
                <a:ext cx="711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Pag. 191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uso = 1</a:t>
                </a:r>
              </a:p>
            </p:txBody>
          </p:sp>
          <p:sp>
            <p:nvSpPr>
              <p:cNvPr id="51239" name="Rectangle 73">
                <a:extLst>
                  <a:ext uri="{FF2B5EF4-FFF2-40B4-BE49-F238E27FC236}">
                    <a16:creationId xmlns:a16="http://schemas.microsoft.com/office/drawing/2014/main" id="{4AE03F6F-D50D-4A88-B458-86193D9AB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6" y="2922"/>
                <a:ext cx="710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Pag. 556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uso = 0</a:t>
                </a:r>
              </a:p>
            </p:txBody>
          </p:sp>
          <p:sp>
            <p:nvSpPr>
              <p:cNvPr id="51240" name="Rectangle 74">
                <a:extLst>
                  <a:ext uri="{FF2B5EF4-FFF2-40B4-BE49-F238E27FC236}">
                    <a16:creationId xmlns:a16="http://schemas.microsoft.com/office/drawing/2014/main" id="{0C5CAC5A-F9E4-4048-91CF-7BE00A435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3306"/>
                <a:ext cx="638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Pag. 13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uso = 0</a:t>
                </a:r>
              </a:p>
            </p:txBody>
          </p:sp>
          <p:sp>
            <p:nvSpPr>
              <p:cNvPr id="51241" name="Rectangle 75">
                <a:extLst>
                  <a:ext uri="{FF2B5EF4-FFF2-40B4-BE49-F238E27FC236}">
                    <a16:creationId xmlns:a16="http://schemas.microsoft.com/office/drawing/2014/main" id="{559163CF-1565-4D8C-BB43-8AF40A5F7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5" y="3306"/>
                <a:ext cx="639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Pag. 67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uso = 1</a:t>
                </a:r>
              </a:p>
            </p:txBody>
          </p:sp>
          <p:sp>
            <p:nvSpPr>
              <p:cNvPr id="51242" name="Rectangle 76">
                <a:extLst>
                  <a:ext uri="{FF2B5EF4-FFF2-40B4-BE49-F238E27FC236}">
                    <a16:creationId xmlns:a16="http://schemas.microsoft.com/office/drawing/2014/main" id="{10DB4276-AE60-4B9A-BF73-AC134533F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966"/>
                <a:ext cx="638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Pag. 33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uso = 1</a:t>
                </a:r>
              </a:p>
            </p:txBody>
          </p:sp>
          <p:sp>
            <p:nvSpPr>
              <p:cNvPr id="51243" name="Rectangle 77">
                <a:extLst>
                  <a:ext uri="{FF2B5EF4-FFF2-40B4-BE49-F238E27FC236}">
                    <a16:creationId xmlns:a16="http://schemas.microsoft.com/office/drawing/2014/main" id="{89EE6645-4FF7-4CF9-B4C1-A9B93943B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0" y="2501"/>
                <a:ext cx="711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Pag. 222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uso = 0</a:t>
                </a:r>
              </a:p>
            </p:txBody>
          </p:sp>
          <p:sp>
            <p:nvSpPr>
              <p:cNvPr id="51244" name="Line 78">
                <a:extLst>
                  <a:ext uri="{FF2B5EF4-FFF2-40B4-BE49-F238E27FC236}">
                    <a16:creationId xmlns:a16="http://schemas.microsoft.com/office/drawing/2014/main" id="{99E6700F-49EC-4B4D-AB91-0BA7345AD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52" y="2112"/>
                <a:ext cx="851" cy="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5" name="Rectangle 79">
                <a:extLst>
                  <a:ext uri="{FF2B5EF4-FFF2-40B4-BE49-F238E27FC236}">
                    <a16:creationId xmlns:a16="http://schemas.microsoft.com/office/drawing/2014/main" id="{D6252D44-788C-4FB7-93CD-801A1AEA5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8" y="1824"/>
                <a:ext cx="977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7030A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Apuntador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MX" sz="1000" b="1">
                    <a:latin typeface="Arial" panose="020B0604020202020204" pitchFamily="34" charset="0"/>
                  </a:rPr>
                  <a:t>al sig. marco</a:t>
                </a:r>
              </a:p>
            </p:txBody>
          </p:sp>
        </p:grpSp>
      </p:grpSp>
      <p:sp>
        <p:nvSpPr>
          <p:cNvPr id="51204" name="Marcador de fecha 1">
            <a:extLst>
              <a:ext uri="{FF2B5EF4-FFF2-40B4-BE49-F238E27FC236}">
                <a16:creationId xmlns:a16="http://schemas.microsoft.com/office/drawing/2014/main" id="{6533F4A3-833F-42A2-8B9E-4CCCFE3ED97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51205" name="Marcador de pie de página 2">
            <a:extLst>
              <a:ext uri="{FF2B5EF4-FFF2-40B4-BE49-F238E27FC236}">
                <a16:creationId xmlns:a16="http://schemas.microsoft.com/office/drawing/2014/main" id="{7B88B11B-22B8-4FAB-A21A-6025EF3998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51206" name="Marcador de número de diapositiva 3">
            <a:extLst>
              <a:ext uri="{FF2B5EF4-FFF2-40B4-BE49-F238E27FC236}">
                <a16:creationId xmlns:a16="http://schemas.microsoft.com/office/drawing/2014/main" id="{9A4F4F39-CF9C-44C8-8676-2E8E137C6E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585EBE-7A4F-4CD6-AD11-E0B035FCEFC1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705690C-4A83-4818-87F3-9E9DB3831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Comparación del reloj con FIFO y LRU</a:t>
            </a:r>
          </a:p>
        </p:txBody>
      </p:sp>
      <p:grpSp>
        <p:nvGrpSpPr>
          <p:cNvPr id="53251" name="Group 3">
            <a:extLst>
              <a:ext uri="{FF2B5EF4-FFF2-40B4-BE49-F238E27FC236}">
                <a16:creationId xmlns:a16="http://schemas.microsoft.com/office/drawing/2014/main" id="{AE44EB14-AB60-478A-A0CC-A93ED7A80C8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014538"/>
            <a:ext cx="8299450" cy="4168775"/>
            <a:chOff x="192" y="1269"/>
            <a:chExt cx="5228" cy="2626"/>
          </a:xfrm>
        </p:grpSpPr>
        <p:sp>
          <p:nvSpPr>
            <p:cNvPr id="53255" name="Rectangle 4">
              <a:extLst>
                <a:ext uri="{FF2B5EF4-FFF2-40B4-BE49-F238E27FC236}">
                  <a16:creationId xmlns:a16="http://schemas.microsoft.com/office/drawing/2014/main" id="{49E8248C-CB04-42A5-8038-10F28E0E7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2140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256" name="Rectangle 5">
              <a:extLst>
                <a:ext uri="{FF2B5EF4-FFF2-40B4-BE49-F238E27FC236}">
                  <a16:creationId xmlns:a16="http://schemas.microsoft.com/office/drawing/2014/main" id="{05DD2FBF-8559-4E9C-8ECD-FF9B99B74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2260"/>
              <a:ext cx="240" cy="1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53257" name="Rectangle 6">
              <a:extLst>
                <a:ext uri="{FF2B5EF4-FFF2-40B4-BE49-F238E27FC236}">
                  <a16:creationId xmlns:a16="http://schemas.microsoft.com/office/drawing/2014/main" id="{BA3734A4-EA41-47BE-8DB2-097860FCC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2380"/>
              <a:ext cx="240" cy="1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53258" name="Rectangle 7">
              <a:extLst>
                <a:ext uri="{FF2B5EF4-FFF2-40B4-BE49-F238E27FC236}">
                  <a16:creationId xmlns:a16="http://schemas.microsoft.com/office/drawing/2014/main" id="{92871FE6-9E40-4E6A-A3EF-DCF0E9EA7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" y="2140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259" name="Rectangle 8">
              <a:extLst>
                <a:ext uri="{FF2B5EF4-FFF2-40B4-BE49-F238E27FC236}">
                  <a16:creationId xmlns:a16="http://schemas.microsoft.com/office/drawing/2014/main" id="{3BF7D9E7-4885-4B32-825F-6166F7486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" y="2260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3260" name="Rectangle 9">
              <a:extLst>
                <a:ext uri="{FF2B5EF4-FFF2-40B4-BE49-F238E27FC236}">
                  <a16:creationId xmlns:a16="http://schemas.microsoft.com/office/drawing/2014/main" id="{DC7F277D-2A46-459E-9836-9B66DFB24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" y="2380"/>
              <a:ext cx="240" cy="1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53261" name="Rectangle 10">
              <a:extLst>
                <a:ext uri="{FF2B5EF4-FFF2-40B4-BE49-F238E27FC236}">
                  <a16:creationId xmlns:a16="http://schemas.microsoft.com/office/drawing/2014/main" id="{972E4AFE-049D-4D4B-AD22-A1ADA8EA3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140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262" name="Rectangle 11">
              <a:extLst>
                <a:ext uri="{FF2B5EF4-FFF2-40B4-BE49-F238E27FC236}">
                  <a16:creationId xmlns:a16="http://schemas.microsoft.com/office/drawing/2014/main" id="{AB04CB1B-7613-44CB-B172-BEE56BECF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260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3263" name="Rectangle 12">
              <a:extLst>
                <a:ext uri="{FF2B5EF4-FFF2-40B4-BE49-F238E27FC236}">
                  <a16:creationId xmlns:a16="http://schemas.microsoft.com/office/drawing/2014/main" id="{5D9ABD70-4218-4D0A-8136-F03CEC968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380"/>
              <a:ext cx="240" cy="1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53264" name="Rectangle 13">
              <a:extLst>
                <a:ext uri="{FF2B5EF4-FFF2-40B4-BE49-F238E27FC236}">
                  <a16:creationId xmlns:a16="http://schemas.microsoft.com/office/drawing/2014/main" id="{7ACF71BA-3A96-459B-8E15-FC196FC84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140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265" name="Rectangle 14">
              <a:extLst>
                <a:ext uri="{FF2B5EF4-FFF2-40B4-BE49-F238E27FC236}">
                  <a16:creationId xmlns:a16="http://schemas.microsoft.com/office/drawing/2014/main" id="{1E122C13-F9A2-4512-BCE6-436C0004E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260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3266" name="Rectangle 15">
              <a:extLst>
                <a:ext uri="{FF2B5EF4-FFF2-40B4-BE49-F238E27FC236}">
                  <a16:creationId xmlns:a16="http://schemas.microsoft.com/office/drawing/2014/main" id="{9CF6E4BB-2770-42C9-910A-B1FF0432A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380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3267" name="Rectangle 16">
              <a:extLst>
                <a:ext uri="{FF2B5EF4-FFF2-40B4-BE49-F238E27FC236}">
                  <a16:creationId xmlns:a16="http://schemas.microsoft.com/office/drawing/2014/main" id="{5B1A1263-5C3A-4A59-B88C-D3FA4A1EF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2140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3268" name="Rectangle 17">
              <a:extLst>
                <a:ext uri="{FF2B5EF4-FFF2-40B4-BE49-F238E27FC236}">
                  <a16:creationId xmlns:a16="http://schemas.microsoft.com/office/drawing/2014/main" id="{4691C8E4-CD40-4648-88B5-832C559EC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2260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3269" name="Rectangle 18">
              <a:extLst>
                <a:ext uri="{FF2B5EF4-FFF2-40B4-BE49-F238E27FC236}">
                  <a16:creationId xmlns:a16="http://schemas.microsoft.com/office/drawing/2014/main" id="{CA20D4E0-9FA6-4B0B-8401-6712BF9B6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2380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3270" name="Rectangle 19">
              <a:extLst>
                <a:ext uri="{FF2B5EF4-FFF2-40B4-BE49-F238E27FC236}">
                  <a16:creationId xmlns:a16="http://schemas.microsoft.com/office/drawing/2014/main" id="{D63AE85C-A22C-4D90-8B4A-81082C8E4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2140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3271" name="Rectangle 20">
              <a:extLst>
                <a:ext uri="{FF2B5EF4-FFF2-40B4-BE49-F238E27FC236}">
                  <a16:creationId xmlns:a16="http://schemas.microsoft.com/office/drawing/2014/main" id="{74974DF6-A352-4C25-92BA-FD5765EE5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2260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272" name="Rectangle 21">
              <a:extLst>
                <a:ext uri="{FF2B5EF4-FFF2-40B4-BE49-F238E27FC236}">
                  <a16:creationId xmlns:a16="http://schemas.microsoft.com/office/drawing/2014/main" id="{FD36B318-F1F7-4EE6-9BAF-CC12D316B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2380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3273" name="Rectangle 22">
              <a:extLst>
                <a:ext uri="{FF2B5EF4-FFF2-40B4-BE49-F238E27FC236}">
                  <a16:creationId xmlns:a16="http://schemas.microsoft.com/office/drawing/2014/main" id="{76DC5A97-FD13-42CB-B771-AD185ACD2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" y="2140"/>
              <a:ext cx="238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3274" name="Rectangle 23">
              <a:extLst>
                <a:ext uri="{FF2B5EF4-FFF2-40B4-BE49-F238E27FC236}">
                  <a16:creationId xmlns:a16="http://schemas.microsoft.com/office/drawing/2014/main" id="{7A24CC89-0DBD-4662-B80A-D6A0EBF40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" y="2260"/>
              <a:ext cx="238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275" name="Rectangle 24">
              <a:extLst>
                <a:ext uri="{FF2B5EF4-FFF2-40B4-BE49-F238E27FC236}">
                  <a16:creationId xmlns:a16="http://schemas.microsoft.com/office/drawing/2014/main" id="{6F1E23BA-F01A-45E0-A471-7AE27BF86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" y="2380"/>
              <a:ext cx="238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3276" name="Rectangle 25">
              <a:extLst>
                <a:ext uri="{FF2B5EF4-FFF2-40B4-BE49-F238E27FC236}">
                  <a16:creationId xmlns:a16="http://schemas.microsoft.com/office/drawing/2014/main" id="{280C61FD-0F7A-4BA2-8554-CFA60B409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2140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3277" name="Rectangle 26">
              <a:extLst>
                <a:ext uri="{FF2B5EF4-FFF2-40B4-BE49-F238E27FC236}">
                  <a16:creationId xmlns:a16="http://schemas.microsoft.com/office/drawing/2014/main" id="{0E602103-C604-4855-B319-889AA44D2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2260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278" name="Rectangle 27">
              <a:extLst>
                <a:ext uri="{FF2B5EF4-FFF2-40B4-BE49-F238E27FC236}">
                  <a16:creationId xmlns:a16="http://schemas.microsoft.com/office/drawing/2014/main" id="{BC697481-B696-4888-9845-CC7949264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2380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3279" name="Rectangle 28">
              <a:extLst>
                <a:ext uri="{FF2B5EF4-FFF2-40B4-BE49-F238E27FC236}">
                  <a16:creationId xmlns:a16="http://schemas.microsoft.com/office/drawing/2014/main" id="{A54BE618-D094-4751-BFDE-1D211274A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2140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3280" name="Rectangle 29">
              <a:extLst>
                <a:ext uri="{FF2B5EF4-FFF2-40B4-BE49-F238E27FC236}">
                  <a16:creationId xmlns:a16="http://schemas.microsoft.com/office/drawing/2014/main" id="{96894B9E-1949-473B-B92B-F4DDBCEA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2260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281" name="Rectangle 30">
              <a:extLst>
                <a:ext uri="{FF2B5EF4-FFF2-40B4-BE49-F238E27FC236}">
                  <a16:creationId xmlns:a16="http://schemas.microsoft.com/office/drawing/2014/main" id="{9BD0673C-3E1A-4397-BFB9-5290B07D5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2380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3282" name="Rectangle 31">
              <a:extLst>
                <a:ext uri="{FF2B5EF4-FFF2-40B4-BE49-F238E27FC236}">
                  <a16:creationId xmlns:a16="http://schemas.microsoft.com/office/drawing/2014/main" id="{9595BDA4-2A04-476D-9D97-4A3A8D9BA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" y="2140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3283" name="Rectangle 32">
              <a:extLst>
                <a:ext uri="{FF2B5EF4-FFF2-40B4-BE49-F238E27FC236}">
                  <a16:creationId xmlns:a16="http://schemas.microsoft.com/office/drawing/2014/main" id="{29966265-829F-4506-9973-CD358F474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" y="2260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284" name="Rectangle 33">
              <a:extLst>
                <a:ext uri="{FF2B5EF4-FFF2-40B4-BE49-F238E27FC236}">
                  <a16:creationId xmlns:a16="http://schemas.microsoft.com/office/drawing/2014/main" id="{5C13EFB1-B870-4555-8BC5-054A81F89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" y="2380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3285" name="Rectangle 34">
              <a:extLst>
                <a:ext uri="{FF2B5EF4-FFF2-40B4-BE49-F238E27FC236}">
                  <a16:creationId xmlns:a16="http://schemas.microsoft.com/office/drawing/2014/main" id="{53CBC84B-27FA-4422-BA68-9C7FDB90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" y="2140"/>
              <a:ext cx="241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3286" name="Rectangle 35">
              <a:extLst>
                <a:ext uri="{FF2B5EF4-FFF2-40B4-BE49-F238E27FC236}">
                  <a16:creationId xmlns:a16="http://schemas.microsoft.com/office/drawing/2014/main" id="{F698FE77-A66A-4D0C-BB9F-B55055CF7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" y="2260"/>
              <a:ext cx="241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3287" name="Rectangle 36">
              <a:extLst>
                <a:ext uri="{FF2B5EF4-FFF2-40B4-BE49-F238E27FC236}">
                  <a16:creationId xmlns:a16="http://schemas.microsoft.com/office/drawing/2014/main" id="{22A710E5-1976-4F90-AB3E-03C4BFD9B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" y="2380"/>
              <a:ext cx="241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3288" name="Rectangle 37">
              <a:extLst>
                <a:ext uri="{FF2B5EF4-FFF2-40B4-BE49-F238E27FC236}">
                  <a16:creationId xmlns:a16="http://schemas.microsoft.com/office/drawing/2014/main" id="{6BA7CEE8-A1A2-459B-9044-2E4ECC756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" y="2140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3289" name="Rectangle 38">
              <a:extLst>
                <a:ext uri="{FF2B5EF4-FFF2-40B4-BE49-F238E27FC236}">
                  <a16:creationId xmlns:a16="http://schemas.microsoft.com/office/drawing/2014/main" id="{DB9B9425-5744-42CF-A67F-44F22CB6D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" y="2260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3290" name="Rectangle 39">
              <a:extLst>
                <a:ext uri="{FF2B5EF4-FFF2-40B4-BE49-F238E27FC236}">
                  <a16:creationId xmlns:a16="http://schemas.microsoft.com/office/drawing/2014/main" id="{D0AEB6F0-0556-48C4-B5A9-5245B7AF0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" y="2380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291" name="Text Box 40">
              <a:extLst>
                <a:ext uri="{FF2B5EF4-FFF2-40B4-BE49-F238E27FC236}">
                  <a16:creationId xmlns:a16="http://schemas.microsoft.com/office/drawing/2014/main" id="{973B2485-6F97-4872-AC2F-1B2D5A413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" y="1376"/>
              <a:ext cx="16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292" name="Text Box 41">
              <a:extLst>
                <a:ext uri="{FF2B5EF4-FFF2-40B4-BE49-F238E27FC236}">
                  <a16:creationId xmlns:a16="http://schemas.microsoft.com/office/drawing/2014/main" id="{8916CE07-E338-4E0B-940E-E71181A19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" y="1376"/>
              <a:ext cx="16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3293" name="Text Box 42">
              <a:extLst>
                <a:ext uri="{FF2B5EF4-FFF2-40B4-BE49-F238E27FC236}">
                  <a16:creationId xmlns:a16="http://schemas.microsoft.com/office/drawing/2014/main" id="{67F7FB67-84BD-4DB4-A086-9892984C8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1376"/>
              <a:ext cx="16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294" name="Text Box 43">
              <a:extLst>
                <a:ext uri="{FF2B5EF4-FFF2-40B4-BE49-F238E27FC236}">
                  <a16:creationId xmlns:a16="http://schemas.microsoft.com/office/drawing/2014/main" id="{5EAD6D78-6F8E-4B24-B78F-2563F2F23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1376"/>
              <a:ext cx="16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3295" name="Text Box 44">
              <a:extLst>
                <a:ext uri="{FF2B5EF4-FFF2-40B4-BE49-F238E27FC236}">
                  <a16:creationId xmlns:a16="http://schemas.microsoft.com/office/drawing/2014/main" id="{E206EEA5-0C7C-4A68-8A19-D565A784C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376"/>
              <a:ext cx="16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3296" name="Text Box 45">
              <a:extLst>
                <a:ext uri="{FF2B5EF4-FFF2-40B4-BE49-F238E27FC236}">
                  <a16:creationId xmlns:a16="http://schemas.microsoft.com/office/drawing/2014/main" id="{3E8F46D9-5090-4E08-80E0-7C8A1E339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1376"/>
              <a:ext cx="16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297" name="Text Box 46">
              <a:extLst>
                <a:ext uri="{FF2B5EF4-FFF2-40B4-BE49-F238E27FC236}">
                  <a16:creationId xmlns:a16="http://schemas.microsoft.com/office/drawing/2014/main" id="{A35A526A-5471-472F-B6DC-D82FD7584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1376"/>
              <a:ext cx="16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3298" name="Text Box 47">
              <a:extLst>
                <a:ext uri="{FF2B5EF4-FFF2-40B4-BE49-F238E27FC236}">
                  <a16:creationId xmlns:a16="http://schemas.microsoft.com/office/drawing/2014/main" id="{0E935989-C726-493E-ADA3-FA0D0030F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1376"/>
              <a:ext cx="16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3299" name="Text Box 48">
              <a:extLst>
                <a:ext uri="{FF2B5EF4-FFF2-40B4-BE49-F238E27FC236}">
                  <a16:creationId xmlns:a16="http://schemas.microsoft.com/office/drawing/2014/main" id="{705C7206-A931-4747-8B2F-6748B4D2A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376"/>
              <a:ext cx="16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3300" name="Text Box 49">
              <a:extLst>
                <a:ext uri="{FF2B5EF4-FFF2-40B4-BE49-F238E27FC236}">
                  <a16:creationId xmlns:a16="http://schemas.microsoft.com/office/drawing/2014/main" id="{7ACF0A48-4A77-4CBF-802C-7CE65FF9F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3" y="1376"/>
              <a:ext cx="16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301" name="Text Box 50">
              <a:extLst>
                <a:ext uri="{FF2B5EF4-FFF2-40B4-BE49-F238E27FC236}">
                  <a16:creationId xmlns:a16="http://schemas.microsoft.com/office/drawing/2014/main" id="{B1AC1647-AA0D-48BB-8748-734FD7136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1376"/>
              <a:ext cx="16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3302" name="Text Box 51">
              <a:extLst>
                <a:ext uri="{FF2B5EF4-FFF2-40B4-BE49-F238E27FC236}">
                  <a16:creationId xmlns:a16="http://schemas.microsoft.com/office/drawing/2014/main" id="{E4C58986-696C-44AB-8B10-0B9B004D1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" y="1376"/>
              <a:ext cx="16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303" name="Text Box 52">
              <a:extLst>
                <a:ext uri="{FF2B5EF4-FFF2-40B4-BE49-F238E27FC236}">
                  <a16:creationId xmlns:a16="http://schemas.microsoft.com/office/drawing/2014/main" id="{7C03E82A-E485-480D-9245-19EA0BE95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3" y="2537"/>
              <a:ext cx="1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53304" name="Text Box 53">
              <a:extLst>
                <a:ext uri="{FF2B5EF4-FFF2-40B4-BE49-F238E27FC236}">
                  <a16:creationId xmlns:a16="http://schemas.microsoft.com/office/drawing/2014/main" id="{2A37F5A1-50D8-491C-849D-C3B10B555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2" y="2537"/>
              <a:ext cx="1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53305" name="Text Box 54">
              <a:extLst>
                <a:ext uri="{FF2B5EF4-FFF2-40B4-BE49-F238E27FC236}">
                  <a16:creationId xmlns:a16="http://schemas.microsoft.com/office/drawing/2014/main" id="{F229B05F-4C73-4A75-84D7-3BC8A17F8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4" y="2537"/>
              <a:ext cx="1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53306" name="Text Box 55">
              <a:extLst>
                <a:ext uri="{FF2B5EF4-FFF2-40B4-BE49-F238E27FC236}">
                  <a16:creationId xmlns:a16="http://schemas.microsoft.com/office/drawing/2014/main" id="{0F8E0C09-805F-4A04-A96F-103DDABEE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2537"/>
              <a:ext cx="1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53307" name="Text Box 56">
              <a:extLst>
                <a:ext uri="{FF2B5EF4-FFF2-40B4-BE49-F238E27FC236}">
                  <a16:creationId xmlns:a16="http://schemas.microsoft.com/office/drawing/2014/main" id="{3CD8B2BE-7F17-4A95-9A79-2A4CE1554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" y="1269"/>
              <a:ext cx="127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Flujo de  referencias a páginas</a:t>
              </a:r>
            </a:p>
          </p:txBody>
        </p:sp>
        <p:sp>
          <p:nvSpPr>
            <p:cNvPr id="53308" name="Text Box 57">
              <a:extLst>
                <a:ext uri="{FF2B5EF4-FFF2-40B4-BE49-F238E27FC236}">
                  <a16:creationId xmlns:a16="http://schemas.microsoft.com/office/drawing/2014/main" id="{8B1CE0FB-C959-4078-8F58-4F3E56FF5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" y="2243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FIFO</a:t>
              </a:r>
            </a:p>
          </p:txBody>
        </p:sp>
        <p:sp>
          <p:nvSpPr>
            <p:cNvPr id="53309" name="Rectangle 58">
              <a:extLst>
                <a:ext uri="{FF2B5EF4-FFF2-40B4-BE49-F238E27FC236}">
                  <a16:creationId xmlns:a16="http://schemas.microsoft.com/office/drawing/2014/main" id="{D3C6922B-4B15-4D7B-B661-16F954B3C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" y="1533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310" name="Rectangle 59">
              <a:extLst>
                <a:ext uri="{FF2B5EF4-FFF2-40B4-BE49-F238E27FC236}">
                  <a16:creationId xmlns:a16="http://schemas.microsoft.com/office/drawing/2014/main" id="{6F00878B-996E-43F7-81E0-203B2E156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" y="1653"/>
              <a:ext cx="240" cy="1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53311" name="Rectangle 60">
              <a:extLst>
                <a:ext uri="{FF2B5EF4-FFF2-40B4-BE49-F238E27FC236}">
                  <a16:creationId xmlns:a16="http://schemas.microsoft.com/office/drawing/2014/main" id="{E70D202B-01E5-4A63-B201-0098BBB97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" y="1773"/>
              <a:ext cx="240" cy="1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53312" name="Rectangle 61">
              <a:extLst>
                <a:ext uri="{FF2B5EF4-FFF2-40B4-BE49-F238E27FC236}">
                  <a16:creationId xmlns:a16="http://schemas.microsoft.com/office/drawing/2014/main" id="{A9BB78EA-66D7-4C9D-BF90-20588C424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" y="1533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313" name="Rectangle 62">
              <a:extLst>
                <a:ext uri="{FF2B5EF4-FFF2-40B4-BE49-F238E27FC236}">
                  <a16:creationId xmlns:a16="http://schemas.microsoft.com/office/drawing/2014/main" id="{A1987C0B-E12A-4F5D-8E65-B397A5CF7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" y="1653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3314" name="Rectangle 63">
              <a:extLst>
                <a:ext uri="{FF2B5EF4-FFF2-40B4-BE49-F238E27FC236}">
                  <a16:creationId xmlns:a16="http://schemas.microsoft.com/office/drawing/2014/main" id="{26400FDF-7E57-4BD3-B086-F74F35DC3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" y="1773"/>
              <a:ext cx="240" cy="1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53315" name="Rectangle 64">
              <a:extLst>
                <a:ext uri="{FF2B5EF4-FFF2-40B4-BE49-F238E27FC236}">
                  <a16:creationId xmlns:a16="http://schemas.microsoft.com/office/drawing/2014/main" id="{4A2FED11-98EC-47AE-BB0E-9E552E201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533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316" name="Rectangle 65">
              <a:extLst>
                <a:ext uri="{FF2B5EF4-FFF2-40B4-BE49-F238E27FC236}">
                  <a16:creationId xmlns:a16="http://schemas.microsoft.com/office/drawing/2014/main" id="{0F551DA2-B2E1-4CAA-A0C9-EBEFA6C27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653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3317" name="Rectangle 66">
              <a:extLst>
                <a:ext uri="{FF2B5EF4-FFF2-40B4-BE49-F238E27FC236}">
                  <a16:creationId xmlns:a16="http://schemas.microsoft.com/office/drawing/2014/main" id="{7784E9CD-FB6D-41B9-B6A4-0EE8EE728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773"/>
              <a:ext cx="240" cy="1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53318" name="Rectangle 67">
              <a:extLst>
                <a:ext uri="{FF2B5EF4-FFF2-40B4-BE49-F238E27FC236}">
                  <a16:creationId xmlns:a16="http://schemas.microsoft.com/office/drawing/2014/main" id="{6DA05772-A4E0-43C7-B885-EF15434A8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" y="1533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319" name="Rectangle 68">
              <a:extLst>
                <a:ext uri="{FF2B5EF4-FFF2-40B4-BE49-F238E27FC236}">
                  <a16:creationId xmlns:a16="http://schemas.microsoft.com/office/drawing/2014/main" id="{B3834F4E-34F1-44E3-91DD-AB2756B7C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" y="1653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3320" name="Rectangle 69">
              <a:extLst>
                <a:ext uri="{FF2B5EF4-FFF2-40B4-BE49-F238E27FC236}">
                  <a16:creationId xmlns:a16="http://schemas.microsoft.com/office/drawing/2014/main" id="{BFF1EC6B-3790-4CE8-97CB-DE96CB519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" y="1773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3321" name="Rectangle 70">
              <a:extLst>
                <a:ext uri="{FF2B5EF4-FFF2-40B4-BE49-F238E27FC236}">
                  <a16:creationId xmlns:a16="http://schemas.microsoft.com/office/drawing/2014/main" id="{868C5C64-AF13-424C-B1F0-759047406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1533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322" name="Rectangle 71">
              <a:extLst>
                <a:ext uri="{FF2B5EF4-FFF2-40B4-BE49-F238E27FC236}">
                  <a16:creationId xmlns:a16="http://schemas.microsoft.com/office/drawing/2014/main" id="{974343DA-2310-4AC3-98DB-E66009704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1653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3323" name="Rectangle 72">
              <a:extLst>
                <a:ext uri="{FF2B5EF4-FFF2-40B4-BE49-F238E27FC236}">
                  <a16:creationId xmlns:a16="http://schemas.microsoft.com/office/drawing/2014/main" id="{1271AB7B-C5F7-495D-830F-8D0CE715D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1773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3324" name="Rectangle 73">
              <a:extLst>
                <a:ext uri="{FF2B5EF4-FFF2-40B4-BE49-F238E27FC236}">
                  <a16:creationId xmlns:a16="http://schemas.microsoft.com/office/drawing/2014/main" id="{003FCBE5-7461-4AA6-94FD-32C37206C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1533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325" name="Rectangle 74">
              <a:extLst>
                <a:ext uri="{FF2B5EF4-FFF2-40B4-BE49-F238E27FC236}">
                  <a16:creationId xmlns:a16="http://schemas.microsoft.com/office/drawing/2014/main" id="{2164BB9B-F636-49B3-B42E-3ABD34BB0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1653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3326" name="Rectangle 75">
              <a:extLst>
                <a:ext uri="{FF2B5EF4-FFF2-40B4-BE49-F238E27FC236}">
                  <a16:creationId xmlns:a16="http://schemas.microsoft.com/office/drawing/2014/main" id="{E374D82E-0B3C-4DA8-90F9-2F7F5719A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1773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3327" name="Rectangle 76">
              <a:extLst>
                <a:ext uri="{FF2B5EF4-FFF2-40B4-BE49-F238E27FC236}">
                  <a16:creationId xmlns:a16="http://schemas.microsoft.com/office/drawing/2014/main" id="{6C90D991-92ED-4F25-91C8-DA7A142B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" y="1533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328" name="Rectangle 77">
              <a:extLst>
                <a:ext uri="{FF2B5EF4-FFF2-40B4-BE49-F238E27FC236}">
                  <a16:creationId xmlns:a16="http://schemas.microsoft.com/office/drawing/2014/main" id="{70FD4D23-C7E3-4C4C-8B2C-B6C3EF546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" y="1653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3329" name="Rectangle 78">
              <a:extLst>
                <a:ext uri="{FF2B5EF4-FFF2-40B4-BE49-F238E27FC236}">
                  <a16:creationId xmlns:a16="http://schemas.microsoft.com/office/drawing/2014/main" id="{572EFA21-D1DB-4506-B403-FDDDCA007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" y="1773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3330" name="Rectangle 79">
              <a:extLst>
                <a:ext uri="{FF2B5EF4-FFF2-40B4-BE49-F238E27FC236}">
                  <a16:creationId xmlns:a16="http://schemas.microsoft.com/office/drawing/2014/main" id="{B5243254-2BE7-43A9-A7D3-52AF7C52C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1533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331" name="Rectangle 80">
              <a:extLst>
                <a:ext uri="{FF2B5EF4-FFF2-40B4-BE49-F238E27FC236}">
                  <a16:creationId xmlns:a16="http://schemas.microsoft.com/office/drawing/2014/main" id="{9871C479-4FC1-4BBD-AE11-08AB7CEFB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1653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3332" name="Rectangle 81">
              <a:extLst>
                <a:ext uri="{FF2B5EF4-FFF2-40B4-BE49-F238E27FC236}">
                  <a16:creationId xmlns:a16="http://schemas.microsoft.com/office/drawing/2014/main" id="{399010FB-165D-4B54-8614-203D828D5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1773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3333" name="Rectangle 82">
              <a:extLst>
                <a:ext uri="{FF2B5EF4-FFF2-40B4-BE49-F238E27FC236}">
                  <a16:creationId xmlns:a16="http://schemas.microsoft.com/office/drawing/2014/main" id="{EF79B5A2-7578-4B92-AF23-1CEA40B39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9" y="1533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3334" name="Rectangle 83">
              <a:extLst>
                <a:ext uri="{FF2B5EF4-FFF2-40B4-BE49-F238E27FC236}">
                  <a16:creationId xmlns:a16="http://schemas.microsoft.com/office/drawing/2014/main" id="{DBB330EA-F159-4ACE-8A70-EFAF586B7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9" y="1653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3335" name="Rectangle 84">
              <a:extLst>
                <a:ext uri="{FF2B5EF4-FFF2-40B4-BE49-F238E27FC236}">
                  <a16:creationId xmlns:a16="http://schemas.microsoft.com/office/drawing/2014/main" id="{3B849952-970C-4D61-BC07-BC54E1485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9" y="1773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3336" name="Rectangle 85">
              <a:extLst>
                <a:ext uri="{FF2B5EF4-FFF2-40B4-BE49-F238E27FC236}">
                  <a16:creationId xmlns:a16="http://schemas.microsoft.com/office/drawing/2014/main" id="{6141D9F7-64FA-4027-8211-4A3AEF3BC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" y="1533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3337" name="Rectangle 86">
              <a:extLst>
                <a:ext uri="{FF2B5EF4-FFF2-40B4-BE49-F238E27FC236}">
                  <a16:creationId xmlns:a16="http://schemas.microsoft.com/office/drawing/2014/main" id="{4B6B3FAE-D5FF-44C8-8615-94FA21BBD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" y="1653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3338" name="Rectangle 87">
              <a:extLst>
                <a:ext uri="{FF2B5EF4-FFF2-40B4-BE49-F238E27FC236}">
                  <a16:creationId xmlns:a16="http://schemas.microsoft.com/office/drawing/2014/main" id="{03E123B8-2C49-4921-9ACF-CCDFE9C73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" y="1773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339" name="Rectangle 88">
              <a:extLst>
                <a:ext uri="{FF2B5EF4-FFF2-40B4-BE49-F238E27FC236}">
                  <a16:creationId xmlns:a16="http://schemas.microsoft.com/office/drawing/2014/main" id="{1B528DFB-4EF2-4090-91A4-9EB3E2281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533"/>
              <a:ext cx="241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3340" name="Rectangle 89">
              <a:extLst>
                <a:ext uri="{FF2B5EF4-FFF2-40B4-BE49-F238E27FC236}">
                  <a16:creationId xmlns:a16="http://schemas.microsoft.com/office/drawing/2014/main" id="{8248A089-876A-46EB-BAB2-E964EB225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653"/>
              <a:ext cx="241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3341" name="Rectangle 90">
              <a:extLst>
                <a:ext uri="{FF2B5EF4-FFF2-40B4-BE49-F238E27FC236}">
                  <a16:creationId xmlns:a16="http://schemas.microsoft.com/office/drawing/2014/main" id="{71064BC0-E8FA-4BE5-8115-6B51F2800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73"/>
              <a:ext cx="241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342" name="Rectangle 91">
              <a:extLst>
                <a:ext uri="{FF2B5EF4-FFF2-40B4-BE49-F238E27FC236}">
                  <a16:creationId xmlns:a16="http://schemas.microsoft.com/office/drawing/2014/main" id="{E5B8F0BA-4F9A-4FB9-8072-FC787E62F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" y="1533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3343" name="Rectangle 92">
              <a:extLst>
                <a:ext uri="{FF2B5EF4-FFF2-40B4-BE49-F238E27FC236}">
                  <a16:creationId xmlns:a16="http://schemas.microsoft.com/office/drawing/2014/main" id="{4AD06A73-4C22-4D84-9D46-669C4D153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" y="1653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3344" name="Rectangle 93">
              <a:extLst>
                <a:ext uri="{FF2B5EF4-FFF2-40B4-BE49-F238E27FC236}">
                  <a16:creationId xmlns:a16="http://schemas.microsoft.com/office/drawing/2014/main" id="{7B92F222-09A8-4420-9ABE-B2BA515F2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" y="1773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345" name="Text Box 94">
              <a:extLst>
                <a:ext uri="{FF2B5EF4-FFF2-40B4-BE49-F238E27FC236}">
                  <a16:creationId xmlns:a16="http://schemas.microsoft.com/office/drawing/2014/main" id="{CBCC42B3-02E9-4AA9-8016-71A1637BF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" y="1950"/>
              <a:ext cx="1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53346" name="Text Box 95">
              <a:extLst>
                <a:ext uri="{FF2B5EF4-FFF2-40B4-BE49-F238E27FC236}">
                  <a16:creationId xmlns:a16="http://schemas.microsoft.com/office/drawing/2014/main" id="{81FD0799-7DD7-4A0D-BB0C-0C3649DB4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1950"/>
              <a:ext cx="1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53347" name="Text Box 96">
              <a:extLst>
                <a:ext uri="{FF2B5EF4-FFF2-40B4-BE49-F238E27FC236}">
                  <a16:creationId xmlns:a16="http://schemas.microsoft.com/office/drawing/2014/main" id="{4E4A8E4A-5821-4EF5-909E-03B9DD395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3" y="1950"/>
              <a:ext cx="1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53348" name="Text Box 97">
              <a:extLst>
                <a:ext uri="{FF2B5EF4-FFF2-40B4-BE49-F238E27FC236}">
                  <a16:creationId xmlns:a16="http://schemas.microsoft.com/office/drawing/2014/main" id="{11E0C392-7C30-4817-9F31-2798911CD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950"/>
              <a:ext cx="1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53349" name="Text Box 98">
              <a:extLst>
                <a:ext uri="{FF2B5EF4-FFF2-40B4-BE49-F238E27FC236}">
                  <a16:creationId xmlns:a16="http://schemas.microsoft.com/office/drawing/2014/main" id="{B1222715-45A6-48F2-8BDB-D58C5021C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" y="1652"/>
              <a:ext cx="2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LRU</a:t>
              </a:r>
            </a:p>
          </p:txBody>
        </p:sp>
        <p:sp>
          <p:nvSpPr>
            <p:cNvPr id="53350" name="Text Box 99">
              <a:extLst>
                <a:ext uri="{FF2B5EF4-FFF2-40B4-BE49-F238E27FC236}">
                  <a16:creationId xmlns:a16="http://schemas.microsoft.com/office/drawing/2014/main" id="{0B67C4E1-AE3C-4463-8C1B-5D3E618FB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" y="2537"/>
              <a:ext cx="1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53351" name="Text Box 100">
              <a:extLst>
                <a:ext uri="{FF2B5EF4-FFF2-40B4-BE49-F238E27FC236}">
                  <a16:creationId xmlns:a16="http://schemas.microsoft.com/office/drawing/2014/main" id="{23A51984-7A65-4E94-9424-43588FE9B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4" y="2538"/>
              <a:ext cx="1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53352" name="Rectangle 101">
              <a:extLst>
                <a:ext uri="{FF2B5EF4-FFF2-40B4-BE49-F238E27FC236}">
                  <a16:creationId xmlns:a16="http://schemas.microsoft.com/office/drawing/2014/main" id="{64F24287-E550-4A46-81A1-95A58927B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2766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3353" name="Rectangle 102">
              <a:extLst>
                <a:ext uri="{FF2B5EF4-FFF2-40B4-BE49-F238E27FC236}">
                  <a16:creationId xmlns:a16="http://schemas.microsoft.com/office/drawing/2014/main" id="{29638901-9B5D-402D-814C-A16C54360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2886"/>
              <a:ext cx="240" cy="1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53354" name="Rectangle 103">
              <a:extLst>
                <a:ext uri="{FF2B5EF4-FFF2-40B4-BE49-F238E27FC236}">
                  <a16:creationId xmlns:a16="http://schemas.microsoft.com/office/drawing/2014/main" id="{B51F482E-9335-4CBB-ACE1-05BE065B7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3006"/>
              <a:ext cx="240" cy="1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53355" name="Rectangle 104">
              <a:extLst>
                <a:ext uri="{FF2B5EF4-FFF2-40B4-BE49-F238E27FC236}">
                  <a16:creationId xmlns:a16="http://schemas.microsoft.com/office/drawing/2014/main" id="{20934C32-8BC2-4B22-8302-D1BF5D4B8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" y="2766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3356" name="Rectangle 105">
              <a:extLst>
                <a:ext uri="{FF2B5EF4-FFF2-40B4-BE49-F238E27FC236}">
                  <a16:creationId xmlns:a16="http://schemas.microsoft.com/office/drawing/2014/main" id="{BDD43AD4-CEA2-4E5F-B7F9-1491BFBD0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" y="2886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53357" name="Rectangle 106">
              <a:extLst>
                <a:ext uri="{FF2B5EF4-FFF2-40B4-BE49-F238E27FC236}">
                  <a16:creationId xmlns:a16="http://schemas.microsoft.com/office/drawing/2014/main" id="{F7C6B0CF-926C-46F8-91C7-B950BB10B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" y="3006"/>
              <a:ext cx="240" cy="1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53358" name="Rectangle 107">
              <a:extLst>
                <a:ext uri="{FF2B5EF4-FFF2-40B4-BE49-F238E27FC236}">
                  <a16:creationId xmlns:a16="http://schemas.microsoft.com/office/drawing/2014/main" id="{A0031786-C9D3-4445-A0A7-3A749B269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766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3359" name="Rectangle 108">
              <a:extLst>
                <a:ext uri="{FF2B5EF4-FFF2-40B4-BE49-F238E27FC236}">
                  <a16:creationId xmlns:a16="http://schemas.microsoft.com/office/drawing/2014/main" id="{B6442693-70B6-42A0-8DB6-2B2938401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886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53360" name="Rectangle 109">
              <a:extLst>
                <a:ext uri="{FF2B5EF4-FFF2-40B4-BE49-F238E27FC236}">
                  <a16:creationId xmlns:a16="http://schemas.microsoft.com/office/drawing/2014/main" id="{A18B687C-496D-4A10-AAA9-6F1869454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3006"/>
              <a:ext cx="240" cy="1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53361" name="Rectangle 110">
              <a:extLst>
                <a:ext uri="{FF2B5EF4-FFF2-40B4-BE49-F238E27FC236}">
                  <a16:creationId xmlns:a16="http://schemas.microsoft.com/office/drawing/2014/main" id="{7FC963E7-0ACF-4A1D-9A9E-0A8472CFF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766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3362" name="Rectangle 111">
              <a:extLst>
                <a:ext uri="{FF2B5EF4-FFF2-40B4-BE49-F238E27FC236}">
                  <a16:creationId xmlns:a16="http://schemas.microsoft.com/office/drawing/2014/main" id="{6D4D3182-91AA-43AB-8E4B-9769B5934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886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53363" name="Rectangle 112">
              <a:extLst>
                <a:ext uri="{FF2B5EF4-FFF2-40B4-BE49-F238E27FC236}">
                  <a16:creationId xmlns:a16="http://schemas.microsoft.com/office/drawing/2014/main" id="{ED865F39-7E43-4231-8A53-E27C14C09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3006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1*</a:t>
              </a:r>
            </a:p>
          </p:txBody>
        </p:sp>
        <p:sp>
          <p:nvSpPr>
            <p:cNvPr id="53364" name="Rectangle 113">
              <a:extLst>
                <a:ext uri="{FF2B5EF4-FFF2-40B4-BE49-F238E27FC236}">
                  <a16:creationId xmlns:a16="http://schemas.microsoft.com/office/drawing/2014/main" id="{6775691F-A89A-4940-B628-B896FB504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2766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3365" name="Rectangle 114">
              <a:extLst>
                <a:ext uri="{FF2B5EF4-FFF2-40B4-BE49-F238E27FC236}">
                  <a16:creationId xmlns:a16="http://schemas.microsoft.com/office/drawing/2014/main" id="{52600AC3-70E2-425E-8B1A-E800B2D15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2886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3366" name="Rectangle 115">
              <a:extLst>
                <a:ext uri="{FF2B5EF4-FFF2-40B4-BE49-F238E27FC236}">
                  <a16:creationId xmlns:a16="http://schemas.microsoft.com/office/drawing/2014/main" id="{F8900316-6272-4C24-B2A9-B5463E7F6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3006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3367" name="Rectangle 116">
              <a:extLst>
                <a:ext uri="{FF2B5EF4-FFF2-40B4-BE49-F238E27FC236}">
                  <a16:creationId xmlns:a16="http://schemas.microsoft.com/office/drawing/2014/main" id="{CA72B963-9E95-4EF2-AA17-08E7D2523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2766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3368" name="Rectangle 117">
              <a:extLst>
                <a:ext uri="{FF2B5EF4-FFF2-40B4-BE49-F238E27FC236}">
                  <a16:creationId xmlns:a16="http://schemas.microsoft.com/office/drawing/2014/main" id="{ABB6BF8A-1D52-4CF3-91BA-9DFA0A5FC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2886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3369" name="Rectangle 118">
              <a:extLst>
                <a:ext uri="{FF2B5EF4-FFF2-40B4-BE49-F238E27FC236}">
                  <a16:creationId xmlns:a16="http://schemas.microsoft.com/office/drawing/2014/main" id="{205EDD8B-3787-4549-9C59-B97FED7F6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3006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3370" name="Rectangle 119">
              <a:extLst>
                <a:ext uri="{FF2B5EF4-FFF2-40B4-BE49-F238E27FC236}">
                  <a16:creationId xmlns:a16="http://schemas.microsoft.com/office/drawing/2014/main" id="{32CC7BE6-D079-4D2F-8C16-328BF3CBF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" y="2766"/>
              <a:ext cx="238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3371" name="Rectangle 120">
              <a:extLst>
                <a:ext uri="{FF2B5EF4-FFF2-40B4-BE49-F238E27FC236}">
                  <a16:creationId xmlns:a16="http://schemas.microsoft.com/office/drawing/2014/main" id="{57BE70D3-6330-40DA-9368-45DEF3979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" y="2886"/>
              <a:ext cx="238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3372" name="Rectangle 121">
              <a:extLst>
                <a:ext uri="{FF2B5EF4-FFF2-40B4-BE49-F238E27FC236}">
                  <a16:creationId xmlns:a16="http://schemas.microsoft.com/office/drawing/2014/main" id="{39634EED-E072-4F49-9B89-6EE92C62F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" y="3006"/>
              <a:ext cx="238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4*</a:t>
              </a:r>
            </a:p>
          </p:txBody>
        </p:sp>
        <p:sp>
          <p:nvSpPr>
            <p:cNvPr id="53373" name="Rectangle 122">
              <a:extLst>
                <a:ext uri="{FF2B5EF4-FFF2-40B4-BE49-F238E27FC236}">
                  <a16:creationId xmlns:a16="http://schemas.microsoft.com/office/drawing/2014/main" id="{0AB2564F-0668-4680-BDB4-748FA5106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2766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3374" name="Rectangle 123">
              <a:extLst>
                <a:ext uri="{FF2B5EF4-FFF2-40B4-BE49-F238E27FC236}">
                  <a16:creationId xmlns:a16="http://schemas.microsoft.com/office/drawing/2014/main" id="{636DB9E2-5EC8-4C0A-A654-0D285F4B5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2886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3375" name="Rectangle 124">
              <a:extLst>
                <a:ext uri="{FF2B5EF4-FFF2-40B4-BE49-F238E27FC236}">
                  <a16:creationId xmlns:a16="http://schemas.microsoft.com/office/drawing/2014/main" id="{0B12283F-763E-4F35-947E-1EEDFD0AD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3006"/>
              <a:ext cx="239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4*</a:t>
              </a:r>
            </a:p>
          </p:txBody>
        </p:sp>
        <p:sp>
          <p:nvSpPr>
            <p:cNvPr id="53376" name="Rectangle 125">
              <a:extLst>
                <a:ext uri="{FF2B5EF4-FFF2-40B4-BE49-F238E27FC236}">
                  <a16:creationId xmlns:a16="http://schemas.microsoft.com/office/drawing/2014/main" id="{8F33E6AC-8A22-493D-A40F-88D5323DF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2766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53377" name="Rectangle 126">
              <a:extLst>
                <a:ext uri="{FF2B5EF4-FFF2-40B4-BE49-F238E27FC236}">
                  <a16:creationId xmlns:a16="http://schemas.microsoft.com/office/drawing/2014/main" id="{84683316-9510-467B-9046-66FB72EF8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2886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378" name="Rectangle 127">
              <a:extLst>
                <a:ext uri="{FF2B5EF4-FFF2-40B4-BE49-F238E27FC236}">
                  <a16:creationId xmlns:a16="http://schemas.microsoft.com/office/drawing/2014/main" id="{D7D4F454-A26E-4E62-9775-A211E9772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3006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3379" name="Rectangle 128">
              <a:extLst>
                <a:ext uri="{FF2B5EF4-FFF2-40B4-BE49-F238E27FC236}">
                  <a16:creationId xmlns:a16="http://schemas.microsoft.com/office/drawing/2014/main" id="{E3FCF754-7787-4926-B5DB-96AC63CEE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" y="2766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53380" name="Rectangle 129">
              <a:extLst>
                <a:ext uri="{FF2B5EF4-FFF2-40B4-BE49-F238E27FC236}">
                  <a16:creationId xmlns:a16="http://schemas.microsoft.com/office/drawing/2014/main" id="{79EAD1E0-9846-40E4-9663-758FB3E72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" y="2886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3381" name="Rectangle 130">
              <a:extLst>
                <a:ext uri="{FF2B5EF4-FFF2-40B4-BE49-F238E27FC236}">
                  <a16:creationId xmlns:a16="http://schemas.microsoft.com/office/drawing/2014/main" id="{42F09C99-E745-4141-A12B-F066ABC20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" y="3006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3382" name="Rectangle 131">
              <a:extLst>
                <a:ext uri="{FF2B5EF4-FFF2-40B4-BE49-F238E27FC236}">
                  <a16:creationId xmlns:a16="http://schemas.microsoft.com/office/drawing/2014/main" id="{DEDA11CF-5CE7-402E-ABAC-FD83B3E4C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" y="2766"/>
              <a:ext cx="241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53383" name="Rectangle 132">
              <a:extLst>
                <a:ext uri="{FF2B5EF4-FFF2-40B4-BE49-F238E27FC236}">
                  <a16:creationId xmlns:a16="http://schemas.microsoft.com/office/drawing/2014/main" id="{28C010E9-19F5-4460-8164-C2BCF75E0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" y="2886"/>
              <a:ext cx="241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384" name="Rectangle 133">
              <a:extLst>
                <a:ext uri="{FF2B5EF4-FFF2-40B4-BE49-F238E27FC236}">
                  <a16:creationId xmlns:a16="http://schemas.microsoft.com/office/drawing/2014/main" id="{FF77BE31-C665-4D8D-82F9-55D1AD3AD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" y="3006"/>
              <a:ext cx="241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3385" name="Rectangle 134">
              <a:extLst>
                <a:ext uri="{FF2B5EF4-FFF2-40B4-BE49-F238E27FC236}">
                  <a16:creationId xmlns:a16="http://schemas.microsoft.com/office/drawing/2014/main" id="{0DE9CF35-91D1-4142-B725-80B5DA8AE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" y="2766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53386" name="Rectangle 135">
              <a:extLst>
                <a:ext uri="{FF2B5EF4-FFF2-40B4-BE49-F238E27FC236}">
                  <a16:creationId xmlns:a16="http://schemas.microsoft.com/office/drawing/2014/main" id="{AF8656D8-F885-494C-815F-E03BE9FB4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" y="2886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3387" name="Rectangle 136">
              <a:extLst>
                <a:ext uri="{FF2B5EF4-FFF2-40B4-BE49-F238E27FC236}">
                  <a16:creationId xmlns:a16="http://schemas.microsoft.com/office/drawing/2014/main" id="{C580C7A9-EFC5-4A72-88AC-68A8DEFA5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" y="3006"/>
              <a:ext cx="240" cy="12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chemeClr val="bg1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3388" name="Text Box 137">
              <a:extLst>
                <a:ext uri="{FF2B5EF4-FFF2-40B4-BE49-F238E27FC236}">
                  <a16:creationId xmlns:a16="http://schemas.microsoft.com/office/drawing/2014/main" id="{BECAB1BB-1234-4592-9811-4161598FA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3" y="3162"/>
              <a:ext cx="1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53389" name="Text Box 138">
              <a:extLst>
                <a:ext uri="{FF2B5EF4-FFF2-40B4-BE49-F238E27FC236}">
                  <a16:creationId xmlns:a16="http://schemas.microsoft.com/office/drawing/2014/main" id="{E3F84DBE-D0A6-4112-9A09-462B95B56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2" y="3162"/>
              <a:ext cx="1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53390" name="Text Box 139">
              <a:extLst>
                <a:ext uri="{FF2B5EF4-FFF2-40B4-BE49-F238E27FC236}">
                  <a16:creationId xmlns:a16="http://schemas.microsoft.com/office/drawing/2014/main" id="{F3398E32-E15D-48B7-B402-EC7AE4371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4" y="3162"/>
              <a:ext cx="1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53391" name="Text Box 140">
              <a:extLst>
                <a:ext uri="{FF2B5EF4-FFF2-40B4-BE49-F238E27FC236}">
                  <a16:creationId xmlns:a16="http://schemas.microsoft.com/office/drawing/2014/main" id="{6FA98E83-B7CC-40E6-B550-4276008EB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162"/>
              <a:ext cx="1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53392" name="Text Box 141">
              <a:extLst>
                <a:ext uri="{FF2B5EF4-FFF2-40B4-BE49-F238E27FC236}">
                  <a16:creationId xmlns:a16="http://schemas.microsoft.com/office/drawing/2014/main" id="{96CC90B1-F601-4B87-9A9D-EA92C5D7D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54"/>
              <a:ext cx="42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CLOCK</a:t>
              </a:r>
            </a:p>
          </p:txBody>
        </p:sp>
        <p:sp>
          <p:nvSpPr>
            <p:cNvPr id="53393" name="Text Box 142">
              <a:extLst>
                <a:ext uri="{FF2B5EF4-FFF2-40B4-BE49-F238E27FC236}">
                  <a16:creationId xmlns:a16="http://schemas.microsoft.com/office/drawing/2014/main" id="{E27CA925-EBAD-40E6-8977-E386F153B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" y="3162"/>
              <a:ext cx="1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53394" name="Line 143">
              <a:extLst>
                <a:ext uri="{FF2B5EF4-FFF2-40B4-BE49-F238E27FC236}">
                  <a16:creationId xmlns:a16="http://schemas.microsoft.com/office/drawing/2014/main" id="{6C9E835D-7442-4D56-B929-1CB5F9B20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" y="2930"/>
              <a:ext cx="1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395" name="Line 144">
              <a:extLst>
                <a:ext uri="{FF2B5EF4-FFF2-40B4-BE49-F238E27FC236}">
                  <a16:creationId xmlns:a16="http://schemas.microsoft.com/office/drawing/2014/main" id="{43830486-D9B7-447E-80D9-EA64AB304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5" y="3044"/>
              <a:ext cx="13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396" name="Line 145">
              <a:extLst>
                <a:ext uri="{FF2B5EF4-FFF2-40B4-BE49-F238E27FC236}">
                  <a16:creationId xmlns:a16="http://schemas.microsoft.com/office/drawing/2014/main" id="{19FE66E0-5874-4766-861C-0ED7EC3DB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3044"/>
              <a:ext cx="1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397" name="Line 146">
              <a:extLst>
                <a:ext uri="{FF2B5EF4-FFF2-40B4-BE49-F238E27FC236}">
                  <a16:creationId xmlns:a16="http://schemas.microsoft.com/office/drawing/2014/main" id="{1F427C64-B59C-47C8-945E-09389C738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" y="2816"/>
              <a:ext cx="1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398" name="Line 147">
              <a:extLst>
                <a:ext uri="{FF2B5EF4-FFF2-40B4-BE49-F238E27FC236}">
                  <a16:creationId xmlns:a16="http://schemas.microsoft.com/office/drawing/2014/main" id="{A3BDE949-80C6-410F-B526-BA1A8C76D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2930"/>
              <a:ext cx="13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399" name="Line 148">
              <a:extLst>
                <a:ext uri="{FF2B5EF4-FFF2-40B4-BE49-F238E27FC236}">
                  <a16:creationId xmlns:a16="http://schemas.microsoft.com/office/drawing/2014/main" id="{433302D6-1069-451D-A75F-A5C0196C6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3082"/>
              <a:ext cx="1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400" name="Line 149">
              <a:extLst>
                <a:ext uri="{FF2B5EF4-FFF2-40B4-BE49-F238E27FC236}">
                  <a16:creationId xmlns:a16="http://schemas.microsoft.com/office/drawing/2014/main" id="{C98C6C18-CE63-4EF3-AD5F-2BFE7E04B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9" y="2816"/>
              <a:ext cx="1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401" name="Line 150">
              <a:extLst>
                <a:ext uri="{FF2B5EF4-FFF2-40B4-BE49-F238E27FC236}">
                  <a16:creationId xmlns:a16="http://schemas.microsoft.com/office/drawing/2014/main" id="{76F3AEAD-BF99-4FC9-9DD6-AADB1D7C8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9" y="2816"/>
              <a:ext cx="13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402" name="Line 151">
              <a:extLst>
                <a:ext uri="{FF2B5EF4-FFF2-40B4-BE49-F238E27FC236}">
                  <a16:creationId xmlns:a16="http://schemas.microsoft.com/office/drawing/2014/main" id="{F2B550AC-43D1-4D2D-A34C-0BE636634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8" y="2930"/>
              <a:ext cx="1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403" name="Line 152">
              <a:extLst>
                <a:ext uri="{FF2B5EF4-FFF2-40B4-BE49-F238E27FC236}">
                  <a16:creationId xmlns:a16="http://schemas.microsoft.com/office/drawing/2014/main" id="{C3B78773-4F9F-4322-BF72-5952A6CDB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2930"/>
              <a:ext cx="1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404" name="Line 153">
              <a:extLst>
                <a:ext uri="{FF2B5EF4-FFF2-40B4-BE49-F238E27FC236}">
                  <a16:creationId xmlns:a16="http://schemas.microsoft.com/office/drawing/2014/main" id="{9C59F7DF-DFC4-4BC0-9A61-12847E4A6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" y="2816"/>
              <a:ext cx="1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405" name="Line 154">
              <a:extLst>
                <a:ext uri="{FF2B5EF4-FFF2-40B4-BE49-F238E27FC236}">
                  <a16:creationId xmlns:a16="http://schemas.microsoft.com/office/drawing/2014/main" id="{04516A12-4FF1-4BF8-8615-1D11EB53B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816"/>
              <a:ext cx="1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406" name="Text Box 155">
              <a:extLst>
                <a:ext uri="{FF2B5EF4-FFF2-40B4-BE49-F238E27FC236}">
                  <a16:creationId xmlns:a16="http://schemas.microsoft.com/office/drawing/2014/main" id="{35657BF7-A294-4086-885D-4310B0DEE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" y="3339"/>
              <a:ext cx="5137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s-MX" sz="1400">
                  <a:latin typeface="Arial" panose="020B0604020202020204" pitchFamily="34" charset="0"/>
                </a:rPr>
                <a:t>El asterisco indica que el bit de uso correspondiente está en 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s-MX" sz="1400">
                  <a:latin typeface="Arial" panose="020B0604020202020204" pitchFamily="34" charset="0"/>
                </a:rPr>
                <a:t>El reloj proteje las páginas frecuentemente referenciadas poniendo el bit de uso en 1 en cada referencia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000" b="1">
                <a:latin typeface="Arial" panose="020B0604020202020204" pitchFamily="34" charset="0"/>
              </a:endParaRPr>
            </a:p>
          </p:txBody>
        </p:sp>
      </p:grpSp>
      <p:sp>
        <p:nvSpPr>
          <p:cNvPr id="53252" name="Marcador de fecha 1">
            <a:extLst>
              <a:ext uri="{FF2B5EF4-FFF2-40B4-BE49-F238E27FC236}">
                <a16:creationId xmlns:a16="http://schemas.microsoft.com/office/drawing/2014/main" id="{C60721A6-617E-4F1A-B339-3CBA283EB98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53253" name="Marcador de pie de página 2">
            <a:extLst>
              <a:ext uri="{FF2B5EF4-FFF2-40B4-BE49-F238E27FC236}">
                <a16:creationId xmlns:a16="http://schemas.microsoft.com/office/drawing/2014/main" id="{E2F6CA7E-2872-495B-B08F-C06491E06A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53254" name="Marcador de número de diapositiva 3">
            <a:extLst>
              <a:ext uri="{FF2B5EF4-FFF2-40B4-BE49-F238E27FC236}">
                <a16:creationId xmlns:a16="http://schemas.microsoft.com/office/drawing/2014/main" id="{78D1B2FE-889E-4111-82A9-E839ACA78B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31825A-0A26-48F7-9CDD-C3BED82B1DB7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0FED3AA-B12B-41DC-998D-4FE2ED495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Basado en Frecuencia</a:t>
            </a:r>
            <a:endParaRPr lang="en-US" altLang="es-MX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5B2D08D5-52A0-40B8-8BCD-413D68AB8F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Least Frequently Used (LFU)</a:t>
            </a:r>
          </a:p>
          <a:p>
            <a:pPr lvl="1"/>
            <a:r>
              <a:rPr lang="es-MX" altLang="es-MX"/>
              <a:t>Elimina página con poco uso</a:t>
            </a:r>
          </a:p>
          <a:p>
            <a:pPr lvl="1"/>
            <a:r>
              <a:rPr lang="es-MX" altLang="es-MX"/>
              <a:t>Contador puede tardar en depreciarse</a:t>
            </a:r>
          </a:p>
          <a:p>
            <a:pPr lvl="2"/>
            <a:r>
              <a:rPr lang="es-MX" altLang="es-MX"/>
              <a:t>En vez de incrementar contador hacer shift</a:t>
            </a:r>
          </a:p>
          <a:p>
            <a:r>
              <a:rPr lang="es-MX" altLang="es-MX"/>
              <a:t>Most Frequently Used</a:t>
            </a:r>
          </a:p>
          <a:p>
            <a:pPr lvl="1"/>
            <a:r>
              <a:rPr lang="es-MX" altLang="es-MX"/>
              <a:t>Trata de eliminar el problema presentado en LFU</a:t>
            </a:r>
          </a:p>
          <a:p>
            <a:pPr lvl="1"/>
            <a:r>
              <a:rPr lang="es-MX" altLang="es-MX"/>
              <a:t>Se basa en que la página con contador pequeño acaba de entrar</a:t>
            </a:r>
          </a:p>
          <a:p>
            <a:r>
              <a:rPr lang="es-MX" altLang="es-MX"/>
              <a:t>Implementación costosa</a:t>
            </a:r>
          </a:p>
          <a:p>
            <a:r>
              <a:rPr lang="es-MX" altLang="es-MX"/>
              <a:t>Aproximación pobre al óptimo</a:t>
            </a:r>
            <a:endParaRPr lang="en-US" altLang="es-MX"/>
          </a:p>
        </p:txBody>
      </p:sp>
      <p:sp>
        <p:nvSpPr>
          <p:cNvPr id="55300" name="Marcador de fecha 1">
            <a:extLst>
              <a:ext uri="{FF2B5EF4-FFF2-40B4-BE49-F238E27FC236}">
                <a16:creationId xmlns:a16="http://schemas.microsoft.com/office/drawing/2014/main" id="{D8CF573D-E778-4AF8-8257-E47EBAB9CD0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55301" name="Marcador de pie de página 2">
            <a:extLst>
              <a:ext uri="{FF2B5EF4-FFF2-40B4-BE49-F238E27FC236}">
                <a16:creationId xmlns:a16="http://schemas.microsoft.com/office/drawing/2014/main" id="{598768D6-1D4E-4531-B283-AD440ED789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55302" name="Marcador de número de diapositiva 3">
            <a:extLst>
              <a:ext uri="{FF2B5EF4-FFF2-40B4-BE49-F238E27FC236}">
                <a16:creationId xmlns:a16="http://schemas.microsoft.com/office/drawing/2014/main" id="{D3002383-2723-4434-89EF-D3D93F0B9E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27C42D-FB0F-46A8-B6FD-58013F6F8F8D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6443249-00DF-4C7E-B876-346AFA08A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Algoritmos básicos de reemplazo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AED533F-0C91-422A-9A09-E4EB29DB5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/>
              <a:t>Almacenamiento intermedio de páginas:</a:t>
            </a:r>
          </a:p>
          <a:p>
            <a:pPr lvl="1"/>
            <a:r>
              <a:rPr lang="en-US" altLang="es-MX"/>
              <a:t>La pista de la página reemplazada se asigna a una de las dos listas siguientes: </a:t>
            </a:r>
          </a:p>
          <a:p>
            <a:pPr lvl="2"/>
            <a:r>
              <a:rPr lang="en-US" altLang="es-MX"/>
              <a:t>La lista de páginas libres, si la página no ha sido modificada. </a:t>
            </a:r>
          </a:p>
          <a:p>
            <a:pPr lvl="2"/>
            <a:r>
              <a:rPr lang="en-US" altLang="es-MX"/>
              <a:t>La lista de páginas modificadas, si lo ha sido. </a:t>
            </a:r>
          </a:p>
          <a:p>
            <a:pPr lvl="1"/>
            <a:endParaRPr lang="en-US" altLang="es-MX"/>
          </a:p>
        </p:txBody>
      </p:sp>
      <p:sp>
        <p:nvSpPr>
          <p:cNvPr id="56324" name="Marcador de fecha 1">
            <a:extLst>
              <a:ext uri="{FF2B5EF4-FFF2-40B4-BE49-F238E27FC236}">
                <a16:creationId xmlns:a16="http://schemas.microsoft.com/office/drawing/2014/main" id="{F75363EC-924C-4101-91E7-AD2B85F08AB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56325" name="Marcador de pie de página 2">
            <a:extLst>
              <a:ext uri="{FF2B5EF4-FFF2-40B4-BE49-F238E27FC236}">
                <a16:creationId xmlns:a16="http://schemas.microsoft.com/office/drawing/2014/main" id="{51D2C8A7-7E97-476A-B0D9-C43C391D03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56326" name="Marcador de número de diapositiva 3">
            <a:extLst>
              <a:ext uri="{FF2B5EF4-FFF2-40B4-BE49-F238E27FC236}">
                <a16:creationId xmlns:a16="http://schemas.microsoft.com/office/drawing/2014/main" id="{AB0EC541-C904-4F81-A264-15A669DF43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3ECFF7-E707-4A7C-9FA0-BD75E590807F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66B0248-5E07-49C3-8B89-8ABFF7F67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Asignación de marcos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36B0C34-FA0D-4FB9-B683-A7C418060A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/>
              <a:t>Dos esquemas de asignación</a:t>
            </a:r>
          </a:p>
          <a:p>
            <a:pPr lvl="1"/>
            <a:r>
              <a:rPr lang="es-ES" altLang="es-MX"/>
              <a:t>Asignación fija</a:t>
            </a:r>
          </a:p>
          <a:p>
            <a:pPr lvl="1"/>
            <a:r>
              <a:rPr lang="es-ES" altLang="es-MX"/>
              <a:t>Asignación por prioridad</a:t>
            </a:r>
          </a:p>
        </p:txBody>
      </p:sp>
      <p:sp>
        <p:nvSpPr>
          <p:cNvPr id="58372" name="Marcador de fecha 1">
            <a:extLst>
              <a:ext uri="{FF2B5EF4-FFF2-40B4-BE49-F238E27FC236}">
                <a16:creationId xmlns:a16="http://schemas.microsoft.com/office/drawing/2014/main" id="{D4EEC1F9-C544-4846-8CEF-B7F6E20D9C4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58373" name="Marcador de pie de página 2">
            <a:extLst>
              <a:ext uri="{FF2B5EF4-FFF2-40B4-BE49-F238E27FC236}">
                <a16:creationId xmlns:a16="http://schemas.microsoft.com/office/drawing/2014/main" id="{A15B9B4B-1A5E-49A0-83AB-D29E698BC5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58374" name="Marcador de número de diapositiva 3">
            <a:extLst>
              <a:ext uri="{FF2B5EF4-FFF2-40B4-BE49-F238E27FC236}">
                <a16:creationId xmlns:a16="http://schemas.microsoft.com/office/drawing/2014/main" id="{4C1C15D9-958F-410F-B0AF-4EB3A166D2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8831B6-FF30-4D21-B733-BB5456623E7D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">
            <a:extLst>
              <a:ext uri="{FF2B5EF4-FFF2-40B4-BE49-F238E27FC236}">
                <a16:creationId xmlns:a16="http://schemas.microsoft.com/office/drawing/2014/main" id="{9E8E1794-1B19-407A-9E3A-401EB3F9C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Asignación fija</a:t>
            </a:r>
          </a:p>
        </p:txBody>
      </p:sp>
      <p:sp>
        <p:nvSpPr>
          <p:cNvPr id="66571" name="Rectangle 11">
            <a:extLst>
              <a:ext uri="{FF2B5EF4-FFF2-40B4-BE49-F238E27FC236}">
                <a16:creationId xmlns:a16="http://schemas.microsoft.com/office/drawing/2014/main" id="{A0194E98-7451-4852-A554-F4130987C6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/>
              <a:t>Asignación equitativa</a:t>
            </a:r>
          </a:p>
          <a:p>
            <a:pPr lvl="1"/>
            <a:r>
              <a:rPr lang="es-ES" altLang="es-MX"/>
              <a:t>Ejemplo: Si son 100 marcos y 5 procesos, dale a cada uno 20 marcos.</a:t>
            </a:r>
          </a:p>
          <a:p>
            <a:r>
              <a:rPr lang="es-ES" altLang="es-MX"/>
              <a:t>Asignación proporcional</a:t>
            </a:r>
          </a:p>
          <a:p>
            <a:pPr lvl="1"/>
            <a:r>
              <a:rPr lang="es-ES" altLang="es-MX"/>
              <a:t>Asignar de acuerdo al tamaño del proceso</a:t>
            </a:r>
          </a:p>
        </p:txBody>
      </p:sp>
      <p:graphicFrame>
        <p:nvGraphicFramePr>
          <p:cNvPr id="66569" name="Object 9">
            <a:extLst>
              <a:ext uri="{FF2B5EF4-FFF2-40B4-BE49-F238E27FC236}">
                <a16:creationId xmlns:a16="http://schemas.microsoft.com/office/drawing/2014/main" id="{67C89BC3-3B24-4DA6-B657-CADA68F0AE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2788" y="3825875"/>
          <a:ext cx="1676400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676400" imgH="2184400" progId="Equation.3">
                  <p:embed/>
                </p:oleObj>
              </mc:Choice>
              <mc:Fallback>
                <p:oleObj name="Equation" r:id="rId4" imgW="1676400" imgH="2184400" progId="Equation.3">
                  <p:embed/>
                  <p:pic>
                    <p:nvPicPr>
                      <p:cNvPr id="66569" name="Object 9">
                        <a:extLst>
                          <a:ext uri="{FF2B5EF4-FFF2-40B4-BE49-F238E27FC236}">
                            <a16:creationId xmlns:a16="http://schemas.microsoft.com/office/drawing/2014/main" id="{67C89BC3-3B24-4DA6-B657-CADA68F0AE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3825875"/>
                        <a:ext cx="1676400" cy="24098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19" name="Text Box 59">
            <a:extLst>
              <a:ext uri="{FF2B5EF4-FFF2-40B4-BE49-F238E27FC236}">
                <a16:creationId xmlns:a16="http://schemas.microsoft.com/office/drawing/2014/main" id="{1D9F624D-14B1-4430-8009-353853F62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4237038"/>
            <a:ext cx="3814763" cy="1228725"/>
          </a:xfrm>
          <a:prstGeom prst="rect">
            <a:avLst/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1800" i="1">
                <a:latin typeface="Arial" panose="020B0604020202020204" pitchFamily="34" charset="0"/>
              </a:rPr>
              <a:t>s</a:t>
            </a:r>
            <a:r>
              <a:rPr lang="es-ES" altLang="es-MX" sz="1800" i="1" baseline="-25000">
                <a:latin typeface="Arial" panose="020B0604020202020204" pitchFamily="34" charset="0"/>
              </a:rPr>
              <a:t>i</a:t>
            </a:r>
            <a:r>
              <a:rPr lang="es-ES" altLang="es-MX" sz="1800">
                <a:latin typeface="Arial" panose="020B0604020202020204" pitchFamily="34" charset="0"/>
              </a:rPr>
              <a:t> = tamaño del proceso p</a:t>
            </a:r>
            <a:r>
              <a:rPr lang="es-ES" altLang="es-MX" sz="1800" baseline="-25000">
                <a:latin typeface="Arial" panose="020B0604020202020204" pitchFamily="34" charset="0"/>
              </a:rPr>
              <a:t>i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1800" i="1">
                <a:latin typeface="Arial" panose="020B0604020202020204" pitchFamily="34" charset="0"/>
              </a:rPr>
              <a:t>S</a:t>
            </a:r>
            <a:r>
              <a:rPr lang="es-ES" altLang="es-MX" sz="1800">
                <a:latin typeface="Arial" panose="020B0604020202020204" pitchFamily="34" charset="0"/>
              </a:rPr>
              <a:t> = </a:t>
            </a:r>
            <a:r>
              <a:rPr lang="el-GR" altLang="es-MX" sz="180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s-MX" sz="18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s-MX" sz="1800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s-MX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s-MX" sz="1800">
                <a:latin typeface="Arial" panose="020B0604020202020204" pitchFamily="34" charset="0"/>
                <a:cs typeface="Arial" panose="020B0604020202020204" pitchFamily="34" charset="0"/>
              </a:rPr>
              <a:t> = número total de marcos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s-MX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s-MX" sz="18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s-MX" sz="1800">
                <a:latin typeface="Arial" panose="020B0604020202020204" pitchFamily="34" charset="0"/>
                <a:cs typeface="Arial" panose="020B0604020202020204" pitchFamily="34" charset="0"/>
              </a:rPr>
              <a:t> = asignación para </a:t>
            </a:r>
            <a:r>
              <a:rPr lang="en-US" altLang="es-MX" sz="18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s-MX" sz="18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s-MX" sz="1800" i="1">
                <a:latin typeface="Arial" panose="020B0604020202020204" pitchFamily="34" charset="0"/>
                <a:cs typeface="Arial" panose="020B0604020202020204" pitchFamily="34" charset="0"/>
              </a:rPr>
              <a:t> = (s</a:t>
            </a:r>
            <a:r>
              <a:rPr lang="en-US" altLang="es-MX" sz="18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s-MX" sz="1800" i="1">
                <a:latin typeface="Arial" panose="020B0604020202020204" pitchFamily="34" charset="0"/>
                <a:cs typeface="Arial" panose="020B0604020202020204" pitchFamily="34" charset="0"/>
              </a:rPr>
              <a:t> / S) x m</a:t>
            </a:r>
            <a:endParaRPr lang="el-GR" altLang="es-MX" sz="1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22" name="Marcador de fecha 1">
            <a:extLst>
              <a:ext uri="{FF2B5EF4-FFF2-40B4-BE49-F238E27FC236}">
                <a16:creationId xmlns:a16="http://schemas.microsoft.com/office/drawing/2014/main" id="{31FB99A4-5E9B-4035-867D-A81393220DC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60423" name="Marcador de pie de página 2">
            <a:extLst>
              <a:ext uri="{FF2B5EF4-FFF2-40B4-BE49-F238E27FC236}">
                <a16:creationId xmlns:a16="http://schemas.microsoft.com/office/drawing/2014/main" id="{83848B6D-B657-4BBD-8935-7CB0E60714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60424" name="Marcador de número de diapositiva 3">
            <a:extLst>
              <a:ext uri="{FF2B5EF4-FFF2-40B4-BE49-F238E27FC236}">
                <a16:creationId xmlns:a16="http://schemas.microsoft.com/office/drawing/2014/main" id="{826E9D53-B0D8-4008-AEA5-562249FFC6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C20023-7322-41B1-AC33-BCFA9E79B315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EB49A2F-867B-47C3-95F9-554345ACB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Asignación por prioridad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CAF1901-487D-4B94-98CF-1FC0BAFB3E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/>
              <a:t>Usar un esquema de asignación proporcional usando prioridades en vez de tamaño</a:t>
            </a:r>
          </a:p>
          <a:p>
            <a:r>
              <a:rPr lang="es-ES" altLang="es-MX"/>
              <a:t>Si el proceso </a:t>
            </a:r>
            <a:r>
              <a:rPr lang="es-ES" altLang="es-MX" i="1"/>
              <a:t>P</a:t>
            </a:r>
            <a:r>
              <a:rPr lang="es-ES" altLang="es-MX" i="1" baseline="-25000"/>
              <a:t>j</a:t>
            </a:r>
            <a:r>
              <a:rPr lang="es-ES" altLang="es-MX"/>
              <a:t> ocasiona un fallo de página</a:t>
            </a:r>
          </a:p>
          <a:p>
            <a:pPr lvl="1"/>
            <a:r>
              <a:rPr lang="es-ES" altLang="es-MX"/>
              <a:t>Selecciona uno de sus marcos para reemplazarlo</a:t>
            </a:r>
          </a:p>
          <a:p>
            <a:pPr lvl="1"/>
            <a:r>
              <a:rPr lang="es-ES" altLang="es-MX"/>
              <a:t>Selecciona un marco de un proceso con menor prioridad</a:t>
            </a:r>
          </a:p>
        </p:txBody>
      </p:sp>
      <p:sp>
        <p:nvSpPr>
          <p:cNvPr id="62468" name="Marcador de fecha 1">
            <a:extLst>
              <a:ext uri="{FF2B5EF4-FFF2-40B4-BE49-F238E27FC236}">
                <a16:creationId xmlns:a16="http://schemas.microsoft.com/office/drawing/2014/main" id="{CDE4F1D6-1EE3-4720-98A3-C683A7155EC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62469" name="Marcador de pie de página 2">
            <a:extLst>
              <a:ext uri="{FF2B5EF4-FFF2-40B4-BE49-F238E27FC236}">
                <a16:creationId xmlns:a16="http://schemas.microsoft.com/office/drawing/2014/main" id="{93B5C39D-8108-4587-ABA1-FE1F548A0E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62470" name="Marcador de número de diapositiva 3">
            <a:extLst>
              <a:ext uri="{FF2B5EF4-FFF2-40B4-BE49-F238E27FC236}">
                <a16:creationId xmlns:a16="http://schemas.microsoft.com/office/drawing/2014/main" id="{ED38B823-95BA-4B0E-B4BB-A53C45A66E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7445591-B303-4DFD-9B0F-612BD7332D26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C7C72C8-6FAE-41C5-A7E0-567215456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Introducción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AB6A0ED-E0FD-4A04-855C-E3A147D1E5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/>
              <a:t>Memoria virtual – separación de la memoria lógica de usuario de la memoria física</a:t>
            </a:r>
          </a:p>
          <a:p>
            <a:pPr lvl="1"/>
            <a:r>
              <a:rPr lang="es-ES" altLang="es-MX"/>
              <a:t>Solo una parte del programa se necesita que esté en memoria para su ejecución</a:t>
            </a:r>
          </a:p>
          <a:p>
            <a:pPr lvl="1"/>
            <a:r>
              <a:rPr lang="es-ES" altLang="es-MX"/>
              <a:t>Por lo tanto, el espacio de direcciones lógico puede ser más grande que el espacio de direcciones físico</a:t>
            </a:r>
          </a:p>
          <a:p>
            <a:pPr lvl="1"/>
            <a:r>
              <a:rPr lang="es-ES" altLang="es-MX"/>
              <a:t>Se necesita permitir que las páginas salgan y entren</a:t>
            </a:r>
          </a:p>
          <a:p>
            <a:pPr lvl="2"/>
            <a:r>
              <a:rPr lang="es-ES" altLang="es-MX"/>
              <a:t>Memoria a disco y disco a memoria</a:t>
            </a:r>
          </a:p>
        </p:txBody>
      </p:sp>
      <p:sp>
        <p:nvSpPr>
          <p:cNvPr id="12292" name="Marcador de fecha 1">
            <a:extLst>
              <a:ext uri="{FF2B5EF4-FFF2-40B4-BE49-F238E27FC236}">
                <a16:creationId xmlns:a16="http://schemas.microsoft.com/office/drawing/2014/main" id="{9D344521-CB1E-447E-88A8-0FEA37AB71E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12293" name="Marcador de pie de página 2">
            <a:extLst>
              <a:ext uri="{FF2B5EF4-FFF2-40B4-BE49-F238E27FC236}">
                <a16:creationId xmlns:a16="http://schemas.microsoft.com/office/drawing/2014/main" id="{166706DD-6113-451F-9D47-F784669FB4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12294" name="Marcador de número de diapositiva 3">
            <a:extLst>
              <a:ext uri="{FF2B5EF4-FFF2-40B4-BE49-F238E27FC236}">
                <a16:creationId xmlns:a16="http://schemas.microsoft.com/office/drawing/2014/main" id="{8C55BFBD-D64A-4E4B-A0E1-FFFC0D16D2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381E26-C301-455E-B7A4-13D5E024CAAB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9C449F9-59BC-4838-BD65-04F95D417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Asignación global vs local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4A2A357-84EA-4B53-BA94-3E0154144F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/>
              <a:t>Reemplazo global</a:t>
            </a:r>
          </a:p>
          <a:p>
            <a:pPr lvl="1"/>
            <a:r>
              <a:rPr lang="es-ES" altLang="es-MX"/>
              <a:t>El proceso selecciona un marco del conjunto de marcos; un proceso puede tomar un marco de otro</a:t>
            </a:r>
          </a:p>
          <a:p>
            <a:r>
              <a:rPr lang="es-ES" altLang="es-MX"/>
              <a:t>Reemplazo local</a:t>
            </a:r>
          </a:p>
          <a:p>
            <a:pPr lvl="1"/>
            <a:r>
              <a:rPr lang="es-ES" altLang="es-MX"/>
              <a:t>Cada proceso selecciona marcos de los marcos que tiene asignados</a:t>
            </a:r>
          </a:p>
        </p:txBody>
      </p:sp>
      <p:sp>
        <p:nvSpPr>
          <p:cNvPr id="64516" name="Marcador de fecha 1">
            <a:extLst>
              <a:ext uri="{FF2B5EF4-FFF2-40B4-BE49-F238E27FC236}">
                <a16:creationId xmlns:a16="http://schemas.microsoft.com/office/drawing/2014/main" id="{4363A3AD-99B5-443C-AE0D-8E7A37022FC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64517" name="Marcador de pie de página 2">
            <a:extLst>
              <a:ext uri="{FF2B5EF4-FFF2-40B4-BE49-F238E27FC236}">
                <a16:creationId xmlns:a16="http://schemas.microsoft.com/office/drawing/2014/main" id="{CCCE89ED-4B0C-4A58-BA82-A9C77A1500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64518" name="Marcador de número de diapositiva 3">
            <a:extLst>
              <a:ext uri="{FF2B5EF4-FFF2-40B4-BE49-F238E27FC236}">
                <a16:creationId xmlns:a16="http://schemas.microsoft.com/office/drawing/2014/main" id="{C7D89898-3DA8-4626-A944-FB631C24AD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0386CC-5F8B-4070-B42F-0CA7216702B3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07021C73-2FFE-4486-A9EB-2C72FE75C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Hiperpaginación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71C82E3-A73E-4DF8-81FC-1AE13672E9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/>
              <a:t>Si un proceso no tiene suficientes marcos, la tasa de fallos de página es muy alta, esto lleva a:</a:t>
            </a:r>
          </a:p>
          <a:p>
            <a:pPr lvl="1"/>
            <a:r>
              <a:rPr lang="es-ES" altLang="es-MX"/>
              <a:t>Baja utilización del CPU</a:t>
            </a:r>
          </a:p>
          <a:p>
            <a:pPr lvl="1"/>
            <a:r>
              <a:rPr lang="es-ES" altLang="es-MX"/>
              <a:t>El Sistema Operativo cree que es necesario incrementar el grado de multimprogramación</a:t>
            </a:r>
          </a:p>
          <a:p>
            <a:pPr lvl="1"/>
            <a:r>
              <a:rPr lang="es-ES" altLang="es-MX"/>
              <a:t>Se agrega otro proceso al sistema</a:t>
            </a:r>
          </a:p>
          <a:p>
            <a:r>
              <a:rPr lang="es-ES" altLang="es-MX"/>
              <a:t>Hiperpaginación</a:t>
            </a:r>
          </a:p>
          <a:p>
            <a:pPr lvl="1"/>
            <a:r>
              <a:rPr lang="es-ES" altLang="es-MX"/>
              <a:t>Un proceso está demasiado ocupado leyendo y escribiendo páginas del disco</a:t>
            </a:r>
          </a:p>
        </p:txBody>
      </p:sp>
      <p:sp>
        <p:nvSpPr>
          <p:cNvPr id="66564" name="Marcador de fecha 1">
            <a:extLst>
              <a:ext uri="{FF2B5EF4-FFF2-40B4-BE49-F238E27FC236}">
                <a16:creationId xmlns:a16="http://schemas.microsoft.com/office/drawing/2014/main" id="{F183CD71-1ED8-4676-A3AC-B2B2608BB3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66565" name="Marcador de pie de página 2">
            <a:extLst>
              <a:ext uri="{FF2B5EF4-FFF2-40B4-BE49-F238E27FC236}">
                <a16:creationId xmlns:a16="http://schemas.microsoft.com/office/drawing/2014/main" id="{DE6C3143-60D4-4285-AD4A-61B36B4A6F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66566" name="Marcador de número de diapositiva 3">
            <a:extLst>
              <a:ext uri="{FF2B5EF4-FFF2-40B4-BE49-F238E27FC236}">
                <a16:creationId xmlns:a16="http://schemas.microsoft.com/office/drawing/2014/main" id="{6CB88BB8-0031-4A9B-A27A-2F55D41118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7CF289-E271-432A-BF95-C083D311110A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D18D9B38-07CA-4F3C-9A0E-40A2D5700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Diagrama de hiperpaginación</a:t>
            </a:r>
          </a:p>
        </p:txBody>
      </p:sp>
      <p:sp>
        <p:nvSpPr>
          <p:cNvPr id="68611" name="Rectangle 6">
            <a:extLst>
              <a:ext uri="{FF2B5EF4-FFF2-40B4-BE49-F238E27FC236}">
                <a16:creationId xmlns:a16="http://schemas.microsoft.com/office/drawing/2014/main" id="{C947D42C-DD22-477B-867E-0277DECB6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2351088"/>
            <a:ext cx="4216400" cy="2252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>
              <a:latin typeface="Arial" panose="020B0604020202020204" pitchFamily="34" charset="0"/>
            </a:endParaRPr>
          </a:p>
        </p:txBody>
      </p:sp>
      <p:sp>
        <p:nvSpPr>
          <p:cNvPr id="70663" name="Freeform 7">
            <a:extLst>
              <a:ext uri="{FF2B5EF4-FFF2-40B4-BE49-F238E27FC236}">
                <a16:creationId xmlns:a16="http://schemas.microsoft.com/office/drawing/2014/main" id="{D01A2416-095B-42FA-8511-EEE13466CBE1}"/>
              </a:ext>
            </a:extLst>
          </p:cNvPr>
          <p:cNvSpPr>
            <a:spLocks/>
          </p:cNvSpPr>
          <p:nvPr/>
        </p:nvSpPr>
        <p:spPr bwMode="auto">
          <a:xfrm>
            <a:off x="2671763" y="3248025"/>
            <a:ext cx="3286125" cy="1328738"/>
          </a:xfrm>
          <a:custGeom>
            <a:avLst/>
            <a:gdLst>
              <a:gd name="T0" fmla="*/ 0 w 2070"/>
              <a:gd name="T1" fmla="*/ 2147483646 h 837"/>
              <a:gd name="T2" fmla="*/ 2147483646 w 2070"/>
              <a:gd name="T3" fmla="*/ 2147483646 h 837"/>
              <a:gd name="T4" fmla="*/ 2147483646 w 2070"/>
              <a:gd name="T5" fmla="*/ 2147483646 h 837"/>
              <a:gd name="T6" fmla="*/ 2147483646 w 2070"/>
              <a:gd name="T7" fmla="*/ 2147483646 h 837"/>
              <a:gd name="T8" fmla="*/ 2147483646 w 2070"/>
              <a:gd name="T9" fmla="*/ 2147483646 h 837"/>
              <a:gd name="T10" fmla="*/ 2147483646 w 2070"/>
              <a:gd name="T11" fmla="*/ 2147483646 h 837"/>
              <a:gd name="T12" fmla="*/ 2147483646 w 2070"/>
              <a:gd name="T13" fmla="*/ 2147483646 h 837"/>
              <a:gd name="T14" fmla="*/ 2147483646 w 2070"/>
              <a:gd name="T15" fmla="*/ 2147483646 h 8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70"/>
              <a:gd name="T25" fmla="*/ 0 h 837"/>
              <a:gd name="T26" fmla="*/ 2070 w 2070"/>
              <a:gd name="T27" fmla="*/ 837 h 83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70" h="837">
                <a:moveTo>
                  <a:pt x="0" y="829"/>
                </a:moveTo>
                <a:cubicBezTo>
                  <a:pt x="15" y="822"/>
                  <a:pt x="30" y="815"/>
                  <a:pt x="125" y="737"/>
                </a:cubicBezTo>
                <a:cubicBezTo>
                  <a:pt x="220" y="659"/>
                  <a:pt x="404" y="471"/>
                  <a:pt x="568" y="361"/>
                </a:cubicBezTo>
                <a:cubicBezTo>
                  <a:pt x="732" y="251"/>
                  <a:pt x="929" y="135"/>
                  <a:pt x="1110" y="78"/>
                </a:cubicBezTo>
                <a:cubicBezTo>
                  <a:pt x="1291" y="21"/>
                  <a:pt x="1538" y="0"/>
                  <a:pt x="1653" y="19"/>
                </a:cubicBezTo>
                <a:cubicBezTo>
                  <a:pt x="1768" y="38"/>
                  <a:pt x="1766" y="88"/>
                  <a:pt x="1803" y="194"/>
                </a:cubicBezTo>
                <a:cubicBezTo>
                  <a:pt x="1840" y="300"/>
                  <a:pt x="1834" y="547"/>
                  <a:pt x="1878" y="654"/>
                </a:cubicBezTo>
                <a:cubicBezTo>
                  <a:pt x="1922" y="761"/>
                  <a:pt x="1996" y="799"/>
                  <a:pt x="2070" y="837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613" name="Line 8">
            <a:extLst>
              <a:ext uri="{FF2B5EF4-FFF2-40B4-BE49-F238E27FC236}">
                <a16:creationId xmlns:a16="http://schemas.microsoft.com/office/drawing/2014/main" id="{CA4E297F-9A9E-48AF-B987-A41B1E918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617788"/>
            <a:ext cx="12700" cy="3841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614" name="Line 9">
            <a:extLst>
              <a:ext uri="{FF2B5EF4-FFF2-40B4-BE49-F238E27FC236}">
                <a16:creationId xmlns:a16="http://schemas.microsoft.com/office/drawing/2014/main" id="{C13736BF-EB1C-4380-8CA1-9DB39A2A2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801938"/>
            <a:ext cx="16430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8615" name="Text Box 11">
            <a:extLst>
              <a:ext uri="{FF2B5EF4-FFF2-40B4-BE49-F238E27FC236}">
                <a16:creationId xmlns:a16="http://schemas.microsoft.com/office/drawing/2014/main" id="{6E7FB357-E93A-4B70-B81E-1511E5261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3" y="2840038"/>
            <a:ext cx="183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1800">
                <a:solidFill>
                  <a:schemeClr val="bg1"/>
                </a:solidFill>
                <a:latin typeface="Arial" panose="020B0604020202020204" pitchFamily="34" charset="0"/>
              </a:rPr>
              <a:t>Hiperpaginación</a:t>
            </a:r>
          </a:p>
        </p:txBody>
      </p:sp>
      <p:sp>
        <p:nvSpPr>
          <p:cNvPr id="68616" name="Line 12">
            <a:extLst>
              <a:ext uri="{FF2B5EF4-FFF2-40B4-BE49-F238E27FC236}">
                <a16:creationId xmlns:a16="http://schemas.microsoft.com/office/drawing/2014/main" id="{6F74F5B8-21C1-4628-B1BE-A3D3CC995C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59063" y="2139950"/>
            <a:ext cx="12700" cy="2451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617" name="Line 13">
            <a:extLst>
              <a:ext uri="{FF2B5EF4-FFF2-40B4-BE49-F238E27FC236}">
                <a16:creationId xmlns:a16="http://schemas.microsoft.com/office/drawing/2014/main" id="{EBAC080E-EA2B-4880-8FDB-35A558121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50" y="4591050"/>
            <a:ext cx="442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618" name="Text Box 14">
            <a:extLst>
              <a:ext uri="{FF2B5EF4-FFF2-40B4-BE49-F238E27FC236}">
                <a16:creationId xmlns:a16="http://schemas.microsoft.com/office/drawing/2014/main" id="{1CC22D3B-C72A-426F-A884-700941CE2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4614863"/>
            <a:ext cx="307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1800">
                <a:latin typeface="Arial" panose="020B0604020202020204" pitchFamily="34" charset="0"/>
              </a:rPr>
              <a:t>Grado de multiprogramación</a:t>
            </a:r>
          </a:p>
        </p:txBody>
      </p:sp>
      <p:sp>
        <p:nvSpPr>
          <p:cNvPr id="68619" name="Text Box 15">
            <a:extLst>
              <a:ext uri="{FF2B5EF4-FFF2-40B4-BE49-F238E27FC236}">
                <a16:creationId xmlns:a16="http://schemas.microsoft.com/office/drawing/2014/main" id="{2871B828-6C83-4F37-9F2C-16361461D1B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00969" y="3144044"/>
            <a:ext cx="213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1800">
                <a:latin typeface="Arial" panose="020B0604020202020204" pitchFamily="34" charset="0"/>
              </a:rPr>
              <a:t>Utilización del CPU</a:t>
            </a:r>
          </a:p>
        </p:txBody>
      </p:sp>
      <p:sp>
        <p:nvSpPr>
          <p:cNvPr id="68620" name="Marcador de fecha 1">
            <a:extLst>
              <a:ext uri="{FF2B5EF4-FFF2-40B4-BE49-F238E27FC236}">
                <a16:creationId xmlns:a16="http://schemas.microsoft.com/office/drawing/2014/main" id="{E79A655D-84F5-45C3-83A3-80ED6882E82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68621" name="Marcador de pie de página 2">
            <a:extLst>
              <a:ext uri="{FF2B5EF4-FFF2-40B4-BE49-F238E27FC236}">
                <a16:creationId xmlns:a16="http://schemas.microsoft.com/office/drawing/2014/main" id="{73DA4151-05D1-4B87-96CD-B75259EC40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68622" name="Marcador de número de diapositiva 3">
            <a:extLst>
              <a:ext uri="{FF2B5EF4-FFF2-40B4-BE49-F238E27FC236}">
                <a16:creationId xmlns:a16="http://schemas.microsoft.com/office/drawing/2014/main" id="{FD0142F5-E9F9-4451-9446-B5D2E80C8F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E69EED-8506-490E-B82B-9C86421A8727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4">
            <a:extLst>
              <a:ext uri="{FF2B5EF4-FFF2-40B4-BE49-F238E27FC236}">
                <a16:creationId xmlns:a16="http://schemas.microsoft.com/office/drawing/2014/main" id="{94A38082-D09A-4472-80F2-8380B338B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Diagrama de hiperpaginación</a:t>
            </a:r>
          </a:p>
        </p:txBody>
      </p:sp>
      <p:sp>
        <p:nvSpPr>
          <p:cNvPr id="167951" name="Rectangle 15">
            <a:extLst>
              <a:ext uri="{FF2B5EF4-FFF2-40B4-BE49-F238E27FC236}">
                <a16:creationId xmlns:a16="http://schemas.microsoft.com/office/drawing/2014/main" id="{5D8AE808-EC65-4E25-A687-D94CF7B462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/>
              <a:t>¿Por qué funciona la paginación?</a:t>
            </a:r>
          </a:p>
          <a:p>
            <a:pPr lvl="1"/>
            <a:r>
              <a:rPr lang="es-ES" altLang="es-MX"/>
              <a:t>Modelo de localidad</a:t>
            </a:r>
          </a:p>
          <a:p>
            <a:pPr lvl="2"/>
            <a:r>
              <a:rPr lang="es-ES" altLang="es-MX"/>
              <a:t>El proceso migra de una localidad a otra</a:t>
            </a:r>
          </a:p>
          <a:p>
            <a:pPr lvl="2"/>
            <a:r>
              <a:rPr lang="es-ES" altLang="es-MX"/>
              <a:t>Las localidades pueden superponerse</a:t>
            </a:r>
          </a:p>
          <a:p>
            <a:r>
              <a:rPr lang="es-ES" altLang="es-MX"/>
              <a:t>¿Por qué ocurre la hiperpaginación?</a:t>
            </a:r>
          </a:p>
          <a:p>
            <a:pPr lvl="1"/>
            <a:r>
              <a:rPr lang="es-ES" altLang="es-MX">
                <a:sym typeface="Symbol" panose="05050102010706020507" pitchFamily="18" charset="2"/>
              </a:rPr>
              <a:t> tamaño de la localidad &gt; tamaño de la memoria</a:t>
            </a:r>
            <a:endParaRPr lang="es-ES" altLang="es-MX"/>
          </a:p>
        </p:txBody>
      </p:sp>
      <p:sp>
        <p:nvSpPr>
          <p:cNvPr id="70660" name="Marcador de fecha 1">
            <a:extLst>
              <a:ext uri="{FF2B5EF4-FFF2-40B4-BE49-F238E27FC236}">
                <a16:creationId xmlns:a16="http://schemas.microsoft.com/office/drawing/2014/main" id="{E09364EC-68FC-4B12-8287-3E719B0C64A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70661" name="Marcador de pie de página 2">
            <a:extLst>
              <a:ext uri="{FF2B5EF4-FFF2-40B4-BE49-F238E27FC236}">
                <a16:creationId xmlns:a16="http://schemas.microsoft.com/office/drawing/2014/main" id="{9B570FDF-A2C8-4BFA-9FE7-72CE131B98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70662" name="Marcador de número de diapositiva 3">
            <a:extLst>
              <a:ext uri="{FF2B5EF4-FFF2-40B4-BE49-F238E27FC236}">
                <a16:creationId xmlns:a16="http://schemas.microsoft.com/office/drawing/2014/main" id="{77CAED7D-837A-4BBF-9AA6-949B2D1499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1962AD1-7D36-41DA-978A-3F0827A11F3B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7CDE17F-E38B-4EBB-8398-974924956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Modelo del conjunto residente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1AF137B-C805-454F-B551-5B9489163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>
                <a:sym typeface="Symbol" panose="05050102010706020507" pitchFamily="18" charset="2"/>
              </a:rPr>
              <a:t>  ventana del conjunto residente  un número fijo de referencias de páginas</a:t>
            </a:r>
          </a:p>
          <a:p>
            <a:pPr lvl="1"/>
            <a:r>
              <a:rPr lang="es-ES" altLang="es-MX">
                <a:sym typeface="Symbol" panose="05050102010706020507" pitchFamily="18" charset="2"/>
              </a:rPr>
              <a:t>Ejemplo:  10,000 instrucciones</a:t>
            </a:r>
          </a:p>
          <a:p>
            <a:r>
              <a:rPr lang="es-ES" altLang="es-MX" i="1">
                <a:sym typeface="Symbol" panose="05050102010706020507" pitchFamily="18" charset="2"/>
              </a:rPr>
              <a:t>WSS</a:t>
            </a:r>
            <a:r>
              <a:rPr lang="es-ES" altLang="es-MX" i="1" baseline="-25000">
                <a:sym typeface="Symbol" panose="05050102010706020507" pitchFamily="18" charset="2"/>
              </a:rPr>
              <a:t>i</a:t>
            </a:r>
            <a:r>
              <a:rPr lang="es-ES" altLang="es-MX">
                <a:sym typeface="Symbol" panose="05050102010706020507" pitchFamily="18" charset="2"/>
              </a:rPr>
              <a:t> (conjunto residente del proceso </a:t>
            </a:r>
            <a:r>
              <a:rPr lang="es-ES" altLang="es-MX" i="1">
                <a:sym typeface="Symbol" panose="05050102010706020507" pitchFamily="18" charset="2"/>
              </a:rPr>
              <a:t>P</a:t>
            </a:r>
            <a:r>
              <a:rPr lang="es-ES" altLang="es-MX" i="1" baseline="-25000">
                <a:sym typeface="Symbol" panose="05050102010706020507" pitchFamily="18" charset="2"/>
              </a:rPr>
              <a:t>i</a:t>
            </a:r>
            <a:r>
              <a:rPr lang="es-ES" altLang="es-MX">
                <a:sym typeface="Symbol" panose="05050102010706020507" pitchFamily="18" charset="2"/>
              </a:rPr>
              <a:t>) =</a:t>
            </a:r>
          </a:p>
          <a:p>
            <a:pPr lvl="1"/>
            <a:r>
              <a:rPr lang="es-ES" altLang="es-MX">
                <a:sym typeface="Symbol" panose="05050102010706020507" pitchFamily="18" charset="2"/>
              </a:rPr>
              <a:t>total de páginas referenciadas en la más reciente  (varía en el tiempo)</a:t>
            </a:r>
          </a:p>
          <a:p>
            <a:pPr lvl="2"/>
            <a:r>
              <a:rPr lang="es-ES" altLang="es-MX">
                <a:sym typeface="Symbol" panose="05050102010706020507" pitchFamily="18" charset="2"/>
              </a:rPr>
              <a:t>si  es demasiado pequeña no abarcará la localidad entera.</a:t>
            </a:r>
          </a:p>
          <a:p>
            <a:pPr lvl="2"/>
            <a:r>
              <a:rPr lang="es-ES" altLang="es-MX">
                <a:sym typeface="Symbol" panose="05050102010706020507" pitchFamily="18" charset="2"/>
              </a:rPr>
              <a:t>si  es demasiado grande abarcará muchas localidades.</a:t>
            </a:r>
          </a:p>
          <a:p>
            <a:pPr lvl="2"/>
            <a:r>
              <a:rPr lang="es-ES" altLang="es-MX">
                <a:sym typeface="Symbol" panose="05050102010706020507" pitchFamily="18" charset="2"/>
              </a:rPr>
              <a:t>si  =   abarcará todo el programa.</a:t>
            </a:r>
          </a:p>
          <a:p>
            <a:endParaRPr lang="es-ES" altLang="es-MX" i="1">
              <a:sym typeface="Symbol" panose="05050102010706020507" pitchFamily="18" charset="2"/>
            </a:endParaRPr>
          </a:p>
        </p:txBody>
      </p:sp>
      <p:sp>
        <p:nvSpPr>
          <p:cNvPr id="72708" name="Marcador de fecha 1">
            <a:extLst>
              <a:ext uri="{FF2B5EF4-FFF2-40B4-BE49-F238E27FC236}">
                <a16:creationId xmlns:a16="http://schemas.microsoft.com/office/drawing/2014/main" id="{91025493-8715-46E4-9FEB-7FA4E435C9E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72709" name="Marcador de pie de página 2">
            <a:extLst>
              <a:ext uri="{FF2B5EF4-FFF2-40B4-BE49-F238E27FC236}">
                <a16:creationId xmlns:a16="http://schemas.microsoft.com/office/drawing/2014/main" id="{F6AE9241-7A78-4D8D-97F5-1865E24E80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72710" name="Marcador de número de diapositiva 3">
            <a:extLst>
              <a:ext uri="{FF2B5EF4-FFF2-40B4-BE49-F238E27FC236}">
                <a16:creationId xmlns:a16="http://schemas.microsoft.com/office/drawing/2014/main" id="{02AED495-B6C6-4F2C-ABF5-09A779E8D2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8C5F74E-5371-4853-BFC9-38B9AE584773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15D4BD32-0D4A-48E8-A28B-D20FC0481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Modelo del conjunto residente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79B93F17-AD0B-43BA-B918-075E5D8C71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 i="1">
                <a:sym typeface="Symbol" panose="05050102010706020507" pitchFamily="18" charset="2"/>
              </a:rPr>
              <a:t>D</a:t>
            </a:r>
            <a:r>
              <a:rPr lang="es-ES" altLang="es-MX">
                <a:sym typeface="Symbol" panose="05050102010706020507" pitchFamily="18" charset="2"/>
              </a:rPr>
              <a:t> =  </a:t>
            </a:r>
            <a:r>
              <a:rPr lang="es-ES" altLang="es-MX" i="1">
                <a:sym typeface="Symbol" panose="05050102010706020507" pitchFamily="18" charset="2"/>
              </a:rPr>
              <a:t>WSS</a:t>
            </a:r>
            <a:r>
              <a:rPr lang="es-ES" altLang="es-MX" i="1" baseline="-25000">
                <a:sym typeface="Symbol" panose="05050102010706020507" pitchFamily="18" charset="2"/>
              </a:rPr>
              <a:t>i</a:t>
            </a:r>
            <a:r>
              <a:rPr lang="es-ES" altLang="es-MX">
                <a:sym typeface="Symbol" panose="05050102010706020507" pitchFamily="18" charset="2"/>
              </a:rPr>
              <a:t>  demanda total de marcos</a:t>
            </a:r>
          </a:p>
          <a:p>
            <a:r>
              <a:rPr lang="es-ES" altLang="es-MX">
                <a:sym typeface="Symbol" panose="05050102010706020507" pitchFamily="18" charset="2"/>
              </a:rPr>
              <a:t>si </a:t>
            </a:r>
            <a:r>
              <a:rPr lang="es-ES" altLang="es-MX" i="1">
                <a:sym typeface="Symbol" panose="05050102010706020507" pitchFamily="18" charset="2"/>
              </a:rPr>
              <a:t>D</a:t>
            </a:r>
            <a:r>
              <a:rPr lang="es-ES" altLang="es-MX">
                <a:sym typeface="Symbol" panose="05050102010706020507" pitchFamily="18" charset="2"/>
              </a:rPr>
              <a:t> &gt; </a:t>
            </a:r>
            <a:r>
              <a:rPr lang="es-ES" altLang="es-MX" i="1">
                <a:sym typeface="Symbol" panose="05050102010706020507" pitchFamily="18" charset="2"/>
              </a:rPr>
              <a:t>m</a:t>
            </a:r>
            <a:r>
              <a:rPr lang="es-ES" altLang="es-MX">
                <a:sym typeface="Symbol" panose="05050102010706020507" pitchFamily="18" charset="2"/>
              </a:rPr>
              <a:t>  Hiperpaginación</a:t>
            </a:r>
          </a:p>
          <a:p>
            <a:r>
              <a:rPr lang="es-ES" altLang="es-MX">
                <a:sym typeface="Symbol" panose="05050102010706020507" pitchFamily="18" charset="2"/>
              </a:rPr>
              <a:t>Política si </a:t>
            </a:r>
            <a:r>
              <a:rPr lang="es-ES" altLang="es-MX" i="1">
                <a:sym typeface="Symbol" panose="05050102010706020507" pitchFamily="18" charset="2"/>
              </a:rPr>
              <a:t>D</a:t>
            </a:r>
            <a:r>
              <a:rPr lang="es-ES" altLang="es-MX">
                <a:sym typeface="Symbol" panose="05050102010706020507" pitchFamily="18" charset="2"/>
              </a:rPr>
              <a:t> &gt; m, entonces suspende uno de los procesos.</a:t>
            </a:r>
          </a:p>
        </p:txBody>
      </p:sp>
      <p:sp>
        <p:nvSpPr>
          <p:cNvPr id="74756" name="Marcador de fecha 1">
            <a:extLst>
              <a:ext uri="{FF2B5EF4-FFF2-40B4-BE49-F238E27FC236}">
                <a16:creationId xmlns:a16="http://schemas.microsoft.com/office/drawing/2014/main" id="{627362C2-4216-470F-B916-2418069CD19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74757" name="Marcador de pie de página 2">
            <a:extLst>
              <a:ext uri="{FF2B5EF4-FFF2-40B4-BE49-F238E27FC236}">
                <a16:creationId xmlns:a16="http://schemas.microsoft.com/office/drawing/2014/main" id="{53B8FE3A-B3D4-433F-BC39-642CC3422A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74758" name="Marcador de número de diapositiva 3">
            <a:extLst>
              <a:ext uri="{FF2B5EF4-FFF2-40B4-BE49-F238E27FC236}">
                <a16:creationId xmlns:a16="http://schemas.microsoft.com/office/drawing/2014/main" id="{C2FB65F3-4074-4ABC-AFC7-0CCE78569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00D192E-F335-46E7-AF10-F2C61C9AA5FA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F682242C-0CBA-4056-90CF-F1EC6CC81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Monitoreo del conjunto residente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70CC692-57CC-48AF-8A0D-A8FBC2BBA5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" altLang="es-MX"/>
              <a:t>Aproximar con timer periódico + bit de referencia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s-MX"/>
              <a:t>Ejemplo: D = 10,000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" altLang="es-MX"/>
              <a:t>Timer interrupts cada 5000 unidades de tiempo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" altLang="es-MX"/>
              <a:t>Mantener en memoria 2 bits por cada página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" altLang="es-MX"/>
              <a:t>En la interrupcion copiar bit de referenciado y ponerlo en cero (shift)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" altLang="es-MX"/>
              <a:t>Si uno de los bits = 1  página pertenece a conjuto de trabajo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s-MX"/>
              <a:t> ¿Por qué no es preciso?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s-MX"/>
              <a:t>Mejora = 10 bits e interrupt cada 1000 unidades de tiempo</a:t>
            </a:r>
          </a:p>
        </p:txBody>
      </p:sp>
      <p:sp>
        <p:nvSpPr>
          <p:cNvPr id="76804" name="Marcador de fecha 2">
            <a:extLst>
              <a:ext uri="{FF2B5EF4-FFF2-40B4-BE49-F238E27FC236}">
                <a16:creationId xmlns:a16="http://schemas.microsoft.com/office/drawing/2014/main" id="{2C665219-3021-44C6-B7D2-5A058F74917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76805" name="Marcador de pie de página 3">
            <a:extLst>
              <a:ext uri="{FF2B5EF4-FFF2-40B4-BE49-F238E27FC236}">
                <a16:creationId xmlns:a16="http://schemas.microsoft.com/office/drawing/2014/main" id="{619EF29A-BD35-4C77-8932-B46C62882F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76806" name="Marcador de número de diapositiva 4">
            <a:extLst>
              <a:ext uri="{FF2B5EF4-FFF2-40B4-BE49-F238E27FC236}">
                <a16:creationId xmlns:a16="http://schemas.microsoft.com/office/drawing/2014/main" id="{50F65685-7F95-407F-A24B-9783220307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7661DD-E6AF-4D88-9796-93073C819498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1024064B-FDE3-480A-B6E5-6A68DA76A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Esquema de frecuencia de fallos de página</a:t>
            </a:r>
          </a:p>
        </p:txBody>
      </p:sp>
      <p:sp>
        <p:nvSpPr>
          <p:cNvPr id="74758" name="Rectangle 3">
            <a:extLst>
              <a:ext uri="{FF2B5EF4-FFF2-40B4-BE49-F238E27FC236}">
                <a16:creationId xmlns:a16="http://schemas.microsoft.com/office/drawing/2014/main" id="{D86E6DF3-60FC-4B3A-88E1-DFAA21B79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8038" y="4745038"/>
            <a:ext cx="7227887" cy="1554162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" altLang="es-MX"/>
              <a:t>Establecer una tasa de fallos de página aceptable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" altLang="es-MX"/>
              <a:t>Si es muy bajo, el proceso pierde un marco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" altLang="es-MX"/>
              <a:t>Si es muy alto, el proceso obtiene un marco</a:t>
            </a:r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3EBCEC95-A811-4EF0-A481-9FC32B3A5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1895252"/>
            <a:ext cx="5486400" cy="2557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>
              <a:latin typeface="Arial" panose="020B0604020202020204" pitchFamily="34" charset="0"/>
            </a:endParaRPr>
          </a:p>
        </p:txBody>
      </p:sp>
      <p:sp>
        <p:nvSpPr>
          <p:cNvPr id="78853" name="Line 7">
            <a:extLst>
              <a:ext uri="{FF2B5EF4-FFF2-40B4-BE49-F238E27FC236}">
                <a16:creationId xmlns:a16="http://schemas.microsoft.com/office/drawing/2014/main" id="{993BC8CF-20DE-4D1E-B3F7-290C0A0F0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6413" y="4465414"/>
            <a:ext cx="57769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854" name="Line 8">
            <a:extLst>
              <a:ext uri="{FF2B5EF4-FFF2-40B4-BE49-F238E27FC236}">
                <a16:creationId xmlns:a16="http://schemas.microsoft.com/office/drawing/2014/main" id="{E06DCEB3-AC8E-4630-9057-40C68F5300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89113" y="1603152"/>
            <a:ext cx="0" cy="2835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855" name="Line 9">
            <a:extLst>
              <a:ext uri="{FF2B5EF4-FFF2-40B4-BE49-F238E27FC236}">
                <a16:creationId xmlns:a16="http://schemas.microsoft.com/office/drawing/2014/main" id="{312952D2-D662-47A1-93C7-4605AAD36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1500" y="3920902"/>
            <a:ext cx="37639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856" name="Line 10">
            <a:extLst>
              <a:ext uri="{FF2B5EF4-FFF2-40B4-BE49-F238E27FC236}">
                <a16:creationId xmlns:a16="http://schemas.microsoft.com/office/drawing/2014/main" id="{FA62B6C2-1C78-4F02-A81D-70E01C008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4675" y="3076352"/>
            <a:ext cx="37639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739" name="Freeform 11">
            <a:extLst>
              <a:ext uri="{FF2B5EF4-FFF2-40B4-BE49-F238E27FC236}">
                <a16:creationId xmlns:a16="http://schemas.microsoft.com/office/drawing/2014/main" id="{6DF33A10-02A6-47FF-9B7E-C06FE5964956}"/>
              </a:ext>
            </a:extLst>
          </p:cNvPr>
          <p:cNvSpPr>
            <a:spLocks/>
          </p:cNvSpPr>
          <p:nvPr/>
        </p:nvSpPr>
        <p:spPr bwMode="auto">
          <a:xfrm>
            <a:off x="2106613" y="2423889"/>
            <a:ext cx="3406775" cy="1895475"/>
          </a:xfrm>
          <a:custGeom>
            <a:avLst/>
            <a:gdLst>
              <a:gd name="T0" fmla="*/ 0 w 2146"/>
              <a:gd name="T1" fmla="*/ 0 h 1194"/>
              <a:gd name="T2" fmla="*/ 2147483646 w 2146"/>
              <a:gd name="T3" fmla="*/ 2147483646 h 1194"/>
              <a:gd name="T4" fmla="*/ 2147483646 w 2146"/>
              <a:gd name="T5" fmla="*/ 2147483646 h 1194"/>
              <a:gd name="T6" fmla="*/ 2147483646 w 2146"/>
              <a:gd name="T7" fmla="*/ 2147483646 h 1194"/>
              <a:gd name="T8" fmla="*/ 0 60000 65536"/>
              <a:gd name="T9" fmla="*/ 0 60000 65536"/>
              <a:gd name="T10" fmla="*/ 0 60000 65536"/>
              <a:gd name="T11" fmla="*/ 0 60000 65536"/>
              <a:gd name="T12" fmla="*/ 0 w 2146"/>
              <a:gd name="T13" fmla="*/ 0 h 1194"/>
              <a:gd name="T14" fmla="*/ 2146 w 2146"/>
              <a:gd name="T15" fmla="*/ 1194 h 1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6" h="1194">
                <a:moveTo>
                  <a:pt x="0" y="0"/>
                </a:moveTo>
                <a:cubicBezTo>
                  <a:pt x="63" y="92"/>
                  <a:pt x="192" y="387"/>
                  <a:pt x="376" y="551"/>
                </a:cubicBezTo>
                <a:cubicBezTo>
                  <a:pt x="560" y="715"/>
                  <a:pt x="807" y="878"/>
                  <a:pt x="1102" y="985"/>
                </a:cubicBezTo>
                <a:cubicBezTo>
                  <a:pt x="1397" y="1092"/>
                  <a:pt x="1929" y="1151"/>
                  <a:pt x="2146" y="119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858" name="Text Box 13">
            <a:extLst>
              <a:ext uri="{FF2B5EF4-FFF2-40B4-BE49-F238E27FC236}">
                <a16:creationId xmlns:a16="http://schemas.microsoft.com/office/drawing/2014/main" id="{2DB884D7-6FF8-44CD-BA25-F8A4524E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350" y="2935064"/>
            <a:ext cx="1355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1400">
                <a:solidFill>
                  <a:schemeClr val="bg1"/>
                </a:solidFill>
                <a:latin typeface="Arial" panose="020B0604020202020204" pitchFamily="34" charset="0"/>
              </a:rPr>
              <a:t>Límite superior</a:t>
            </a:r>
          </a:p>
        </p:txBody>
      </p:sp>
      <p:sp>
        <p:nvSpPr>
          <p:cNvPr id="78859" name="Text Box 14">
            <a:extLst>
              <a:ext uri="{FF2B5EF4-FFF2-40B4-BE49-F238E27FC236}">
                <a16:creationId xmlns:a16="http://schemas.microsoft.com/office/drawing/2014/main" id="{520B56B8-EF85-466C-B95B-B34044434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3733577"/>
            <a:ext cx="1257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1400" dirty="0">
                <a:solidFill>
                  <a:schemeClr val="bg1"/>
                </a:solidFill>
                <a:latin typeface="Arial" panose="020B0604020202020204" pitchFamily="34" charset="0"/>
              </a:rPr>
              <a:t>Límite inferior</a:t>
            </a:r>
          </a:p>
        </p:txBody>
      </p:sp>
      <p:sp>
        <p:nvSpPr>
          <p:cNvPr id="78860" name="Text Box 15">
            <a:extLst>
              <a:ext uri="{FF2B5EF4-FFF2-40B4-BE49-F238E27FC236}">
                <a16:creationId xmlns:a16="http://schemas.microsoft.com/office/drawing/2014/main" id="{5C3BF22F-0255-4FF1-9EEA-4882E3EED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3" y="2382614"/>
            <a:ext cx="2073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1400" dirty="0">
                <a:solidFill>
                  <a:schemeClr val="bg1"/>
                </a:solidFill>
                <a:latin typeface="Arial" panose="020B0604020202020204" pitchFamily="34" charset="0"/>
              </a:rPr>
              <a:t>Incrementar el número de marcos</a:t>
            </a:r>
          </a:p>
        </p:txBody>
      </p:sp>
      <p:sp>
        <p:nvSpPr>
          <p:cNvPr id="78861" name="Text Box 16">
            <a:extLst>
              <a:ext uri="{FF2B5EF4-FFF2-40B4-BE49-F238E27FC236}">
                <a16:creationId xmlns:a16="http://schemas.microsoft.com/office/drawing/2014/main" id="{C43AE567-FB1D-41EC-AE2E-C91A2C66E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775" y="3911377"/>
            <a:ext cx="2073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1400">
                <a:solidFill>
                  <a:schemeClr val="bg1"/>
                </a:solidFill>
                <a:latin typeface="Arial" panose="020B0604020202020204" pitchFamily="34" charset="0"/>
              </a:rPr>
              <a:t>Decrementar el número de marcos</a:t>
            </a:r>
          </a:p>
        </p:txBody>
      </p:sp>
      <p:sp>
        <p:nvSpPr>
          <p:cNvPr id="78862" name="Text Box 17">
            <a:extLst>
              <a:ext uri="{FF2B5EF4-FFF2-40B4-BE49-F238E27FC236}">
                <a16:creationId xmlns:a16="http://schemas.microsoft.com/office/drawing/2014/main" id="{CC249A63-45B9-4D54-8714-F6EF903CC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838" y="4435252"/>
            <a:ext cx="212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1800">
                <a:latin typeface="Arial" panose="020B0604020202020204" pitchFamily="34" charset="0"/>
              </a:rPr>
              <a:t>Número de marcos</a:t>
            </a:r>
          </a:p>
        </p:txBody>
      </p:sp>
      <p:sp>
        <p:nvSpPr>
          <p:cNvPr id="78863" name="Text Box 18">
            <a:extLst>
              <a:ext uri="{FF2B5EF4-FFF2-40B4-BE49-F238E27FC236}">
                <a16:creationId xmlns:a16="http://schemas.microsoft.com/office/drawing/2014/main" id="{4A5569E3-D767-4CC6-B693-E66CE51AC0C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67482" y="2826320"/>
            <a:ext cx="267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1800">
                <a:latin typeface="Arial" panose="020B0604020202020204" pitchFamily="34" charset="0"/>
              </a:rPr>
              <a:t>Tasa de fallos de página</a:t>
            </a:r>
          </a:p>
        </p:txBody>
      </p:sp>
      <p:sp>
        <p:nvSpPr>
          <p:cNvPr id="78864" name="Marcador de fecha 1">
            <a:extLst>
              <a:ext uri="{FF2B5EF4-FFF2-40B4-BE49-F238E27FC236}">
                <a16:creationId xmlns:a16="http://schemas.microsoft.com/office/drawing/2014/main" id="{F9BEB55C-603F-434D-8C08-ED83C051B46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78865" name="Marcador de pie de página 2">
            <a:extLst>
              <a:ext uri="{FF2B5EF4-FFF2-40B4-BE49-F238E27FC236}">
                <a16:creationId xmlns:a16="http://schemas.microsoft.com/office/drawing/2014/main" id="{A3BDC024-E192-463D-B35A-6E2D581323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78866" name="Marcador de número de diapositiva 3">
            <a:extLst>
              <a:ext uri="{FF2B5EF4-FFF2-40B4-BE49-F238E27FC236}">
                <a16:creationId xmlns:a16="http://schemas.microsoft.com/office/drawing/2014/main" id="{5014BD43-7739-40AB-B67C-9180927DE1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B08C09-A0E8-42DE-81F4-03F37596CAD6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5AD938B-4DC8-44FF-862C-C6082DC16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Otras Consideraciones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9CCBFD51-B1DF-4CC6-B5DF-07719B3AD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/>
              <a:t>Preparando</a:t>
            </a:r>
          </a:p>
          <a:p>
            <a:r>
              <a:rPr lang="es-ES" altLang="es-MX"/>
              <a:t>Selección del tamaño de página</a:t>
            </a:r>
          </a:p>
          <a:p>
            <a:pPr lvl="1"/>
            <a:r>
              <a:rPr lang="es-ES" altLang="es-MX"/>
              <a:t>Fragmentación</a:t>
            </a:r>
          </a:p>
          <a:p>
            <a:pPr lvl="1"/>
            <a:r>
              <a:rPr lang="es-ES" altLang="es-MX"/>
              <a:t>Tamaño de la tabla </a:t>
            </a:r>
          </a:p>
          <a:p>
            <a:pPr lvl="1"/>
            <a:r>
              <a:rPr lang="es-ES" altLang="es-MX"/>
              <a:t>Sobrecarga de E/S</a:t>
            </a:r>
          </a:p>
          <a:p>
            <a:pPr lvl="1"/>
            <a:r>
              <a:rPr lang="es-ES" altLang="es-MX"/>
              <a:t>Localidad</a:t>
            </a:r>
          </a:p>
        </p:txBody>
      </p:sp>
      <p:sp>
        <p:nvSpPr>
          <p:cNvPr id="80900" name="Marcador de fecha 1">
            <a:extLst>
              <a:ext uri="{FF2B5EF4-FFF2-40B4-BE49-F238E27FC236}">
                <a16:creationId xmlns:a16="http://schemas.microsoft.com/office/drawing/2014/main" id="{965B7B5B-9B61-46B8-8E18-CE5964EDF8B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80901" name="Marcador de pie de página 2">
            <a:extLst>
              <a:ext uri="{FF2B5EF4-FFF2-40B4-BE49-F238E27FC236}">
                <a16:creationId xmlns:a16="http://schemas.microsoft.com/office/drawing/2014/main" id="{656B3547-9719-412E-8D45-EF1926D45C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80902" name="Marcador de número de diapositiva 3">
            <a:extLst>
              <a:ext uri="{FF2B5EF4-FFF2-40B4-BE49-F238E27FC236}">
                <a16:creationId xmlns:a16="http://schemas.microsoft.com/office/drawing/2014/main" id="{45C55BD0-E6CB-464B-BD87-B2D6DB5203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05BA0C-8C44-4D5F-AD5D-BD0E3F25129A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B72AAA1E-783E-4700-8828-E8473D8DA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Otras Consideraciones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0CBBF67B-B292-403C-A74E-4D67258708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319463" algn="l"/>
                <a:tab pos="3651250" algn="l"/>
              </a:tabLst>
            </a:pPr>
            <a:r>
              <a:rPr lang="es-ES" altLang="es-MX"/>
              <a:t>Programa 1: estructura</a:t>
            </a:r>
          </a:p>
          <a:p>
            <a:pPr lvl="1">
              <a:tabLst>
                <a:tab pos="3319463" algn="l"/>
                <a:tab pos="3651250" algn="l"/>
              </a:tabLst>
            </a:pPr>
            <a:r>
              <a:rPr lang="es-ES" altLang="es-MX"/>
              <a:t>Arreglo A[1024, 1024] de enteros</a:t>
            </a:r>
          </a:p>
          <a:p>
            <a:pPr lvl="1">
              <a:tabLst>
                <a:tab pos="3319463" algn="l"/>
                <a:tab pos="3651250" algn="l"/>
              </a:tabLst>
            </a:pPr>
            <a:r>
              <a:rPr lang="es-ES" altLang="es-MX"/>
              <a:t>Cada fila se almacena en una página</a:t>
            </a:r>
          </a:p>
          <a:p>
            <a:pPr lvl="1">
              <a:tabLst>
                <a:tab pos="3319463" algn="l"/>
                <a:tab pos="3651250" algn="l"/>
              </a:tabLst>
            </a:pPr>
            <a:r>
              <a:rPr lang="es-ES" altLang="es-MX"/>
              <a:t>Un marco asignado</a:t>
            </a:r>
          </a:p>
        </p:txBody>
      </p:sp>
      <p:sp>
        <p:nvSpPr>
          <p:cNvPr id="165892" name="Text Box 4">
            <a:extLst>
              <a:ext uri="{FF2B5EF4-FFF2-40B4-BE49-F238E27FC236}">
                <a16:creationId xmlns:a16="http://schemas.microsoft.com/office/drawing/2014/main" id="{58F6BA6F-746C-46F8-A636-B33A3F77F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338" y="3694113"/>
            <a:ext cx="5903912" cy="22923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eaLnBrk="1" hangingPunct="1"/>
            <a:r>
              <a:rPr lang="es-ES" altLang="es-MX" sz="2400" b="1"/>
              <a:t>for</a:t>
            </a:r>
            <a:r>
              <a:rPr lang="es-ES" altLang="es-MX" sz="2400" i="1"/>
              <a:t> j</a:t>
            </a:r>
            <a:r>
              <a:rPr lang="es-ES" altLang="es-MX" sz="2400"/>
              <a:t> := 1 to 1024 </a:t>
            </a:r>
            <a:r>
              <a:rPr lang="es-ES" altLang="es-MX" sz="2400" b="1"/>
              <a:t>do</a:t>
            </a:r>
            <a:endParaRPr lang="es-ES" altLang="es-MX" sz="2400"/>
          </a:p>
          <a:p>
            <a:pPr lvl="3" eaLnBrk="1" hangingPunct="1"/>
            <a:r>
              <a:rPr lang="es-ES" altLang="es-MX" sz="2400"/>
              <a:t>	</a:t>
            </a:r>
            <a:r>
              <a:rPr lang="es-ES" altLang="es-MX" sz="2400" b="1"/>
              <a:t>for</a:t>
            </a:r>
            <a:r>
              <a:rPr lang="es-ES" altLang="es-MX" sz="2400" i="1"/>
              <a:t> i</a:t>
            </a:r>
            <a:r>
              <a:rPr lang="es-ES" altLang="es-MX" sz="2400"/>
              <a:t> := 1 to 1024 </a:t>
            </a:r>
            <a:r>
              <a:rPr lang="es-ES" altLang="es-MX" sz="2400" b="1"/>
              <a:t>do</a:t>
            </a:r>
          </a:p>
          <a:p>
            <a:pPr lvl="4" eaLnBrk="1" hangingPunct="1"/>
            <a:r>
              <a:rPr lang="es-ES" altLang="es-MX" sz="2400"/>
              <a:t>		A[</a:t>
            </a:r>
            <a:r>
              <a:rPr lang="es-ES" altLang="es-MX" sz="2400" i="1"/>
              <a:t>i,j</a:t>
            </a:r>
            <a:r>
              <a:rPr lang="es-ES" altLang="es-MX" sz="2400"/>
              <a:t>] := 0; </a:t>
            </a:r>
          </a:p>
          <a:p>
            <a:pPr lvl="1" eaLnBrk="1" hangingPunct="1"/>
            <a:endParaRPr lang="es-ES" altLang="es-MX" sz="2400"/>
          </a:p>
          <a:p>
            <a:pPr lvl="1" eaLnBrk="1" hangingPunct="1"/>
            <a:endParaRPr lang="es-ES" altLang="es-MX" sz="2400"/>
          </a:p>
          <a:p>
            <a:pPr eaLnBrk="1" hangingPunct="1"/>
            <a:endParaRPr lang="es-ES" altLang="es-MX" sz="2400"/>
          </a:p>
        </p:txBody>
      </p:sp>
      <p:sp>
        <p:nvSpPr>
          <p:cNvPr id="165893" name="Text Box 5">
            <a:extLst>
              <a:ext uri="{FF2B5EF4-FFF2-40B4-BE49-F238E27FC236}">
                <a16:creationId xmlns:a16="http://schemas.microsoft.com/office/drawing/2014/main" id="{3E0FC9B4-A043-4F23-AECA-A9EFCF2C3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775" y="5205413"/>
            <a:ext cx="4086225" cy="457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400">
                <a:solidFill>
                  <a:schemeClr val="bg1"/>
                </a:solidFill>
                <a:latin typeface="Arial" panose="020B0604020202020204" pitchFamily="34" charset="0"/>
              </a:rPr>
              <a:t>1024 x 1024 fallos de página</a:t>
            </a:r>
            <a:endParaRPr lang="es-MX" altLang="es-MX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2950" name="Marcador de fecha 1">
            <a:extLst>
              <a:ext uri="{FF2B5EF4-FFF2-40B4-BE49-F238E27FC236}">
                <a16:creationId xmlns:a16="http://schemas.microsoft.com/office/drawing/2014/main" id="{94396146-FEAE-47F2-A5F9-78B14E475B3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82951" name="Marcador de pie de página 2">
            <a:extLst>
              <a:ext uri="{FF2B5EF4-FFF2-40B4-BE49-F238E27FC236}">
                <a16:creationId xmlns:a16="http://schemas.microsoft.com/office/drawing/2014/main" id="{9E743F09-790C-455E-81DB-8528321DA3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82952" name="Marcador de número de diapositiva 3">
            <a:extLst>
              <a:ext uri="{FF2B5EF4-FFF2-40B4-BE49-F238E27FC236}">
                <a16:creationId xmlns:a16="http://schemas.microsoft.com/office/drawing/2014/main" id="{B8297D06-33E4-4785-B7BF-96BAB2BC37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642874-C987-4327-AD7A-C96C2B49FE19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 animBg="1"/>
      <p:bldP spid="1658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2C53416-CD4C-49AE-9291-F2FDB94BD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Introducción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A21471E1-C06C-4D0A-85BD-A21EEEAC1A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/>
              <a:t>La memoria virtual puede implementarse via:</a:t>
            </a:r>
          </a:p>
          <a:p>
            <a:pPr lvl="1"/>
            <a:r>
              <a:rPr lang="es-ES" altLang="es-MX"/>
              <a:t>Paginación por demanda</a:t>
            </a:r>
          </a:p>
          <a:p>
            <a:pPr lvl="1"/>
            <a:r>
              <a:rPr lang="es-ES" altLang="es-MX"/>
              <a:t>Segmentación por demanda</a:t>
            </a:r>
          </a:p>
        </p:txBody>
      </p:sp>
      <p:sp>
        <p:nvSpPr>
          <p:cNvPr id="14340" name="Marcador de fecha 1">
            <a:extLst>
              <a:ext uri="{FF2B5EF4-FFF2-40B4-BE49-F238E27FC236}">
                <a16:creationId xmlns:a16="http://schemas.microsoft.com/office/drawing/2014/main" id="{D20C30E3-753E-400E-B6C1-BAD3DA9A3F3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14341" name="Marcador de pie de página 2">
            <a:extLst>
              <a:ext uri="{FF2B5EF4-FFF2-40B4-BE49-F238E27FC236}">
                <a16:creationId xmlns:a16="http://schemas.microsoft.com/office/drawing/2014/main" id="{D411308C-8170-40FA-B312-188D3E46B5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14342" name="Marcador de número de diapositiva 3">
            <a:extLst>
              <a:ext uri="{FF2B5EF4-FFF2-40B4-BE49-F238E27FC236}">
                <a16:creationId xmlns:a16="http://schemas.microsoft.com/office/drawing/2014/main" id="{270BD617-8467-49C1-9FEE-BDD203172E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66874F-CAA8-41DB-A059-06135C15E715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B134A4CC-1C88-4837-8CBA-1AB44E2ED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Otras consideraciones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4CADA8B9-79E3-471E-955E-EE5E70A2F8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tabLst>
                <a:tab pos="3319463" algn="l"/>
                <a:tab pos="3651250" algn="l"/>
              </a:tabLst>
            </a:pPr>
            <a:r>
              <a:rPr lang="es-ES" altLang="es-MX"/>
              <a:t>Programa 2</a:t>
            </a:r>
          </a:p>
          <a:p>
            <a:pPr lvl="1">
              <a:tabLst>
                <a:tab pos="3319463" algn="l"/>
                <a:tab pos="3651250" algn="l"/>
              </a:tabLst>
            </a:pPr>
            <a:endParaRPr lang="es-ES" altLang="es-MX"/>
          </a:p>
          <a:p>
            <a:pPr lvl="1">
              <a:tabLst>
                <a:tab pos="3319463" algn="l"/>
                <a:tab pos="3651250" algn="l"/>
              </a:tabLst>
            </a:pPr>
            <a:endParaRPr lang="es-ES" altLang="es-MX"/>
          </a:p>
          <a:p>
            <a:pPr>
              <a:tabLst>
                <a:tab pos="3319463" algn="l"/>
                <a:tab pos="3651250" algn="l"/>
              </a:tabLst>
            </a:pPr>
            <a:endParaRPr lang="es-ES" altLang="es-MX"/>
          </a:p>
          <a:p>
            <a:pPr>
              <a:tabLst>
                <a:tab pos="3319463" algn="l"/>
                <a:tab pos="3651250" algn="l"/>
              </a:tabLst>
            </a:pPr>
            <a:endParaRPr lang="es-ES" altLang="es-MX"/>
          </a:p>
          <a:p>
            <a:pPr>
              <a:tabLst>
                <a:tab pos="3319463" algn="l"/>
                <a:tab pos="3651250" algn="l"/>
              </a:tabLst>
            </a:pPr>
            <a:endParaRPr lang="es-ES" altLang="es-MX"/>
          </a:p>
          <a:p>
            <a:pPr>
              <a:tabLst>
                <a:tab pos="3319463" algn="l"/>
                <a:tab pos="3651250" algn="l"/>
              </a:tabLst>
            </a:pPr>
            <a:r>
              <a:rPr lang="es-ES" altLang="es-MX"/>
              <a:t>Interbloqueo de E/S y direccionamiento</a:t>
            </a:r>
          </a:p>
        </p:txBody>
      </p:sp>
      <p:sp>
        <p:nvSpPr>
          <p:cNvPr id="163845" name="Text Box 5">
            <a:extLst>
              <a:ext uri="{FF2B5EF4-FFF2-40B4-BE49-F238E27FC236}">
                <a16:creationId xmlns:a16="http://schemas.microsoft.com/office/drawing/2014/main" id="{9BBEB537-40D1-49DC-A28E-929FE7006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2236788"/>
            <a:ext cx="5597525" cy="14747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eaLnBrk="1" hangingPunct="1"/>
            <a:r>
              <a:rPr lang="es-ES" altLang="es-MX" b="1"/>
              <a:t>for</a:t>
            </a:r>
            <a:r>
              <a:rPr lang="es-ES" altLang="es-MX" i="1"/>
              <a:t> i</a:t>
            </a:r>
            <a:r>
              <a:rPr lang="es-ES" altLang="es-MX"/>
              <a:t> := 1 to 1024 </a:t>
            </a:r>
            <a:r>
              <a:rPr lang="es-ES" altLang="es-MX" b="1"/>
              <a:t>do</a:t>
            </a:r>
            <a:endParaRPr lang="es-ES" altLang="es-MX"/>
          </a:p>
          <a:p>
            <a:pPr lvl="3" eaLnBrk="1" hangingPunct="1"/>
            <a:r>
              <a:rPr lang="es-ES" altLang="es-MX"/>
              <a:t>	</a:t>
            </a:r>
            <a:r>
              <a:rPr lang="es-ES" altLang="es-MX" b="1"/>
              <a:t>for</a:t>
            </a:r>
            <a:r>
              <a:rPr lang="es-ES" altLang="es-MX" i="1"/>
              <a:t> j</a:t>
            </a:r>
            <a:r>
              <a:rPr lang="es-ES" altLang="es-MX"/>
              <a:t> := 1 to 1024 </a:t>
            </a:r>
            <a:r>
              <a:rPr lang="es-ES" altLang="es-MX" b="1"/>
              <a:t>do</a:t>
            </a:r>
          </a:p>
          <a:p>
            <a:pPr lvl="4" eaLnBrk="1" hangingPunct="1"/>
            <a:r>
              <a:rPr lang="es-ES" altLang="es-MX"/>
              <a:t>		A[</a:t>
            </a:r>
            <a:r>
              <a:rPr lang="es-ES" altLang="es-MX" i="1"/>
              <a:t>i,j</a:t>
            </a:r>
            <a:r>
              <a:rPr lang="es-ES" altLang="es-MX"/>
              <a:t>] := 0; </a:t>
            </a:r>
          </a:p>
          <a:p>
            <a:pPr lvl="1" eaLnBrk="1" hangingPunct="1"/>
            <a:endParaRPr lang="es-ES" altLang="es-MX"/>
          </a:p>
          <a:p>
            <a:pPr eaLnBrk="1" hangingPunct="1"/>
            <a:endParaRPr lang="es-ES" altLang="es-MX"/>
          </a:p>
        </p:txBody>
      </p:sp>
      <p:sp>
        <p:nvSpPr>
          <p:cNvPr id="163847" name="Text Box 7">
            <a:extLst>
              <a:ext uri="{FF2B5EF4-FFF2-40B4-BE49-F238E27FC236}">
                <a16:creationId xmlns:a16="http://schemas.microsoft.com/office/drawing/2014/main" id="{E5DCDC67-E0C2-4BD5-BC67-7FFD01A5F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413" y="3090863"/>
            <a:ext cx="30861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2400">
                <a:solidFill>
                  <a:schemeClr val="bg1"/>
                </a:solidFill>
                <a:latin typeface="Arial" panose="020B0604020202020204" pitchFamily="34" charset="0"/>
              </a:rPr>
              <a:t>1024 fallos de página</a:t>
            </a:r>
            <a:endParaRPr lang="es-MX" altLang="es-MX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4998" name="Marcador de fecha 1">
            <a:extLst>
              <a:ext uri="{FF2B5EF4-FFF2-40B4-BE49-F238E27FC236}">
                <a16:creationId xmlns:a16="http://schemas.microsoft.com/office/drawing/2014/main" id="{75053659-EF9D-4EFC-B4B2-DD4BD3E5C72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84999" name="Marcador de pie de página 2">
            <a:extLst>
              <a:ext uri="{FF2B5EF4-FFF2-40B4-BE49-F238E27FC236}">
                <a16:creationId xmlns:a16="http://schemas.microsoft.com/office/drawing/2014/main" id="{42BF4538-AED9-4C25-B40C-B1CC234A4B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85000" name="Marcador de número de diapositiva 3">
            <a:extLst>
              <a:ext uri="{FF2B5EF4-FFF2-40B4-BE49-F238E27FC236}">
                <a16:creationId xmlns:a16="http://schemas.microsoft.com/office/drawing/2014/main" id="{7DBFA510-B9EF-4BE3-BEA7-AC1E62AC68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079D3C-2594-4B9B-B4A9-64F792C88095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animBg="1"/>
      <p:bldP spid="16384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B7BDBC78-36C6-4D12-B582-3B794BEB9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Segmentación por demanda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8457103C-CD89-44CC-9F9F-DF6638023B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/>
              <a:t>Usada cuando no hay hardware suficiente para implementar paginación por demanda</a:t>
            </a:r>
          </a:p>
          <a:p>
            <a:r>
              <a:rPr lang="es-ES" altLang="es-MX"/>
              <a:t>OS/2 asigna memoria en segmentos, el cual lleva pista a través de los descriptores de segmentos</a:t>
            </a:r>
          </a:p>
          <a:p>
            <a:r>
              <a:rPr lang="es-ES" altLang="es-MX"/>
              <a:t>El descriptor de segmentos contiene un bit de válido para indicar cuando el segmento está en memoria</a:t>
            </a:r>
          </a:p>
          <a:p>
            <a:pPr lvl="1"/>
            <a:r>
              <a:rPr lang="es-ES" altLang="es-MX"/>
              <a:t>Si el segmento está en memoria principal, el acceso continúa</a:t>
            </a:r>
          </a:p>
          <a:p>
            <a:pPr lvl="1"/>
            <a:r>
              <a:rPr lang="es-ES" altLang="es-MX"/>
              <a:t>Si no está en memoria, hay un fallo de segmento.</a:t>
            </a:r>
          </a:p>
        </p:txBody>
      </p:sp>
      <p:sp>
        <p:nvSpPr>
          <p:cNvPr id="87044" name="Marcador de fecha 1">
            <a:extLst>
              <a:ext uri="{FF2B5EF4-FFF2-40B4-BE49-F238E27FC236}">
                <a16:creationId xmlns:a16="http://schemas.microsoft.com/office/drawing/2014/main" id="{D017DF67-BB30-46E8-9A6C-0C9A760D83E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87045" name="Marcador de pie de página 2">
            <a:extLst>
              <a:ext uri="{FF2B5EF4-FFF2-40B4-BE49-F238E27FC236}">
                <a16:creationId xmlns:a16="http://schemas.microsoft.com/office/drawing/2014/main" id="{35F3A3AF-93FA-4A91-901A-9ABB51A301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87046" name="Marcador de número de diapositiva 3">
            <a:extLst>
              <a:ext uri="{FF2B5EF4-FFF2-40B4-BE49-F238E27FC236}">
                <a16:creationId xmlns:a16="http://schemas.microsoft.com/office/drawing/2014/main" id="{F49C4A0A-AB3A-4C2E-96CC-C608E6916A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D7534C-688C-48D4-B673-B51673875FF9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>
            <a:extLst>
              <a:ext uri="{FF2B5EF4-FFF2-40B4-BE49-F238E27FC236}">
                <a16:creationId xmlns:a16="http://schemas.microsoft.com/office/drawing/2014/main" id="{4C764C97-918F-421B-ADFE-1A71D89E3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Memoria Virtual</a:t>
            </a:r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86839AC2-CF82-4643-9353-A796591AA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584575"/>
            <a:ext cx="288925" cy="360363"/>
          </a:xfrm>
          <a:prstGeom prst="rect">
            <a:avLst/>
          </a:prstGeom>
          <a:solidFill>
            <a:srgbClr val="99FF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23B78F9-F66B-4727-86DC-B1BBD4509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584575"/>
            <a:ext cx="935037" cy="3603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1002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550C0642-11F2-48FB-976C-FC9A41486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665663"/>
            <a:ext cx="935037" cy="360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C704F5F8-EAB9-4003-8338-4D17B1FB6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665663"/>
            <a:ext cx="288925" cy="360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391" name="Rectangle 6">
            <a:extLst>
              <a:ext uri="{FF2B5EF4-FFF2-40B4-BE49-F238E27FC236}">
                <a16:creationId xmlns:a16="http://schemas.microsoft.com/office/drawing/2014/main" id="{6FC30A6D-3C60-461A-BF1D-091A4DC9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586163"/>
            <a:ext cx="288925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392" name="Rectangle 7">
            <a:extLst>
              <a:ext uri="{FF2B5EF4-FFF2-40B4-BE49-F238E27FC236}">
                <a16:creationId xmlns:a16="http://schemas.microsoft.com/office/drawing/2014/main" id="{EE366ABD-9A13-419E-9B95-A8D2E98E1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1928813"/>
            <a:ext cx="1439863" cy="288131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6393" name="Rectangle 8">
            <a:extLst>
              <a:ext uri="{FF2B5EF4-FFF2-40B4-BE49-F238E27FC236}">
                <a16:creationId xmlns:a16="http://schemas.microsoft.com/office/drawing/2014/main" id="{4E5A76B3-BBD7-4252-80A4-7C33247C4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649538"/>
            <a:ext cx="1439863" cy="360362"/>
          </a:xfrm>
          <a:prstGeom prst="rect">
            <a:avLst/>
          </a:prstGeom>
          <a:solidFill>
            <a:srgbClr val="99FF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accent2"/>
                </a:solidFill>
                <a:latin typeface="Arial" panose="020B0604020202020204" pitchFamily="34" charset="0"/>
              </a:rPr>
              <a:t>A.4</a:t>
            </a:r>
          </a:p>
        </p:txBody>
      </p:sp>
      <p:sp>
        <p:nvSpPr>
          <p:cNvPr id="16394" name="AutoShape 10">
            <a:extLst>
              <a:ext uri="{FF2B5EF4-FFF2-40B4-BE49-F238E27FC236}">
                <a16:creationId xmlns:a16="http://schemas.microsoft.com/office/drawing/2014/main" id="{78F937E6-9322-451F-AFAA-195713B6C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1712913"/>
            <a:ext cx="1871662" cy="3744912"/>
          </a:xfrm>
          <a:prstGeom prst="can">
            <a:avLst>
              <a:gd name="adj" fmla="val 23918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B8FD856A-26A7-40B1-A805-2D38A634B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3009900"/>
            <a:ext cx="1439863" cy="360363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A.2</a:t>
            </a:r>
          </a:p>
        </p:txBody>
      </p:sp>
      <p:sp>
        <p:nvSpPr>
          <p:cNvPr id="184332" name="Rectangle 12">
            <a:extLst>
              <a:ext uri="{FF2B5EF4-FFF2-40B4-BE49-F238E27FC236}">
                <a16:creationId xmlns:a16="http://schemas.microsoft.com/office/drawing/2014/main" id="{04E24D32-EF22-4A4D-89FC-705CD6B2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649538"/>
            <a:ext cx="1439863" cy="360362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A.1</a:t>
            </a:r>
          </a:p>
        </p:txBody>
      </p:sp>
      <p:sp>
        <p:nvSpPr>
          <p:cNvPr id="16397" name="Rectangle 13">
            <a:extLst>
              <a:ext uri="{FF2B5EF4-FFF2-40B4-BE49-F238E27FC236}">
                <a16:creationId xmlns:a16="http://schemas.microsoft.com/office/drawing/2014/main" id="{02126301-D47F-4049-9289-310F3FF55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289175"/>
            <a:ext cx="1439863" cy="360363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A.0</a:t>
            </a:r>
          </a:p>
        </p:txBody>
      </p:sp>
      <p:sp>
        <p:nvSpPr>
          <p:cNvPr id="16398" name="Rectangle 14">
            <a:extLst>
              <a:ext uri="{FF2B5EF4-FFF2-40B4-BE49-F238E27FC236}">
                <a16:creationId xmlns:a16="http://schemas.microsoft.com/office/drawing/2014/main" id="{810C6025-0E0C-47FA-9C46-17AFD012F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4810125"/>
            <a:ext cx="1439862" cy="360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A.5</a:t>
            </a:r>
          </a:p>
        </p:txBody>
      </p:sp>
      <p:sp>
        <p:nvSpPr>
          <p:cNvPr id="184335" name="Rectangle 15">
            <a:extLst>
              <a:ext uri="{FF2B5EF4-FFF2-40B4-BE49-F238E27FC236}">
                <a16:creationId xmlns:a16="http://schemas.microsoft.com/office/drawing/2014/main" id="{5F76D7BC-D0C1-4ABD-8575-6B5671A3E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4376738"/>
            <a:ext cx="1439862" cy="360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A.4</a:t>
            </a:r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C27C6263-D6E5-44BF-87C5-2C1DF10DB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944938"/>
            <a:ext cx="1439862" cy="360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A.3</a:t>
            </a:r>
          </a:p>
        </p:txBody>
      </p:sp>
      <p:grpSp>
        <p:nvGrpSpPr>
          <p:cNvPr id="16401" name="Group 17">
            <a:extLst>
              <a:ext uri="{FF2B5EF4-FFF2-40B4-BE49-F238E27FC236}">
                <a16:creationId xmlns:a16="http://schemas.microsoft.com/office/drawing/2014/main" id="{DD77A65D-980C-4D65-9F85-E0BBEF3151FE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1562100"/>
            <a:ext cx="819150" cy="1808163"/>
            <a:chOff x="2046" y="840"/>
            <a:chExt cx="516" cy="1139"/>
          </a:xfrm>
        </p:grpSpPr>
        <p:sp>
          <p:nvSpPr>
            <p:cNvPr id="16451" name="Text Box 18">
              <a:extLst>
                <a:ext uri="{FF2B5EF4-FFF2-40B4-BE49-F238E27FC236}">
                  <a16:creationId xmlns:a16="http://schemas.microsoft.com/office/drawing/2014/main" id="{19C4EF57-B01B-4238-B31D-83668EE90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6" y="840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</a:rPr>
                <a:t>Marco</a:t>
              </a:r>
            </a:p>
          </p:txBody>
        </p:sp>
        <p:sp>
          <p:nvSpPr>
            <p:cNvPr id="16452" name="Text Box 19">
              <a:extLst>
                <a:ext uri="{FF2B5EF4-FFF2-40B4-BE49-F238E27FC236}">
                  <a16:creationId xmlns:a16="http://schemas.microsoft.com/office/drawing/2014/main" id="{82C93828-BFC1-4395-AEF2-7C5A23BF3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1" y="106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6453" name="Text Box 20">
              <a:extLst>
                <a:ext uri="{FF2B5EF4-FFF2-40B4-BE49-F238E27FC236}">
                  <a16:creationId xmlns:a16="http://schemas.microsoft.com/office/drawing/2014/main" id="{A2C10E3F-72A8-4631-9214-F52F492C8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29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6454" name="Text Box 21">
              <a:extLst>
                <a:ext uri="{FF2B5EF4-FFF2-40B4-BE49-F238E27FC236}">
                  <a16:creationId xmlns:a16="http://schemas.microsoft.com/office/drawing/2014/main" id="{D741D11C-002E-4EDE-A323-AC2D83084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52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6455" name="Text Box 22">
              <a:extLst>
                <a:ext uri="{FF2B5EF4-FFF2-40B4-BE49-F238E27FC236}">
                  <a16:creationId xmlns:a16="http://schemas.microsoft.com/office/drawing/2014/main" id="{24DF27CC-5309-437F-B61F-35E1B48BB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74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16402" name="Rectangle 23">
            <a:extLst>
              <a:ext uri="{FF2B5EF4-FFF2-40B4-BE49-F238E27FC236}">
                <a16:creationId xmlns:a16="http://schemas.microsoft.com/office/drawing/2014/main" id="{C518516C-4C80-4CB1-894A-C7AB48846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081338"/>
            <a:ext cx="1439862" cy="360362"/>
          </a:xfrm>
          <a:prstGeom prst="rect">
            <a:avLst/>
          </a:prstGeom>
          <a:solidFill>
            <a:srgbClr val="99FF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A.2</a:t>
            </a:r>
          </a:p>
        </p:txBody>
      </p:sp>
      <p:sp>
        <p:nvSpPr>
          <p:cNvPr id="184344" name="Rectangle 24">
            <a:extLst>
              <a:ext uri="{FF2B5EF4-FFF2-40B4-BE49-F238E27FC236}">
                <a16:creationId xmlns:a16="http://schemas.microsoft.com/office/drawing/2014/main" id="{2CD9BF10-8CE1-4CBF-8ADF-1E78F6044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2649538"/>
            <a:ext cx="1439862" cy="360362"/>
          </a:xfrm>
          <a:prstGeom prst="rect">
            <a:avLst/>
          </a:prstGeom>
          <a:solidFill>
            <a:srgbClr val="99FF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A.1</a:t>
            </a:r>
          </a:p>
        </p:txBody>
      </p:sp>
      <p:sp>
        <p:nvSpPr>
          <p:cNvPr id="16404" name="Rectangle 25">
            <a:extLst>
              <a:ext uri="{FF2B5EF4-FFF2-40B4-BE49-F238E27FC236}">
                <a16:creationId xmlns:a16="http://schemas.microsoft.com/office/drawing/2014/main" id="{51608E1D-0D42-4A1B-945C-007135FE9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2217738"/>
            <a:ext cx="1439862" cy="360362"/>
          </a:xfrm>
          <a:prstGeom prst="rect">
            <a:avLst/>
          </a:prstGeom>
          <a:solidFill>
            <a:srgbClr val="99FF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A.0</a:t>
            </a:r>
          </a:p>
        </p:txBody>
      </p:sp>
      <p:sp>
        <p:nvSpPr>
          <p:cNvPr id="16405" name="Text Box 26">
            <a:extLst>
              <a:ext uri="{FF2B5EF4-FFF2-40B4-BE49-F238E27FC236}">
                <a16:creationId xmlns:a16="http://schemas.microsoft.com/office/drawing/2014/main" id="{1973D895-45C2-48A8-B68F-D8DEB5D9C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1570038"/>
            <a:ext cx="1054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Marco Virtual</a:t>
            </a:r>
          </a:p>
        </p:txBody>
      </p:sp>
      <p:sp>
        <p:nvSpPr>
          <p:cNvPr id="16406" name="Text Box 27">
            <a:extLst>
              <a:ext uri="{FF2B5EF4-FFF2-40B4-BE49-F238E27FC236}">
                <a16:creationId xmlns:a16="http://schemas.microsoft.com/office/drawing/2014/main" id="{30FB3F5A-C26B-496C-8FCA-274F7B051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2236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407" name="Text Box 28">
            <a:extLst>
              <a:ext uri="{FF2B5EF4-FFF2-40B4-BE49-F238E27FC236}">
                <a16:creationId xmlns:a16="http://schemas.microsoft.com/office/drawing/2014/main" id="{7F2915E5-2ECB-47E1-841E-AB467BB20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5781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408" name="Text Box 29">
            <a:extLst>
              <a:ext uri="{FF2B5EF4-FFF2-40B4-BE49-F238E27FC236}">
                <a16:creationId xmlns:a16="http://schemas.microsoft.com/office/drawing/2014/main" id="{C948B51E-B998-4F72-8AAB-B07C07AD6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9368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6409" name="Text Box 30">
            <a:extLst>
              <a:ext uri="{FF2B5EF4-FFF2-40B4-BE49-F238E27FC236}">
                <a16:creationId xmlns:a16="http://schemas.microsoft.com/office/drawing/2014/main" id="{3CF59FFF-6598-48C7-83AB-323BE272D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403066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1001</a:t>
            </a:r>
          </a:p>
        </p:txBody>
      </p:sp>
      <p:sp>
        <p:nvSpPr>
          <p:cNvPr id="16410" name="Text Box 31">
            <a:extLst>
              <a:ext uri="{FF2B5EF4-FFF2-40B4-BE49-F238E27FC236}">
                <a16:creationId xmlns:a16="http://schemas.microsoft.com/office/drawing/2014/main" id="{B6759D9D-F419-46A5-90BE-BC11D63F3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3" y="4371975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1002</a:t>
            </a:r>
          </a:p>
        </p:txBody>
      </p:sp>
      <p:sp>
        <p:nvSpPr>
          <p:cNvPr id="16411" name="Text Box 32">
            <a:extLst>
              <a:ext uri="{FF2B5EF4-FFF2-40B4-BE49-F238E27FC236}">
                <a16:creationId xmlns:a16="http://schemas.microsoft.com/office/drawing/2014/main" id="{2435A191-2652-4784-A460-ACA599A09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3" y="47307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1003</a:t>
            </a:r>
          </a:p>
        </p:txBody>
      </p:sp>
      <p:sp>
        <p:nvSpPr>
          <p:cNvPr id="16412" name="Rectangle 33">
            <a:extLst>
              <a:ext uri="{FF2B5EF4-FFF2-40B4-BE49-F238E27FC236}">
                <a16:creationId xmlns:a16="http://schemas.microsoft.com/office/drawing/2014/main" id="{ED7510E1-5C10-4A37-B243-855EA4950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3946525"/>
            <a:ext cx="935038" cy="360363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84354" name="Rectangle 34">
            <a:extLst>
              <a:ext uri="{FF2B5EF4-FFF2-40B4-BE49-F238E27FC236}">
                <a16:creationId xmlns:a16="http://schemas.microsoft.com/office/drawing/2014/main" id="{9CDEFB18-D73D-4946-B0EE-51EC7CCC2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3586163"/>
            <a:ext cx="935038" cy="360362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414" name="Rectangle 35">
            <a:extLst>
              <a:ext uri="{FF2B5EF4-FFF2-40B4-BE49-F238E27FC236}">
                <a16:creationId xmlns:a16="http://schemas.microsoft.com/office/drawing/2014/main" id="{75680DE1-9D60-47B8-ACDA-CFF785748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3225800"/>
            <a:ext cx="935038" cy="360363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415" name="Rectangle 36">
            <a:extLst>
              <a:ext uri="{FF2B5EF4-FFF2-40B4-BE49-F238E27FC236}">
                <a16:creationId xmlns:a16="http://schemas.microsoft.com/office/drawing/2014/main" id="{970EB648-D993-4B47-B8E8-5BA5E8E45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5026025"/>
            <a:ext cx="935038" cy="360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1003</a:t>
            </a:r>
          </a:p>
        </p:txBody>
      </p:sp>
      <p:sp>
        <p:nvSpPr>
          <p:cNvPr id="184357" name="Rectangle 37">
            <a:extLst>
              <a:ext uri="{FF2B5EF4-FFF2-40B4-BE49-F238E27FC236}">
                <a16:creationId xmlns:a16="http://schemas.microsoft.com/office/drawing/2014/main" id="{18973E20-9B80-4C08-9891-471F05D0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4665663"/>
            <a:ext cx="935038" cy="360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1002</a:t>
            </a:r>
          </a:p>
        </p:txBody>
      </p:sp>
      <p:sp>
        <p:nvSpPr>
          <p:cNvPr id="16417" name="Rectangle 38">
            <a:extLst>
              <a:ext uri="{FF2B5EF4-FFF2-40B4-BE49-F238E27FC236}">
                <a16:creationId xmlns:a16="http://schemas.microsoft.com/office/drawing/2014/main" id="{59BF1AED-79F6-4950-AA1E-D63B6F2F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4305300"/>
            <a:ext cx="935038" cy="360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1001</a:t>
            </a:r>
          </a:p>
        </p:txBody>
      </p:sp>
      <p:grpSp>
        <p:nvGrpSpPr>
          <p:cNvPr id="16418" name="Group 39">
            <a:extLst>
              <a:ext uri="{FF2B5EF4-FFF2-40B4-BE49-F238E27FC236}">
                <a16:creationId xmlns:a16="http://schemas.microsoft.com/office/drawing/2014/main" id="{CB51AE2F-A477-4044-B8B4-E6B473D0F905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225800"/>
            <a:ext cx="431800" cy="2160588"/>
            <a:chOff x="340" y="1888"/>
            <a:chExt cx="272" cy="1361"/>
          </a:xfrm>
        </p:grpSpPr>
        <p:sp>
          <p:nvSpPr>
            <p:cNvPr id="16445" name="Rectangle 40">
              <a:extLst>
                <a:ext uri="{FF2B5EF4-FFF2-40B4-BE49-F238E27FC236}">
                  <a16:creationId xmlns:a16="http://schemas.microsoft.com/office/drawing/2014/main" id="{FC60E565-541E-4879-A38D-1438F1349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342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6446" name="Rectangle 41">
              <a:extLst>
                <a:ext uri="{FF2B5EF4-FFF2-40B4-BE49-F238E27FC236}">
                  <a16:creationId xmlns:a16="http://schemas.microsoft.com/office/drawing/2014/main" id="{67502653-64F4-40DA-88B1-0C6D4D306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115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6447" name="Rectangle 42">
              <a:extLst>
                <a:ext uri="{FF2B5EF4-FFF2-40B4-BE49-F238E27FC236}">
                  <a16:creationId xmlns:a16="http://schemas.microsoft.com/office/drawing/2014/main" id="{0E5902E6-54B0-43F0-8C94-6237C035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888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6448" name="Rectangle 43">
              <a:extLst>
                <a:ext uri="{FF2B5EF4-FFF2-40B4-BE49-F238E27FC236}">
                  <a16:creationId xmlns:a16="http://schemas.microsoft.com/office/drawing/2014/main" id="{1D39BFC7-7A46-4C5C-9122-4E3B44816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022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6449" name="Rectangle 44">
              <a:extLst>
                <a:ext uri="{FF2B5EF4-FFF2-40B4-BE49-F238E27FC236}">
                  <a16:creationId xmlns:a16="http://schemas.microsoft.com/office/drawing/2014/main" id="{D66A0450-4817-426B-8BC4-20D5DF0CB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795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6450" name="Rectangle 45">
              <a:extLst>
                <a:ext uri="{FF2B5EF4-FFF2-40B4-BE49-F238E27FC236}">
                  <a16:creationId xmlns:a16="http://schemas.microsoft.com/office/drawing/2014/main" id="{5EBE872A-0FF7-472C-A53F-FAF52D97E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568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16419" name="Rectangle 46">
            <a:extLst>
              <a:ext uri="{FF2B5EF4-FFF2-40B4-BE49-F238E27FC236}">
                <a16:creationId xmlns:a16="http://schemas.microsoft.com/office/drawing/2014/main" id="{229E7FC7-3BCD-42B7-9D90-E2FFCF23A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3946525"/>
            <a:ext cx="288925" cy="360363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367" name="Rectangle 47">
            <a:extLst>
              <a:ext uri="{FF2B5EF4-FFF2-40B4-BE49-F238E27FC236}">
                <a16:creationId xmlns:a16="http://schemas.microsoft.com/office/drawing/2014/main" id="{742AC3D8-B6BB-4E8E-A00F-12570081E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3586163"/>
            <a:ext cx="288925" cy="360362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421" name="Rectangle 48">
            <a:extLst>
              <a:ext uri="{FF2B5EF4-FFF2-40B4-BE49-F238E27FC236}">
                <a16:creationId xmlns:a16="http://schemas.microsoft.com/office/drawing/2014/main" id="{D8882046-AD99-4218-BBA2-86DED673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3225800"/>
            <a:ext cx="288925" cy="360363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422" name="Rectangle 49">
            <a:extLst>
              <a:ext uri="{FF2B5EF4-FFF2-40B4-BE49-F238E27FC236}">
                <a16:creationId xmlns:a16="http://schemas.microsoft.com/office/drawing/2014/main" id="{6C67CDF6-1BC6-45B2-A82F-E62959BCD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5026025"/>
            <a:ext cx="288925" cy="360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370" name="Rectangle 50">
            <a:extLst>
              <a:ext uri="{FF2B5EF4-FFF2-40B4-BE49-F238E27FC236}">
                <a16:creationId xmlns:a16="http://schemas.microsoft.com/office/drawing/2014/main" id="{A5B5B738-7DE9-4CBE-A366-009F91646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4665663"/>
            <a:ext cx="288925" cy="360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24" name="Rectangle 51">
            <a:extLst>
              <a:ext uri="{FF2B5EF4-FFF2-40B4-BE49-F238E27FC236}">
                <a16:creationId xmlns:a16="http://schemas.microsoft.com/office/drawing/2014/main" id="{BA59789C-1968-4C4C-98BB-C710FA58A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4305300"/>
            <a:ext cx="288925" cy="360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25" name="Line 52">
            <a:extLst>
              <a:ext uri="{FF2B5EF4-FFF2-40B4-BE49-F238E27FC236}">
                <a16:creationId xmlns:a16="http://schemas.microsoft.com/office/drawing/2014/main" id="{A92C4B3F-EC7D-4DF4-A1CC-66D162A375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2505075"/>
            <a:ext cx="288925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26" name="Text Box 53">
            <a:extLst>
              <a:ext uri="{FF2B5EF4-FFF2-40B4-BE49-F238E27FC236}">
                <a16:creationId xmlns:a16="http://schemas.microsoft.com/office/drawing/2014/main" id="{302D4F42-3A2C-4187-ADBD-AF5B80E07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44713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Presente</a:t>
            </a:r>
          </a:p>
        </p:txBody>
      </p:sp>
      <p:sp>
        <p:nvSpPr>
          <p:cNvPr id="16427" name="Text Box 54">
            <a:extLst>
              <a:ext uri="{FF2B5EF4-FFF2-40B4-BE49-F238E27FC236}">
                <a16:creationId xmlns:a16="http://schemas.microsoft.com/office/drawing/2014/main" id="{43B51E3B-AF49-4D4F-B7F5-B44ED1F1E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865438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#Pag</a:t>
            </a:r>
          </a:p>
        </p:txBody>
      </p:sp>
      <p:sp>
        <p:nvSpPr>
          <p:cNvPr id="184375" name="Text Box 55">
            <a:extLst>
              <a:ext uri="{FF2B5EF4-FFF2-40B4-BE49-F238E27FC236}">
                <a16:creationId xmlns:a16="http://schemas.microsoft.com/office/drawing/2014/main" id="{9F0C27A4-37E6-468B-9E3E-B8851973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745163"/>
            <a:ext cx="4054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Se referencía una dirección que corresponde a la página 4</a:t>
            </a:r>
          </a:p>
        </p:txBody>
      </p:sp>
      <p:sp>
        <p:nvSpPr>
          <p:cNvPr id="184376" name="Oval 56">
            <a:extLst>
              <a:ext uri="{FF2B5EF4-FFF2-40B4-BE49-F238E27FC236}">
                <a16:creationId xmlns:a16="http://schemas.microsoft.com/office/drawing/2014/main" id="{38F8FC92-C578-4CF2-99B2-566CBAF9A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088" y="1928813"/>
            <a:ext cx="5600700" cy="1873250"/>
          </a:xfrm>
          <a:prstGeom prst="ellipse">
            <a:avLst/>
          </a:prstGeom>
          <a:noFill/>
          <a:ln w="762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84377" name="Line 57">
            <a:extLst>
              <a:ext uri="{FF2B5EF4-FFF2-40B4-BE49-F238E27FC236}">
                <a16:creationId xmlns:a16="http://schemas.microsoft.com/office/drawing/2014/main" id="{7E92FDBA-6087-46EB-8593-B5739DC0BC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6825" y="3894138"/>
            <a:ext cx="385763" cy="213995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378" name="Text Box 58">
            <a:extLst>
              <a:ext uri="{FF2B5EF4-FFF2-40B4-BE49-F238E27FC236}">
                <a16:creationId xmlns:a16="http://schemas.microsoft.com/office/drawing/2014/main" id="{2C76CB28-C24C-4E54-9DE0-D608BF97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5673725"/>
            <a:ext cx="40544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CC0000"/>
                </a:solidFill>
                <a:latin typeface="Arial" panose="020B0604020202020204" pitchFamily="34" charset="0"/>
              </a:rPr>
              <a:t>Escogemos una de las páginas que están en memoria física para reemplazarla</a:t>
            </a:r>
          </a:p>
        </p:txBody>
      </p:sp>
      <p:sp>
        <p:nvSpPr>
          <p:cNvPr id="184379" name="Line 59">
            <a:extLst>
              <a:ext uri="{FF2B5EF4-FFF2-40B4-BE49-F238E27FC236}">
                <a16:creationId xmlns:a16="http://schemas.microsoft.com/office/drawing/2014/main" id="{C1DA33D0-2C59-4B56-834D-C98F948680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9700" y="2865438"/>
            <a:ext cx="12969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380" name="Line 60">
            <a:extLst>
              <a:ext uri="{FF2B5EF4-FFF2-40B4-BE49-F238E27FC236}">
                <a16:creationId xmlns:a16="http://schemas.microsoft.com/office/drawing/2014/main" id="{A6BE65AD-E6B2-4314-8173-9C1BDF8C6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720975"/>
            <a:ext cx="13684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34" name="Rectangle 61">
            <a:extLst>
              <a:ext uri="{FF2B5EF4-FFF2-40B4-BE49-F238E27FC236}">
                <a16:creationId xmlns:a16="http://schemas.microsoft.com/office/drawing/2014/main" id="{E502D20B-0052-4F25-8E8C-16E643958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946525"/>
            <a:ext cx="288925" cy="360363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382" name="Rectangle 62">
            <a:extLst>
              <a:ext uri="{FF2B5EF4-FFF2-40B4-BE49-F238E27FC236}">
                <a16:creationId xmlns:a16="http://schemas.microsoft.com/office/drawing/2014/main" id="{133C0112-B08A-4240-8758-65C515A2F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586163"/>
            <a:ext cx="288925" cy="360362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436" name="Rectangle 63">
            <a:extLst>
              <a:ext uri="{FF2B5EF4-FFF2-40B4-BE49-F238E27FC236}">
                <a16:creationId xmlns:a16="http://schemas.microsoft.com/office/drawing/2014/main" id="{63BD1C9D-95D1-4F39-B98F-D70C3267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225800"/>
            <a:ext cx="288925" cy="360363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437" name="Rectangle 64">
            <a:extLst>
              <a:ext uri="{FF2B5EF4-FFF2-40B4-BE49-F238E27FC236}">
                <a16:creationId xmlns:a16="http://schemas.microsoft.com/office/drawing/2014/main" id="{9A44DD70-86BC-4CCB-9C25-E40EC22AA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026025"/>
            <a:ext cx="288925" cy="360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385" name="Rectangle 65">
            <a:extLst>
              <a:ext uri="{FF2B5EF4-FFF2-40B4-BE49-F238E27FC236}">
                <a16:creationId xmlns:a16="http://schemas.microsoft.com/office/drawing/2014/main" id="{E0E32A58-F977-474D-BD67-2287047FB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665663"/>
            <a:ext cx="288925" cy="360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39" name="Rectangle 66">
            <a:extLst>
              <a:ext uri="{FF2B5EF4-FFF2-40B4-BE49-F238E27FC236}">
                <a16:creationId xmlns:a16="http://schemas.microsoft.com/office/drawing/2014/main" id="{4CD9F53C-4AA5-491B-B810-F5AFFBC3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305300"/>
            <a:ext cx="288925" cy="360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40" name="Text Box 67">
            <a:extLst>
              <a:ext uri="{FF2B5EF4-FFF2-40B4-BE49-F238E27FC236}">
                <a16:creationId xmlns:a16="http://schemas.microsoft.com/office/drawing/2014/main" id="{76294EF7-BACF-41B7-B213-7759263ED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725" y="2138363"/>
            <a:ext cx="1289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Modificada</a:t>
            </a:r>
          </a:p>
        </p:txBody>
      </p:sp>
      <p:sp>
        <p:nvSpPr>
          <p:cNvPr id="16441" name="Line 68">
            <a:extLst>
              <a:ext uri="{FF2B5EF4-FFF2-40B4-BE49-F238E27FC236}">
                <a16:creationId xmlns:a16="http://schemas.microsoft.com/office/drawing/2014/main" id="{0B370162-7CB1-4A21-9A2F-8280D2DAE6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6375" y="2505075"/>
            <a:ext cx="503238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42" name="Marcador de fecha 1">
            <a:extLst>
              <a:ext uri="{FF2B5EF4-FFF2-40B4-BE49-F238E27FC236}">
                <a16:creationId xmlns:a16="http://schemas.microsoft.com/office/drawing/2014/main" id="{E7F42256-C104-4F94-BF5D-42862570F02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16443" name="Marcador de pie de página 2">
            <a:extLst>
              <a:ext uri="{FF2B5EF4-FFF2-40B4-BE49-F238E27FC236}">
                <a16:creationId xmlns:a16="http://schemas.microsoft.com/office/drawing/2014/main" id="{30396600-77C2-4DA2-BF1B-9F5B3F78D9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16444" name="Marcador de número de diapositiva 3">
            <a:extLst>
              <a:ext uri="{FF2B5EF4-FFF2-40B4-BE49-F238E27FC236}">
                <a16:creationId xmlns:a16="http://schemas.microsoft.com/office/drawing/2014/main" id="{C95B87EE-4F6C-4F8A-BF64-3D7558640C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F4D953-9F05-46E0-B304-0F9BD2C0BB81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184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84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84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843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843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843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843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84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046 L 5.55556E-7 0.257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84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556 L 5.55556E-7 -0.2513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8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500"/>
                                        <p:tgtEl>
                                          <p:spTgt spid="184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184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184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184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184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1843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1843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1843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2" grpId="0" animBg="1"/>
      <p:bldP spid="184335" grpId="0" animBg="1"/>
      <p:bldP spid="184344" grpId="0" animBg="1"/>
      <p:bldP spid="184354" grpId="0" animBg="1"/>
      <p:bldP spid="184357" grpId="0" animBg="1"/>
      <p:bldP spid="184367" grpId="0" animBg="1"/>
      <p:bldP spid="184370" grpId="0" animBg="1"/>
      <p:bldP spid="184375" grpId="0"/>
      <p:bldP spid="184376" grpId="0" animBg="1"/>
      <p:bldP spid="184378" grpId="0"/>
      <p:bldP spid="1843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8331A31-CD80-435F-8060-C2525CDFC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Paginación por demanda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0185FFC-D46A-4954-8529-737E82C3CD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/>
              <a:t>Traer una página a memoria solo cuando se necesita</a:t>
            </a:r>
          </a:p>
          <a:p>
            <a:pPr lvl="1"/>
            <a:r>
              <a:rPr lang="es-ES" altLang="es-MX"/>
              <a:t>Menos E/S necesaria</a:t>
            </a:r>
          </a:p>
          <a:p>
            <a:pPr lvl="1"/>
            <a:r>
              <a:rPr lang="es-ES" altLang="es-MX"/>
              <a:t>Menos memoria requerida</a:t>
            </a:r>
          </a:p>
          <a:p>
            <a:pPr lvl="1"/>
            <a:r>
              <a:rPr lang="es-ES" altLang="es-MX"/>
              <a:t>Respuesta más rápida</a:t>
            </a:r>
          </a:p>
          <a:p>
            <a:pPr lvl="1"/>
            <a:r>
              <a:rPr lang="es-ES" altLang="es-MX"/>
              <a:t>Más usuarios</a:t>
            </a:r>
          </a:p>
          <a:p>
            <a:pPr lvl="1"/>
            <a:endParaRPr lang="es-ES" altLang="es-MX"/>
          </a:p>
          <a:p>
            <a:r>
              <a:rPr lang="es-ES" altLang="es-MX"/>
              <a:t>Se requiere una página cuando se referencia</a:t>
            </a:r>
          </a:p>
          <a:p>
            <a:pPr lvl="1"/>
            <a:r>
              <a:rPr lang="es-ES" altLang="es-MX"/>
              <a:t>Abortar si hay una referencia inválida</a:t>
            </a:r>
          </a:p>
          <a:p>
            <a:pPr lvl="1"/>
            <a:r>
              <a:rPr lang="es-ES" altLang="es-MX"/>
              <a:t>Si no está en memoria traer a memoria</a:t>
            </a:r>
            <a:endParaRPr lang="es-ES" altLang="es-MX">
              <a:sym typeface="Symbol" panose="05050102010706020507" pitchFamily="18" charset="2"/>
            </a:endParaRPr>
          </a:p>
        </p:txBody>
      </p:sp>
      <p:sp>
        <p:nvSpPr>
          <p:cNvPr id="17412" name="Marcador de fecha 1">
            <a:extLst>
              <a:ext uri="{FF2B5EF4-FFF2-40B4-BE49-F238E27FC236}">
                <a16:creationId xmlns:a16="http://schemas.microsoft.com/office/drawing/2014/main" id="{1DD8F0A3-941A-41CD-AD01-2DC89CCADAA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17413" name="Marcador de pie de página 2">
            <a:extLst>
              <a:ext uri="{FF2B5EF4-FFF2-40B4-BE49-F238E27FC236}">
                <a16:creationId xmlns:a16="http://schemas.microsoft.com/office/drawing/2014/main" id="{92AAB3ED-87B5-40F2-B5CC-5A90679F3A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17414" name="Marcador de número de diapositiva 3">
            <a:extLst>
              <a:ext uri="{FF2B5EF4-FFF2-40B4-BE49-F238E27FC236}">
                <a16:creationId xmlns:a16="http://schemas.microsoft.com/office/drawing/2014/main" id="{FA26FABF-86BC-4FE6-8FB4-038D065E2B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EC955C-813C-42F8-85DF-6469EA2324E5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5">
            <a:extLst>
              <a:ext uri="{FF2B5EF4-FFF2-40B4-BE49-F238E27FC236}">
                <a16:creationId xmlns:a16="http://schemas.microsoft.com/office/drawing/2014/main" id="{D9E0FC96-255A-47A5-844F-F45C28484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Bit de válido-inválido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EFF72042-E366-461C-8293-DC8750A6D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5" y="1982788"/>
            <a:ext cx="1905000" cy="2667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9460" name="Line 5">
            <a:extLst>
              <a:ext uri="{FF2B5EF4-FFF2-40B4-BE49-F238E27FC236}">
                <a16:creationId xmlns:a16="http://schemas.microsoft.com/office/drawing/2014/main" id="{4F148F18-C026-482B-9BB7-8BA52302E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3875" y="22875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61" name="Line 6">
            <a:extLst>
              <a:ext uri="{FF2B5EF4-FFF2-40B4-BE49-F238E27FC236}">
                <a16:creationId xmlns:a16="http://schemas.microsoft.com/office/drawing/2014/main" id="{1CBBF239-8264-4CDD-AAB4-4708FE7B3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3875" y="25923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62" name="Line 7">
            <a:extLst>
              <a:ext uri="{FF2B5EF4-FFF2-40B4-BE49-F238E27FC236}">
                <a16:creationId xmlns:a16="http://schemas.microsoft.com/office/drawing/2014/main" id="{0DA85CB8-C55A-4136-959C-D82303FEE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3875" y="28971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63" name="Line 8">
            <a:extLst>
              <a:ext uri="{FF2B5EF4-FFF2-40B4-BE49-F238E27FC236}">
                <a16:creationId xmlns:a16="http://schemas.microsoft.com/office/drawing/2014/main" id="{CCD43DB3-84D5-4752-969A-2B94E41C1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3875" y="32019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64" name="Line 10">
            <a:extLst>
              <a:ext uri="{FF2B5EF4-FFF2-40B4-BE49-F238E27FC236}">
                <a16:creationId xmlns:a16="http://schemas.microsoft.com/office/drawing/2014/main" id="{82FEC05F-2815-4847-9052-EA07064F7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3875" y="35067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65" name="Line 11">
            <a:extLst>
              <a:ext uri="{FF2B5EF4-FFF2-40B4-BE49-F238E27FC236}">
                <a16:creationId xmlns:a16="http://schemas.microsoft.com/office/drawing/2014/main" id="{074EC386-1AA5-45C5-97B7-D6BCB3C9C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3875" y="4064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66" name="Line 12">
            <a:extLst>
              <a:ext uri="{FF2B5EF4-FFF2-40B4-BE49-F238E27FC236}">
                <a16:creationId xmlns:a16="http://schemas.microsoft.com/office/drawing/2014/main" id="{345934FF-5846-4340-8A6B-60C339E9C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3875" y="43449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67" name="Line 13">
            <a:extLst>
              <a:ext uri="{FF2B5EF4-FFF2-40B4-BE49-F238E27FC236}">
                <a16:creationId xmlns:a16="http://schemas.microsoft.com/office/drawing/2014/main" id="{3B54E488-34C7-4CD4-B5A6-9C5310E48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1677988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68" name="Text Box 14">
            <a:extLst>
              <a:ext uri="{FF2B5EF4-FFF2-40B4-BE49-F238E27FC236}">
                <a16:creationId xmlns:a16="http://schemas.microsoft.com/office/drawing/2014/main" id="{5AD4C537-1D53-4BAC-B87A-9F21186AA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1954213"/>
            <a:ext cx="311150" cy="366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s-MX" sz="18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9469" name="Text Box 15">
            <a:extLst>
              <a:ext uri="{FF2B5EF4-FFF2-40B4-BE49-F238E27FC236}">
                <a16:creationId xmlns:a16="http://schemas.microsoft.com/office/drawing/2014/main" id="{9D2AFE3C-6892-4400-93AE-BA1EDEA67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2254250"/>
            <a:ext cx="311150" cy="366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s-MX" sz="18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9470" name="Text Box 16">
            <a:extLst>
              <a:ext uri="{FF2B5EF4-FFF2-40B4-BE49-F238E27FC236}">
                <a16:creationId xmlns:a16="http://schemas.microsoft.com/office/drawing/2014/main" id="{7EF90C3B-3995-4060-A7C7-6674496CF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2554288"/>
            <a:ext cx="311150" cy="366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s-MX" sz="18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9471" name="Text Box 17">
            <a:extLst>
              <a:ext uri="{FF2B5EF4-FFF2-40B4-BE49-F238E27FC236}">
                <a16:creationId xmlns:a16="http://schemas.microsoft.com/office/drawing/2014/main" id="{5427DCB6-2408-4FF5-B633-5928902B1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2882900"/>
            <a:ext cx="311150" cy="366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s-MX" sz="18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9472" name="Text Box 18">
            <a:extLst>
              <a:ext uri="{FF2B5EF4-FFF2-40B4-BE49-F238E27FC236}">
                <a16:creationId xmlns:a16="http://schemas.microsoft.com/office/drawing/2014/main" id="{652CFE6D-91DD-4BDB-9915-0959A3C6B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3201988"/>
            <a:ext cx="311150" cy="366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s-MX" sz="18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19473" name="Text Box 19">
            <a:extLst>
              <a:ext uri="{FF2B5EF4-FFF2-40B4-BE49-F238E27FC236}">
                <a16:creationId xmlns:a16="http://schemas.microsoft.com/office/drawing/2014/main" id="{1275AE38-DECC-4C8D-B8C2-EDA3209A8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4040188"/>
            <a:ext cx="311150" cy="366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s-MX" sz="18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19474" name="Text Box 20">
            <a:extLst>
              <a:ext uri="{FF2B5EF4-FFF2-40B4-BE49-F238E27FC236}">
                <a16:creationId xmlns:a16="http://schemas.microsoft.com/office/drawing/2014/main" id="{0794277E-7320-445A-9CCA-F156F368B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4344988"/>
            <a:ext cx="311150" cy="366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s-MX" sz="18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19475" name="Text Box 21">
            <a:extLst>
              <a:ext uri="{FF2B5EF4-FFF2-40B4-BE49-F238E27FC236}">
                <a16:creationId xmlns:a16="http://schemas.microsoft.com/office/drawing/2014/main" id="{AAEC1C11-9445-4638-9EAA-E449A0D2E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975" y="3582988"/>
            <a:ext cx="387350" cy="366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s-MX" sz="1800">
                <a:latin typeface="Helvetica" panose="020B0604020202020204" pitchFamily="34" charset="0"/>
                <a:sym typeface="MT Extra" panose="05050102010205020202" pitchFamily="18" charset="2"/>
              </a:rPr>
              <a:t></a:t>
            </a:r>
            <a:endParaRPr lang="en-US" altLang="es-MX" sz="1800">
              <a:latin typeface="Helvetica" panose="020B0604020202020204" pitchFamily="34" charset="0"/>
            </a:endParaRPr>
          </a:p>
        </p:txBody>
      </p:sp>
      <p:sp>
        <p:nvSpPr>
          <p:cNvPr id="19476" name="Text Box 22">
            <a:extLst>
              <a:ext uri="{FF2B5EF4-FFF2-40B4-BE49-F238E27FC236}">
                <a16:creationId xmlns:a16="http://schemas.microsoft.com/office/drawing/2014/main" id="{DC74A453-40AF-42A9-AE94-8F6462E2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1677988"/>
            <a:ext cx="857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s-MX" sz="1400" b="1">
                <a:latin typeface="Helvetica" panose="020B0604020202020204" pitchFamily="34" charset="0"/>
              </a:rPr>
              <a:t>Marco #</a:t>
            </a:r>
          </a:p>
        </p:txBody>
      </p:sp>
      <p:sp>
        <p:nvSpPr>
          <p:cNvPr id="19477" name="Text Box 23">
            <a:extLst>
              <a:ext uri="{FF2B5EF4-FFF2-40B4-BE49-F238E27FC236}">
                <a16:creationId xmlns:a16="http://schemas.microsoft.com/office/drawing/2014/main" id="{8377E674-D977-43D0-9088-6C2F72D88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1644650"/>
            <a:ext cx="1682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s-MX" sz="1400" b="1">
                <a:latin typeface="Helvetica" panose="020B0604020202020204" pitchFamily="34" charset="0"/>
              </a:rPr>
              <a:t>Bit válida-inválida</a:t>
            </a:r>
          </a:p>
        </p:txBody>
      </p:sp>
      <p:sp>
        <p:nvSpPr>
          <p:cNvPr id="19478" name="Text Box 24">
            <a:extLst>
              <a:ext uri="{FF2B5EF4-FFF2-40B4-BE49-F238E27FC236}">
                <a16:creationId xmlns:a16="http://schemas.microsoft.com/office/drawing/2014/main" id="{E1AF8C27-2B4A-4187-8A12-12169B708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113" y="4649788"/>
            <a:ext cx="1620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s-MX" sz="1400" b="1">
                <a:latin typeface="Helvetica" panose="020B0604020202020204" pitchFamily="34" charset="0"/>
              </a:rPr>
              <a:t>Tabla de páginas</a:t>
            </a:r>
          </a:p>
        </p:txBody>
      </p:sp>
      <p:sp>
        <p:nvSpPr>
          <p:cNvPr id="19479" name="Marcador de fecha 1">
            <a:extLst>
              <a:ext uri="{FF2B5EF4-FFF2-40B4-BE49-F238E27FC236}">
                <a16:creationId xmlns:a16="http://schemas.microsoft.com/office/drawing/2014/main" id="{80D6B078-25BB-4CD0-9BFF-43DBAF086E1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19480" name="Marcador de pie de página 2">
            <a:extLst>
              <a:ext uri="{FF2B5EF4-FFF2-40B4-BE49-F238E27FC236}">
                <a16:creationId xmlns:a16="http://schemas.microsoft.com/office/drawing/2014/main" id="{29A94928-9F05-4F0C-A65D-2DFEDB8533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19481" name="Marcador de número de diapositiva 3">
            <a:extLst>
              <a:ext uri="{FF2B5EF4-FFF2-40B4-BE49-F238E27FC236}">
                <a16:creationId xmlns:a16="http://schemas.microsoft.com/office/drawing/2014/main" id="{B91B555F-05EF-4AFD-A40E-BF5725A5BC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CA3B34C-019B-4E53-8F97-44610C9F80FF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800A942-E440-4101-A88E-24EEA59B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Bit de válida-inválida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74436C3-94FA-4586-89FF-0F835F1F1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/>
              <a:t>En cada entrada de la tabla de páginas hay un bit de válido-inválido</a:t>
            </a:r>
          </a:p>
          <a:p>
            <a:pPr lvl="1"/>
            <a:r>
              <a:rPr lang="es-ES" altLang="es-MX"/>
              <a:t>(1=en memoria, 0=no en memoria)</a:t>
            </a:r>
          </a:p>
          <a:p>
            <a:pPr lvl="1"/>
            <a:r>
              <a:rPr lang="es-ES" altLang="es-MX"/>
              <a:t>Inicialmente se establece en 0 en todas las entradas</a:t>
            </a:r>
          </a:p>
          <a:p>
            <a:endParaRPr lang="es-ES" altLang="es-MX">
              <a:sym typeface="Symbol" panose="05050102010706020507" pitchFamily="18" charset="2"/>
            </a:endParaRPr>
          </a:p>
          <a:p>
            <a:r>
              <a:rPr lang="es-ES" altLang="es-MX">
                <a:sym typeface="Symbol" panose="05050102010706020507" pitchFamily="18" charset="2"/>
              </a:rPr>
              <a:t>Durante la traducción de direcciones, si el bit de válido-inválido es 0, entonces hay un fallo de página</a:t>
            </a:r>
          </a:p>
        </p:txBody>
      </p:sp>
      <p:sp>
        <p:nvSpPr>
          <p:cNvPr id="21508" name="Marcador de fecha 1">
            <a:extLst>
              <a:ext uri="{FF2B5EF4-FFF2-40B4-BE49-F238E27FC236}">
                <a16:creationId xmlns:a16="http://schemas.microsoft.com/office/drawing/2014/main" id="{49B295DB-E3C8-4FF9-91BC-E4326C1CA85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21509" name="Marcador de pie de página 2">
            <a:extLst>
              <a:ext uri="{FF2B5EF4-FFF2-40B4-BE49-F238E27FC236}">
                <a16:creationId xmlns:a16="http://schemas.microsoft.com/office/drawing/2014/main" id="{D128AB35-D420-4457-9FA2-DBA2F07467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21510" name="Marcador de número de diapositiva 3">
            <a:extLst>
              <a:ext uri="{FF2B5EF4-FFF2-40B4-BE49-F238E27FC236}">
                <a16:creationId xmlns:a16="http://schemas.microsoft.com/office/drawing/2014/main" id="{BE028B11-F80E-4B10-8734-33F063F492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78FF31-92BE-4C98-BB6B-A6C01866494D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6">
            <a:extLst>
              <a:ext uri="{FF2B5EF4-FFF2-40B4-BE49-F238E27FC236}">
                <a16:creationId xmlns:a16="http://schemas.microsoft.com/office/drawing/2014/main" id="{C7F3C532-C67D-4491-A44A-3BE80FCCF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Fallo de página</a:t>
            </a:r>
          </a:p>
        </p:txBody>
      </p:sp>
      <p:sp>
        <p:nvSpPr>
          <p:cNvPr id="53265" name="Rectangle 17">
            <a:extLst>
              <a:ext uri="{FF2B5EF4-FFF2-40B4-BE49-F238E27FC236}">
                <a16:creationId xmlns:a16="http://schemas.microsoft.com/office/drawing/2014/main" id="{06FFF223-349C-4742-9EE7-45034F67AC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" altLang="es-MX"/>
              <a:t>La primera referencia a una página siempre ocasionará una excepción llamada fallo de página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s-MX"/>
              <a:t>El SO busca en otra tabla para decidir: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" altLang="es-MX"/>
              <a:t>Si es una referencia inválida, abortar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" altLang="es-MX"/>
              <a:t>Solo es que no está en memoria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s-MX"/>
              <a:t>Obtener un marco vacío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s-MX"/>
              <a:t>Guardar la página en un marco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s-MX">
                <a:sym typeface="Symbol" panose="05050102010706020507" pitchFamily="18" charset="2"/>
              </a:rPr>
              <a:t>Restaurar tablas, bit de válido = 1.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s-MX">
                <a:sym typeface="Symbol" panose="05050102010706020507" pitchFamily="18" charset="2"/>
              </a:rPr>
              <a:t>Instrucción de reinicio:  LRU (Least Recently Used)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" altLang="es-MX">
                <a:sym typeface="Symbol" panose="05050102010706020507" pitchFamily="18" charset="2"/>
              </a:rPr>
              <a:t>Mueve bloque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" altLang="es-MX">
                <a:sym typeface="Symbol" panose="05050102010706020507" pitchFamily="18" charset="2"/>
              </a:rPr>
              <a:t>Auto incrementa/decrementa posición</a:t>
            </a:r>
          </a:p>
        </p:txBody>
      </p:sp>
      <p:sp>
        <p:nvSpPr>
          <p:cNvPr id="23556" name="Marcador de fecha 1">
            <a:extLst>
              <a:ext uri="{FF2B5EF4-FFF2-40B4-BE49-F238E27FC236}">
                <a16:creationId xmlns:a16="http://schemas.microsoft.com/office/drawing/2014/main" id="{825D0CE0-6D1E-4793-9E40-2F7E160A8A7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>
                <a:solidFill>
                  <a:srgbClr val="7030A0"/>
                </a:solidFill>
                <a:latin typeface="Arial Narrow" panose="020B0606020202030204" pitchFamily="34" charset="0"/>
              </a:rPr>
              <a:t>Memoria Virtual</a:t>
            </a:r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23557" name="Marcador de pie de página 2">
            <a:extLst>
              <a:ext uri="{FF2B5EF4-FFF2-40B4-BE49-F238E27FC236}">
                <a16:creationId xmlns:a16="http://schemas.microsoft.com/office/drawing/2014/main" id="{700E8F10-3AF9-41AD-95C2-9C2D0E8DC5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t>Sistemas Operativos</a:t>
            </a:r>
          </a:p>
        </p:txBody>
      </p:sp>
      <p:sp>
        <p:nvSpPr>
          <p:cNvPr id="23558" name="Marcador de número de diapositiva 3">
            <a:extLst>
              <a:ext uri="{FF2B5EF4-FFF2-40B4-BE49-F238E27FC236}">
                <a16:creationId xmlns:a16="http://schemas.microsoft.com/office/drawing/2014/main" id="{F7E530C9-04EE-4DCA-9237-76C107D391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EBD5C2-643A-44A3-BC39-DD1755399A72}" type="slidenum">
              <a:rPr lang="es-ES" altLang="es-MX">
                <a:solidFill>
                  <a:srgbClr val="7030A0"/>
                </a:solidFill>
                <a:latin typeface="Arial Narrow" panose="020B0606020202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s-ES" altLang="es-MX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TESO 2019b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ESO 2019b.potx" id="{161B53D2-EE3D-4C4A-8F78-F80EE92292CC}" vid="{047FD4F9-D193-4065-9D6F-ABF4072112F9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ITESO 2019b</Template>
  <TotalTime>1902</TotalTime>
  <Words>2809</Words>
  <Application>Microsoft Office PowerPoint</Application>
  <PresentationFormat>Presentación en pantalla (4:3)</PresentationFormat>
  <Paragraphs>970</Paragraphs>
  <Slides>41</Slides>
  <Notes>37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50" baseType="lpstr">
      <vt:lpstr>Calibri</vt:lpstr>
      <vt:lpstr>Arial</vt:lpstr>
      <vt:lpstr>Times New Roman</vt:lpstr>
      <vt:lpstr>Arial Narrow</vt:lpstr>
      <vt:lpstr>Symbol</vt:lpstr>
      <vt:lpstr>Helvetica</vt:lpstr>
      <vt:lpstr>MT Extra</vt:lpstr>
      <vt:lpstr>ITESO 2019b</vt:lpstr>
      <vt:lpstr>Microsoft Equation 3.0</vt:lpstr>
      <vt:lpstr>Memoria Virtual</vt:lpstr>
      <vt:lpstr>Memoria Virtual</vt:lpstr>
      <vt:lpstr>Introducción</vt:lpstr>
      <vt:lpstr>Introducción</vt:lpstr>
      <vt:lpstr>Memoria Virtual</vt:lpstr>
      <vt:lpstr>Paginación por demanda</vt:lpstr>
      <vt:lpstr>Bit de válido-inválido</vt:lpstr>
      <vt:lpstr>Bit de válida-inválida</vt:lpstr>
      <vt:lpstr>Fallo de página</vt:lpstr>
      <vt:lpstr>Fallo de página</vt:lpstr>
      <vt:lpstr>¿Qué sucede si no hay marcos disponibles?</vt:lpstr>
      <vt:lpstr>Rendimiento en paginación por demanda</vt:lpstr>
      <vt:lpstr>Ejemplo</vt:lpstr>
      <vt:lpstr>Reemplazo de páginas</vt:lpstr>
      <vt:lpstr>Políticas de reemplazo</vt:lpstr>
      <vt:lpstr>Políticas de reemplazo</vt:lpstr>
      <vt:lpstr>Algoritmos básicos de reemplazo</vt:lpstr>
      <vt:lpstr>Algoritmos básicos de reemplazo</vt:lpstr>
      <vt:lpstr>La políctica de la usada hace más tiempo</vt:lpstr>
      <vt:lpstr>Algoritmos básicos de reemplazo</vt:lpstr>
      <vt:lpstr>Anomalía de Belady (FIFO)</vt:lpstr>
      <vt:lpstr>Comparación de FIFO con LRU</vt:lpstr>
      <vt:lpstr>La política de reloj: ejemplo</vt:lpstr>
      <vt:lpstr>Comparación del reloj con FIFO y LRU</vt:lpstr>
      <vt:lpstr>Basado en Frecuencia</vt:lpstr>
      <vt:lpstr>Algoritmos básicos de reemplazo</vt:lpstr>
      <vt:lpstr>Asignación de marcos</vt:lpstr>
      <vt:lpstr>Asignación fija</vt:lpstr>
      <vt:lpstr>Asignación por prioridad</vt:lpstr>
      <vt:lpstr>Asignación global vs local</vt:lpstr>
      <vt:lpstr>Hiperpaginación</vt:lpstr>
      <vt:lpstr>Diagrama de hiperpaginación</vt:lpstr>
      <vt:lpstr>Diagrama de hiperpaginación</vt:lpstr>
      <vt:lpstr>Modelo del conjunto residente</vt:lpstr>
      <vt:lpstr>Modelo del conjunto residente</vt:lpstr>
      <vt:lpstr>Monitoreo del conjunto residente</vt:lpstr>
      <vt:lpstr>Esquema de frecuencia de fallos de página</vt:lpstr>
      <vt:lpstr>Otras Consideraciones</vt:lpstr>
      <vt:lpstr>Otras Consideraciones</vt:lpstr>
      <vt:lpstr>Otras consideraciones</vt:lpstr>
      <vt:lpstr>Segmentación por demanda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José Luis Elvira</cp:lastModifiedBy>
  <cp:revision>89</cp:revision>
  <cp:lastPrinted>1999-06-28T19:27:31Z</cp:lastPrinted>
  <dcterms:created xsi:type="dcterms:W3CDTF">1999-08-03T15:41:59Z</dcterms:created>
  <dcterms:modified xsi:type="dcterms:W3CDTF">2018-12-19T18:06:13Z</dcterms:modified>
</cp:coreProperties>
</file>