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District Report.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Situation report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4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“If you can measure it, you can manage it.”</a:t>
            </a:r>
            <a:br>
              <a:rPr lang="en-US" sz="1050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Merriweather"/>
              </a:rPr>
              <a:t>― </a:t>
            </a:r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Lato"/>
              </a:rPr>
              <a:t>Robert S. Kaplan.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8792-BA02-46DF-BC43-7269FF5B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District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4A74-874B-463D-955A-CB53E2FD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2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15BD-D40D-4203-B97A-3BA2B4E2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Schools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7FA6-F0FB-440A-95F8-348AAD1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A117-3690-4CFD-9432-4B454EBD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21C1-E19E-41EA-9229-1401040EA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FAD9-2B13-4564-BCC0-37B0FCDF2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1E31D-21B7-4729-B39F-B8B1AF11E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5F97A-886C-4953-B79F-EB6A5E72A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E066-83DC-4292-ADEF-00FB4571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2C10-284C-4A54-A274-6EBE61FC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68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{FEDFC699-983C-4116-97F4-2E5DE477FD1B}tf56160789_win32</Template>
  <TotalTime>0</TotalTime>
  <Words>30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Bookman Old Style</vt:lpstr>
      <vt:lpstr>Calibri</vt:lpstr>
      <vt:lpstr>Franklin Gothic Book</vt:lpstr>
      <vt:lpstr>Lato</vt:lpstr>
      <vt:lpstr>Merriweather</vt:lpstr>
      <vt:lpstr>Times New Roman</vt:lpstr>
      <vt:lpstr>1_RetrospectVTI</vt:lpstr>
      <vt:lpstr>School District Report.</vt:lpstr>
      <vt:lpstr>“If you can measure it, you can manage it.” </vt:lpstr>
      <vt:lpstr>District Summary</vt:lpstr>
      <vt:lpstr>Schools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District Report.</dc:title>
  <dc:creator>Luis Fernando Ruiz</dc:creator>
  <cp:lastModifiedBy>Luis Fernando Ruiz</cp:lastModifiedBy>
  <cp:revision>5</cp:revision>
  <dcterms:created xsi:type="dcterms:W3CDTF">2020-11-30T17:40:08Z</dcterms:created>
  <dcterms:modified xsi:type="dcterms:W3CDTF">2020-12-01T03:35:07Z</dcterms:modified>
</cp:coreProperties>
</file>