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District Report.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Situation report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“If you can measure it, you can manage it.”</a:t>
            </a:r>
            <a:br>
              <a:rPr lang="en-US" sz="1050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Merriweather"/>
              </a:rPr>
              <a:t>― </a:t>
            </a:r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Lato"/>
              </a:rPr>
              <a:t>Robert S. Kaplan.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8792-BA02-46DF-BC43-7269FF5B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District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E7C20-F427-4402-B838-AA189C8DF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93848"/>
              </p:ext>
            </p:extLst>
          </p:nvPr>
        </p:nvGraphicFramePr>
        <p:xfrm>
          <a:off x="585925" y="2108200"/>
          <a:ext cx="11168112" cy="228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57">
                  <a:extLst>
                    <a:ext uri="{9D8B030D-6E8A-4147-A177-3AD203B41FA5}">
                      <a16:colId xmlns:a16="http://schemas.microsoft.com/office/drawing/2014/main" val="170382529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746040040"/>
                    </a:ext>
                  </a:extLst>
                </a:gridCol>
                <a:gridCol w="1844336">
                  <a:extLst>
                    <a:ext uri="{9D8B030D-6E8A-4147-A177-3AD203B41FA5}">
                      <a16:colId xmlns:a16="http://schemas.microsoft.com/office/drawing/2014/main" val="2063767714"/>
                    </a:ext>
                  </a:extLst>
                </a:gridCol>
                <a:gridCol w="1396014">
                  <a:extLst>
                    <a:ext uri="{9D8B030D-6E8A-4147-A177-3AD203B41FA5}">
                      <a16:colId xmlns:a16="http://schemas.microsoft.com/office/drawing/2014/main" val="1878895423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891071988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1580169837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726066243"/>
                    </a:ext>
                  </a:extLst>
                </a:gridCol>
                <a:gridCol w="1242876">
                  <a:extLst>
                    <a:ext uri="{9D8B030D-6E8A-4147-A177-3AD203B41FA5}">
                      <a16:colId xmlns:a16="http://schemas.microsoft.com/office/drawing/2014/main" val="4255941395"/>
                    </a:ext>
                  </a:extLst>
                </a:gridCol>
              </a:tblGrid>
              <a:tr h="11410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Schools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Math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Reading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Passing Math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Passing Reading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Overall Passing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2317663"/>
                  </a:ext>
                </a:extLst>
              </a:tr>
              <a:tr h="114047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39,170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$24,649,428.00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74.98%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817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2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15BD-D40D-4203-B97A-3BA2B4E2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2" y="73540"/>
            <a:ext cx="10058400" cy="6011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Schools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18E671-BDA5-42CC-9591-A56193BBC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993617"/>
              </p:ext>
            </p:extLst>
          </p:nvPr>
        </p:nvGraphicFramePr>
        <p:xfrm>
          <a:off x="1176862" y="803183"/>
          <a:ext cx="10058400" cy="550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16229583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957229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75861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590330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501948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3400365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361101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3774274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9235945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80443420"/>
                    </a:ext>
                  </a:extLst>
                </a:gridCol>
              </a:tblGrid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School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Student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Math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Reading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Passing Math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Passing Reading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Overall Passing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029502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Bailey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$3,124,928.00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$628.00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83378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Cabrera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$1,081,356.00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$582.00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4808526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Figueroa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$1,884,411.00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$639.00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65.99%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398765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Ford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$1,763,916.00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$644.00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68.31%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54.29%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0645524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Griffin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$917,500.00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$625.00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3693306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Hernandez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$3,022,020.00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$652.00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096494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Holden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$248,087.00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$581.00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713767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$1,910,635.00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65.68%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386408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$3,094,650.00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66.06%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999282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$585,858.00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$609.00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95.95%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938776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Rodriguez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$2,547,363.00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$637.00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5239583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Shelton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$1,056,600.00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$600.00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95.85%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523792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Thomas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$1,043,130.00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$638.00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282844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Wilson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$1,319,574.00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$578.00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97357"/>
                  </a:ext>
                </a:extLst>
              </a:tr>
              <a:tr h="34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Wright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$1,049,400.00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$583.00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90.33%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876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0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A117-3690-4CFD-9432-4B454EBD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Schools by Overall performing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21C1-E19E-41EA-9229-1401040EA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performing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C0040A-C38D-427A-BB1F-04B8BB78DA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8096425"/>
              </p:ext>
            </p:extLst>
          </p:nvPr>
        </p:nvGraphicFramePr>
        <p:xfrm>
          <a:off x="497151" y="2700061"/>
          <a:ext cx="5240131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3">
                  <a:extLst>
                    <a:ext uri="{9D8B030D-6E8A-4147-A177-3AD203B41FA5}">
                      <a16:colId xmlns:a16="http://schemas.microsoft.com/office/drawing/2014/main" val="1551986100"/>
                    </a:ext>
                  </a:extLst>
                </a:gridCol>
                <a:gridCol w="532661">
                  <a:extLst>
                    <a:ext uri="{9D8B030D-6E8A-4147-A177-3AD203B41FA5}">
                      <a16:colId xmlns:a16="http://schemas.microsoft.com/office/drawing/2014/main" val="74849697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68284269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754752832"/>
                    </a:ext>
                  </a:extLst>
                </a:gridCol>
                <a:gridCol w="531969">
                  <a:extLst>
                    <a:ext uri="{9D8B030D-6E8A-4147-A177-3AD203B41FA5}">
                      <a16:colId xmlns:a16="http://schemas.microsoft.com/office/drawing/2014/main" val="699049896"/>
                    </a:ext>
                  </a:extLst>
                </a:gridCol>
                <a:gridCol w="582237">
                  <a:extLst>
                    <a:ext uri="{9D8B030D-6E8A-4147-A177-3AD203B41FA5}">
                      <a16:colId xmlns:a16="http://schemas.microsoft.com/office/drawing/2014/main" val="423062729"/>
                    </a:ext>
                  </a:extLst>
                </a:gridCol>
                <a:gridCol w="582237">
                  <a:extLst>
                    <a:ext uri="{9D8B030D-6E8A-4147-A177-3AD203B41FA5}">
                      <a16:colId xmlns:a16="http://schemas.microsoft.com/office/drawing/2014/main" val="2799704614"/>
                    </a:ext>
                  </a:extLst>
                </a:gridCol>
                <a:gridCol w="582237">
                  <a:extLst>
                    <a:ext uri="{9D8B030D-6E8A-4147-A177-3AD203B41FA5}">
                      <a16:colId xmlns:a16="http://schemas.microsoft.com/office/drawing/2014/main" val="1348279869"/>
                    </a:ext>
                  </a:extLst>
                </a:gridCol>
                <a:gridCol w="582237">
                  <a:extLst>
                    <a:ext uri="{9D8B030D-6E8A-4147-A177-3AD203B41FA5}">
                      <a16:colId xmlns:a16="http://schemas.microsoft.com/office/drawing/2014/main" val="37165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School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Student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Math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Reading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Passing Math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Passing Reading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Overall Passing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491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Cabrera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$1,081,356.00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$582.00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77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$1,043,130.00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899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Griffin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$917,500.00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256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Wilson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$1,319,574.00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66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$585,858.00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$609.00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31532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E31D-21B7-4729-B39F-B8B1AF11E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Worst performing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8EBE60-A183-4397-8AEA-A3F733D1F8C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1046488"/>
              </p:ext>
            </p:extLst>
          </p:nvPr>
        </p:nvGraphicFramePr>
        <p:xfrm>
          <a:off x="6096000" y="2700061"/>
          <a:ext cx="559885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63">
                  <a:extLst>
                    <a:ext uri="{9D8B030D-6E8A-4147-A177-3AD203B41FA5}">
                      <a16:colId xmlns:a16="http://schemas.microsoft.com/office/drawing/2014/main" val="1977256584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988571785"/>
                    </a:ext>
                  </a:extLst>
                </a:gridCol>
                <a:gridCol w="851624">
                  <a:extLst>
                    <a:ext uri="{9D8B030D-6E8A-4147-A177-3AD203B41FA5}">
                      <a16:colId xmlns:a16="http://schemas.microsoft.com/office/drawing/2014/main" val="2808821958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2590713917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2091460081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1976312709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658042443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2597692806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val="20454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School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Student Budget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Math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Reading Score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Passing Math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Passing Reading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Overall Passing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900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Rodriguez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$2,547,363.00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$637.00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234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Figueroa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$1,884,411.00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$639.00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60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$1,910,635.00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$655.00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63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Hernandez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$3,022,020.00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$652.00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351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 High School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$3,094,650.00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4840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AAF156-3A33-4B56-BF23-7BA759297C1C}"/>
              </a:ext>
            </a:extLst>
          </p:cNvPr>
          <p:cNvSpPr txBox="1"/>
          <p:nvPr/>
        </p:nvSpPr>
        <p:spPr>
          <a:xfrm>
            <a:off x="3434142" y="5912529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Budget is not directly related with performing.</a:t>
            </a:r>
          </a:p>
        </p:txBody>
      </p:sp>
    </p:spTree>
    <p:extLst>
      <p:ext uri="{BB962C8B-B14F-4D97-AF65-F5344CB8AC3E}">
        <p14:creationId xmlns:p14="http://schemas.microsoft.com/office/powerpoint/2010/main" val="25159811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{FEDFC699-983C-4116-97F4-2E5DE477FD1B}tf56160789_win32</Template>
  <TotalTime>0</TotalTime>
  <Words>571</Words>
  <Application>Microsoft Office PowerPoint</Application>
  <PresentationFormat>Widescreen</PresentationFormat>
  <Paragraphs>294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Bookman Old Style</vt:lpstr>
      <vt:lpstr>Calibri</vt:lpstr>
      <vt:lpstr>Franklin Gothic Book</vt:lpstr>
      <vt:lpstr>Lato</vt:lpstr>
      <vt:lpstr>Merriweather</vt:lpstr>
      <vt:lpstr>Times New Roman</vt:lpstr>
      <vt:lpstr>1_RetrospectVTI</vt:lpstr>
      <vt:lpstr>School District Report.</vt:lpstr>
      <vt:lpstr>“If you can measure it, you can manage it.” </vt:lpstr>
      <vt:lpstr>District Summary</vt:lpstr>
      <vt:lpstr>Schools Summary</vt:lpstr>
      <vt:lpstr>Schools by Overall performing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District Report.</dc:title>
  <dc:creator>Luis Fernando Ruiz</dc:creator>
  <cp:lastModifiedBy>Luis Fernando Ruiz</cp:lastModifiedBy>
  <cp:revision>9</cp:revision>
  <dcterms:created xsi:type="dcterms:W3CDTF">2020-11-30T17:40:08Z</dcterms:created>
  <dcterms:modified xsi:type="dcterms:W3CDTF">2020-12-02T16:55:19Z</dcterms:modified>
</cp:coreProperties>
</file>