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0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6570"/>
    <a:srgbClr val="4D6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01451-0FB6-4FF9-A8BC-EBA0EF595863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72E55-81A0-46D4-83AE-6ECC9FA8EB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047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A0B29-A866-455D-8C91-605F5F2C1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932184-7556-4F0A-B379-577BF8C69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E3E92F-6B42-4057-8A7F-20629C00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17D4-FC9C-42E6-8C6A-537A2B1B617D}" type="datetime1">
              <a:rPr lang="de-DE" smtClean="0"/>
              <a:t>30.05.2024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A656A0-7CA2-4D14-BEF9-0BE2A953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ULFX – Adrian Kroker, Karl Jahn, Nina Pochert und  Emma Kanzler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3AC787-2FCC-46EA-A8E6-D2ED993A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37D3-7C2C-41CD-BDAF-A35057A36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07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26242-6CB6-4FC1-8BB4-7832DD51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250C4C-A184-4FE3-B77B-92042EF5C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08B79D-2928-4832-B535-648ECEBF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578D-A890-413C-A9D8-FBDD36A85902}" type="datetime1">
              <a:rPr lang="de-DE" smtClean="0"/>
              <a:t>30.05.2024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B762A4-4DF8-4553-A401-44CE6E7D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ULFX – Adrian Kroker, Karl Jahn, Nina Pochert und  Emma Kanzler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67CD24-33C9-4CF8-AAD0-2F695685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37D3-7C2C-41CD-BDAF-A35057A36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53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7003F2-6C30-4366-8EFF-23F3CF6D4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57AEC-2741-4FEA-87B1-F3BF22978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E97BD7-5374-4479-A7C6-A7C6C165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E34-3BD9-41E9-B74A-8CFEB3DBB547}" type="datetime1">
              <a:rPr lang="de-DE" smtClean="0"/>
              <a:t>30.05.2024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55BC7D-C414-4EFD-B58F-4B254B6F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ULFX – Adrian Kroker, Karl Jahn, Nina Pochert und  Emma Kanzler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F884D6-FC3C-45F8-8CB4-52457F96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37D3-7C2C-41CD-BDAF-A35057A36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92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ABE37-418B-47AD-A17E-E5D6462B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66A33D-BBA2-427C-A3F1-31F8A71DA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A40EBE-2570-4E04-B890-FD73EA89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D4B3CB-3FE0-41C5-A9DD-F0BCE4316569}" type="datetime1">
              <a:rPr lang="de-DE" smtClean="0"/>
              <a:t>30.05.2024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D63114-CC23-44EE-B49D-50A6045B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ULFX – Adrian Kroker, Karl Jahn, Nina </a:t>
            </a:r>
            <a:r>
              <a:rPr lang="de-DE" dirty="0" err="1"/>
              <a:t>Pochert</a:t>
            </a:r>
            <a:r>
              <a:rPr lang="de-DE" dirty="0"/>
              <a:t> und </a:t>
            </a:r>
            <a:br>
              <a:rPr lang="de-DE" dirty="0"/>
            </a:br>
            <a:r>
              <a:rPr lang="de-DE" dirty="0"/>
              <a:t>Emma Kanzler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9E9303-1812-4E4E-9311-35212AF7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C974B-69B9-4876-8FC6-8C5DE43B9B4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520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A2FE2-5DAE-4B74-80A9-572C925A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24FF3F-2BAC-4967-8680-7DAAF37FB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A0453F-79D8-495F-AA45-096B6F05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3A39AFC-F9DA-4333-9118-6EA3DC29E0A8}" type="datetime1">
              <a:rPr lang="de-DE" smtClean="0"/>
              <a:t>30.05.2024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CA1E00-CEA5-478D-8380-4C3648AD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ULFX – Adrian Kroker, Karl Jahn, Nina </a:t>
            </a:r>
            <a:r>
              <a:rPr lang="de-DE" dirty="0" err="1"/>
              <a:t>Pochert</a:t>
            </a:r>
            <a:r>
              <a:rPr lang="de-DE" dirty="0"/>
              <a:t> und </a:t>
            </a:r>
            <a:br>
              <a:rPr lang="de-DE" dirty="0"/>
            </a:br>
            <a:r>
              <a:rPr lang="de-DE" dirty="0"/>
              <a:t>Emma Kanzler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783E67-A0AA-4841-A2E0-CA7E338A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B337D3-7C2C-41CD-BDAF-A35057A36EE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381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BC917-3B5E-408D-A718-61C2717F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4D9A0-C2D5-45B7-9B11-6B1EB449E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CF806D-8D0A-43B3-971F-01060626E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203CB4-F674-48AF-96BC-B9033FB1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6EEBE1A-773D-45C8-8C08-A3150CB86883}" type="datetime1">
              <a:rPr lang="de-DE" smtClean="0"/>
              <a:t>30.05.2024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3FFEFE-22B2-49FB-80BD-9CABD6B2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ULFX – Adrian Kroker, Karl Jahn, Nina </a:t>
            </a:r>
            <a:r>
              <a:rPr lang="de-DE" dirty="0" err="1"/>
              <a:t>Pochert</a:t>
            </a:r>
            <a:r>
              <a:rPr lang="de-DE" dirty="0"/>
              <a:t> und </a:t>
            </a:r>
            <a:br>
              <a:rPr lang="de-DE" dirty="0"/>
            </a:br>
            <a:r>
              <a:rPr lang="de-DE" dirty="0"/>
              <a:t>Emma Kanzler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E6677E-063B-47C3-ACC0-5A609481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B337D3-7C2C-41CD-BDAF-A35057A36EE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47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22A5E-0A0F-4A72-81A9-BDFD1F53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5BDB5A-E5A4-4FBC-96A5-F6A26D17A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84E3D7-3443-48FC-A2C6-E8EA7107D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47AEA3-5FC3-40CB-A041-514C295C9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B55773-DC54-4D6F-B68D-189AD2EB8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413DAF-6988-4214-A029-0C5A07B8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CC1185C-6FF0-4257-A515-9F4867261DDB}" type="datetime1">
              <a:rPr lang="de-DE" smtClean="0"/>
              <a:t>30.05.2024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7E26FC-892A-4711-8950-217F5A04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ULFX – Adrian Kroker, Karl Jahn, Nina </a:t>
            </a:r>
            <a:r>
              <a:rPr lang="de-DE" dirty="0" err="1"/>
              <a:t>Pochert</a:t>
            </a:r>
            <a:r>
              <a:rPr lang="de-DE" dirty="0"/>
              <a:t> und </a:t>
            </a:r>
            <a:br>
              <a:rPr lang="de-DE" dirty="0"/>
            </a:br>
            <a:r>
              <a:rPr lang="de-DE" dirty="0"/>
              <a:t>Emma Kanzler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B02CFE6-9996-43BA-BFD0-D5A1E7BD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B337D3-7C2C-41CD-BDAF-A35057A36EE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44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E734B-C674-4FC9-9084-A3B37631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C5835F-01C9-4899-9E65-73032817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4A16-787C-4679-B0D0-48238DBB15C2}" type="datetime1">
              <a:rPr lang="de-DE" smtClean="0"/>
              <a:t>30.05.2024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28961E-1B7B-43FF-BDD9-E37D51D8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ULFX – Adrian Kroker, Karl Jahn, Nina Pochert und  Emma Kanzler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0C8ECF-5554-4EA3-BC1E-DCDC0640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37D3-7C2C-41CD-BDAF-A35057A36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76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CD14419-A6D2-4A29-9450-05CB326A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F09F-EF83-4021-8E77-A15A77843F93}" type="datetime1">
              <a:rPr lang="de-DE" smtClean="0"/>
              <a:t>30.05.2024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3CA110-683B-4CA5-869A-FFC67998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ULFX – Adrian Kroker, Karl Jahn, Nina Pochert und  Emma Kanzler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AD09D3-F5EF-4C71-940A-3D070984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37D3-7C2C-41CD-BDAF-A35057A36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26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55AF1-B38E-44C8-AEA4-856E3B94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D0FA9E-C570-4F8B-A56D-302C7039C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86E2E8-2FA9-4AC5-AE38-17577B23F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0C3C93-3E2A-4C7D-BF0C-B61321C8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E0AC-8195-46F9-A9B7-E83F84C3AA87}" type="datetime1">
              <a:rPr lang="de-DE" smtClean="0"/>
              <a:t>30.05.2024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F9552A-3CAC-4D68-8C62-D0CD505F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ULFX – Adrian Kroker, Karl Jahn, Nina Pochert und  Emma Kanzler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C72A6B-5404-4F4B-A116-2C89CA08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37D3-7C2C-41CD-BDAF-A35057A36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89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3A126-0D1A-4F42-BD78-B6F5092C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05AA3D-76E5-45F7-AFB9-4EB7EEC80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29DA5A-F32A-4C43-A51B-BF878E774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04D2FE-7A46-42C2-9C51-7BB441EB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AA31-247F-4F76-BB9B-3837AC7656E8}" type="datetime1">
              <a:rPr lang="de-DE" smtClean="0"/>
              <a:t>30.05.2024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3AE8B9-04EB-42F8-81C9-D63E629A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ULFX – Adrian Kroker, Karl Jahn, Nina Pochert und  Emma Kanzler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8531D7-68C5-4353-B272-F52773E4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37D3-7C2C-41CD-BDAF-A35057A36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97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D68D9"/>
            </a:gs>
            <a:gs pos="100000">
              <a:srgbClr val="D96570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F37A26-4599-4D42-BDD4-857C016F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2D0540-7CB7-4D33-BF5F-F343DEA6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4CC357-2F2D-421D-9DF3-649F3DECE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11A9A-C73B-4004-AC77-738F4FC5D983}" type="datetime1">
              <a:rPr lang="de-DE" smtClean="0"/>
              <a:t>30.05.2024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CC5E4-5ABD-487B-8800-1B8448678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ULFX – Adrian Kroker, Karl Jahn, Nina Pochert und  Emma Kanzler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1E6026-FB1C-4114-AD86-0A56F0E7D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337D3-7C2C-41CD-BDAF-A35057A36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09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71B92-34E2-409E-B565-AD7AFADE8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>
            <a:normAutofit/>
          </a:bodyPr>
          <a:lstStyle/>
          <a:p>
            <a:r>
              <a:rPr lang="de-DE" sz="7200" dirty="0">
                <a:solidFill>
                  <a:schemeClr val="bg1"/>
                </a:solidFill>
                <a:latin typeface="Arial Black" panose="020B0A04020102020204" pitchFamily="34" charset="0"/>
              </a:rPr>
              <a:t>ULFX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E0195B-8F7B-4B99-9392-A6A153535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D4F9F2-48F0-4BCC-B68A-45BA7D7A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3762-9F26-49ED-9CFA-75A9D76FF55D}" type="datetime1">
              <a:rPr lang="de-DE" smtClean="0">
                <a:solidFill>
                  <a:schemeClr val="tx1"/>
                </a:solidFill>
              </a:rPr>
              <a:t>30.05.2024</a:t>
            </a:fld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29DDCF-57EE-4568-9120-C61639D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ULFX – Adrian Kroker, Karl Jahn, Nina </a:t>
            </a:r>
            <a:r>
              <a:rPr lang="de-DE" dirty="0" err="1">
                <a:solidFill>
                  <a:schemeClr val="tx1"/>
                </a:solidFill>
              </a:rPr>
              <a:t>Pochert</a:t>
            </a:r>
            <a:r>
              <a:rPr lang="de-DE" dirty="0">
                <a:solidFill>
                  <a:schemeClr val="tx1"/>
                </a:solidFill>
              </a:rPr>
              <a:t> und Emma Kanzler</a:t>
            </a:r>
          </a:p>
        </p:txBody>
      </p:sp>
    </p:spTree>
    <p:extLst>
      <p:ext uri="{BB962C8B-B14F-4D97-AF65-F5344CB8AC3E}">
        <p14:creationId xmlns:p14="http://schemas.microsoft.com/office/powerpoint/2010/main" val="386235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7FF47-EBB7-4772-BD6D-25F8D295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C32EA-E17F-411B-9D76-F8FB08C4C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Ziel</a:t>
            </a:r>
          </a:p>
          <a:p>
            <a:pPr marL="0" indent="0">
              <a:buNone/>
            </a:pPr>
            <a:r>
              <a:rPr lang="de-DE" dirty="0"/>
              <a:t>Entwurf</a:t>
            </a:r>
          </a:p>
          <a:p>
            <a:pPr marL="0" indent="0">
              <a:buNone/>
            </a:pPr>
            <a:r>
              <a:rPr lang="de-DE" dirty="0"/>
              <a:t>Architektur</a:t>
            </a:r>
          </a:p>
          <a:p>
            <a:pPr marL="0" indent="0">
              <a:buNone/>
            </a:pPr>
            <a:r>
              <a:rPr lang="de-DE" dirty="0"/>
              <a:t>Backend</a:t>
            </a:r>
          </a:p>
          <a:p>
            <a:pPr marL="0" indent="0">
              <a:buNone/>
            </a:pPr>
            <a:r>
              <a:rPr lang="de-DE" dirty="0"/>
              <a:t>Frontend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F4D8B-1A17-460B-8F92-03DE8851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3E84-2DAA-4CEF-910A-A5655FBE3430}" type="datetime1">
              <a:rPr lang="de-DE" smtClean="0"/>
              <a:t>30.05.2024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270A2C-CCD5-4645-831F-351D193E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ULFX – Adrian Kroker, Karl Jahn, Nina Pochert und </a:t>
            </a:r>
            <a:br>
              <a:rPr lang="de-DE"/>
            </a:br>
            <a:r>
              <a:rPr lang="de-DE"/>
              <a:t>Emma Kanzler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2AE97C-0D44-4E8B-B3F0-B143FBD9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974B-69B9-4876-8FC6-8C5DE43B9B49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840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511E-9C2C-4ADB-9439-10C3E642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0FC6E9-D115-4017-9E80-5C94B6BE45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2FECC6-DEE7-44D5-89DD-E93F085BBA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C8270E-7AD2-419B-A71D-B978E371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BE1A-773D-45C8-8C08-A3150CB86883}" type="datetime1">
              <a:rPr lang="de-DE" smtClean="0"/>
              <a:t>30.05.2024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BF0728-3050-43C2-A039-702B0350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ULFX – Adrian Kroker, Karl Jahn, Nina Pochert und </a:t>
            </a:r>
            <a:br>
              <a:rPr lang="de-DE"/>
            </a:br>
            <a:r>
              <a:rPr lang="de-DE"/>
              <a:t>Emma Kanzler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5B5FE5-0407-4897-A521-48D15058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37D3-7C2C-41CD-BDAF-A35057A36EE4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26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A15E7-71E0-4E3A-A74D-89EFB475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CE4191-55CA-431C-B47E-9ADDD42683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5D3EE9-0E21-4F77-B781-35A857C72A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EB36EA-D6FA-427B-B80F-AC795F21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BE1A-773D-45C8-8C08-A3150CB86883}" type="datetime1">
              <a:rPr lang="de-DE" smtClean="0"/>
              <a:t>30.05.2024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2345FB-31C1-4941-9B0C-F4670D25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ULFX – Adrian Kroker, Karl Jahn, Nina Pochert und </a:t>
            </a:r>
            <a:br>
              <a:rPr lang="de-DE"/>
            </a:br>
            <a:r>
              <a:rPr lang="de-DE"/>
              <a:t>Emma Kanzler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AA6A7B-A2ED-4DBB-8ABC-60B48C81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37D3-7C2C-41CD-BDAF-A35057A36EE4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6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D5FE7-4968-424E-9A96-F70FEB67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92A028-9A4A-4D8B-9285-5B7635D92B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01A697-5542-4A08-A716-96A4AADCD4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2ADFD-8762-4084-BC41-2DFA1325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BE1A-773D-45C8-8C08-A3150CB86883}" type="datetime1">
              <a:rPr lang="de-DE" smtClean="0"/>
              <a:t>30.05.2024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835564-B636-40CC-8869-431C5116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ULFX – Adrian Kroker, Karl Jahn, Nina Pochert und </a:t>
            </a:r>
            <a:br>
              <a:rPr lang="de-DE"/>
            </a:br>
            <a:r>
              <a:rPr lang="de-DE"/>
              <a:t>Emma Kanzler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17B722-32DD-4CBB-8248-E11BB827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37D3-7C2C-41CD-BDAF-A35057A36EE4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17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F1185-71B6-498B-9C49-DFA98B83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863BA1-4342-4EAC-88D3-67838689F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21BF07-8FD7-4263-9C47-FD32E248F5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Typescript</a:t>
            </a:r>
            <a:br>
              <a:rPr lang="de-DE" dirty="0"/>
            </a:br>
            <a:r>
              <a:rPr lang="de-DE" dirty="0"/>
              <a:t>SQLite</a:t>
            </a:r>
            <a:br>
              <a:rPr lang="de-DE" dirty="0"/>
            </a:br>
            <a:r>
              <a:rPr lang="de-DE" dirty="0"/>
              <a:t>Express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7A058FD-A929-4C13-9E41-DD0699EB4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0072BE-4B61-4C40-B0A2-33634B77AC8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99946FF-256A-4F38-99AE-2ACC2457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8B59-2BB0-4032-8B05-A06BB5FED478}" type="datetime1">
              <a:rPr lang="de-DE" smtClean="0"/>
              <a:t>30.05.2024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5329E86-08BA-42B5-A185-9D121AD1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ULFX – Adrian Kroker, Karl Jahn, Nina Pochert und </a:t>
            </a:r>
            <a:br>
              <a:rPr lang="de-DE"/>
            </a:br>
            <a:r>
              <a:rPr lang="de-DE"/>
              <a:t>Emma Kanzler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07C664-BF46-47B4-B3A9-641B73F5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37D3-7C2C-41CD-BDAF-A35057A36EE4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1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24741-1261-42E9-BCB6-5D6CB7F6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8DCD12-5F6F-4A51-AEC0-B4C0D3058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E38198-EF32-4D79-9C84-70770AA3BE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Vue.js</a:t>
            </a:r>
            <a:br>
              <a:rPr lang="de-DE" dirty="0"/>
            </a:br>
            <a:r>
              <a:rPr lang="de-DE" dirty="0" err="1"/>
              <a:t>Pinia</a:t>
            </a:r>
            <a:br>
              <a:rPr lang="de-DE" dirty="0"/>
            </a:br>
            <a:r>
              <a:rPr lang="de-DE" dirty="0" err="1"/>
              <a:t>Typescripte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4E97E0-3BE1-468E-A2E1-A66CFA1FF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8A9C9A-0DA5-4DE9-953A-FFE7A7D34C6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B84176-20E7-4D28-8B8B-3253A015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185C-6FF0-4257-A515-9F4867261DDB}" type="datetime1">
              <a:rPr lang="de-DE" smtClean="0"/>
              <a:t>30.05.2024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DE29FCE-33F3-4245-AD5F-0349012C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ULFX – Adrian Kroker, Karl Jahn, Nina Pochert und </a:t>
            </a:r>
            <a:br>
              <a:rPr lang="de-DE"/>
            </a:br>
            <a:r>
              <a:rPr lang="de-DE"/>
              <a:t>Emma Kanzler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B84DB8-0409-4CA5-8532-ED2921EE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37D3-7C2C-41CD-BDAF-A35057A36EE4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119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Breitbild</PresentationFormat>
  <Paragraphs>36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</vt:lpstr>
      <vt:lpstr>ULFX </vt:lpstr>
      <vt:lpstr>Gliederung</vt:lpstr>
      <vt:lpstr>Ziel</vt:lpstr>
      <vt:lpstr>Entwurf</vt:lpstr>
      <vt:lpstr>Architektur</vt:lpstr>
      <vt:lpstr>Backend</vt:lpstr>
      <vt:lpstr>Frontend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ULFX</dc:title>
  <dc:creator>Kanzler, Emma</dc:creator>
  <cp:lastModifiedBy>Kanzler, Emma</cp:lastModifiedBy>
  <cp:revision>3</cp:revision>
  <dcterms:created xsi:type="dcterms:W3CDTF">2024-05-30T10:13:03Z</dcterms:created>
  <dcterms:modified xsi:type="dcterms:W3CDTF">2024-05-30T10:29:55Z</dcterms:modified>
</cp:coreProperties>
</file>