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23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12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4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7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89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1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828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6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83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29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09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9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72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2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39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E5E5-D43A-4EAA-993B-1168F26897A4}" type="datetimeFigureOut">
              <a:rPr lang="vi-VN" smtClean="0"/>
              <a:t>07/09/2023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1B2DD-5F3B-44E8-8F6B-B47940D66E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486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A2882B0E-34F9-4DE3-9E90-DEBE639E80E0}"/>
              </a:ext>
            </a:extLst>
          </p:cNvPr>
          <p:cNvSpPr txBox="1">
            <a:spLocks noGrp="1"/>
          </p:cNvSpPr>
          <p:nvPr/>
        </p:nvSpPr>
        <p:spPr>
          <a:xfrm>
            <a:off x="1711573" y="249540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Views &amp; Layouts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7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D6796-2711-4A60-895F-45F3177607D4}"/>
              </a:ext>
            </a:extLst>
          </p:cNvPr>
          <p:cNvSpPr txBox="1"/>
          <p:nvPr/>
        </p:nvSpPr>
        <p:spPr>
          <a:xfrm>
            <a:off x="2187018" y="1696825"/>
            <a:ext cx="3456395" cy="2551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layout: </a:t>
            </a: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AbsoluteLayouts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TableLayouts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>
              <a:lnSpc>
                <a:spcPct val="115000"/>
              </a:lnSpc>
              <a:buSzPts val="1400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Layout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6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12EE7-D5F2-4216-B3E3-120778636720}"/>
              </a:ext>
            </a:extLst>
          </p:cNvPr>
          <p:cNvSpPr txBox="1"/>
          <p:nvPr/>
        </p:nvSpPr>
        <p:spPr>
          <a:xfrm>
            <a:off x="461913" y="32993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LinearLayouts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04;p19">
            <a:extLst>
              <a:ext uri="{FF2B5EF4-FFF2-40B4-BE49-F238E27FC236}">
                <a16:creationId xmlns:a16="http://schemas.microsoft.com/office/drawing/2014/main" id="{C4D04494-51A7-4E78-8346-4AC9F662B53C}"/>
              </a:ext>
            </a:extLst>
          </p:cNvPr>
          <p:cNvSpPr txBox="1"/>
          <p:nvPr/>
        </p:nvSpPr>
        <p:spPr>
          <a:xfrm>
            <a:off x="197963" y="848373"/>
            <a:ext cx="8653806" cy="609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&lt;LinearLayout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xmlns:android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"http://schemas.android.com/apk/res/android"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android:orientation="vertical"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="fill_parent"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="fill_parent"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&gt;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&lt;TextView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="Element One"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/&gt;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&lt;TextView</a:t>
            </a:r>
            <a:br>
              <a:rPr lang="en" sz="16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="Element Two"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/&gt;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&lt;TextView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="Element Three"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/&gt;</a:t>
            </a:r>
            <a:b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&lt;/LinearLayout&gt;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Google Shape;105;p19">
            <a:extLst>
              <a:ext uri="{FF2B5EF4-FFF2-40B4-BE49-F238E27FC236}">
                <a16:creationId xmlns:a16="http://schemas.microsoft.com/office/drawing/2014/main" id="{CB30FDCF-EB7F-4683-B934-BCB6CB5E65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9479" y="1643651"/>
            <a:ext cx="2689527" cy="481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6;p19">
            <a:extLst>
              <a:ext uri="{FF2B5EF4-FFF2-40B4-BE49-F238E27FC236}">
                <a16:creationId xmlns:a16="http://schemas.microsoft.com/office/drawing/2014/main" id="{E47060B6-17AD-40A7-8CE9-253E97C0EA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666" y="2019887"/>
            <a:ext cx="2921804" cy="377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7;p19">
            <a:extLst>
              <a:ext uri="{FF2B5EF4-FFF2-40B4-BE49-F238E27FC236}">
                <a16:creationId xmlns:a16="http://schemas.microsoft.com/office/drawing/2014/main" id="{C5C4293E-1A65-498B-941C-E65791F33E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062" y="3402038"/>
            <a:ext cx="2850732" cy="48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8;p19">
            <a:extLst>
              <a:ext uri="{FF2B5EF4-FFF2-40B4-BE49-F238E27FC236}">
                <a16:creationId xmlns:a16="http://schemas.microsoft.com/office/drawing/2014/main" id="{F5782DDA-9CCD-458F-A62C-30F8540AABB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93528">
            <a:off x="2490833" y="2444486"/>
            <a:ext cx="6292789" cy="78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9;p19">
            <a:extLst>
              <a:ext uri="{FF2B5EF4-FFF2-40B4-BE49-F238E27FC236}">
                <a16:creationId xmlns:a16="http://schemas.microsoft.com/office/drawing/2014/main" id="{8A3816FB-BCBB-4CB2-8A7C-A9F5FDACCB9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5810" y="2177592"/>
            <a:ext cx="4279769" cy="1712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0;p19">
            <a:extLst>
              <a:ext uri="{FF2B5EF4-FFF2-40B4-BE49-F238E27FC236}">
                <a16:creationId xmlns:a16="http://schemas.microsoft.com/office/drawing/2014/main" id="{B618490D-5C68-4789-A6E7-979D8725F97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1376" y="2089751"/>
            <a:ext cx="513455" cy="3863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484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197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Courier New</vt:lpstr>
      <vt:lpstr>Roboto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</dc:creator>
  <cp:lastModifiedBy>Thanh</cp:lastModifiedBy>
  <cp:revision>5</cp:revision>
  <dcterms:created xsi:type="dcterms:W3CDTF">2023-09-06T17:11:58Z</dcterms:created>
  <dcterms:modified xsi:type="dcterms:W3CDTF">2023-09-06T18:48:01Z</dcterms:modified>
</cp:coreProperties>
</file>