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ilita One" charset="1" panose="02000000000000000000"/>
      <p:regular r:id="rId10"/>
    </p:embeddedFont>
    <p:embeddedFont>
      <p:font typeface="Open Sans" charset="1" panose="020B0606030504020204"/>
      <p:regular r:id="rId11"/>
    </p:embeddedFont>
    <p:embeddedFont>
      <p:font typeface="Open Sans Bold" charset="1" panose="020B0806030504020204"/>
      <p:regular r:id="rId12"/>
    </p:embeddedFont>
    <p:embeddedFont>
      <p:font typeface="Open Sans Italics" charset="1" panose="020B0606030504020204"/>
      <p:regular r:id="rId13"/>
    </p:embeddedFont>
    <p:embeddedFont>
      <p:font typeface="Open Sans Bold Italics" charset="1" panose="020B0806030504020204"/>
      <p:regular r:id="rId14"/>
    </p:embeddedFont>
    <p:embeddedFont>
      <p:font typeface="Open Sans Extra Bold" charset="1" panose="020B0906030804020204"/>
      <p:regular r:id="rId15"/>
    </p:embeddedFont>
    <p:embeddedFont>
      <p:font typeface="Open Sans Extra Bold Italics" charset="1" panose="020B0906030804020204"/>
      <p:regular r:id="rId16"/>
    </p:embeddedFont>
    <p:embeddedFont>
      <p:font typeface="Balsamiq Sans" charset="1" panose="02000603000000000000"/>
      <p:regular r:id="rId17"/>
    </p:embeddedFont>
    <p:embeddedFont>
      <p:font typeface="Balsamiq Sans Bold" charset="1" panose="02000603000000000000"/>
      <p:regular r:id="rId18"/>
    </p:embeddedFont>
    <p:embeddedFont>
      <p:font typeface="Balsamiq Sans Italics" charset="1" panose="02000603000000000000"/>
      <p:regular r:id="rId19"/>
    </p:embeddedFont>
    <p:embeddedFont>
      <p:font typeface="Balsamiq Sans Bold Italics" charset="1" panose="02000603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12" Target="../media/image35.png" Type="http://schemas.openxmlformats.org/officeDocument/2006/relationships/image"/><Relationship Id="rId13" Target="../media/image36.png" Type="http://schemas.openxmlformats.org/officeDocument/2006/relationships/image"/><Relationship Id="rId14" Target="../media/image37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38.jpeg" Type="http://schemas.openxmlformats.org/officeDocument/2006/relationships/image"/><Relationship Id="rId5" Target="../media/image39.jpeg" Type="http://schemas.openxmlformats.org/officeDocument/2006/relationships/image"/><Relationship Id="rId6" Target="../media/image40.jpeg" Type="http://schemas.openxmlformats.org/officeDocument/2006/relationships/image"/><Relationship Id="rId7" Target="../media/image41.jpeg" Type="http://schemas.openxmlformats.org/officeDocument/2006/relationships/image"/><Relationship Id="rId8" Target="../media/image42.jpeg" Type="http://schemas.openxmlformats.org/officeDocument/2006/relationships/image"/><Relationship Id="rId9" Target="../media/image43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9556" y="1028700"/>
            <a:ext cx="15080318" cy="8554653"/>
          </a:xfrm>
          <a:custGeom>
            <a:avLst/>
            <a:gdLst/>
            <a:ahLst/>
            <a:cxnLst/>
            <a:rect r="r" b="b" t="t" l="l"/>
            <a:pathLst>
              <a:path h="8554653" w="15080318">
                <a:moveTo>
                  <a:pt x="0" y="0"/>
                </a:moveTo>
                <a:lnTo>
                  <a:pt x="15080318" y="0"/>
                </a:lnTo>
                <a:lnTo>
                  <a:pt x="15080318" y="8554653"/>
                </a:lnTo>
                <a:lnTo>
                  <a:pt x="0" y="85546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04779" y="1190205"/>
            <a:ext cx="14395531" cy="8166192"/>
          </a:xfrm>
          <a:custGeom>
            <a:avLst/>
            <a:gdLst/>
            <a:ahLst/>
            <a:cxnLst/>
            <a:rect r="r" b="b" t="t" l="l"/>
            <a:pathLst>
              <a:path h="8166192" w="14395531">
                <a:moveTo>
                  <a:pt x="0" y="0"/>
                </a:moveTo>
                <a:lnTo>
                  <a:pt x="14395531" y="0"/>
                </a:lnTo>
                <a:lnTo>
                  <a:pt x="14395531" y="8166193"/>
                </a:lnTo>
                <a:lnTo>
                  <a:pt x="0" y="8166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80693" y="3806855"/>
            <a:ext cx="13329923" cy="2165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75"/>
              </a:lnSpc>
            </a:pPr>
            <a:r>
              <a:rPr lang="en-US" sz="12625">
                <a:solidFill>
                  <a:srgbClr val="FFFFFF"/>
                </a:solidFill>
                <a:latin typeface="Lilita One"/>
              </a:rPr>
              <a:t>BIOMIMÉTISME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623011" y="6739164"/>
            <a:ext cx="5847907" cy="4114800"/>
          </a:xfrm>
          <a:custGeom>
            <a:avLst/>
            <a:gdLst/>
            <a:ahLst/>
            <a:cxnLst/>
            <a:rect r="r" b="b" t="t" l="l"/>
            <a:pathLst>
              <a:path h="4114800" w="5847907">
                <a:moveTo>
                  <a:pt x="0" y="0"/>
                </a:moveTo>
                <a:lnTo>
                  <a:pt x="5847907" y="0"/>
                </a:lnTo>
                <a:lnTo>
                  <a:pt x="584790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1844" y="6739164"/>
            <a:ext cx="3610781" cy="5002341"/>
          </a:xfrm>
          <a:custGeom>
            <a:avLst/>
            <a:gdLst/>
            <a:ahLst/>
            <a:cxnLst/>
            <a:rect r="r" b="b" t="t" l="l"/>
            <a:pathLst>
              <a:path h="5002341" w="3610781">
                <a:moveTo>
                  <a:pt x="0" y="0"/>
                </a:moveTo>
                <a:lnTo>
                  <a:pt x="3610781" y="0"/>
                </a:lnTo>
                <a:lnTo>
                  <a:pt x="3610781" y="5002341"/>
                </a:lnTo>
                <a:lnTo>
                  <a:pt x="0" y="50023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9699210" y="-424990"/>
            <a:ext cx="9558879" cy="2467929"/>
          </a:xfrm>
          <a:custGeom>
            <a:avLst/>
            <a:gdLst/>
            <a:ahLst/>
            <a:cxnLst/>
            <a:rect r="r" b="b" t="t" l="l"/>
            <a:pathLst>
              <a:path h="2467929" w="9558879">
                <a:moveTo>
                  <a:pt x="0" y="0"/>
                </a:moveTo>
                <a:lnTo>
                  <a:pt x="9558880" y="0"/>
                </a:lnTo>
                <a:lnTo>
                  <a:pt x="9558880" y="2467929"/>
                </a:lnTo>
                <a:lnTo>
                  <a:pt x="0" y="24679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611487" y="4734338"/>
            <a:ext cx="5676513" cy="5552662"/>
          </a:xfrm>
          <a:custGeom>
            <a:avLst/>
            <a:gdLst/>
            <a:ahLst/>
            <a:cxnLst/>
            <a:rect r="r" b="b" t="t" l="l"/>
            <a:pathLst>
              <a:path h="5552662" w="5676513">
                <a:moveTo>
                  <a:pt x="0" y="0"/>
                </a:moveTo>
                <a:lnTo>
                  <a:pt x="5676513" y="0"/>
                </a:lnTo>
                <a:lnTo>
                  <a:pt x="5676513" y="5552662"/>
                </a:lnTo>
                <a:lnTo>
                  <a:pt x="0" y="55526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-731951" y="112954"/>
            <a:ext cx="5190688" cy="4114800"/>
          </a:xfrm>
          <a:custGeom>
            <a:avLst/>
            <a:gdLst/>
            <a:ahLst/>
            <a:cxnLst/>
            <a:rect r="r" b="b" t="t" l="l"/>
            <a:pathLst>
              <a:path h="4114800" w="5190688">
                <a:moveTo>
                  <a:pt x="0" y="0"/>
                </a:moveTo>
                <a:lnTo>
                  <a:pt x="5190688" y="0"/>
                </a:lnTo>
                <a:lnTo>
                  <a:pt x="51906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2567298" y="808974"/>
            <a:ext cx="2706991" cy="1943586"/>
          </a:xfrm>
          <a:custGeom>
            <a:avLst/>
            <a:gdLst/>
            <a:ahLst/>
            <a:cxnLst/>
            <a:rect r="r" b="b" t="t" l="l"/>
            <a:pathLst>
              <a:path h="1943586" w="2706991">
                <a:moveTo>
                  <a:pt x="2706990" y="0"/>
                </a:moveTo>
                <a:lnTo>
                  <a:pt x="0" y="0"/>
                </a:lnTo>
                <a:lnTo>
                  <a:pt x="0" y="1943587"/>
                </a:lnTo>
                <a:lnTo>
                  <a:pt x="2706990" y="1943587"/>
                </a:lnTo>
                <a:lnTo>
                  <a:pt x="270699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1308101" y="1714491"/>
            <a:ext cx="1480708" cy="656896"/>
          </a:xfrm>
          <a:custGeom>
            <a:avLst/>
            <a:gdLst/>
            <a:ahLst/>
            <a:cxnLst/>
            <a:rect r="r" b="b" t="t" l="l"/>
            <a:pathLst>
              <a:path h="656896" w="1480708">
                <a:moveTo>
                  <a:pt x="1480708" y="0"/>
                </a:moveTo>
                <a:lnTo>
                  <a:pt x="0" y="0"/>
                </a:lnTo>
                <a:lnTo>
                  <a:pt x="0" y="656896"/>
                </a:lnTo>
                <a:lnTo>
                  <a:pt x="1480708" y="656896"/>
                </a:lnTo>
                <a:lnTo>
                  <a:pt x="1480708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653479" y="7278318"/>
            <a:ext cx="4132790" cy="3959965"/>
          </a:xfrm>
          <a:custGeom>
            <a:avLst/>
            <a:gdLst/>
            <a:ahLst/>
            <a:cxnLst/>
            <a:rect r="r" b="b" t="t" l="l"/>
            <a:pathLst>
              <a:path h="3959965" w="4132790">
                <a:moveTo>
                  <a:pt x="0" y="0"/>
                </a:moveTo>
                <a:lnTo>
                  <a:pt x="4132790" y="0"/>
                </a:lnTo>
                <a:lnTo>
                  <a:pt x="4132790" y="3959964"/>
                </a:lnTo>
                <a:lnTo>
                  <a:pt x="0" y="395996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519793" y="5901250"/>
            <a:ext cx="10358836" cy="398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2"/>
              </a:lnSpc>
            </a:pPr>
            <a:r>
              <a:rPr lang="en-US" sz="2316">
                <a:solidFill>
                  <a:srgbClr val="FFFFFF"/>
                </a:solidFill>
                <a:latin typeface="Open Sans"/>
              </a:rPr>
              <a:t>ALI MOUSSA Yassine, DIAS Ana, IBRAHIM Charlène, SAAVEDRA Daniel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61920" y="2042939"/>
            <a:ext cx="13555540" cy="7689688"/>
          </a:xfrm>
          <a:custGeom>
            <a:avLst/>
            <a:gdLst/>
            <a:ahLst/>
            <a:cxnLst/>
            <a:rect r="r" b="b" t="t" l="l"/>
            <a:pathLst>
              <a:path h="7689688" w="13555540">
                <a:moveTo>
                  <a:pt x="0" y="0"/>
                </a:moveTo>
                <a:lnTo>
                  <a:pt x="13555541" y="0"/>
                </a:lnTo>
                <a:lnTo>
                  <a:pt x="13555541" y="7689688"/>
                </a:lnTo>
                <a:lnTo>
                  <a:pt x="0" y="7689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597737" y="-424990"/>
            <a:ext cx="9558879" cy="2467929"/>
          </a:xfrm>
          <a:custGeom>
            <a:avLst/>
            <a:gdLst/>
            <a:ahLst/>
            <a:cxnLst/>
            <a:rect r="r" b="b" t="t" l="l"/>
            <a:pathLst>
              <a:path h="2467929" w="9558879">
                <a:moveTo>
                  <a:pt x="0" y="0"/>
                </a:moveTo>
                <a:lnTo>
                  <a:pt x="9558880" y="0"/>
                </a:lnTo>
                <a:lnTo>
                  <a:pt x="9558880" y="2467929"/>
                </a:lnTo>
                <a:lnTo>
                  <a:pt x="0" y="24679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37860" y="6423044"/>
            <a:ext cx="3950140" cy="3863956"/>
          </a:xfrm>
          <a:custGeom>
            <a:avLst/>
            <a:gdLst/>
            <a:ahLst/>
            <a:cxnLst/>
            <a:rect r="r" b="b" t="t" l="l"/>
            <a:pathLst>
              <a:path h="3863956" w="3950140">
                <a:moveTo>
                  <a:pt x="0" y="0"/>
                </a:moveTo>
                <a:lnTo>
                  <a:pt x="3950140" y="0"/>
                </a:lnTo>
                <a:lnTo>
                  <a:pt x="3950140" y="3863956"/>
                </a:lnTo>
                <a:lnTo>
                  <a:pt x="0" y="38639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429908" y="2512337"/>
            <a:ext cx="9428184" cy="1585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10"/>
              </a:lnSpc>
            </a:pPr>
            <a:r>
              <a:rPr lang="en-US" sz="9222">
                <a:solidFill>
                  <a:srgbClr val="30833F"/>
                </a:solidFill>
                <a:latin typeface="Lilita One Bold"/>
              </a:rPr>
              <a:t>DÉFINITION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33458" y="5067300"/>
            <a:ext cx="8211559" cy="1981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56"/>
              </a:lnSpc>
            </a:pPr>
            <a:r>
              <a:rPr lang="en-US" sz="3754">
                <a:solidFill>
                  <a:srgbClr val="000000"/>
                </a:solidFill>
                <a:latin typeface="Balsamiq Sans"/>
              </a:rPr>
              <a:t>Processus d'innovation s'inspirant du vivant pour permettre un développement durable des sociétés.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39238" y="4304934"/>
            <a:ext cx="952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524997" y="4184718"/>
            <a:ext cx="5247531" cy="405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8"/>
              </a:lnSpc>
              <a:spcBef>
                <a:spcPct val="0"/>
              </a:spcBef>
            </a:pPr>
            <a:r>
              <a:rPr lang="en-US" sz="2392">
                <a:solidFill>
                  <a:srgbClr val="000000"/>
                </a:solidFill>
                <a:latin typeface="Balsamiq Sans"/>
              </a:rPr>
              <a:t>BIOS : LA VIE / MIMESIS : IMITATION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57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0152" y="624017"/>
            <a:ext cx="16188759" cy="9090934"/>
          </a:xfrm>
          <a:custGeom>
            <a:avLst/>
            <a:gdLst/>
            <a:ahLst/>
            <a:cxnLst/>
            <a:rect r="r" b="b" t="t" l="l"/>
            <a:pathLst>
              <a:path h="9090934" w="16188759">
                <a:moveTo>
                  <a:pt x="0" y="0"/>
                </a:moveTo>
                <a:lnTo>
                  <a:pt x="16188759" y="0"/>
                </a:lnTo>
                <a:lnTo>
                  <a:pt x="16188759" y="9090934"/>
                </a:lnTo>
                <a:lnTo>
                  <a:pt x="0" y="90909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8620" y="6623400"/>
            <a:ext cx="5518142" cy="3882765"/>
          </a:xfrm>
          <a:custGeom>
            <a:avLst/>
            <a:gdLst/>
            <a:ahLst/>
            <a:cxnLst/>
            <a:rect r="r" b="b" t="t" l="l"/>
            <a:pathLst>
              <a:path h="3882765" w="5518142">
                <a:moveTo>
                  <a:pt x="0" y="0"/>
                </a:moveTo>
                <a:lnTo>
                  <a:pt x="5518142" y="0"/>
                </a:lnTo>
                <a:lnTo>
                  <a:pt x="5518142" y="3882766"/>
                </a:lnTo>
                <a:lnTo>
                  <a:pt x="0" y="3882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49256"/>
            <a:ext cx="4220244" cy="3698469"/>
          </a:xfrm>
          <a:custGeom>
            <a:avLst/>
            <a:gdLst/>
            <a:ahLst/>
            <a:cxnLst/>
            <a:rect r="r" b="b" t="t" l="l"/>
            <a:pathLst>
              <a:path h="3698469" w="4220244">
                <a:moveTo>
                  <a:pt x="0" y="0"/>
                </a:moveTo>
                <a:lnTo>
                  <a:pt x="4220244" y="0"/>
                </a:lnTo>
                <a:lnTo>
                  <a:pt x="4220244" y="3698468"/>
                </a:lnTo>
                <a:lnTo>
                  <a:pt x="0" y="36984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2634870" y="27319"/>
            <a:ext cx="6260724" cy="2754719"/>
          </a:xfrm>
          <a:custGeom>
            <a:avLst/>
            <a:gdLst/>
            <a:ahLst/>
            <a:cxnLst/>
            <a:rect r="r" b="b" t="t" l="l"/>
            <a:pathLst>
              <a:path h="2754719" w="6260724">
                <a:moveTo>
                  <a:pt x="6260725" y="0"/>
                </a:moveTo>
                <a:lnTo>
                  <a:pt x="0" y="0"/>
                </a:lnTo>
                <a:lnTo>
                  <a:pt x="0" y="2754719"/>
                </a:lnTo>
                <a:lnTo>
                  <a:pt x="6260725" y="2754719"/>
                </a:lnTo>
                <a:lnTo>
                  <a:pt x="626072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820556" y="3246007"/>
            <a:ext cx="1096243" cy="109624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46D4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698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0">
            <a:off x="5064242" y="4475046"/>
            <a:ext cx="10122913" cy="0"/>
          </a:xfrm>
          <a:prstGeom prst="line">
            <a:avLst/>
          </a:prstGeom>
          <a:ln cap="flat" w="38100">
            <a:solidFill>
              <a:srgbClr val="246D4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0">
            <a:off x="5098135" y="5875535"/>
            <a:ext cx="10122913" cy="0"/>
          </a:xfrm>
          <a:prstGeom prst="line">
            <a:avLst/>
          </a:prstGeom>
          <a:ln cap="flat" w="38100">
            <a:solidFill>
              <a:srgbClr val="246D4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0">
            <a:off x="5098135" y="7352224"/>
            <a:ext cx="10122913" cy="0"/>
          </a:xfrm>
          <a:prstGeom prst="line">
            <a:avLst/>
          </a:prstGeom>
          <a:ln cap="flat" w="38100">
            <a:solidFill>
              <a:srgbClr val="246D4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3820556" y="4626611"/>
            <a:ext cx="1096243" cy="109624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46D4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698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820556" y="6075279"/>
            <a:ext cx="1096243" cy="109624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46D4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698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550545" y="1417588"/>
            <a:ext cx="6981673" cy="1778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409"/>
              </a:lnSpc>
              <a:spcBef>
                <a:spcPct val="0"/>
              </a:spcBef>
            </a:pPr>
            <a:r>
              <a:rPr lang="en-US" sz="10292">
                <a:solidFill>
                  <a:srgbClr val="30833F"/>
                </a:solidFill>
                <a:latin typeface="Lilita One"/>
              </a:rPr>
              <a:t>DÉMARCHE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023218" y="3340462"/>
            <a:ext cx="690920" cy="922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8"/>
              </a:lnSpc>
            </a:pPr>
            <a:r>
              <a:rPr lang="en-US" sz="5391">
                <a:solidFill>
                  <a:srgbClr val="FFFFFF"/>
                </a:solidFill>
                <a:latin typeface="Balsamiq Sans"/>
              </a:rPr>
              <a:t>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023218" y="4721066"/>
            <a:ext cx="690920" cy="922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8"/>
              </a:lnSpc>
            </a:pPr>
            <a:r>
              <a:rPr lang="en-US" sz="5391">
                <a:solidFill>
                  <a:srgbClr val="FFFFFF"/>
                </a:solidFill>
                <a:latin typeface="Balsamiq Sans"/>
              </a:rPr>
              <a:t>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023218" y="6169734"/>
            <a:ext cx="690920" cy="922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8"/>
              </a:lnSpc>
            </a:pPr>
            <a:r>
              <a:rPr lang="en-US" sz="5391">
                <a:solidFill>
                  <a:srgbClr val="FFFFFF"/>
                </a:solidFill>
                <a:latin typeface="Balsamiq Sans"/>
              </a:rPr>
              <a:t>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023218" y="7618128"/>
            <a:ext cx="690920" cy="922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8"/>
              </a:lnSpc>
            </a:pPr>
            <a:r>
              <a:rPr lang="en-US" sz="5391">
                <a:solidFill>
                  <a:srgbClr val="FFFFFF"/>
                </a:solidFill>
                <a:latin typeface="Balsamiq Sans"/>
              </a:rPr>
              <a:t>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098135" y="3508285"/>
            <a:ext cx="9605609" cy="514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7"/>
              </a:lnSpc>
            </a:pPr>
            <a:r>
              <a:rPr lang="en-US" sz="3005">
                <a:solidFill>
                  <a:srgbClr val="000000"/>
                </a:solidFill>
                <a:latin typeface="Balsamiq Sans"/>
              </a:rPr>
              <a:t>Analyse de systèmes biologiques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098135" y="4903671"/>
            <a:ext cx="9605609" cy="514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7"/>
              </a:lnSpc>
            </a:pPr>
            <a:r>
              <a:rPr lang="en-US" sz="3005">
                <a:solidFill>
                  <a:srgbClr val="000000"/>
                </a:solidFill>
                <a:latin typeface="Balsamiq Sans"/>
              </a:rPr>
              <a:t>Abstraction de ces systèmes en un modèle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098135" y="6227960"/>
            <a:ext cx="9605609" cy="1048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7"/>
              </a:lnSpc>
            </a:pPr>
            <a:r>
              <a:rPr lang="en-US" sz="3005">
                <a:solidFill>
                  <a:srgbClr val="000000"/>
                </a:solidFill>
                <a:latin typeface="Balsamiq Sans"/>
              </a:rPr>
              <a:t>Application du modèle à un développement qui répond à un besoin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023218" y="7942774"/>
            <a:ext cx="16188759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Balsamiq Sans"/>
              </a:rPr>
              <a:t>M</a:t>
            </a:r>
            <a:r>
              <a:rPr lang="en-US" sz="2700">
                <a:solidFill>
                  <a:srgbClr val="000000"/>
                </a:solidFill>
                <a:latin typeface="Balsamiq Sans"/>
              </a:rPr>
              <a:t>ultidisciplinarité entre design, ingénierie, chimie, technologies et biologie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40008" y="3911644"/>
            <a:ext cx="3728143" cy="3453193"/>
          </a:xfrm>
          <a:custGeom>
            <a:avLst/>
            <a:gdLst/>
            <a:ahLst/>
            <a:cxnLst/>
            <a:rect r="r" b="b" t="t" l="l"/>
            <a:pathLst>
              <a:path h="3453193" w="3728143">
                <a:moveTo>
                  <a:pt x="0" y="0"/>
                </a:moveTo>
                <a:lnTo>
                  <a:pt x="3728144" y="0"/>
                </a:lnTo>
                <a:lnTo>
                  <a:pt x="3728144" y="3453193"/>
                </a:lnTo>
                <a:lnTo>
                  <a:pt x="0" y="34531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78236" y="3911644"/>
            <a:ext cx="3728143" cy="3453193"/>
          </a:xfrm>
          <a:custGeom>
            <a:avLst/>
            <a:gdLst/>
            <a:ahLst/>
            <a:cxnLst/>
            <a:rect r="r" b="b" t="t" l="l"/>
            <a:pathLst>
              <a:path h="3453193" w="3728143">
                <a:moveTo>
                  <a:pt x="0" y="0"/>
                </a:moveTo>
                <a:lnTo>
                  <a:pt x="3728143" y="0"/>
                </a:lnTo>
                <a:lnTo>
                  <a:pt x="3728143" y="3453193"/>
                </a:lnTo>
                <a:lnTo>
                  <a:pt x="0" y="34531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19848" y="3911644"/>
            <a:ext cx="3728143" cy="3453193"/>
          </a:xfrm>
          <a:custGeom>
            <a:avLst/>
            <a:gdLst/>
            <a:ahLst/>
            <a:cxnLst/>
            <a:rect r="r" b="b" t="t" l="l"/>
            <a:pathLst>
              <a:path h="3453193" w="3728143">
                <a:moveTo>
                  <a:pt x="0" y="0"/>
                </a:moveTo>
                <a:lnTo>
                  <a:pt x="3728144" y="0"/>
                </a:lnTo>
                <a:lnTo>
                  <a:pt x="3728144" y="3453193"/>
                </a:lnTo>
                <a:lnTo>
                  <a:pt x="0" y="34531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40008" y="2068450"/>
            <a:ext cx="13207983" cy="1585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10"/>
              </a:lnSpc>
            </a:pPr>
            <a:r>
              <a:rPr lang="en-US" sz="9222">
                <a:solidFill>
                  <a:srgbClr val="30833F"/>
                </a:solidFill>
                <a:latin typeface="Lilita One"/>
              </a:rPr>
              <a:t>LES 3 PRINCIPES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0800000">
            <a:off x="-526252" y="0"/>
            <a:ext cx="9558879" cy="2467929"/>
          </a:xfrm>
          <a:custGeom>
            <a:avLst/>
            <a:gdLst/>
            <a:ahLst/>
            <a:cxnLst/>
            <a:rect r="r" b="b" t="t" l="l"/>
            <a:pathLst>
              <a:path h="2467929" w="9558879">
                <a:moveTo>
                  <a:pt x="0" y="0"/>
                </a:moveTo>
                <a:lnTo>
                  <a:pt x="9558879" y="0"/>
                </a:lnTo>
                <a:lnTo>
                  <a:pt x="9558879" y="2467929"/>
                </a:lnTo>
                <a:lnTo>
                  <a:pt x="0" y="24679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75186" y="7144284"/>
            <a:ext cx="3212814" cy="3142716"/>
          </a:xfrm>
          <a:custGeom>
            <a:avLst/>
            <a:gdLst/>
            <a:ahLst/>
            <a:cxnLst/>
            <a:rect r="r" b="b" t="t" l="l"/>
            <a:pathLst>
              <a:path h="3142716" w="3212814">
                <a:moveTo>
                  <a:pt x="0" y="0"/>
                </a:moveTo>
                <a:lnTo>
                  <a:pt x="3212814" y="0"/>
                </a:lnTo>
                <a:lnTo>
                  <a:pt x="3212814" y="3142716"/>
                </a:lnTo>
                <a:lnTo>
                  <a:pt x="0" y="31427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7259300" y="341621"/>
            <a:ext cx="2914442" cy="3311866"/>
          </a:xfrm>
          <a:custGeom>
            <a:avLst/>
            <a:gdLst/>
            <a:ahLst/>
            <a:cxnLst/>
            <a:rect r="r" b="b" t="t" l="l"/>
            <a:pathLst>
              <a:path h="3311866" w="2914442">
                <a:moveTo>
                  <a:pt x="2914442" y="0"/>
                </a:moveTo>
                <a:lnTo>
                  <a:pt x="0" y="0"/>
                </a:lnTo>
                <a:lnTo>
                  <a:pt x="0" y="3311866"/>
                </a:lnTo>
                <a:lnTo>
                  <a:pt x="2914442" y="3311866"/>
                </a:lnTo>
                <a:lnTo>
                  <a:pt x="291444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054590" y="4648586"/>
            <a:ext cx="2175435" cy="2175435"/>
          </a:xfrm>
          <a:custGeom>
            <a:avLst/>
            <a:gdLst/>
            <a:ahLst/>
            <a:cxnLst/>
            <a:rect r="r" b="b" t="t" l="l"/>
            <a:pathLst>
              <a:path h="2175435" w="2175435">
                <a:moveTo>
                  <a:pt x="0" y="0"/>
                </a:moveTo>
                <a:lnTo>
                  <a:pt x="2175435" y="0"/>
                </a:lnTo>
                <a:lnTo>
                  <a:pt x="2175435" y="2175435"/>
                </a:lnTo>
                <a:lnTo>
                  <a:pt x="0" y="21754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066349" y="3911644"/>
            <a:ext cx="2466233" cy="3182236"/>
          </a:xfrm>
          <a:custGeom>
            <a:avLst/>
            <a:gdLst/>
            <a:ahLst/>
            <a:cxnLst/>
            <a:rect r="r" b="b" t="t" l="l"/>
            <a:pathLst>
              <a:path h="3182236" w="2466233">
                <a:moveTo>
                  <a:pt x="0" y="0"/>
                </a:moveTo>
                <a:lnTo>
                  <a:pt x="2466233" y="0"/>
                </a:lnTo>
                <a:lnTo>
                  <a:pt x="2466233" y="3182236"/>
                </a:lnTo>
                <a:lnTo>
                  <a:pt x="0" y="318223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797079" y="4648586"/>
            <a:ext cx="2327058" cy="2327058"/>
          </a:xfrm>
          <a:custGeom>
            <a:avLst/>
            <a:gdLst/>
            <a:ahLst/>
            <a:cxnLst/>
            <a:rect r="r" b="b" t="t" l="l"/>
            <a:pathLst>
              <a:path h="2327058" w="2327058">
                <a:moveTo>
                  <a:pt x="0" y="0"/>
                </a:moveTo>
                <a:lnTo>
                  <a:pt x="2327058" y="0"/>
                </a:lnTo>
                <a:lnTo>
                  <a:pt x="2327058" y="2327058"/>
                </a:lnTo>
                <a:lnTo>
                  <a:pt x="0" y="232705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81703" y="7564862"/>
            <a:ext cx="4142969" cy="843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6"/>
              </a:lnSpc>
            </a:pPr>
            <a:r>
              <a:rPr lang="en-US" sz="2754">
                <a:solidFill>
                  <a:srgbClr val="000000"/>
                </a:solidFill>
                <a:latin typeface="Balsamiq Sans Bold"/>
              </a:rPr>
              <a:t>LA PARCIMONIE</a:t>
            </a:r>
          </a:p>
          <a:p>
            <a:pPr algn="ctr">
              <a:lnSpc>
                <a:spcPts val="2876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7070823" y="7564862"/>
            <a:ext cx="4142969" cy="472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6"/>
              </a:lnSpc>
            </a:pPr>
            <a:r>
              <a:rPr lang="en-US" sz="2754">
                <a:solidFill>
                  <a:srgbClr val="000000"/>
                </a:solidFill>
                <a:latin typeface="Balsamiq Sans Bold"/>
              </a:rPr>
              <a:t>LA COOPERATION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56742" y="7564862"/>
            <a:ext cx="4142969" cy="472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6"/>
              </a:lnSpc>
            </a:pPr>
            <a:r>
              <a:rPr lang="en-US" sz="2754">
                <a:solidFill>
                  <a:srgbClr val="000000"/>
                </a:solidFill>
                <a:latin typeface="Balsamiq Sans Bold"/>
              </a:rPr>
              <a:t>L'OPTIMISATION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3630769" cy="3181874"/>
          </a:xfrm>
          <a:custGeom>
            <a:avLst/>
            <a:gdLst/>
            <a:ahLst/>
            <a:cxnLst/>
            <a:rect r="r" b="b" t="t" l="l"/>
            <a:pathLst>
              <a:path h="3181874" w="3630769">
                <a:moveTo>
                  <a:pt x="0" y="0"/>
                </a:moveTo>
                <a:lnTo>
                  <a:pt x="3630769" y="0"/>
                </a:lnTo>
                <a:lnTo>
                  <a:pt x="3630769" y="3181874"/>
                </a:lnTo>
                <a:lnTo>
                  <a:pt x="0" y="3181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08888" y="-435620"/>
            <a:ext cx="5358224" cy="4695752"/>
          </a:xfrm>
          <a:custGeom>
            <a:avLst/>
            <a:gdLst/>
            <a:ahLst/>
            <a:cxnLst/>
            <a:rect r="r" b="b" t="t" l="l"/>
            <a:pathLst>
              <a:path h="4695752" w="5358224">
                <a:moveTo>
                  <a:pt x="0" y="0"/>
                </a:moveTo>
                <a:lnTo>
                  <a:pt x="5358224" y="0"/>
                </a:lnTo>
                <a:lnTo>
                  <a:pt x="5358224" y="4695752"/>
                </a:lnTo>
                <a:lnTo>
                  <a:pt x="0" y="4695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520805" y="1912256"/>
            <a:ext cx="5246391" cy="5246370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9409" t="0" r="-40590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88589" y="1912256"/>
            <a:ext cx="5246391" cy="5246370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29006" t="0" r="-25098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2652400" y="1912256"/>
            <a:ext cx="5246391" cy="5246370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9029" t="0" r="-40970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3177959" y="6202891"/>
            <a:ext cx="2774985" cy="2774974"/>
            <a:chOff x="0" y="0"/>
            <a:chExt cx="6350000" cy="63499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-7705" t="0" r="-42567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9144000" y="6202891"/>
            <a:ext cx="2774985" cy="2774974"/>
            <a:chOff x="0" y="0"/>
            <a:chExt cx="6350000" cy="63499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-11789" t="0" r="-38359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5275595" y="6202891"/>
            <a:ext cx="2774985" cy="2774974"/>
            <a:chOff x="0" y="0"/>
            <a:chExt cx="6350000" cy="63499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 l="-31249" t="0" r="-31249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4071056" y="335104"/>
            <a:ext cx="10145889" cy="1244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5"/>
              </a:lnSpc>
            </a:pPr>
            <a:r>
              <a:rPr lang="en-US" sz="7261">
                <a:solidFill>
                  <a:srgbClr val="30833F"/>
                </a:solidFill>
                <a:latin typeface="Lilita One Bold"/>
              </a:rPr>
              <a:t>EXEMPLES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985693" y="9191625"/>
            <a:ext cx="457980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Shinkansen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854097" y="9191625"/>
            <a:ext cx="457980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Mercedes Bionic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88057" y="9191625"/>
            <a:ext cx="457980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Deltplane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9556" y="1028700"/>
            <a:ext cx="15080318" cy="8554653"/>
          </a:xfrm>
          <a:custGeom>
            <a:avLst/>
            <a:gdLst/>
            <a:ahLst/>
            <a:cxnLst/>
            <a:rect r="r" b="b" t="t" l="l"/>
            <a:pathLst>
              <a:path h="8554653" w="15080318">
                <a:moveTo>
                  <a:pt x="0" y="0"/>
                </a:moveTo>
                <a:lnTo>
                  <a:pt x="15080318" y="0"/>
                </a:lnTo>
                <a:lnTo>
                  <a:pt x="15080318" y="8554653"/>
                </a:lnTo>
                <a:lnTo>
                  <a:pt x="0" y="85546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04779" y="1190205"/>
            <a:ext cx="14395531" cy="8166192"/>
          </a:xfrm>
          <a:custGeom>
            <a:avLst/>
            <a:gdLst/>
            <a:ahLst/>
            <a:cxnLst/>
            <a:rect r="r" b="b" t="t" l="l"/>
            <a:pathLst>
              <a:path h="8166192" w="14395531">
                <a:moveTo>
                  <a:pt x="0" y="0"/>
                </a:moveTo>
                <a:lnTo>
                  <a:pt x="14395531" y="0"/>
                </a:lnTo>
                <a:lnTo>
                  <a:pt x="14395531" y="8166193"/>
                </a:lnTo>
                <a:lnTo>
                  <a:pt x="0" y="8166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67298" y="3106959"/>
            <a:ext cx="13329923" cy="4403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75"/>
              </a:lnSpc>
            </a:pPr>
            <a:r>
              <a:rPr lang="en-US" sz="12625">
                <a:solidFill>
                  <a:srgbClr val="FFFFFF"/>
                </a:solidFill>
                <a:latin typeface="Lilita One"/>
              </a:rPr>
              <a:t>MERCI DE VOTRE ATTENTION 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623011" y="6739164"/>
            <a:ext cx="5847907" cy="4114800"/>
          </a:xfrm>
          <a:custGeom>
            <a:avLst/>
            <a:gdLst/>
            <a:ahLst/>
            <a:cxnLst/>
            <a:rect r="r" b="b" t="t" l="l"/>
            <a:pathLst>
              <a:path h="4114800" w="5847907">
                <a:moveTo>
                  <a:pt x="0" y="0"/>
                </a:moveTo>
                <a:lnTo>
                  <a:pt x="5847907" y="0"/>
                </a:lnTo>
                <a:lnTo>
                  <a:pt x="584790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1844" y="6739164"/>
            <a:ext cx="3610781" cy="5002341"/>
          </a:xfrm>
          <a:custGeom>
            <a:avLst/>
            <a:gdLst/>
            <a:ahLst/>
            <a:cxnLst/>
            <a:rect r="r" b="b" t="t" l="l"/>
            <a:pathLst>
              <a:path h="5002341" w="3610781">
                <a:moveTo>
                  <a:pt x="0" y="0"/>
                </a:moveTo>
                <a:lnTo>
                  <a:pt x="3610781" y="0"/>
                </a:lnTo>
                <a:lnTo>
                  <a:pt x="3610781" y="5002341"/>
                </a:lnTo>
                <a:lnTo>
                  <a:pt x="0" y="50023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9699210" y="-424990"/>
            <a:ext cx="9558879" cy="2467929"/>
          </a:xfrm>
          <a:custGeom>
            <a:avLst/>
            <a:gdLst/>
            <a:ahLst/>
            <a:cxnLst/>
            <a:rect r="r" b="b" t="t" l="l"/>
            <a:pathLst>
              <a:path h="2467929" w="9558879">
                <a:moveTo>
                  <a:pt x="0" y="0"/>
                </a:moveTo>
                <a:lnTo>
                  <a:pt x="9558880" y="0"/>
                </a:lnTo>
                <a:lnTo>
                  <a:pt x="9558880" y="2467929"/>
                </a:lnTo>
                <a:lnTo>
                  <a:pt x="0" y="24679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611487" y="4734338"/>
            <a:ext cx="5676513" cy="5552662"/>
          </a:xfrm>
          <a:custGeom>
            <a:avLst/>
            <a:gdLst/>
            <a:ahLst/>
            <a:cxnLst/>
            <a:rect r="r" b="b" t="t" l="l"/>
            <a:pathLst>
              <a:path h="5552662" w="5676513">
                <a:moveTo>
                  <a:pt x="0" y="0"/>
                </a:moveTo>
                <a:lnTo>
                  <a:pt x="5676513" y="0"/>
                </a:lnTo>
                <a:lnTo>
                  <a:pt x="5676513" y="5552662"/>
                </a:lnTo>
                <a:lnTo>
                  <a:pt x="0" y="55526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-731951" y="112954"/>
            <a:ext cx="5190688" cy="4114800"/>
          </a:xfrm>
          <a:custGeom>
            <a:avLst/>
            <a:gdLst/>
            <a:ahLst/>
            <a:cxnLst/>
            <a:rect r="r" b="b" t="t" l="l"/>
            <a:pathLst>
              <a:path h="4114800" w="5190688">
                <a:moveTo>
                  <a:pt x="0" y="0"/>
                </a:moveTo>
                <a:lnTo>
                  <a:pt x="5190688" y="0"/>
                </a:lnTo>
                <a:lnTo>
                  <a:pt x="51906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2567298" y="808974"/>
            <a:ext cx="2706991" cy="1943586"/>
          </a:xfrm>
          <a:custGeom>
            <a:avLst/>
            <a:gdLst/>
            <a:ahLst/>
            <a:cxnLst/>
            <a:rect r="r" b="b" t="t" l="l"/>
            <a:pathLst>
              <a:path h="1943586" w="2706991">
                <a:moveTo>
                  <a:pt x="2706990" y="0"/>
                </a:moveTo>
                <a:lnTo>
                  <a:pt x="0" y="0"/>
                </a:lnTo>
                <a:lnTo>
                  <a:pt x="0" y="1943587"/>
                </a:lnTo>
                <a:lnTo>
                  <a:pt x="2706990" y="1943587"/>
                </a:lnTo>
                <a:lnTo>
                  <a:pt x="270699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1308101" y="1714491"/>
            <a:ext cx="1480708" cy="656896"/>
          </a:xfrm>
          <a:custGeom>
            <a:avLst/>
            <a:gdLst/>
            <a:ahLst/>
            <a:cxnLst/>
            <a:rect r="r" b="b" t="t" l="l"/>
            <a:pathLst>
              <a:path h="656896" w="1480708">
                <a:moveTo>
                  <a:pt x="1480708" y="0"/>
                </a:moveTo>
                <a:lnTo>
                  <a:pt x="0" y="0"/>
                </a:lnTo>
                <a:lnTo>
                  <a:pt x="0" y="656896"/>
                </a:lnTo>
                <a:lnTo>
                  <a:pt x="1480708" y="656896"/>
                </a:lnTo>
                <a:lnTo>
                  <a:pt x="1480708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653479" y="7278318"/>
            <a:ext cx="4132790" cy="3959965"/>
          </a:xfrm>
          <a:custGeom>
            <a:avLst/>
            <a:gdLst/>
            <a:ahLst/>
            <a:cxnLst/>
            <a:rect r="r" b="b" t="t" l="l"/>
            <a:pathLst>
              <a:path h="3959965" w="4132790">
                <a:moveTo>
                  <a:pt x="0" y="0"/>
                </a:moveTo>
                <a:lnTo>
                  <a:pt x="4132790" y="0"/>
                </a:lnTo>
                <a:lnTo>
                  <a:pt x="4132790" y="3959964"/>
                </a:lnTo>
                <a:lnTo>
                  <a:pt x="0" y="395996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DAFcnWblzAs</dc:identifier>
  <dcterms:modified xsi:type="dcterms:W3CDTF">2011-08-01T06:04:30Z</dcterms:modified>
  <cp:revision>1</cp:revision>
  <dc:title>Biomimetisme </dc:title>
</cp:coreProperties>
</file>