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ED2709-3DCE-4F7F-93A8-C0A35C542EAA}" v="2" dt="2023-03-08T16:57:43.775"/>
    <p1510:client id="{59A23491-C795-46E0-B9CB-E041E6156519}" v="491" dt="2023-03-08T16:19:46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Muel" userId="8609f135-7600-433c-a6c9-3d6c03da67f5" providerId="ADAL" clId="{59A23491-C795-46E0-B9CB-E041E6156519}"/>
    <pc:docChg chg="undo custSel addSld modSld addMainMaster delMainMaster">
      <pc:chgData name="Felix Muel" userId="8609f135-7600-433c-a6c9-3d6c03da67f5" providerId="ADAL" clId="{59A23491-C795-46E0-B9CB-E041E6156519}" dt="2023-03-08T16:19:46.852" v="559" actId="1076"/>
      <pc:docMkLst>
        <pc:docMk/>
      </pc:docMkLst>
      <pc:sldChg chg="addSp delSp modSp new mod setBg modClrScheme setClrOvrMap delDesignElem chgLayout">
        <pc:chgData name="Felix Muel" userId="8609f135-7600-433c-a6c9-3d6c03da67f5" providerId="ADAL" clId="{59A23491-C795-46E0-B9CB-E041E6156519}" dt="2023-03-08T15:59:52.112" v="462" actId="20577"/>
        <pc:sldMkLst>
          <pc:docMk/>
          <pc:sldMk cId="203557112" sldId="256"/>
        </pc:sldMkLst>
        <pc:spChg chg="mod">
          <ac:chgData name="Felix Muel" userId="8609f135-7600-433c-a6c9-3d6c03da67f5" providerId="ADAL" clId="{59A23491-C795-46E0-B9CB-E041E6156519}" dt="2023-03-08T15:52:27.531" v="35" actId="20577"/>
          <ac:spMkLst>
            <pc:docMk/>
            <pc:sldMk cId="203557112" sldId="256"/>
            <ac:spMk id="2" creationId="{CBEFA6A6-04D7-5320-C8DE-AECAD21C5244}"/>
          </ac:spMkLst>
        </pc:spChg>
        <pc:spChg chg="mod">
          <ac:chgData name="Felix Muel" userId="8609f135-7600-433c-a6c9-3d6c03da67f5" providerId="ADAL" clId="{59A23491-C795-46E0-B9CB-E041E6156519}" dt="2023-03-08T15:59:52.112" v="462" actId="20577"/>
          <ac:spMkLst>
            <pc:docMk/>
            <pc:sldMk cId="203557112" sldId="256"/>
            <ac:spMk id="3" creationId="{1EC3A805-F4E3-C367-F154-ED35C95D4438}"/>
          </ac:spMkLst>
        </pc:spChg>
        <pc:spChg chg="add">
          <ac:chgData name="Felix Muel" userId="8609f135-7600-433c-a6c9-3d6c03da67f5" providerId="ADAL" clId="{59A23491-C795-46E0-B9CB-E041E6156519}" dt="2023-03-08T15:52:14.367" v="12" actId="26606"/>
          <ac:spMkLst>
            <pc:docMk/>
            <pc:sldMk cId="203557112" sldId="256"/>
            <ac:spMk id="5" creationId="{5A59F003-E00A-43F9-91DC-CC54E3B87466}"/>
          </ac:spMkLst>
        </pc:spChg>
        <pc:spChg chg="add">
          <ac:chgData name="Felix Muel" userId="8609f135-7600-433c-a6c9-3d6c03da67f5" providerId="ADAL" clId="{59A23491-C795-46E0-B9CB-E041E6156519}" dt="2023-03-08T15:52:14.367" v="12" actId="26606"/>
          <ac:spMkLst>
            <pc:docMk/>
            <pc:sldMk cId="203557112" sldId="256"/>
            <ac:spMk id="7" creationId="{D74A4382-E3AD-430A-9A1F-DFA3E0E77A7D}"/>
          </ac:spMkLst>
        </pc:spChg>
        <pc:spChg chg="add del">
          <ac:chgData name="Felix Muel" userId="8609f135-7600-433c-a6c9-3d6c03da67f5" providerId="ADAL" clId="{59A23491-C795-46E0-B9CB-E041E6156519}" dt="2023-03-08T15:52:06.493" v="8" actId="26606"/>
          <ac:spMkLst>
            <pc:docMk/>
            <pc:sldMk cId="203557112" sldId="256"/>
            <ac:spMk id="9" creationId="{BF642132-805A-497E-9C84-8D6774339CB3}"/>
          </ac:spMkLst>
        </pc:spChg>
        <pc:spChg chg="add del">
          <ac:chgData name="Felix Muel" userId="8609f135-7600-433c-a6c9-3d6c03da67f5" providerId="ADAL" clId="{59A23491-C795-46E0-B9CB-E041E6156519}" dt="2023-03-08T15:52:06.493" v="8" actId="26606"/>
          <ac:spMkLst>
            <pc:docMk/>
            <pc:sldMk cId="203557112" sldId="256"/>
            <ac:spMk id="11" creationId="{F1E7F1DA-407F-41FD-AC0F-D9CAD118768B}"/>
          </ac:spMkLst>
        </pc:spChg>
        <pc:spChg chg="add">
          <ac:chgData name="Felix Muel" userId="8609f135-7600-433c-a6c9-3d6c03da67f5" providerId="ADAL" clId="{59A23491-C795-46E0-B9CB-E041E6156519}" dt="2023-03-08T15:52:14.367" v="12" actId="26606"/>
          <ac:spMkLst>
            <pc:docMk/>
            <pc:sldMk cId="203557112" sldId="256"/>
            <ac:spMk id="13" creationId="{79F40191-0F44-4FD1-82CC-ACB507C14BE6}"/>
          </ac:spMkLst>
        </pc:spChg>
        <pc:picChg chg="add del">
          <ac:chgData name="Felix Muel" userId="8609f135-7600-433c-a6c9-3d6c03da67f5" providerId="ADAL" clId="{59A23491-C795-46E0-B9CB-E041E6156519}" dt="2023-03-08T15:52:06.493" v="8" actId="26606"/>
          <ac:picMkLst>
            <pc:docMk/>
            <pc:sldMk cId="203557112" sldId="256"/>
            <ac:picMk id="4" creationId="{6C8AC669-747B-A8D8-24F7-39402D92C58A}"/>
          </ac:picMkLst>
        </pc:picChg>
        <pc:picChg chg="add">
          <ac:chgData name="Felix Muel" userId="8609f135-7600-433c-a6c9-3d6c03da67f5" providerId="ADAL" clId="{59A23491-C795-46E0-B9CB-E041E6156519}" dt="2023-03-08T15:52:14.367" v="12" actId="26606"/>
          <ac:picMkLst>
            <pc:docMk/>
            <pc:sldMk cId="203557112" sldId="256"/>
            <ac:picMk id="6" creationId="{AA07F77F-5A02-2B57-CAF4-0DFFBB27A9D9}"/>
          </ac:picMkLst>
        </pc:picChg>
      </pc:sldChg>
      <pc:sldChg chg="modSp new mod">
        <pc:chgData name="Felix Muel" userId="8609f135-7600-433c-a6c9-3d6c03da67f5" providerId="ADAL" clId="{59A23491-C795-46E0-B9CB-E041E6156519}" dt="2023-03-08T16:14:16.979" v="553"/>
        <pc:sldMkLst>
          <pc:docMk/>
          <pc:sldMk cId="252788616" sldId="257"/>
        </pc:sldMkLst>
        <pc:spChg chg="mod">
          <ac:chgData name="Felix Muel" userId="8609f135-7600-433c-a6c9-3d6c03da67f5" providerId="ADAL" clId="{59A23491-C795-46E0-B9CB-E041E6156519}" dt="2023-03-08T15:53:52.080" v="128" actId="20577"/>
          <ac:spMkLst>
            <pc:docMk/>
            <pc:sldMk cId="252788616" sldId="257"/>
            <ac:spMk id="2" creationId="{4F3294EC-D603-B73E-D644-D452D6E441AE}"/>
          </ac:spMkLst>
        </pc:spChg>
        <pc:spChg chg="mod">
          <ac:chgData name="Felix Muel" userId="8609f135-7600-433c-a6c9-3d6c03da67f5" providerId="ADAL" clId="{59A23491-C795-46E0-B9CB-E041E6156519}" dt="2023-03-08T16:14:16.979" v="553"/>
          <ac:spMkLst>
            <pc:docMk/>
            <pc:sldMk cId="252788616" sldId="257"/>
            <ac:spMk id="3" creationId="{FD7509D5-270D-BC51-214A-2B71AF0EC540}"/>
          </ac:spMkLst>
        </pc:spChg>
      </pc:sldChg>
      <pc:sldChg chg="addSp delSp modSp new mod">
        <pc:chgData name="Felix Muel" userId="8609f135-7600-433c-a6c9-3d6c03da67f5" providerId="ADAL" clId="{59A23491-C795-46E0-B9CB-E041E6156519}" dt="2023-03-08T15:57:34.624" v="403"/>
        <pc:sldMkLst>
          <pc:docMk/>
          <pc:sldMk cId="2578893232" sldId="258"/>
        </pc:sldMkLst>
        <pc:spChg chg="mod">
          <ac:chgData name="Felix Muel" userId="8609f135-7600-433c-a6c9-3d6c03da67f5" providerId="ADAL" clId="{59A23491-C795-46E0-B9CB-E041E6156519}" dt="2023-03-08T15:57:24.559" v="401" actId="313"/>
          <ac:spMkLst>
            <pc:docMk/>
            <pc:sldMk cId="2578893232" sldId="258"/>
            <ac:spMk id="2" creationId="{391A1C40-5A2E-99C8-3341-A66C1E3E1986}"/>
          </ac:spMkLst>
        </pc:spChg>
        <pc:spChg chg="del">
          <ac:chgData name="Felix Muel" userId="8609f135-7600-433c-a6c9-3d6c03da67f5" providerId="ADAL" clId="{59A23491-C795-46E0-B9CB-E041E6156519}" dt="2023-03-08T15:57:34.624" v="403"/>
          <ac:spMkLst>
            <pc:docMk/>
            <pc:sldMk cId="2578893232" sldId="258"/>
            <ac:spMk id="3" creationId="{06511F01-2BF0-6AAF-C665-899A84CFF791}"/>
          </ac:spMkLst>
        </pc:spChg>
        <pc:picChg chg="add mod">
          <ac:chgData name="Felix Muel" userId="8609f135-7600-433c-a6c9-3d6c03da67f5" providerId="ADAL" clId="{59A23491-C795-46E0-B9CB-E041E6156519}" dt="2023-03-08T15:57:34.624" v="403"/>
          <ac:picMkLst>
            <pc:docMk/>
            <pc:sldMk cId="2578893232" sldId="258"/>
            <ac:picMk id="4" creationId="{8DDD6F70-8A5B-E490-5C0F-2FAF7F53089D}"/>
          </ac:picMkLst>
        </pc:picChg>
      </pc:sldChg>
      <pc:sldChg chg="addSp delSp modSp new mod">
        <pc:chgData name="Felix Muel" userId="8609f135-7600-433c-a6c9-3d6c03da67f5" providerId="ADAL" clId="{59A23491-C795-46E0-B9CB-E041E6156519}" dt="2023-03-08T16:19:46.852" v="559" actId="1076"/>
        <pc:sldMkLst>
          <pc:docMk/>
          <pc:sldMk cId="425350296" sldId="259"/>
        </pc:sldMkLst>
        <pc:spChg chg="mod">
          <ac:chgData name="Felix Muel" userId="8609f135-7600-433c-a6c9-3d6c03da67f5" providerId="ADAL" clId="{59A23491-C795-46E0-B9CB-E041E6156519}" dt="2023-03-08T15:55:15.764" v="349" actId="20577"/>
          <ac:spMkLst>
            <pc:docMk/>
            <pc:sldMk cId="425350296" sldId="259"/>
            <ac:spMk id="2" creationId="{073B1956-748D-31FB-D28F-8FBBD8A7142E}"/>
          </ac:spMkLst>
        </pc:spChg>
        <pc:spChg chg="del">
          <ac:chgData name="Felix Muel" userId="8609f135-7600-433c-a6c9-3d6c03da67f5" providerId="ADAL" clId="{59A23491-C795-46E0-B9CB-E041E6156519}" dt="2023-03-08T15:57:19.435" v="400"/>
          <ac:spMkLst>
            <pc:docMk/>
            <pc:sldMk cId="425350296" sldId="259"/>
            <ac:spMk id="3" creationId="{28D36A60-82D8-06A5-7726-73181621F97A}"/>
          </ac:spMkLst>
        </pc:spChg>
        <pc:picChg chg="add mod">
          <ac:chgData name="Felix Muel" userId="8609f135-7600-433c-a6c9-3d6c03da67f5" providerId="ADAL" clId="{59A23491-C795-46E0-B9CB-E041E6156519}" dt="2023-03-08T16:19:39.262" v="557" actId="1076"/>
          <ac:picMkLst>
            <pc:docMk/>
            <pc:sldMk cId="425350296" sldId="259"/>
            <ac:picMk id="2050" creationId="{D5BC42BB-0D61-7172-E43C-1B902C78B788}"/>
          </ac:picMkLst>
        </pc:picChg>
        <pc:picChg chg="add mod">
          <ac:chgData name="Felix Muel" userId="8609f135-7600-433c-a6c9-3d6c03da67f5" providerId="ADAL" clId="{59A23491-C795-46E0-B9CB-E041E6156519}" dt="2023-03-08T16:19:46.852" v="559" actId="1076"/>
          <ac:picMkLst>
            <pc:docMk/>
            <pc:sldMk cId="425350296" sldId="259"/>
            <ac:picMk id="2052" creationId="{9DDF5A29-D2E1-8579-3BF0-17E86A784AA8}"/>
          </ac:picMkLst>
        </pc:picChg>
      </pc:sldChg>
      <pc:sldChg chg="addSp delSp modSp new mod">
        <pc:chgData name="Felix Muel" userId="8609f135-7600-433c-a6c9-3d6c03da67f5" providerId="ADAL" clId="{59A23491-C795-46E0-B9CB-E041E6156519}" dt="2023-03-08T16:11:29.318" v="550" actId="1076"/>
        <pc:sldMkLst>
          <pc:docMk/>
          <pc:sldMk cId="3486440910" sldId="260"/>
        </pc:sldMkLst>
        <pc:spChg chg="mod">
          <ac:chgData name="Felix Muel" userId="8609f135-7600-433c-a6c9-3d6c03da67f5" providerId="ADAL" clId="{59A23491-C795-46E0-B9CB-E041E6156519}" dt="2023-03-08T15:55:39.682" v="396" actId="20577"/>
          <ac:spMkLst>
            <pc:docMk/>
            <pc:sldMk cId="3486440910" sldId="260"/>
            <ac:spMk id="2" creationId="{74771AA4-84D1-AC3B-82BF-F0CBF0EECD46}"/>
          </ac:spMkLst>
        </pc:spChg>
        <pc:spChg chg="del">
          <ac:chgData name="Felix Muel" userId="8609f135-7600-433c-a6c9-3d6c03da67f5" providerId="ADAL" clId="{59A23491-C795-46E0-B9CB-E041E6156519}" dt="2023-03-08T15:56:04.299" v="397"/>
          <ac:spMkLst>
            <pc:docMk/>
            <pc:sldMk cId="3486440910" sldId="260"/>
            <ac:spMk id="3" creationId="{7538BC10-BDD1-411C-8F87-CBCF342086B1}"/>
          </ac:spMkLst>
        </pc:spChg>
        <pc:spChg chg="add del mod">
          <ac:chgData name="Felix Muel" userId="8609f135-7600-433c-a6c9-3d6c03da67f5" providerId="ADAL" clId="{59A23491-C795-46E0-B9CB-E041E6156519}" dt="2023-03-08T15:58:32.212" v="404"/>
          <ac:spMkLst>
            <pc:docMk/>
            <pc:sldMk cId="3486440910" sldId="260"/>
            <ac:spMk id="4" creationId="{F9F4B7C6-5C39-26AB-F995-390B91ABBF3C}"/>
          </ac:spMkLst>
        </pc:spChg>
        <pc:picChg chg="add del mod">
          <ac:chgData name="Felix Muel" userId="8609f135-7600-433c-a6c9-3d6c03da67f5" providerId="ADAL" clId="{59A23491-C795-46E0-B9CB-E041E6156519}" dt="2023-03-08T15:57:32.339" v="402" actId="21"/>
          <ac:picMkLst>
            <pc:docMk/>
            <pc:sldMk cId="3486440910" sldId="260"/>
            <ac:picMk id="1026" creationId="{41C9FE77-B829-23A0-927B-B7F4CA579B89}"/>
          </ac:picMkLst>
        </pc:picChg>
        <pc:picChg chg="add mod">
          <ac:chgData name="Felix Muel" userId="8609f135-7600-433c-a6c9-3d6c03da67f5" providerId="ADAL" clId="{59A23491-C795-46E0-B9CB-E041E6156519}" dt="2023-03-08T16:11:17.452" v="545" actId="1076"/>
          <ac:picMkLst>
            <pc:docMk/>
            <pc:sldMk cId="3486440910" sldId="260"/>
            <ac:picMk id="1028" creationId="{F5310188-4679-BBAE-669E-D56D2AF45BA8}"/>
          </ac:picMkLst>
        </pc:picChg>
        <pc:picChg chg="add del">
          <ac:chgData name="Felix Muel" userId="8609f135-7600-433c-a6c9-3d6c03da67f5" providerId="ADAL" clId="{59A23491-C795-46E0-B9CB-E041E6156519}" dt="2023-03-08T16:10:14.652" v="544" actId="478"/>
          <ac:picMkLst>
            <pc:docMk/>
            <pc:sldMk cId="3486440910" sldId="260"/>
            <ac:picMk id="1030" creationId="{59351F24-133F-A85D-8007-DAA0CC6F2524}"/>
          </ac:picMkLst>
        </pc:picChg>
        <pc:picChg chg="add mod">
          <ac:chgData name="Felix Muel" userId="8609f135-7600-433c-a6c9-3d6c03da67f5" providerId="ADAL" clId="{59A23491-C795-46E0-B9CB-E041E6156519}" dt="2023-03-08T16:11:29.318" v="550" actId="1076"/>
          <ac:picMkLst>
            <pc:docMk/>
            <pc:sldMk cId="3486440910" sldId="260"/>
            <ac:picMk id="1032" creationId="{80AC3391-FF87-A8FA-EC9D-5B64A8F233BD}"/>
          </ac:picMkLst>
        </pc:picChg>
      </pc:sldChg>
      <pc:sldChg chg="delSp modSp new mod">
        <pc:chgData name="Felix Muel" userId="8609f135-7600-433c-a6c9-3d6c03da67f5" providerId="ADAL" clId="{59A23491-C795-46E0-B9CB-E041E6156519}" dt="2023-03-08T15:59:11.164" v="418" actId="122"/>
        <pc:sldMkLst>
          <pc:docMk/>
          <pc:sldMk cId="1676577842" sldId="261"/>
        </pc:sldMkLst>
        <pc:spChg chg="mod">
          <ac:chgData name="Felix Muel" userId="8609f135-7600-433c-a6c9-3d6c03da67f5" providerId="ADAL" clId="{59A23491-C795-46E0-B9CB-E041E6156519}" dt="2023-03-08T15:59:11.164" v="418" actId="122"/>
          <ac:spMkLst>
            <pc:docMk/>
            <pc:sldMk cId="1676577842" sldId="261"/>
            <ac:spMk id="2" creationId="{D5583930-322E-AD28-DC37-62E325E2E329}"/>
          </ac:spMkLst>
        </pc:spChg>
        <pc:spChg chg="del">
          <ac:chgData name="Felix Muel" userId="8609f135-7600-433c-a6c9-3d6c03da67f5" providerId="ADAL" clId="{59A23491-C795-46E0-B9CB-E041E6156519}" dt="2023-03-08T15:58:53.374" v="408" actId="478"/>
          <ac:spMkLst>
            <pc:docMk/>
            <pc:sldMk cId="1676577842" sldId="261"/>
            <ac:spMk id="3" creationId="{BCD55D56-2481-07EA-DB38-BAA029DF2D75}"/>
          </ac:spMkLst>
        </pc:spChg>
      </pc:sldChg>
      <pc:sldChg chg="addSp delSp modSp add mod">
        <pc:chgData name="Felix Muel" userId="8609f135-7600-433c-a6c9-3d6c03da67f5" providerId="ADAL" clId="{59A23491-C795-46E0-B9CB-E041E6156519}" dt="2023-03-08T16:08:58.153" v="543" actId="1076"/>
        <pc:sldMkLst>
          <pc:docMk/>
          <pc:sldMk cId="2522293281" sldId="262"/>
        </pc:sldMkLst>
        <pc:spChg chg="mod">
          <ac:chgData name="Felix Muel" userId="8609f135-7600-433c-a6c9-3d6c03da67f5" providerId="ADAL" clId="{59A23491-C795-46E0-B9CB-E041E6156519}" dt="2023-03-08T16:07:52.888" v="530" actId="20577"/>
          <ac:spMkLst>
            <pc:docMk/>
            <pc:sldMk cId="2522293281" sldId="262"/>
            <ac:spMk id="2" creationId="{74771AA4-84D1-AC3B-82BF-F0CBF0EECD46}"/>
          </ac:spMkLst>
        </pc:spChg>
        <pc:spChg chg="add del mod">
          <ac:chgData name="Felix Muel" userId="8609f135-7600-433c-a6c9-3d6c03da67f5" providerId="ADAL" clId="{59A23491-C795-46E0-B9CB-E041E6156519}" dt="2023-03-08T16:07:59.624" v="532" actId="478"/>
          <ac:spMkLst>
            <pc:docMk/>
            <pc:sldMk cId="2522293281" sldId="262"/>
            <ac:spMk id="3" creationId="{B7BD74BD-BA1F-C2BC-20A9-D57AFF9A0E82}"/>
          </ac:spMkLst>
        </pc:spChg>
        <pc:picChg chg="del">
          <ac:chgData name="Felix Muel" userId="8609f135-7600-433c-a6c9-3d6c03da67f5" providerId="ADAL" clId="{59A23491-C795-46E0-B9CB-E041E6156519}" dt="2023-03-08T16:07:46.637" v="511" actId="478"/>
          <ac:picMkLst>
            <pc:docMk/>
            <pc:sldMk cId="2522293281" sldId="262"/>
            <ac:picMk id="1028" creationId="{F5310188-4679-BBAE-669E-D56D2AF45BA8}"/>
          </ac:picMkLst>
        </pc:picChg>
        <pc:picChg chg="mod">
          <ac:chgData name="Felix Muel" userId="8609f135-7600-433c-a6c9-3d6c03da67f5" providerId="ADAL" clId="{59A23491-C795-46E0-B9CB-E041E6156519}" dt="2023-03-08T16:08:58.153" v="543" actId="1076"/>
          <ac:picMkLst>
            <pc:docMk/>
            <pc:sldMk cId="2522293281" sldId="262"/>
            <ac:picMk id="1030" creationId="{59351F24-133F-A85D-8007-DAA0CC6F2524}"/>
          </ac:picMkLst>
        </pc:picChg>
        <pc:picChg chg="add mod">
          <ac:chgData name="Felix Muel" userId="8609f135-7600-433c-a6c9-3d6c03da67f5" providerId="ADAL" clId="{59A23491-C795-46E0-B9CB-E041E6156519}" dt="2023-03-08T16:08:54.588" v="542" actId="1076"/>
          <ac:picMkLst>
            <pc:docMk/>
            <pc:sldMk cId="2522293281" sldId="262"/>
            <ac:picMk id="4098" creationId="{24BDDDC9-67B9-6738-FEC7-4456F21FE1B7}"/>
          </ac:picMkLst>
        </pc:picChg>
      </pc:sldChg>
      <pc:sldMasterChg chg="add del addSldLayout delSldLayout">
        <pc:chgData name="Felix Muel" userId="8609f135-7600-433c-a6c9-3d6c03da67f5" providerId="ADAL" clId="{59A23491-C795-46E0-B9CB-E041E6156519}" dt="2023-03-08T15:52:06.493" v="8" actId="26606"/>
        <pc:sldMasterMkLst>
          <pc:docMk/>
          <pc:sldMasterMk cId="1238723820" sldId="2147483701"/>
        </pc:sldMasterMkLst>
        <pc:sldLayoutChg chg="add del">
          <pc:chgData name="Felix Muel" userId="8609f135-7600-433c-a6c9-3d6c03da67f5" providerId="ADAL" clId="{59A23491-C795-46E0-B9CB-E041E6156519}" dt="2023-03-08T15:52:06.493" v="8" actId="26606"/>
          <pc:sldLayoutMkLst>
            <pc:docMk/>
            <pc:sldMasterMk cId="1238723820" sldId="2147483701"/>
            <pc:sldLayoutMk cId="1869844338" sldId="2147483702"/>
          </pc:sldLayoutMkLst>
        </pc:sldLayoutChg>
        <pc:sldLayoutChg chg="add del">
          <pc:chgData name="Felix Muel" userId="8609f135-7600-433c-a6c9-3d6c03da67f5" providerId="ADAL" clId="{59A23491-C795-46E0-B9CB-E041E6156519}" dt="2023-03-08T15:52:06.493" v="8" actId="26606"/>
          <pc:sldLayoutMkLst>
            <pc:docMk/>
            <pc:sldMasterMk cId="1238723820" sldId="2147483701"/>
            <pc:sldLayoutMk cId="3431109351" sldId="2147483703"/>
          </pc:sldLayoutMkLst>
        </pc:sldLayoutChg>
        <pc:sldLayoutChg chg="add del">
          <pc:chgData name="Felix Muel" userId="8609f135-7600-433c-a6c9-3d6c03da67f5" providerId="ADAL" clId="{59A23491-C795-46E0-B9CB-E041E6156519}" dt="2023-03-08T15:52:06.493" v="8" actId="26606"/>
          <pc:sldLayoutMkLst>
            <pc:docMk/>
            <pc:sldMasterMk cId="1238723820" sldId="2147483701"/>
            <pc:sldLayoutMk cId="3741163203" sldId="2147483704"/>
          </pc:sldLayoutMkLst>
        </pc:sldLayoutChg>
        <pc:sldLayoutChg chg="add del">
          <pc:chgData name="Felix Muel" userId="8609f135-7600-433c-a6c9-3d6c03da67f5" providerId="ADAL" clId="{59A23491-C795-46E0-B9CB-E041E6156519}" dt="2023-03-08T15:52:06.493" v="8" actId="26606"/>
          <pc:sldLayoutMkLst>
            <pc:docMk/>
            <pc:sldMasterMk cId="1238723820" sldId="2147483701"/>
            <pc:sldLayoutMk cId="53842863" sldId="2147483705"/>
          </pc:sldLayoutMkLst>
        </pc:sldLayoutChg>
        <pc:sldLayoutChg chg="add del">
          <pc:chgData name="Felix Muel" userId="8609f135-7600-433c-a6c9-3d6c03da67f5" providerId="ADAL" clId="{59A23491-C795-46E0-B9CB-E041E6156519}" dt="2023-03-08T15:52:06.493" v="8" actId="26606"/>
          <pc:sldLayoutMkLst>
            <pc:docMk/>
            <pc:sldMasterMk cId="1238723820" sldId="2147483701"/>
            <pc:sldLayoutMk cId="3265457486" sldId="2147483706"/>
          </pc:sldLayoutMkLst>
        </pc:sldLayoutChg>
        <pc:sldLayoutChg chg="add del">
          <pc:chgData name="Felix Muel" userId="8609f135-7600-433c-a6c9-3d6c03da67f5" providerId="ADAL" clId="{59A23491-C795-46E0-B9CB-E041E6156519}" dt="2023-03-08T15:52:06.493" v="8" actId="26606"/>
          <pc:sldLayoutMkLst>
            <pc:docMk/>
            <pc:sldMasterMk cId="1238723820" sldId="2147483701"/>
            <pc:sldLayoutMk cId="2155909351" sldId="2147483707"/>
          </pc:sldLayoutMkLst>
        </pc:sldLayoutChg>
        <pc:sldLayoutChg chg="add del">
          <pc:chgData name="Felix Muel" userId="8609f135-7600-433c-a6c9-3d6c03da67f5" providerId="ADAL" clId="{59A23491-C795-46E0-B9CB-E041E6156519}" dt="2023-03-08T15:52:06.493" v="8" actId="26606"/>
          <pc:sldLayoutMkLst>
            <pc:docMk/>
            <pc:sldMasterMk cId="1238723820" sldId="2147483701"/>
            <pc:sldLayoutMk cId="4189961906" sldId="2147483708"/>
          </pc:sldLayoutMkLst>
        </pc:sldLayoutChg>
        <pc:sldLayoutChg chg="add del">
          <pc:chgData name="Felix Muel" userId="8609f135-7600-433c-a6c9-3d6c03da67f5" providerId="ADAL" clId="{59A23491-C795-46E0-B9CB-E041E6156519}" dt="2023-03-08T15:52:06.493" v="8" actId="26606"/>
          <pc:sldLayoutMkLst>
            <pc:docMk/>
            <pc:sldMasterMk cId="1238723820" sldId="2147483701"/>
            <pc:sldLayoutMk cId="2208788868" sldId="2147483709"/>
          </pc:sldLayoutMkLst>
        </pc:sldLayoutChg>
        <pc:sldLayoutChg chg="add del">
          <pc:chgData name="Felix Muel" userId="8609f135-7600-433c-a6c9-3d6c03da67f5" providerId="ADAL" clId="{59A23491-C795-46E0-B9CB-E041E6156519}" dt="2023-03-08T15:52:06.493" v="8" actId="26606"/>
          <pc:sldLayoutMkLst>
            <pc:docMk/>
            <pc:sldMasterMk cId="1238723820" sldId="2147483701"/>
            <pc:sldLayoutMk cId="1105826802" sldId="2147483710"/>
          </pc:sldLayoutMkLst>
        </pc:sldLayoutChg>
        <pc:sldLayoutChg chg="add del">
          <pc:chgData name="Felix Muel" userId="8609f135-7600-433c-a6c9-3d6c03da67f5" providerId="ADAL" clId="{59A23491-C795-46E0-B9CB-E041E6156519}" dt="2023-03-08T15:52:06.493" v="8" actId="26606"/>
          <pc:sldLayoutMkLst>
            <pc:docMk/>
            <pc:sldMasterMk cId="1238723820" sldId="2147483701"/>
            <pc:sldLayoutMk cId="2481932364" sldId="2147483711"/>
          </pc:sldLayoutMkLst>
        </pc:sldLayoutChg>
        <pc:sldLayoutChg chg="add del">
          <pc:chgData name="Felix Muel" userId="8609f135-7600-433c-a6c9-3d6c03da67f5" providerId="ADAL" clId="{59A23491-C795-46E0-B9CB-E041E6156519}" dt="2023-03-08T15:52:06.493" v="8" actId="26606"/>
          <pc:sldLayoutMkLst>
            <pc:docMk/>
            <pc:sldMasterMk cId="1238723820" sldId="2147483701"/>
            <pc:sldLayoutMk cId="1806075866" sldId="2147483712"/>
          </pc:sldLayoutMkLst>
        </pc:sldLayoutChg>
        <pc:sldLayoutChg chg="add del">
          <pc:chgData name="Felix Muel" userId="8609f135-7600-433c-a6c9-3d6c03da67f5" providerId="ADAL" clId="{59A23491-C795-46E0-B9CB-E041E6156519}" dt="2023-03-08T15:52:06.493" v="8" actId="26606"/>
          <pc:sldLayoutMkLst>
            <pc:docMk/>
            <pc:sldMasterMk cId="1238723820" sldId="2147483701"/>
            <pc:sldLayoutMk cId="3846453744" sldId="2147483713"/>
          </pc:sldLayoutMkLst>
        </pc:sldLayoutChg>
        <pc:sldLayoutChg chg="add del">
          <pc:chgData name="Felix Muel" userId="8609f135-7600-433c-a6c9-3d6c03da67f5" providerId="ADAL" clId="{59A23491-C795-46E0-B9CB-E041E6156519}" dt="2023-03-08T15:52:06.493" v="8" actId="26606"/>
          <pc:sldLayoutMkLst>
            <pc:docMk/>
            <pc:sldMasterMk cId="1238723820" sldId="2147483701"/>
            <pc:sldLayoutMk cId="1899618489" sldId="2147483714"/>
          </pc:sldLayoutMkLst>
        </pc:sldLayoutChg>
        <pc:sldLayoutChg chg="add del">
          <pc:chgData name="Felix Muel" userId="8609f135-7600-433c-a6c9-3d6c03da67f5" providerId="ADAL" clId="{59A23491-C795-46E0-B9CB-E041E6156519}" dt="2023-03-08T15:52:06.493" v="8" actId="26606"/>
          <pc:sldLayoutMkLst>
            <pc:docMk/>
            <pc:sldMasterMk cId="1238723820" sldId="2147483701"/>
            <pc:sldLayoutMk cId="581402183" sldId="2147483715"/>
          </pc:sldLayoutMkLst>
        </pc:sldLayoutChg>
        <pc:sldLayoutChg chg="add del">
          <pc:chgData name="Felix Muel" userId="8609f135-7600-433c-a6c9-3d6c03da67f5" providerId="ADAL" clId="{59A23491-C795-46E0-B9CB-E041E6156519}" dt="2023-03-08T15:52:06.493" v="8" actId="26606"/>
          <pc:sldLayoutMkLst>
            <pc:docMk/>
            <pc:sldMasterMk cId="1238723820" sldId="2147483701"/>
            <pc:sldLayoutMk cId="2959612839" sldId="2147483716"/>
          </pc:sldLayoutMkLst>
        </pc:sldLayoutChg>
        <pc:sldLayoutChg chg="add del">
          <pc:chgData name="Felix Muel" userId="8609f135-7600-433c-a6c9-3d6c03da67f5" providerId="ADAL" clId="{59A23491-C795-46E0-B9CB-E041E6156519}" dt="2023-03-08T15:52:06.493" v="8" actId="26606"/>
          <pc:sldLayoutMkLst>
            <pc:docMk/>
            <pc:sldMasterMk cId="1238723820" sldId="2147483701"/>
            <pc:sldLayoutMk cId="1468807373" sldId="2147483717"/>
          </pc:sldLayoutMkLst>
        </pc:sldLayoutChg>
      </pc:sldMasterChg>
      <pc:sldMasterChg chg="del delSldLayout">
        <pc:chgData name="Felix Muel" userId="8609f135-7600-433c-a6c9-3d6c03da67f5" providerId="ADAL" clId="{59A23491-C795-46E0-B9CB-E041E6156519}" dt="2023-03-08T15:52:14.367" v="12" actId="26606"/>
        <pc:sldMasterMkLst>
          <pc:docMk/>
          <pc:sldMasterMk cId="2094836912" sldId="2147483701"/>
        </pc:sldMasterMkLst>
        <pc:sldLayoutChg chg="del">
          <pc:chgData name="Felix Muel" userId="8609f135-7600-433c-a6c9-3d6c03da67f5" providerId="ADAL" clId="{59A23491-C795-46E0-B9CB-E041E6156519}" dt="2023-03-08T15:52:14.367" v="12" actId="26606"/>
          <pc:sldLayoutMkLst>
            <pc:docMk/>
            <pc:sldMasterMk cId="2094836912" sldId="2147483701"/>
            <pc:sldLayoutMk cId="4018934969" sldId="2147483702"/>
          </pc:sldLayoutMkLst>
        </pc:sldLayoutChg>
        <pc:sldLayoutChg chg="del">
          <pc:chgData name="Felix Muel" userId="8609f135-7600-433c-a6c9-3d6c03da67f5" providerId="ADAL" clId="{59A23491-C795-46E0-B9CB-E041E6156519}" dt="2023-03-08T15:52:14.367" v="12" actId="26606"/>
          <pc:sldLayoutMkLst>
            <pc:docMk/>
            <pc:sldMasterMk cId="2094836912" sldId="2147483701"/>
            <pc:sldLayoutMk cId="2971603702" sldId="2147483703"/>
          </pc:sldLayoutMkLst>
        </pc:sldLayoutChg>
        <pc:sldLayoutChg chg="del">
          <pc:chgData name="Felix Muel" userId="8609f135-7600-433c-a6c9-3d6c03da67f5" providerId="ADAL" clId="{59A23491-C795-46E0-B9CB-E041E6156519}" dt="2023-03-08T15:52:14.367" v="12" actId="26606"/>
          <pc:sldLayoutMkLst>
            <pc:docMk/>
            <pc:sldMasterMk cId="2094836912" sldId="2147483701"/>
            <pc:sldLayoutMk cId="4204351286" sldId="2147483704"/>
          </pc:sldLayoutMkLst>
        </pc:sldLayoutChg>
        <pc:sldLayoutChg chg="del">
          <pc:chgData name="Felix Muel" userId="8609f135-7600-433c-a6c9-3d6c03da67f5" providerId="ADAL" clId="{59A23491-C795-46E0-B9CB-E041E6156519}" dt="2023-03-08T15:52:14.367" v="12" actId="26606"/>
          <pc:sldLayoutMkLst>
            <pc:docMk/>
            <pc:sldMasterMk cId="2094836912" sldId="2147483701"/>
            <pc:sldLayoutMk cId="4127845329" sldId="2147483705"/>
          </pc:sldLayoutMkLst>
        </pc:sldLayoutChg>
        <pc:sldLayoutChg chg="del">
          <pc:chgData name="Felix Muel" userId="8609f135-7600-433c-a6c9-3d6c03da67f5" providerId="ADAL" clId="{59A23491-C795-46E0-B9CB-E041E6156519}" dt="2023-03-08T15:52:14.367" v="12" actId="26606"/>
          <pc:sldLayoutMkLst>
            <pc:docMk/>
            <pc:sldMasterMk cId="2094836912" sldId="2147483701"/>
            <pc:sldLayoutMk cId="2926097016" sldId="2147483706"/>
          </pc:sldLayoutMkLst>
        </pc:sldLayoutChg>
        <pc:sldLayoutChg chg="del">
          <pc:chgData name="Felix Muel" userId="8609f135-7600-433c-a6c9-3d6c03da67f5" providerId="ADAL" clId="{59A23491-C795-46E0-B9CB-E041E6156519}" dt="2023-03-08T15:52:14.367" v="12" actId="26606"/>
          <pc:sldLayoutMkLst>
            <pc:docMk/>
            <pc:sldMasterMk cId="2094836912" sldId="2147483701"/>
            <pc:sldLayoutMk cId="32755340" sldId="2147483707"/>
          </pc:sldLayoutMkLst>
        </pc:sldLayoutChg>
        <pc:sldLayoutChg chg="del">
          <pc:chgData name="Felix Muel" userId="8609f135-7600-433c-a6c9-3d6c03da67f5" providerId="ADAL" clId="{59A23491-C795-46E0-B9CB-E041E6156519}" dt="2023-03-08T15:52:14.367" v="12" actId="26606"/>
          <pc:sldLayoutMkLst>
            <pc:docMk/>
            <pc:sldMasterMk cId="2094836912" sldId="2147483701"/>
            <pc:sldLayoutMk cId="718496471" sldId="2147483708"/>
          </pc:sldLayoutMkLst>
        </pc:sldLayoutChg>
        <pc:sldLayoutChg chg="del">
          <pc:chgData name="Felix Muel" userId="8609f135-7600-433c-a6c9-3d6c03da67f5" providerId="ADAL" clId="{59A23491-C795-46E0-B9CB-E041E6156519}" dt="2023-03-08T15:52:14.367" v="12" actId="26606"/>
          <pc:sldLayoutMkLst>
            <pc:docMk/>
            <pc:sldMasterMk cId="2094836912" sldId="2147483701"/>
            <pc:sldLayoutMk cId="3480017349" sldId="2147483709"/>
          </pc:sldLayoutMkLst>
        </pc:sldLayoutChg>
        <pc:sldLayoutChg chg="del">
          <pc:chgData name="Felix Muel" userId="8609f135-7600-433c-a6c9-3d6c03da67f5" providerId="ADAL" clId="{59A23491-C795-46E0-B9CB-E041E6156519}" dt="2023-03-08T15:52:14.367" v="12" actId="26606"/>
          <pc:sldLayoutMkLst>
            <pc:docMk/>
            <pc:sldMasterMk cId="2094836912" sldId="2147483701"/>
            <pc:sldLayoutMk cId="3549950165" sldId="2147483710"/>
          </pc:sldLayoutMkLst>
        </pc:sldLayoutChg>
        <pc:sldLayoutChg chg="del">
          <pc:chgData name="Felix Muel" userId="8609f135-7600-433c-a6c9-3d6c03da67f5" providerId="ADAL" clId="{59A23491-C795-46E0-B9CB-E041E6156519}" dt="2023-03-08T15:52:14.367" v="12" actId="26606"/>
          <pc:sldLayoutMkLst>
            <pc:docMk/>
            <pc:sldMasterMk cId="2094836912" sldId="2147483701"/>
            <pc:sldLayoutMk cId="74748821" sldId="2147483711"/>
          </pc:sldLayoutMkLst>
        </pc:sldLayoutChg>
        <pc:sldLayoutChg chg="del">
          <pc:chgData name="Felix Muel" userId="8609f135-7600-433c-a6c9-3d6c03da67f5" providerId="ADAL" clId="{59A23491-C795-46E0-B9CB-E041E6156519}" dt="2023-03-08T15:52:14.367" v="12" actId="26606"/>
          <pc:sldLayoutMkLst>
            <pc:docMk/>
            <pc:sldMasterMk cId="2094836912" sldId="2147483701"/>
            <pc:sldLayoutMk cId="1291690072" sldId="2147483712"/>
          </pc:sldLayoutMkLst>
        </pc:sldLayoutChg>
      </pc:sldMasterChg>
      <pc:sldMasterChg chg="add addSldLayout">
        <pc:chgData name="Felix Muel" userId="8609f135-7600-433c-a6c9-3d6c03da67f5" providerId="ADAL" clId="{59A23491-C795-46E0-B9CB-E041E6156519}" dt="2023-03-08T15:52:14.367" v="12" actId="26606"/>
        <pc:sldMasterMkLst>
          <pc:docMk/>
          <pc:sldMasterMk cId="2298749591" sldId="2147483739"/>
        </pc:sldMasterMkLst>
        <pc:sldLayoutChg chg="add">
          <pc:chgData name="Felix Muel" userId="8609f135-7600-433c-a6c9-3d6c03da67f5" providerId="ADAL" clId="{59A23491-C795-46E0-B9CB-E041E6156519}" dt="2023-03-08T15:52:14.367" v="12" actId="26606"/>
          <pc:sldLayoutMkLst>
            <pc:docMk/>
            <pc:sldMasterMk cId="2298749591" sldId="2147483739"/>
            <pc:sldLayoutMk cId="2042784026" sldId="2147483728"/>
          </pc:sldLayoutMkLst>
        </pc:sldLayoutChg>
        <pc:sldLayoutChg chg="add">
          <pc:chgData name="Felix Muel" userId="8609f135-7600-433c-a6c9-3d6c03da67f5" providerId="ADAL" clId="{59A23491-C795-46E0-B9CB-E041E6156519}" dt="2023-03-08T15:52:14.367" v="12" actId="26606"/>
          <pc:sldLayoutMkLst>
            <pc:docMk/>
            <pc:sldMasterMk cId="2298749591" sldId="2147483739"/>
            <pc:sldLayoutMk cId="3652733206" sldId="2147483729"/>
          </pc:sldLayoutMkLst>
        </pc:sldLayoutChg>
        <pc:sldLayoutChg chg="add">
          <pc:chgData name="Felix Muel" userId="8609f135-7600-433c-a6c9-3d6c03da67f5" providerId="ADAL" clId="{59A23491-C795-46E0-B9CB-E041E6156519}" dt="2023-03-08T15:52:14.367" v="12" actId="26606"/>
          <pc:sldLayoutMkLst>
            <pc:docMk/>
            <pc:sldMasterMk cId="2298749591" sldId="2147483739"/>
            <pc:sldLayoutMk cId="3731991356" sldId="2147483730"/>
          </pc:sldLayoutMkLst>
        </pc:sldLayoutChg>
        <pc:sldLayoutChg chg="add">
          <pc:chgData name="Felix Muel" userId="8609f135-7600-433c-a6c9-3d6c03da67f5" providerId="ADAL" clId="{59A23491-C795-46E0-B9CB-E041E6156519}" dt="2023-03-08T15:52:14.367" v="12" actId="26606"/>
          <pc:sldLayoutMkLst>
            <pc:docMk/>
            <pc:sldMasterMk cId="2298749591" sldId="2147483739"/>
            <pc:sldLayoutMk cId="994269365" sldId="2147483731"/>
          </pc:sldLayoutMkLst>
        </pc:sldLayoutChg>
        <pc:sldLayoutChg chg="add">
          <pc:chgData name="Felix Muel" userId="8609f135-7600-433c-a6c9-3d6c03da67f5" providerId="ADAL" clId="{59A23491-C795-46E0-B9CB-E041E6156519}" dt="2023-03-08T15:52:14.367" v="12" actId="26606"/>
          <pc:sldLayoutMkLst>
            <pc:docMk/>
            <pc:sldMasterMk cId="2298749591" sldId="2147483739"/>
            <pc:sldLayoutMk cId="601238195" sldId="2147483732"/>
          </pc:sldLayoutMkLst>
        </pc:sldLayoutChg>
        <pc:sldLayoutChg chg="add">
          <pc:chgData name="Felix Muel" userId="8609f135-7600-433c-a6c9-3d6c03da67f5" providerId="ADAL" clId="{59A23491-C795-46E0-B9CB-E041E6156519}" dt="2023-03-08T15:52:14.367" v="12" actId="26606"/>
          <pc:sldLayoutMkLst>
            <pc:docMk/>
            <pc:sldMasterMk cId="2298749591" sldId="2147483739"/>
            <pc:sldLayoutMk cId="3567420516" sldId="2147483733"/>
          </pc:sldLayoutMkLst>
        </pc:sldLayoutChg>
        <pc:sldLayoutChg chg="add">
          <pc:chgData name="Felix Muel" userId="8609f135-7600-433c-a6c9-3d6c03da67f5" providerId="ADAL" clId="{59A23491-C795-46E0-B9CB-E041E6156519}" dt="2023-03-08T15:52:14.367" v="12" actId="26606"/>
          <pc:sldLayoutMkLst>
            <pc:docMk/>
            <pc:sldMasterMk cId="2298749591" sldId="2147483739"/>
            <pc:sldLayoutMk cId="2116928405" sldId="2147483734"/>
          </pc:sldLayoutMkLst>
        </pc:sldLayoutChg>
        <pc:sldLayoutChg chg="add">
          <pc:chgData name="Felix Muel" userId="8609f135-7600-433c-a6c9-3d6c03da67f5" providerId="ADAL" clId="{59A23491-C795-46E0-B9CB-E041E6156519}" dt="2023-03-08T15:52:14.367" v="12" actId="26606"/>
          <pc:sldLayoutMkLst>
            <pc:docMk/>
            <pc:sldMasterMk cId="2298749591" sldId="2147483739"/>
            <pc:sldLayoutMk cId="530016788" sldId="2147483735"/>
          </pc:sldLayoutMkLst>
        </pc:sldLayoutChg>
        <pc:sldLayoutChg chg="add">
          <pc:chgData name="Felix Muel" userId="8609f135-7600-433c-a6c9-3d6c03da67f5" providerId="ADAL" clId="{59A23491-C795-46E0-B9CB-E041E6156519}" dt="2023-03-08T15:52:14.367" v="12" actId="26606"/>
          <pc:sldLayoutMkLst>
            <pc:docMk/>
            <pc:sldMasterMk cId="2298749591" sldId="2147483739"/>
            <pc:sldLayoutMk cId="1894787117" sldId="2147483736"/>
          </pc:sldLayoutMkLst>
        </pc:sldLayoutChg>
        <pc:sldLayoutChg chg="add">
          <pc:chgData name="Felix Muel" userId="8609f135-7600-433c-a6c9-3d6c03da67f5" providerId="ADAL" clId="{59A23491-C795-46E0-B9CB-E041E6156519}" dt="2023-03-08T15:52:14.367" v="12" actId="26606"/>
          <pc:sldLayoutMkLst>
            <pc:docMk/>
            <pc:sldMasterMk cId="2298749591" sldId="2147483739"/>
            <pc:sldLayoutMk cId="541685955" sldId="2147483737"/>
          </pc:sldLayoutMkLst>
        </pc:sldLayoutChg>
        <pc:sldLayoutChg chg="add">
          <pc:chgData name="Felix Muel" userId="8609f135-7600-433c-a6c9-3d6c03da67f5" providerId="ADAL" clId="{59A23491-C795-46E0-B9CB-E041E6156519}" dt="2023-03-08T15:52:14.367" v="12" actId="26606"/>
          <pc:sldLayoutMkLst>
            <pc:docMk/>
            <pc:sldMasterMk cId="2298749591" sldId="2147483739"/>
            <pc:sldLayoutMk cId="2881008541" sldId="2147483738"/>
          </pc:sldLayoutMkLst>
        </pc:sldLayoutChg>
      </pc:sldMasterChg>
      <pc:sldMasterChg chg="add del addSldLayout delSldLayout">
        <pc:chgData name="Felix Muel" userId="8609f135-7600-433c-a6c9-3d6c03da67f5" providerId="ADAL" clId="{59A23491-C795-46E0-B9CB-E041E6156519}" dt="2023-03-08T15:52:06.493" v="8" actId="26606"/>
        <pc:sldMasterMkLst>
          <pc:docMk/>
          <pc:sldMasterMk cId="2934550603" sldId="2147483752"/>
        </pc:sldMasterMkLst>
        <pc:sldLayoutChg chg="add del">
          <pc:chgData name="Felix Muel" userId="8609f135-7600-433c-a6c9-3d6c03da67f5" providerId="ADAL" clId="{59A23491-C795-46E0-B9CB-E041E6156519}" dt="2023-03-08T15:52:06.493" v="8" actId="26606"/>
          <pc:sldLayoutMkLst>
            <pc:docMk/>
            <pc:sldMasterMk cId="2934550603" sldId="2147483752"/>
            <pc:sldLayoutMk cId="4208638096" sldId="2147483741"/>
          </pc:sldLayoutMkLst>
        </pc:sldLayoutChg>
        <pc:sldLayoutChg chg="add del">
          <pc:chgData name="Felix Muel" userId="8609f135-7600-433c-a6c9-3d6c03da67f5" providerId="ADAL" clId="{59A23491-C795-46E0-B9CB-E041E6156519}" dt="2023-03-08T15:52:06.493" v="8" actId="26606"/>
          <pc:sldLayoutMkLst>
            <pc:docMk/>
            <pc:sldMasterMk cId="2934550603" sldId="2147483752"/>
            <pc:sldLayoutMk cId="245609503" sldId="2147483742"/>
          </pc:sldLayoutMkLst>
        </pc:sldLayoutChg>
        <pc:sldLayoutChg chg="add del">
          <pc:chgData name="Felix Muel" userId="8609f135-7600-433c-a6c9-3d6c03da67f5" providerId="ADAL" clId="{59A23491-C795-46E0-B9CB-E041E6156519}" dt="2023-03-08T15:52:06.493" v="8" actId="26606"/>
          <pc:sldLayoutMkLst>
            <pc:docMk/>
            <pc:sldMasterMk cId="2934550603" sldId="2147483752"/>
            <pc:sldLayoutMk cId="677675407" sldId="2147483743"/>
          </pc:sldLayoutMkLst>
        </pc:sldLayoutChg>
        <pc:sldLayoutChg chg="add del">
          <pc:chgData name="Felix Muel" userId="8609f135-7600-433c-a6c9-3d6c03da67f5" providerId="ADAL" clId="{59A23491-C795-46E0-B9CB-E041E6156519}" dt="2023-03-08T15:52:06.493" v="8" actId="26606"/>
          <pc:sldLayoutMkLst>
            <pc:docMk/>
            <pc:sldMasterMk cId="2934550603" sldId="2147483752"/>
            <pc:sldLayoutMk cId="4079965368" sldId="2147483744"/>
          </pc:sldLayoutMkLst>
        </pc:sldLayoutChg>
        <pc:sldLayoutChg chg="add del">
          <pc:chgData name="Felix Muel" userId="8609f135-7600-433c-a6c9-3d6c03da67f5" providerId="ADAL" clId="{59A23491-C795-46E0-B9CB-E041E6156519}" dt="2023-03-08T15:52:06.493" v="8" actId="26606"/>
          <pc:sldLayoutMkLst>
            <pc:docMk/>
            <pc:sldMasterMk cId="2934550603" sldId="2147483752"/>
            <pc:sldLayoutMk cId="1773517414" sldId="2147483745"/>
          </pc:sldLayoutMkLst>
        </pc:sldLayoutChg>
        <pc:sldLayoutChg chg="add del">
          <pc:chgData name="Felix Muel" userId="8609f135-7600-433c-a6c9-3d6c03da67f5" providerId="ADAL" clId="{59A23491-C795-46E0-B9CB-E041E6156519}" dt="2023-03-08T15:52:06.493" v="8" actId="26606"/>
          <pc:sldLayoutMkLst>
            <pc:docMk/>
            <pc:sldMasterMk cId="2934550603" sldId="2147483752"/>
            <pc:sldLayoutMk cId="1898618970" sldId="2147483746"/>
          </pc:sldLayoutMkLst>
        </pc:sldLayoutChg>
        <pc:sldLayoutChg chg="add del">
          <pc:chgData name="Felix Muel" userId="8609f135-7600-433c-a6c9-3d6c03da67f5" providerId="ADAL" clId="{59A23491-C795-46E0-B9CB-E041E6156519}" dt="2023-03-08T15:52:06.493" v="8" actId="26606"/>
          <pc:sldLayoutMkLst>
            <pc:docMk/>
            <pc:sldMasterMk cId="2934550603" sldId="2147483752"/>
            <pc:sldLayoutMk cId="3621294101" sldId="2147483747"/>
          </pc:sldLayoutMkLst>
        </pc:sldLayoutChg>
        <pc:sldLayoutChg chg="add del">
          <pc:chgData name="Felix Muel" userId="8609f135-7600-433c-a6c9-3d6c03da67f5" providerId="ADAL" clId="{59A23491-C795-46E0-B9CB-E041E6156519}" dt="2023-03-08T15:52:06.493" v="8" actId="26606"/>
          <pc:sldLayoutMkLst>
            <pc:docMk/>
            <pc:sldMasterMk cId="2934550603" sldId="2147483752"/>
            <pc:sldLayoutMk cId="2584785880" sldId="2147483748"/>
          </pc:sldLayoutMkLst>
        </pc:sldLayoutChg>
        <pc:sldLayoutChg chg="add del">
          <pc:chgData name="Felix Muel" userId="8609f135-7600-433c-a6c9-3d6c03da67f5" providerId="ADAL" clId="{59A23491-C795-46E0-B9CB-E041E6156519}" dt="2023-03-08T15:52:06.493" v="8" actId="26606"/>
          <pc:sldLayoutMkLst>
            <pc:docMk/>
            <pc:sldMasterMk cId="2934550603" sldId="2147483752"/>
            <pc:sldLayoutMk cId="3435812616" sldId="2147483749"/>
          </pc:sldLayoutMkLst>
        </pc:sldLayoutChg>
        <pc:sldLayoutChg chg="add del">
          <pc:chgData name="Felix Muel" userId="8609f135-7600-433c-a6c9-3d6c03da67f5" providerId="ADAL" clId="{59A23491-C795-46E0-B9CB-E041E6156519}" dt="2023-03-08T15:52:06.493" v="8" actId="26606"/>
          <pc:sldLayoutMkLst>
            <pc:docMk/>
            <pc:sldMasterMk cId="2934550603" sldId="2147483752"/>
            <pc:sldLayoutMk cId="3523737836" sldId="2147483750"/>
          </pc:sldLayoutMkLst>
        </pc:sldLayoutChg>
        <pc:sldLayoutChg chg="add del">
          <pc:chgData name="Felix Muel" userId="8609f135-7600-433c-a6c9-3d6c03da67f5" providerId="ADAL" clId="{59A23491-C795-46E0-B9CB-E041E6156519}" dt="2023-03-08T15:52:06.493" v="8" actId="26606"/>
          <pc:sldLayoutMkLst>
            <pc:docMk/>
            <pc:sldMasterMk cId="2934550603" sldId="2147483752"/>
            <pc:sldLayoutMk cId="2546267234" sldId="2147483751"/>
          </pc:sldLayoutMkLst>
        </pc:sldLayoutChg>
      </pc:sldMasterChg>
    </pc:docChg>
  </pc:docChgLst>
  <pc:docChgLst>
    <pc:chgData name="Felix Muel" userId="S::muel9u@etu.univ-lorraine.fr::8609f135-7600-433c-a6c9-3d6c03da67f5" providerId="AD" clId="Web-{54ED2709-3DCE-4F7F-93A8-C0A35C542EAA}"/>
    <pc:docChg chg="modSld">
      <pc:chgData name="Felix Muel" userId="S::muel9u@etu.univ-lorraine.fr::8609f135-7600-433c-a6c9-3d6c03da67f5" providerId="AD" clId="Web-{54ED2709-3DCE-4F7F-93A8-C0A35C542EAA}" dt="2023-03-08T16:57:41.572" v="0" actId="20577"/>
      <pc:docMkLst>
        <pc:docMk/>
      </pc:docMkLst>
      <pc:sldChg chg="modSp">
        <pc:chgData name="Felix Muel" userId="S::muel9u@etu.univ-lorraine.fr::8609f135-7600-433c-a6c9-3d6c03da67f5" providerId="AD" clId="Web-{54ED2709-3DCE-4F7F-93A8-C0A35C542EAA}" dt="2023-03-08T16:57:41.572" v="0" actId="20577"/>
        <pc:sldMkLst>
          <pc:docMk/>
          <pc:sldMk cId="203557112" sldId="256"/>
        </pc:sldMkLst>
        <pc:spChg chg="mod">
          <ac:chgData name="Felix Muel" userId="S::muel9u@etu.univ-lorraine.fr::8609f135-7600-433c-a6c9-3d6c03da67f5" providerId="AD" clId="Web-{54ED2709-3DCE-4F7F-93A8-C0A35C542EAA}" dt="2023-03-08T16:57:41.572" v="0" actId="20577"/>
          <ac:spMkLst>
            <pc:docMk/>
            <pc:sldMk cId="203557112" sldId="256"/>
            <ac:spMk id="2" creationId="{CBEFA6A6-04D7-5320-C8DE-AECAD21C524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692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6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2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1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8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8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0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8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3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9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4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Une toile de points reliés">
            <a:extLst>
              <a:ext uri="{FF2B5EF4-FFF2-40B4-BE49-F238E27FC236}">
                <a16:creationId xmlns:a16="http://schemas.microsoft.com/office/drawing/2014/main" id="{AA07F77F-5A02-2B57-CAF4-0DFFBB27A9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4" r="1" b="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EFA6A6-04D7-5320-C8DE-AECAD21C5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fr-FR" sz="6600" dirty="0"/>
              <a:t>Propriétés structurelles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C3A805-F4E3-C367-F154-ED35C95D4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fr-FR" dirty="0"/>
              <a:t>Félix Antoine Lucas Pernelle </a:t>
            </a:r>
          </a:p>
        </p:txBody>
      </p:sp>
    </p:spTree>
    <p:extLst>
      <p:ext uri="{BB962C8B-B14F-4D97-AF65-F5344CB8AC3E}">
        <p14:creationId xmlns:p14="http://schemas.microsoft.com/office/powerpoint/2010/main" val="203557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3294EC-D603-B73E-D644-D452D6E4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Mais c’est quoi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509D5-270D-BC51-214A-2B71AF0EC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Différent de propriétés structurales;</a:t>
            </a:r>
          </a:p>
          <a:p>
            <a:endParaRPr lang="fr-FR" dirty="0"/>
          </a:p>
          <a:p>
            <a:r>
              <a:rPr lang="fr-FR" dirty="0"/>
              <a:t>Transformer la forme, la répartition de la masse et autres facteurs d’un objet pour lui attribuer de nouvelles propriétés;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78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1A1C40-5A2E-99C8-3341-A66C1E3E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banc en carton accordéon</a:t>
            </a:r>
          </a:p>
        </p:txBody>
      </p:sp>
      <p:pic>
        <p:nvPicPr>
          <p:cNvPr id="4" name="Picture 2" descr="Flexible Love | Acheter le Canapé Extensible en Carton ✓">
            <a:extLst>
              <a:ext uri="{FF2B5EF4-FFF2-40B4-BE49-F238E27FC236}">
                <a16:creationId xmlns:a16="http://schemas.microsoft.com/office/drawing/2014/main" id="{8DDD6F70-8A5B-E490-5C0F-2FAF7F5308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031" y="2553494"/>
            <a:ext cx="68199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89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3B1956-748D-31FB-D28F-8FBBD8A7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nid d’abeille</a:t>
            </a:r>
          </a:p>
        </p:txBody>
      </p:sp>
      <p:pic>
        <p:nvPicPr>
          <p:cNvPr id="2050" name="Picture 2" descr="HEXR développe un casque imprimé en 3D - 3Dnatives">
            <a:extLst>
              <a:ext uri="{FF2B5EF4-FFF2-40B4-BE49-F238E27FC236}">
                <a16:creationId xmlns:a16="http://schemas.microsoft.com/office/drawing/2014/main" id="{D5BC42BB-0D61-7172-E43C-1B902C78B7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226" y="2478088"/>
            <a:ext cx="6279990" cy="369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id D'abeilles-comme La Structure Image stock - Image du agra, apiculture:  5934377">
            <a:extLst>
              <a:ext uri="{FF2B5EF4-FFF2-40B4-BE49-F238E27FC236}">
                <a16:creationId xmlns:a16="http://schemas.microsoft.com/office/drawing/2014/main" id="{9DDF5A29-D2E1-8579-3BF0-17E86A784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2478088"/>
            <a:ext cx="5598160" cy="372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5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71AA4-84D1-AC3B-82BF-F0CBF0EE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L’objet à coefficient de poisson négatif</a:t>
            </a:r>
          </a:p>
        </p:txBody>
      </p:sp>
      <p:pic>
        <p:nvPicPr>
          <p:cNvPr id="1028" name="Picture 4" descr="Auxétisme — Wikipédia">
            <a:extLst>
              <a:ext uri="{FF2B5EF4-FFF2-40B4-BE49-F238E27FC236}">
                <a16:creationId xmlns:a16="http://schemas.microsoft.com/office/drawing/2014/main" id="{F5310188-4679-BBAE-669E-D56D2AF45B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79" y="2879566"/>
            <a:ext cx="6456521" cy="351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defined">
            <a:extLst>
              <a:ext uri="{FF2B5EF4-FFF2-40B4-BE49-F238E27FC236}">
                <a16:creationId xmlns:a16="http://schemas.microsoft.com/office/drawing/2014/main" id="{80AC3391-FF87-A8FA-EC9D-5B64A8F23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410" y="2649751"/>
            <a:ext cx="2982905" cy="397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440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71AA4-84D1-AC3B-82BF-F0CBF0EE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D’autres exemples</a:t>
            </a:r>
          </a:p>
        </p:txBody>
      </p:sp>
      <p:pic>
        <p:nvPicPr>
          <p:cNvPr id="1030" name="Picture 6" descr="Les portiques à fermes treillis">
            <a:extLst>
              <a:ext uri="{FF2B5EF4-FFF2-40B4-BE49-F238E27FC236}">
                <a16:creationId xmlns:a16="http://schemas.microsoft.com/office/drawing/2014/main" id="{59351F24-133F-A85D-8007-DAA0CC6F2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24" y="3429000"/>
            <a:ext cx="6223796" cy="221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Quels Pneus Choisir en Hiver : Pneus Hiver ou 4 Saisons">
            <a:extLst>
              <a:ext uri="{FF2B5EF4-FFF2-40B4-BE49-F238E27FC236}">
                <a16:creationId xmlns:a16="http://schemas.microsoft.com/office/drawing/2014/main" id="{24BDDDC9-67B9-6738-FEC7-4456F21FE1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2" r="12130"/>
          <a:stretch/>
        </p:blipFill>
        <p:spPr bwMode="auto">
          <a:xfrm>
            <a:off x="7457440" y="2841624"/>
            <a:ext cx="4328160" cy="401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29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583930-322E-AD28-DC37-62E325E2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28" y="594360"/>
            <a:ext cx="10168128" cy="1179576"/>
          </a:xfrm>
        </p:spPr>
        <p:txBody>
          <a:bodyPr/>
          <a:lstStyle/>
          <a:p>
            <a:pPr algn="ctr"/>
            <a:r>
              <a:rPr lang="fr-FR" dirty="0"/>
              <a:t>Merci !</a:t>
            </a:r>
          </a:p>
        </p:txBody>
      </p:sp>
    </p:spTree>
    <p:extLst>
      <p:ext uri="{BB962C8B-B14F-4D97-AF65-F5344CB8AC3E}">
        <p14:creationId xmlns:p14="http://schemas.microsoft.com/office/powerpoint/2010/main" val="167657784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C9500A06DCDF409C50CBF1869B02CC" ma:contentTypeVersion="2" ma:contentTypeDescription="Crée un document." ma:contentTypeScope="" ma:versionID="2ee624401a7ca96e86fa251bc15f469b">
  <xsd:schema xmlns:xsd="http://www.w3.org/2001/XMLSchema" xmlns:xs="http://www.w3.org/2001/XMLSchema" xmlns:p="http://schemas.microsoft.com/office/2006/metadata/properties" xmlns:ns2="7b73f21b-70fb-45e6-b5cf-e01734a8c7b2" targetNamespace="http://schemas.microsoft.com/office/2006/metadata/properties" ma:root="true" ma:fieldsID="3c83a3fa8177635b97bc7360f709ec00" ns2:_="">
    <xsd:import namespace="7b73f21b-70fb-45e6-b5cf-e01734a8c7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73f21b-70fb-45e6-b5cf-e01734a8c7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5DA2E6-26A8-42DA-9B6E-76B0F299DCE6}">
  <ds:schemaRefs>
    <ds:schemaRef ds:uri="7b73f21b-70fb-45e6-b5cf-e01734a8c7b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4C9CD4E-E931-4F2D-8EB8-96DB1E153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36A3B3-AD4A-49CA-8D4D-1527389BBD56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7b73f21b-70fb-45e6-b5cf-e01734a8c7b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</Words>
  <Application>Microsoft Office PowerPoint</Application>
  <PresentationFormat>Grand écran</PresentationFormat>
  <Paragraphs>11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AccentBoxVTI</vt:lpstr>
      <vt:lpstr>Propriétés structurelles</vt:lpstr>
      <vt:lpstr>Mais c’est quoi ?</vt:lpstr>
      <vt:lpstr>Le banc en carton accordéon</vt:lpstr>
      <vt:lpstr>Le nid d’abeille</vt:lpstr>
      <vt:lpstr>L’objet à coefficient de poisson négatif</vt:lpstr>
      <vt:lpstr>D’autres exemples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Felix Muel</cp:lastModifiedBy>
  <cp:revision>6</cp:revision>
  <dcterms:created xsi:type="dcterms:W3CDTF">2013-07-15T20:26:40Z</dcterms:created>
  <dcterms:modified xsi:type="dcterms:W3CDTF">2023-03-08T16:57:45Z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0x0101001AC9500A06DCDF409C50CBF1869B02CC</vt:lpwstr>
  </property>
</Properties>
</file>