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notesMasterIdLst>
    <p:notesMasterId r:id="rId7"/>
  </p:notesMasterIdLst>
  <p:handoutMasterIdLst>
    <p:handoutMasterId r:id="rId8"/>
  </p:handoutMasterIdLst>
  <p:sldIdLst>
    <p:sldId id="658" r:id="rId5"/>
    <p:sldId id="690" r:id="rId6"/>
  </p:sldIdLst>
  <p:sldSz cx="12192000" cy="6858000"/>
  <p:notesSz cx="6858000" cy="9144000"/>
  <p:defaultTextStyle>
    <a:defPPr>
      <a:defRPr lang="en-US"/>
    </a:defPPr>
    <a:lvl1pPr marL="0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971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942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1913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5885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9856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76794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6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pos="7307" userDrawn="1">
          <p15:clr>
            <a:srgbClr val="A4A3A4"/>
          </p15:clr>
        </p15:guide>
        <p15:guide id="4" pos="3723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0230"/>
    <a:srgbClr val="969696"/>
    <a:srgbClr val="808080"/>
    <a:srgbClr val="DDD334"/>
    <a:srgbClr val="DD722A"/>
    <a:srgbClr val="21DE80"/>
    <a:srgbClr val="189DE8"/>
    <a:srgbClr val="7494A4"/>
    <a:srgbClr val="77726B"/>
    <a:srgbClr val="676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F634C-E310-9C2C-A525-47D0FFF924C4}" v="5" dt="2021-12-14T14:54:18.722"/>
    <p1510:client id="{BB029F39-55AE-4075-BFF4-B36C93BB50B0}" v="6" dt="2019-11-07T10:12:40.635"/>
    <p1510:client id="{BEDB2F4E-0366-574C-5A38-633011DAF7C7}" v="9" dt="2021-12-14T14:59:4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8" autoAdjust="0"/>
    <p:restoredTop sz="96327" autoAdjust="0"/>
  </p:normalViewPr>
  <p:slideViewPr>
    <p:cSldViewPr snapToGrid="0" snapToObjects="1">
      <p:cViewPr varScale="1">
        <p:scale>
          <a:sx n="124" d="100"/>
          <a:sy n="124" d="100"/>
        </p:scale>
        <p:origin x="400" y="168"/>
      </p:cViewPr>
      <p:guideLst>
        <p:guide orient="horz" pos="4306"/>
        <p:guide orient="horz"/>
        <p:guide pos="7307"/>
        <p:guide pos="372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-351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4CB2D-72F5-5C4E-93D3-E8E8F059BBA5}" type="datetimeFigureOut">
              <a:rPr lang="en-US" smtClean="0">
                <a:latin typeface="Trebuchet MS" pitchFamily="34" charset="0"/>
              </a:rPr>
              <a:t>12/14/21</a:t>
            </a:fld>
            <a:endParaRPr lang="en-US" dirty="0">
              <a:latin typeface="Trebuchet MS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49E0F-067E-034A-A3D7-0C57F78FBA91}" type="slidenum">
              <a:rPr lang="en-US" smtClean="0">
                <a:latin typeface="Trebuchet MS" pitchFamily="34" charset="0"/>
              </a:rPr>
              <a:t>‹N°›</a:t>
            </a:fld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99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rebuchet MS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83971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767942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151913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535885" algn="l" defTabSz="383971" rtl="0" eaLnBrk="1" latinLnBrk="0" hangingPunct="1">
      <a:defRPr sz="10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1919856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 Monitoring 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10044428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 PF1: Design a customized product for users with the help of other specialized stakeholders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A6F94-9C55-1F4F-8ED3-DCEC212E764E}"/>
              </a:ext>
            </a:extLst>
          </p:cNvPr>
          <p:cNvSpPr/>
          <p:nvPr userDrawn="1"/>
        </p:nvSpPr>
        <p:spPr>
          <a:xfrm>
            <a:off x="82860" y="1780244"/>
            <a:ext cx="540000" cy="21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F0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FF60D0E-D5A0-6449-99C3-3D84633C1C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33792" y="2474035"/>
            <a:ext cx="3240000" cy="1823615"/>
          </a:xfr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Justification:</a:t>
            </a:r>
            <a:endParaRPr lang="en-US" noProof="0" dirty="0"/>
          </a:p>
        </p:txBody>
      </p:sp>
      <p:sp>
        <p:nvSpPr>
          <p:cNvPr id="15" name="Titelplatzhalter 3">
            <a:extLst>
              <a:ext uri="{FF2B5EF4-FFF2-40B4-BE49-F238E27FC236}">
                <a16:creationId xmlns:a16="http://schemas.microsoft.com/office/drawing/2014/main" id="{E4EE31CA-914D-EC46-BF62-B9703C195F0B}"/>
              </a:ext>
            </a:extLst>
          </p:cNvPr>
          <p:cNvSpPr txBox="1">
            <a:spLocks/>
          </p:cNvSpPr>
          <p:nvPr userDrawn="1"/>
        </p:nvSpPr>
        <p:spPr>
          <a:xfrm>
            <a:off x="4333792" y="2119425"/>
            <a:ext cx="3745228" cy="24622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Justification / </a:t>
            </a:r>
            <a:r>
              <a:rPr lang="en-US" sz="1600" dirty="0" err="1"/>
              <a:t>COmment</a:t>
            </a:r>
            <a:endParaRPr lang="en-US" sz="1600" dirty="0"/>
          </a:p>
        </p:txBody>
      </p:sp>
      <p:sp>
        <p:nvSpPr>
          <p:cNvPr id="16" name="Titelplatzhalter 3">
            <a:extLst>
              <a:ext uri="{FF2B5EF4-FFF2-40B4-BE49-F238E27FC236}">
                <a16:creationId xmlns:a16="http://schemas.microsoft.com/office/drawing/2014/main" id="{2DED237F-271D-2340-90D0-7DCFC2151AAA}"/>
              </a:ext>
            </a:extLst>
          </p:cNvPr>
          <p:cNvSpPr txBox="1">
            <a:spLocks/>
          </p:cNvSpPr>
          <p:nvPr userDrawn="1"/>
        </p:nvSpPr>
        <p:spPr>
          <a:xfrm>
            <a:off x="1604439" y="2123684"/>
            <a:ext cx="2520000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Allocated resources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210A10A1-A010-6E4A-9747-19288F4CCB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0273" y="2474036"/>
            <a:ext cx="2520000" cy="2880000"/>
          </a:xfr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Justification:</a:t>
            </a:r>
            <a:endParaRPr lang="en-US" noProof="0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9AC4885-E7A2-C149-80B2-7CBFE77F966C}"/>
              </a:ext>
            </a:extLst>
          </p:cNvPr>
          <p:cNvCxnSpPr>
            <a:cxnSpLocks/>
          </p:cNvCxnSpPr>
          <p:nvPr userDrawn="1"/>
        </p:nvCxnSpPr>
        <p:spPr>
          <a:xfrm>
            <a:off x="1336439" y="1758399"/>
            <a:ext cx="1016989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platzhalter 3">
            <a:extLst>
              <a:ext uri="{FF2B5EF4-FFF2-40B4-BE49-F238E27FC236}">
                <a16:creationId xmlns:a16="http://schemas.microsoft.com/office/drawing/2014/main" id="{94097AD1-C1A2-B846-B1BD-CB7F3615A08C}"/>
              </a:ext>
            </a:extLst>
          </p:cNvPr>
          <p:cNvSpPr txBox="1">
            <a:spLocks/>
          </p:cNvSpPr>
          <p:nvPr userDrawn="1"/>
        </p:nvSpPr>
        <p:spPr>
          <a:xfrm>
            <a:off x="266389" y="2119425"/>
            <a:ext cx="1275808" cy="25471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600"/>
              <a:t>Achieved?</a:t>
            </a:r>
            <a:endParaRPr lang="en-US" sz="1600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C69B2343-5A26-F44E-B018-194D196B9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7181" y="3935390"/>
            <a:ext cx="1203014" cy="1418646"/>
          </a:xfr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lIns="0" tIns="0" rIns="0" bIns="0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People:</a:t>
            </a:r>
          </a:p>
        </p:txBody>
      </p:sp>
      <p:sp>
        <p:nvSpPr>
          <p:cNvPr id="26" name="Titelplatzhalter 3">
            <a:extLst>
              <a:ext uri="{FF2B5EF4-FFF2-40B4-BE49-F238E27FC236}">
                <a16:creationId xmlns:a16="http://schemas.microsoft.com/office/drawing/2014/main" id="{8FCDF34D-C38D-D643-ADBC-7B914B9027F9}"/>
              </a:ext>
            </a:extLst>
          </p:cNvPr>
          <p:cNvSpPr txBox="1">
            <a:spLocks/>
          </p:cNvSpPr>
          <p:nvPr userDrawn="1"/>
        </p:nvSpPr>
        <p:spPr>
          <a:xfrm>
            <a:off x="82215" y="3614456"/>
            <a:ext cx="874311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Pilot: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87613862-7E48-7C42-8630-71C19A3718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3681" y="4652325"/>
            <a:ext cx="3240000" cy="1263702"/>
          </a:xfr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Justification:</a:t>
            </a:r>
          </a:p>
        </p:txBody>
      </p:sp>
      <p:sp>
        <p:nvSpPr>
          <p:cNvPr id="28" name="Titelplatzhalter 3">
            <a:extLst>
              <a:ext uri="{FF2B5EF4-FFF2-40B4-BE49-F238E27FC236}">
                <a16:creationId xmlns:a16="http://schemas.microsoft.com/office/drawing/2014/main" id="{22E2F63A-9A3B-5E40-9257-A9CC51809C4C}"/>
              </a:ext>
            </a:extLst>
          </p:cNvPr>
          <p:cNvSpPr txBox="1">
            <a:spLocks/>
          </p:cNvSpPr>
          <p:nvPr userDrawn="1"/>
        </p:nvSpPr>
        <p:spPr>
          <a:xfrm>
            <a:off x="4223386" y="4382043"/>
            <a:ext cx="2389466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Issues to achieve?</a:t>
            </a:r>
          </a:p>
        </p:txBody>
      </p:sp>
      <p:sp>
        <p:nvSpPr>
          <p:cNvPr id="29" name="Titelplatzhalter 3">
            <a:extLst>
              <a:ext uri="{FF2B5EF4-FFF2-40B4-BE49-F238E27FC236}">
                <a16:creationId xmlns:a16="http://schemas.microsoft.com/office/drawing/2014/main" id="{A4A2BD99-6D3B-8042-898F-DD2CA6BFA496}"/>
              </a:ext>
            </a:extLst>
          </p:cNvPr>
          <p:cNvSpPr txBox="1">
            <a:spLocks/>
          </p:cNvSpPr>
          <p:nvPr userDrawn="1"/>
        </p:nvSpPr>
        <p:spPr>
          <a:xfrm>
            <a:off x="160878" y="971363"/>
            <a:ext cx="1620000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Sub-Function:</a:t>
            </a:r>
          </a:p>
        </p:txBody>
      </p:sp>
      <p:sp>
        <p:nvSpPr>
          <p:cNvPr id="30" name="Titelplatzhalter 3">
            <a:extLst>
              <a:ext uri="{FF2B5EF4-FFF2-40B4-BE49-F238E27FC236}">
                <a16:creationId xmlns:a16="http://schemas.microsoft.com/office/drawing/2014/main" id="{6A1F8CAC-4E30-8C4C-BD07-B275B3CA219A}"/>
              </a:ext>
            </a:extLst>
          </p:cNvPr>
          <p:cNvSpPr txBox="1">
            <a:spLocks/>
          </p:cNvSpPr>
          <p:nvPr userDrawn="1"/>
        </p:nvSpPr>
        <p:spPr>
          <a:xfrm>
            <a:off x="479035" y="1202544"/>
            <a:ext cx="1159626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Criterion:</a:t>
            </a:r>
          </a:p>
        </p:txBody>
      </p:sp>
      <p:sp>
        <p:nvSpPr>
          <p:cNvPr id="35" name="Espace réservé du texte 5">
            <a:extLst>
              <a:ext uri="{FF2B5EF4-FFF2-40B4-BE49-F238E27FC236}">
                <a16:creationId xmlns:a16="http://schemas.microsoft.com/office/drawing/2014/main" id="{6874B62E-2B76-7543-8AFF-087EB5CB0F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38661" y="981869"/>
            <a:ext cx="9843722" cy="218073"/>
          </a:xfrm>
        </p:spPr>
        <p:txBody>
          <a:bodyPr wrap="square" lIns="0" tIns="0" rIns="0" bIns="0">
            <a:spAutoFit/>
          </a:bodyPr>
          <a:lstStyle>
            <a:lvl1pPr marL="0" marR="0" indent="0" algn="l" defTabSz="685409" rtl="0" eaLnBrk="1" fontAlgn="auto" latinLnBrk="0" hangingPunct="1">
              <a:lnSpc>
                <a:spcPts val="1875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685409" rtl="0" eaLnBrk="1" fontAlgn="auto" latinLnBrk="0" hangingPunct="1">
              <a:lnSpc>
                <a:spcPts val="1875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4D4D4E"/>
                </a:solidFill>
                <a:effectLst/>
                <a:latin typeface="Trebuchet MS" panose="020B0703020202090204" pitchFamily="34" charset="0"/>
              </a:rPr>
              <a:t>PF 1.4 The demonstrator must allow the solution to be presented in the form of a formal model (WP2.2: 4_Modelling)</a:t>
            </a:r>
            <a:endParaRPr lang="en-US" noProof="0" dirty="0"/>
          </a:p>
        </p:txBody>
      </p:sp>
      <p:sp>
        <p:nvSpPr>
          <p:cNvPr id="36" name="Espace réservé du texte 5">
            <a:extLst>
              <a:ext uri="{FF2B5EF4-FFF2-40B4-BE49-F238E27FC236}">
                <a16:creationId xmlns:a16="http://schemas.microsoft.com/office/drawing/2014/main" id="{6BE95898-86D7-8A45-8A6E-D31474EA19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8661" y="1256100"/>
            <a:ext cx="9744733" cy="461729"/>
          </a:xfrm>
        </p:spPr>
        <p:txBody>
          <a:bodyPr wrap="square" lIns="0" tIns="0" rIns="0" bIns="0">
            <a:spAutoFit/>
          </a:bodyPr>
          <a:lstStyle>
            <a:lvl1pPr marL="0" marR="0" indent="0" algn="l" defTabSz="6854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685409" rtl="0" eaLnBrk="1" fontAlgn="auto" latinLnBrk="0" hangingPunct="1">
              <a:lnSpc>
                <a:spcPts val="1875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4D4D4E"/>
                </a:solidFill>
                <a:effectLst/>
                <a:latin typeface="Trebuchet MS" panose="020B0703020202090204" pitchFamily="34" charset="0"/>
              </a:rPr>
              <a:t>PF 1.4 The demonstrator must allow the validation of the models by the users, manufacturers and makers (WP2.2: 4_2_2 Validate with the users, manufacturers and makers)</a:t>
            </a:r>
            <a:endParaRPr lang="en-US" noProof="0" dirty="0"/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566B5A0F-59FB-4B40-B35A-5E35124DE4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3326" y="2561029"/>
            <a:ext cx="252000" cy="1800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342704" indent="0">
              <a:buNone/>
              <a:defRPr/>
            </a:lvl2pPr>
            <a:lvl3pPr marL="685409" indent="0">
              <a:buNone/>
              <a:defRPr/>
            </a:lvl3pPr>
            <a:lvl4pPr marL="1028113" indent="0">
              <a:buNone/>
              <a:defRPr/>
            </a:lvl4pPr>
            <a:lvl5pPr marL="1370817" indent="0">
              <a:buNone/>
              <a:defRPr/>
            </a:lvl5pPr>
          </a:lstStyle>
          <a:p>
            <a:pPr lvl="0"/>
            <a:r>
              <a:rPr lang="fr-FR" dirty="0"/>
              <a:t>[X]</a:t>
            </a:r>
          </a:p>
        </p:txBody>
      </p:sp>
      <p:sp>
        <p:nvSpPr>
          <p:cNvPr id="49" name="Titelplatzhalter 3">
            <a:extLst>
              <a:ext uri="{FF2B5EF4-FFF2-40B4-BE49-F238E27FC236}">
                <a16:creationId xmlns:a16="http://schemas.microsoft.com/office/drawing/2014/main" id="{5504F737-B69A-A744-9946-D2AF3B54D44B}"/>
              </a:ext>
            </a:extLst>
          </p:cNvPr>
          <p:cNvSpPr txBox="1">
            <a:spLocks/>
          </p:cNvSpPr>
          <p:nvPr userDrawn="1"/>
        </p:nvSpPr>
        <p:spPr>
          <a:xfrm>
            <a:off x="67533" y="5433384"/>
            <a:ext cx="1268905" cy="40011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300" dirty="0"/>
              <a:t>Date final</a:t>
            </a:r>
          </a:p>
          <a:p>
            <a:r>
              <a:rPr lang="en-US" sz="1300" dirty="0"/>
              <a:t>Completion: </a:t>
            </a:r>
          </a:p>
        </p:txBody>
      </p:sp>
      <p:sp>
        <p:nvSpPr>
          <p:cNvPr id="50" name="Espace réservé du texte 44">
            <a:extLst>
              <a:ext uri="{FF2B5EF4-FFF2-40B4-BE49-F238E27FC236}">
                <a16:creationId xmlns:a16="http://schemas.microsoft.com/office/drawing/2014/main" id="{8F76CFDC-6239-1A4D-95C1-93CB67F9E8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84541" y="5533415"/>
            <a:ext cx="1086356" cy="2000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/>
            </a:lvl1pPr>
            <a:lvl2pPr marL="342704" indent="0">
              <a:buNone/>
              <a:defRPr/>
            </a:lvl2pPr>
            <a:lvl3pPr marL="685409" indent="0">
              <a:buNone/>
              <a:defRPr/>
            </a:lvl3pPr>
            <a:lvl4pPr marL="1028113" indent="0">
              <a:buNone/>
              <a:defRPr/>
            </a:lvl4pPr>
            <a:lvl5pPr marL="1370817" indent="0">
              <a:buNone/>
              <a:defRPr/>
            </a:lvl5pPr>
          </a:lstStyle>
          <a:p>
            <a:pPr lvl="0"/>
            <a:r>
              <a:rPr lang="fr-FR" dirty="0"/>
              <a:t>[ DD/MM/YY ]</a:t>
            </a:r>
          </a:p>
        </p:txBody>
      </p:sp>
      <p:sp>
        <p:nvSpPr>
          <p:cNvPr id="51" name="Titelplatzhalter 3">
            <a:extLst>
              <a:ext uri="{FF2B5EF4-FFF2-40B4-BE49-F238E27FC236}">
                <a16:creationId xmlns:a16="http://schemas.microsoft.com/office/drawing/2014/main" id="{2F330059-78F8-DD49-A795-B613BFAD1E1E}"/>
              </a:ext>
            </a:extLst>
          </p:cNvPr>
          <p:cNvSpPr txBox="1">
            <a:spLocks/>
          </p:cNvSpPr>
          <p:nvPr userDrawn="1"/>
        </p:nvSpPr>
        <p:spPr>
          <a:xfrm>
            <a:off x="7707089" y="2120196"/>
            <a:ext cx="386847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600" dirty="0"/>
              <a:t>Photos / </a:t>
            </a:r>
            <a:r>
              <a:rPr lang="en-US" sz="1600" dirty="0" err="1"/>
              <a:t>VIdeo</a:t>
            </a:r>
            <a:r>
              <a:rPr lang="en-US" sz="1600" dirty="0"/>
              <a:t> of the Result </a:t>
            </a:r>
          </a:p>
        </p:txBody>
      </p:sp>
      <p:sp>
        <p:nvSpPr>
          <p:cNvPr id="54" name="Picture Placeholder 22">
            <a:extLst>
              <a:ext uri="{FF2B5EF4-FFF2-40B4-BE49-F238E27FC236}">
                <a16:creationId xmlns:a16="http://schemas.microsoft.com/office/drawing/2014/main" id="{9F2FE6F9-D1DC-A64D-ABCC-7E38DADEA78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68816" y="2474036"/>
            <a:ext cx="1800000" cy="144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US" noProof="0" dirty="0"/>
              <a:t>Example 1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9064C8FF-932B-8F45-9622-3D608D9B64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775561" y="2474036"/>
            <a:ext cx="1800000" cy="144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US" noProof="0" dirty="0"/>
              <a:t>Example 2</a:t>
            </a:r>
          </a:p>
        </p:txBody>
      </p:sp>
      <p:sp>
        <p:nvSpPr>
          <p:cNvPr id="57" name="Espace réservé de l'élément multimédia 56">
            <a:extLst>
              <a:ext uri="{FF2B5EF4-FFF2-40B4-BE49-F238E27FC236}">
                <a16:creationId xmlns:a16="http://schemas.microsoft.com/office/drawing/2014/main" id="{4B45996F-AB43-D14A-884E-952520085E30}"/>
              </a:ext>
            </a:extLst>
          </p:cNvPr>
          <p:cNvSpPr>
            <a:spLocks noGrp="1"/>
          </p:cNvSpPr>
          <p:nvPr>
            <p:ph type="media" sz="quarter" idx="28" hasCustomPrompt="1"/>
          </p:nvPr>
        </p:nvSpPr>
        <p:spPr>
          <a:xfrm>
            <a:off x="7747311" y="4174510"/>
            <a:ext cx="1800000" cy="1440001"/>
          </a:xfrm>
        </p:spPr>
        <p:txBody>
          <a:bodyPr>
            <a:normAutofit/>
          </a:bodyPr>
          <a:lstStyle>
            <a:lvl1pPr marL="0" indent="0" algn="l">
              <a:buNone/>
              <a:defRPr sz="1000"/>
            </a:lvl1pPr>
          </a:lstStyle>
          <a:p>
            <a:r>
              <a:rPr lang="fr-FR" dirty="0" err="1"/>
              <a:t>Video</a:t>
            </a:r>
            <a:r>
              <a:rPr lang="fr-FR" dirty="0"/>
              <a:t> 1</a:t>
            </a:r>
          </a:p>
        </p:txBody>
      </p:sp>
      <p:sp>
        <p:nvSpPr>
          <p:cNvPr id="58" name="Espace réservé de l'élément multimédia 56">
            <a:extLst>
              <a:ext uri="{FF2B5EF4-FFF2-40B4-BE49-F238E27FC236}">
                <a16:creationId xmlns:a16="http://schemas.microsoft.com/office/drawing/2014/main" id="{5455AB1B-4259-6444-8E7A-C27E94A9E827}"/>
              </a:ext>
            </a:extLst>
          </p:cNvPr>
          <p:cNvSpPr>
            <a:spLocks noGrp="1"/>
          </p:cNvSpPr>
          <p:nvPr>
            <p:ph type="media" sz="quarter" idx="29" hasCustomPrompt="1"/>
          </p:nvPr>
        </p:nvSpPr>
        <p:spPr>
          <a:xfrm>
            <a:off x="9775561" y="4174510"/>
            <a:ext cx="1800000" cy="1440001"/>
          </a:xfrm>
        </p:spPr>
        <p:txBody>
          <a:bodyPr>
            <a:normAutofit/>
          </a:bodyPr>
          <a:lstStyle>
            <a:lvl1pPr marL="0" indent="0" algn="l">
              <a:buNone/>
              <a:defRPr sz="1000"/>
            </a:lvl1pPr>
          </a:lstStyle>
          <a:p>
            <a:r>
              <a:rPr lang="fr-FR" dirty="0" err="1"/>
              <a:t>Video</a:t>
            </a:r>
            <a:r>
              <a:rPr lang="fr-FR" dirty="0"/>
              <a:t> 1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7E4B8205-6804-F54A-B918-B56EE7D9BF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8661" y="1795135"/>
            <a:ext cx="9744733" cy="218073"/>
          </a:xfrm>
        </p:spPr>
        <p:txBody>
          <a:bodyPr wrap="square" lIns="0" tIns="0" rIns="0" bIns="0">
            <a:spAutoFit/>
          </a:bodyPr>
          <a:lstStyle>
            <a:lvl1pPr marL="0" marR="0" indent="0" algn="l" defTabSz="685409" rtl="0" eaLnBrk="1" fontAlgn="auto" latinLnBrk="0" hangingPunct="1">
              <a:lnSpc>
                <a:spcPts val="1875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marR="0" lvl="0" indent="0" algn="l" defTabSz="685409" rtl="0" eaLnBrk="1" fontAlgn="auto" latinLnBrk="0" hangingPunct="1">
              <a:lnSpc>
                <a:spcPts val="1875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4D4D4E"/>
                </a:solidFill>
                <a:effectLst/>
                <a:latin typeface="Trebuchet MS" panose="020B0703020202090204" pitchFamily="34" charset="0"/>
              </a:rPr>
              <a:t>Mastery of objective evaluation (e.g. structural tests as mechanical properties) and subjective evaluation (e.g. user acceptability)</a:t>
            </a:r>
            <a:endParaRPr lang="en-US" noProof="0" dirty="0"/>
          </a:p>
        </p:txBody>
      </p:sp>
      <p:sp>
        <p:nvSpPr>
          <p:cNvPr id="65" name="Titelplatzhalter 3">
            <a:extLst>
              <a:ext uri="{FF2B5EF4-FFF2-40B4-BE49-F238E27FC236}">
                <a16:creationId xmlns:a16="http://schemas.microsoft.com/office/drawing/2014/main" id="{FE2D412C-5B12-7B45-9623-0BC4285882F2}"/>
              </a:ext>
            </a:extLst>
          </p:cNvPr>
          <p:cNvSpPr txBox="1">
            <a:spLocks/>
          </p:cNvSpPr>
          <p:nvPr userDrawn="1"/>
        </p:nvSpPr>
        <p:spPr>
          <a:xfrm>
            <a:off x="529355" y="1820318"/>
            <a:ext cx="1159626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400" dirty="0"/>
              <a:t>Control:</a:t>
            </a:r>
          </a:p>
        </p:txBody>
      </p:sp>
      <p:sp>
        <p:nvSpPr>
          <p:cNvPr id="66" name="Espace réservé du texte 44">
            <a:extLst>
              <a:ext uri="{FF2B5EF4-FFF2-40B4-BE49-F238E27FC236}">
                <a16:creationId xmlns:a16="http://schemas.microsoft.com/office/drawing/2014/main" id="{50F99E01-9192-134E-A1B7-C62159B71A2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3326" y="3186309"/>
            <a:ext cx="252000" cy="1800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342704" indent="0">
              <a:buNone/>
              <a:defRPr/>
            </a:lvl2pPr>
            <a:lvl3pPr marL="685409" indent="0">
              <a:buNone/>
              <a:defRPr/>
            </a:lvl3pPr>
            <a:lvl4pPr marL="1028113" indent="0">
              <a:buNone/>
              <a:defRPr/>
            </a:lvl4pPr>
            <a:lvl5pPr marL="1370817" indent="0">
              <a:buNone/>
              <a:defRPr/>
            </a:lvl5pPr>
          </a:lstStyle>
          <a:p>
            <a:pPr lvl="0"/>
            <a:r>
              <a:rPr lang="fr-FR" dirty="0"/>
              <a:t>[X]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4566BF-140C-0446-8A77-2929E466FF23}"/>
              </a:ext>
            </a:extLst>
          </p:cNvPr>
          <p:cNvSpPr/>
          <p:nvPr userDrawn="1"/>
        </p:nvSpPr>
        <p:spPr>
          <a:xfrm>
            <a:off x="508688" y="2561029"/>
            <a:ext cx="540000" cy="216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45388E-7A9F-DF4E-B481-087A1675B8C4}"/>
              </a:ext>
            </a:extLst>
          </p:cNvPr>
          <p:cNvSpPr/>
          <p:nvPr userDrawn="1"/>
        </p:nvSpPr>
        <p:spPr>
          <a:xfrm>
            <a:off x="508688" y="2836311"/>
            <a:ext cx="817592" cy="254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0B10DB7-398E-E940-88D3-AF41AFA50446}"/>
              </a:ext>
            </a:extLst>
          </p:cNvPr>
          <p:cNvSpPr/>
          <p:nvPr userDrawn="1"/>
        </p:nvSpPr>
        <p:spPr>
          <a:xfrm>
            <a:off x="508688" y="3150309"/>
            <a:ext cx="540000" cy="21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72" name="Espace réservé du texte 44">
            <a:extLst>
              <a:ext uri="{FF2B5EF4-FFF2-40B4-BE49-F238E27FC236}">
                <a16:creationId xmlns:a16="http://schemas.microsoft.com/office/drawing/2014/main" id="{760CDFFE-5842-BC48-B9A7-C0BA70A97D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326" y="2873669"/>
            <a:ext cx="252000" cy="1800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342704" indent="0">
              <a:buNone/>
              <a:defRPr/>
            </a:lvl2pPr>
            <a:lvl3pPr marL="685409" indent="0">
              <a:buNone/>
              <a:defRPr/>
            </a:lvl3pPr>
            <a:lvl4pPr marL="1028113" indent="0">
              <a:buNone/>
              <a:defRPr/>
            </a:lvl4pPr>
            <a:lvl5pPr marL="1370817" indent="0">
              <a:buNone/>
              <a:defRPr/>
            </a:lvl5pPr>
          </a:lstStyle>
          <a:p>
            <a:pPr lvl="0"/>
            <a:r>
              <a:rPr lang="fr-FR" dirty="0"/>
              <a:t>[X]</a:t>
            </a:r>
          </a:p>
        </p:txBody>
      </p:sp>
      <p:sp>
        <p:nvSpPr>
          <p:cNvPr id="74" name="Titelplatzhalter 3">
            <a:extLst>
              <a:ext uri="{FF2B5EF4-FFF2-40B4-BE49-F238E27FC236}">
                <a16:creationId xmlns:a16="http://schemas.microsoft.com/office/drawing/2014/main" id="{145E4699-9468-014F-BF80-8CBF19BFC538}"/>
              </a:ext>
            </a:extLst>
          </p:cNvPr>
          <p:cNvSpPr txBox="1">
            <a:spLocks/>
          </p:cNvSpPr>
          <p:nvPr userDrawn="1"/>
        </p:nvSpPr>
        <p:spPr>
          <a:xfrm>
            <a:off x="10770" y="6250547"/>
            <a:ext cx="1157801" cy="2000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300" dirty="0"/>
              <a:t>Review UL:</a:t>
            </a:r>
          </a:p>
        </p:txBody>
      </p:sp>
      <p:sp>
        <p:nvSpPr>
          <p:cNvPr id="75" name="Espace réservé du texte 44">
            <a:extLst>
              <a:ext uri="{FF2B5EF4-FFF2-40B4-BE49-F238E27FC236}">
                <a16:creationId xmlns:a16="http://schemas.microsoft.com/office/drawing/2014/main" id="{86245275-B0C9-C341-A1F0-18D2AFED4D6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15" y="6508728"/>
            <a:ext cx="1086356" cy="200047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300"/>
            </a:lvl1pPr>
            <a:lvl2pPr marL="342704" indent="0">
              <a:buNone/>
              <a:defRPr/>
            </a:lvl2pPr>
            <a:lvl3pPr marL="685409" indent="0">
              <a:buNone/>
              <a:defRPr/>
            </a:lvl3pPr>
            <a:lvl4pPr marL="1028113" indent="0">
              <a:buNone/>
              <a:defRPr/>
            </a:lvl4pPr>
            <a:lvl5pPr marL="1370817" indent="0">
              <a:buNone/>
              <a:defRPr/>
            </a:lvl5pPr>
          </a:lstStyle>
          <a:p>
            <a:pPr lvl="0"/>
            <a:r>
              <a:rPr lang="fr-FR" dirty="0"/>
              <a:t>[ DD/MM/YY ]</a:t>
            </a:r>
          </a:p>
        </p:txBody>
      </p:sp>
      <p:sp>
        <p:nvSpPr>
          <p:cNvPr id="76" name="Titelplatzhalter 3">
            <a:extLst>
              <a:ext uri="{FF2B5EF4-FFF2-40B4-BE49-F238E27FC236}">
                <a16:creationId xmlns:a16="http://schemas.microsoft.com/office/drawing/2014/main" id="{4B1968DF-D424-4C4A-8693-F7251E6282E6}"/>
              </a:ext>
            </a:extLst>
          </p:cNvPr>
          <p:cNvSpPr txBox="1">
            <a:spLocks/>
          </p:cNvSpPr>
          <p:nvPr userDrawn="1"/>
        </p:nvSpPr>
        <p:spPr>
          <a:xfrm>
            <a:off x="1226799" y="6250296"/>
            <a:ext cx="1516401" cy="2000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62000" algn="l" defTabSz="685409" rtl="0" eaLnBrk="1" latinLnBrk="0" hangingPunct="1">
              <a:spcBef>
                <a:spcPct val="0"/>
              </a:spcBef>
              <a:buNone/>
              <a:defRPr sz="2100" b="1" kern="1200" cap="all" normalizeH="0" baseline="0">
                <a:solidFill>
                  <a:schemeClr val="tx1"/>
                </a:solidFill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z="1300" dirty="0"/>
              <a:t>Comments UL:</a:t>
            </a:r>
          </a:p>
        </p:txBody>
      </p:sp>
      <p:sp>
        <p:nvSpPr>
          <p:cNvPr id="77" name="Textplatzhalter 2">
            <a:extLst>
              <a:ext uri="{FF2B5EF4-FFF2-40B4-BE49-F238E27FC236}">
                <a16:creationId xmlns:a16="http://schemas.microsoft.com/office/drawing/2014/main" id="{A917CC28-E94C-AA47-9DE2-D38B4458B3C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60732" y="6194126"/>
            <a:ext cx="2655851" cy="514650"/>
          </a:xfr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Justification:</a:t>
            </a:r>
          </a:p>
        </p:txBody>
      </p:sp>
    </p:spTree>
    <p:extLst>
      <p:ext uri="{BB962C8B-B14F-4D97-AF65-F5344CB8AC3E}">
        <p14:creationId xmlns:p14="http://schemas.microsoft.com/office/powerpoint/2010/main" val="120361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400052" y="1286539"/>
            <a:ext cx="5214685" cy="43806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9593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0942" y="1286542"/>
            <a:ext cx="5214687" cy="4040373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07457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6053469" y="1286542"/>
            <a:ext cx="5267883" cy="40403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81753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4981" y="1286539"/>
            <a:ext cx="5267883" cy="440188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2747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_Image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400052" y="1286539"/>
            <a:ext cx="3300077" cy="1818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85263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41137" y="1286540"/>
            <a:ext cx="7400633" cy="1818168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980" y="3296093"/>
            <a:ext cx="10946789" cy="220094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4532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1087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6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8063863" y="1286539"/>
            <a:ext cx="3300077" cy="18181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4980" y="1286540"/>
            <a:ext cx="7353357" cy="1818168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4979" y="3296093"/>
            <a:ext cx="10968960" cy="220094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7447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7"/>
          <p:cNvCxnSpPr/>
          <p:nvPr userDrawn="1"/>
        </p:nvCxnSpPr>
        <p:spPr>
          <a:xfrm flipH="1">
            <a:off x="5892802" y="1733100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4"/>
          <p:cNvSpPr>
            <a:spLocks/>
          </p:cNvSpPr>
          <p:nvPr userDrawn="1"/>
        </p:nvSpPr>
        <p:spPr bwMode="auto">
          <a:xfrm>
            <a:off x="5641235" y="975588"/>
            <a:ext cx="496149" cy="5970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n-GB" sz="435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1223817" y="149227"/>
            <a:ext cx="9330985" cy="6860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/>
            </a:lvl1pPr>
          </a:lstStyle>
          <a:p>
            <a:r>
              <a:rPr lang="en-GB" noProof="0"/>
              <a:t>Timeline overview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58468" y="1867120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cxnSp>
        <p:nvCxnSpPr>
          <p:cNvPr id="14" name="Straight Connector 17"/>
          <p:cNvCxnSpPr/>
          <p:nvPr userDrawn="1"/>
        </p:nvCxnSpPr>
        <p:spPr>
          <a:xfrm flipH="1">
            <a:off x="5890418" y="2727281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/>
          <p:cNvCxnSpPr/>
          <p:nvPr userDrawn="1"/>
        </p:nvCxnSpPr>
        <p:spPr>
          <a:xfrm flipH="1">
            <a:off x="5890418" y="3721462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7"/>
          <p:cNvCxnSpPr/>
          <p:nvPr userDrawn="1"/>
        </p:nvCxnSpPr>
        <p:spPr>
          <a:xfrm flipH="1">
            <a:off x="5890418" y="5709823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/>
          <p:cNvCxnSpPr/>
          <p:nvPr userDrawn="1"/>
        </p:nvCxnSpPr>
        <p:spPr>
          <a:xfrm flipH="1">
            <a:off x="5890418" y="4715643"/>
            <a:ext cx="1" cy="4784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utoShape 39"/>
          <p:cNvSpPr>
            <a:spLocks/>
          </p:cNvSpPr>
          <p:nvPr userDrawn="1"/>
        </p:nvSpPr>
        <p:spPr bwMode="auto">
          <a:xfrm>
            <a:off x="5628411" y="6239631"/>
            <a:ext cx="553853" cy="457730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31997" tIns="31997" rIns="31997" bIns="31997" anchor="ctr"/>
          <a:lstStyle/>
          <a:p>
            <a:pPr defTabSz="287972">
              <a:defRPr/>
            </a:pPr>
            <a:endParaRPr lang="en-GB" sz="1800" noProof="0">
              <a:solidFill>
                <a:schemeClr val="accent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8468" y="2864520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8468" y="3861918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5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8468" y="4859320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8468" y="5856720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136572" y="2361438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136572" y="3367976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6572" y="4374514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136572" y="5381051"/>
            <a:ext cx="5232357" cy="184666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18619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889311" y="5078358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7"/>
          <p:cNvCxnSpPr/>
          <p:nvPr userDrawn="1"/>
        </p:nvCxnSpPr>
        <p:spPr>
          <a:xfrm flipH="1">
            <a:off x="5889313" y="1977656"/>
            <a:ext cx="3489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4"/>
          <p:cNvSpPr>
            <a:spLocks/>
          </p:cNvSpPr>
          <p:nvPr userDrawn="1"/>
        </p:nvSpPr>
        <p:spPr bwMode="auto">
          <a:xfrm>
            <a:off x="5641235" y="943689"/>
            <a:ext cx="496149" cy="5970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n-GB" sz="435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1223817" y="149227"/>
            <a:ext cx="9330985" cy="68600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/>
            </a:lvl1pPr>
          </a:lstStyle>
          <a:p>
            <a:r>
              <a:rPr lang="en-GB" noProof="0"/>
              <a:t>Timeline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37384" y="5199999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37386" y="4360031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37384" y="2270862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37386" y="1430894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876" y="4090625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8878" y="3250657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27620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8"/>
          <p:cNvCxnSpPr/>
          <p:nvPr userDrawn="1"/>
        </p:nvCxnSpPr>
        <p:spPr>
          <a:xfrm>
            <a:off x="5889313" y="2741186"/>
            <a:ext cx="3489" cy="19816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7"/>
          <p:cNvCxnSpPr/>
          <p:nvPr userDrawn="1"/>
        </p:nvCxnSpPr>
        <p:spPr>
          <a:xfrm flipH="1">
            <a:off x="5889313" y="-203806"/>
            <a:ext cx="3489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37384" y="5199999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37386" y="4360031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37384" y="2270862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37386" y="1430894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876" y="4090625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8878" y="3250657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cxnSp>
        <p:nvCxnSpPr>
          <p:cNvPr id="36" name="Straight Connector 8"/>
          <p:cNvCxnSpPr/>
          <p:nvPr userDrawn="1"/>
        </p:nvCxnSpPr>
        <p:spPr>
          <a:xfrm>
            <a:off x="5889311" y="5950860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2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39"/>
          <p:cNvSpPr>
            <a:spLocks/>
          </p:cNvSpPr>
          <p:nvPr userDrawn="1"/>
        </p:nvSpPr>
        <p:spPr bwMode="auto">
          <a:xfrm>
            <a:off x="5628411" y="6239631"/>
            <a:ext cx="553853" cy="457730"/>
          </a:xfrm>
          <a:custGeom>
            <a:avLst/>
            <a:gdLst>
              <a:gd name="T0" fmla="*/ 10797 w 21595"/>
              <a:gd name="T1" fmla="*/ 10800 h 21600"/>
              <a:gd name="T2" fmla="*/ 10797 w 21595"/>
              <a:gd name="T3" fmla="*/ 10800 h 21600"/>
              <a:gd name="T4" fmla="*/ 10797 w 21595"/>
              <a:gd name="T5" fmla="*/ 10800 h 21600"/>
              <a:gd name="T6" fmla="*/ 10797 w 2159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95" h="21600">
                <a:moveTo>
                  <a:pt x="8043" y="21599"/>
                </a:moveTo>
                <a:cubicBezTo>
                  <a:pt x="7769" y="21599"/>
                  <a:pt x="7477" y="21507"/>
                  <a:pt x="7164" y="21320"/>
                </a:cubicBezTo>
                <a:cubicBezTo>
                  <a:pt x="6850" y="21132"/>
                  <a:pt x="6608" y="20916"/>
                  <a:pt x="6436" y="20665"/>
                </a:cubicBezTo>
                <a:lnTo>
                  <a:pt x="266" y="11697"/>
                </a:lnTo>
                <a:cubicBezTo>
                  <a:pt x="88" y="11439"/>
                  <a:pt x="0" y="11120"/>
                  <a:pt x="0" y="10741"/>
                </a:cubicBezTo>
                <a:cubicBezTo>
                  <a:pt x="0" y="10362"/>
                  <a:pt x="88" y="10047"/>
                  <a:pt x="266" y="9799"/>
                </a:cubicBezTo>
                <a:lnTo>
                  <a:pt x="2307" y="6831"/>
                </a:lnTo>
                <a:cubicBezTo>
                  <a:pt x="2488" y="6573"/>
                  <a:pt x="2708" y="6445"/>
                  <a:pt x="2970" y="6452"/>
                </a:cubicBezTo>
                <a:cubicBezTo>
                  <a:pt x="3233" y="6459"/>
                  <a:pt x="3448" y="6583"/>
                  <a:pt x="3622" y="6831"/>
                </a:cubicBezTo>
                <a:lnTo>
                  <a:pt x="7903" y="13022"/>
                </a:lnTo>
                <a:cubicBezTo>
                  <a:pt x="8082" y="13280"/>
                  <a:pt x="8302" y="13408"/>
                  <a:pt x="8567" y="13408"/>
                </a:cubicBezTo>
                <a:cubicBezTo>
                  <a:pt x="8827" y="13408"/>
                  <a:pt x="9045" y="13280"/>
                  <a:pt x="9221" y="13022"/>
                </a:cubicBezTo>
                <a:lnTo>
                  <a:pt x="17965" y="393"/>
                </a:lnTo>
                <a:cubicBezTo>
                  <a:pt x="18144" y="127"/>
                  <a:pt x="18364" y="0"/>
                  <a:pt x="18629" y="0"/>
                </a:cubicBezTo>
                <a:cubicBezTo>
                  <a:pt x="18888" y="0"/>
                  <a:pt x="19109" y="127"/>
                  <a:pt x="19292" y="393"/>
                </a:cubicBezTo>
                <a:lnTo>
                  <a:pt x="21333" y="3339"/>
                </a:lnTo>
                <a:cubicBezTo>
                  <a:pt x="21511" y="3601"/>
                  <a:pt x="21600" y="3920"/>
                  <a:pt x="21595" y="4299"/>
                </a:cubicBezTo>
                <a:cubicBezTo>
                  <a:pt x="21590" y="4678"/>
                  <a:pt x="21502" y="4993"/>
                  <a:pt x="21333" y="5241"/>
                </a:cubicBezTo>
                <a:lnTo>
                  <a:pt x="10664" y="20665"/>
                </a:lnTo>
                <a:cubicBezTo>
                  <a:pt x="10482" y="20930"/>
                  <a:pt x="10237" y="21146"/>
                  <a:pt x="9929" y="21330"/>
                </a:cubicBezTo>
                <a:cubicBezTo>
                  <a:pt x="9620" y="21511"/>
                  <a:pt x="9339" y="21599"/>
                  <a:pt x="9079" y="21599"/>
                </a:cubicBezTo>
                <a:lnTo>
                  <a:pt x="8043" y="215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1997" tIns="31997" rIns="31997" bIns="31997" anchor="ctr"/>
          <a:lstStyle/>
          <a:p>
            <a:pPr defTabSz="287972">
              <a:defRPr/>
            </a:pPr>
            <a:endParaRPr lang="en-GB" sz="1800" noProof="0">
              <a:solidFill>
                <a:schemeClr val="accent5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cxnSp>
        <p:nvCxnSpPr>
          <p:cNvPr id="29" name="Straight Connector 8"/>
          <p:cNvCxnSpPr/>
          <p:nvPr userDrawn="1"/>
        </p:nvCxnSpPr>
        <p:spPr>
          <a:xfrm flipH="1">
            <a:off x="5879852" y="4121385"/>
            <a:ext cx="9461" cy="2118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7"/>
          <p:cNvCxnSpPr/>
          <p:nvPr userDrawn="1"/>
        </p:nvCxnSpPr>
        <p:spPr>
          <a:xfrm flipH="1">
            <a:off x="5889313" y="-1054446"/>
            <a:ext cx="3489" cy="21814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137384" y="4349359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137386" y="3509391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3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37384" y="1420222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37386" y="580254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/>
              <a:t>Headline</a:t>
            </a: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876" y="3239985"/>
            <a:ext cx="5232357" cy="1461156"/>
          </a:xfrm>
        </p:spPr>
        <p:txBody>
          <a:bodyPr wrap="square" lIns="0" tIns="0" rIns="0" bIns="0">
            <a:noAutofit/>
          </a:bodyPr>
          <a:lstStyle>
            <a:lvl1pPr marL="0" indent="0" algn="r">
              <a:buFontTx/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08878" y="2400017"/>
            <a:ext cx="5232356" cy="750724"/>
          </a:xfrm>
        </p:spPr>
        <p:txBody>
          <a:bodyPr wrap="square" lIns="0" tIns="0" rIns="0" bIns="0" anchor="b">
            <a:noAutofit/>
          </a:bodyPr>
          <a:lstStyle>
            <a:lvl1pPr marL="0" indent="0" algn="r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cxnSp>
        <p:nvCxnSpPr>
          <p:cNvPr id="37" name="Straight Connector 8"/>
          <p:cNvCxnSpPr/>
          <p:nvPr userDrawn="1"/>
        </p:nvCxnSpPr>
        <p:spPr>
          <a:xfrm>
            <a:off x="5879851" y="1849464"/>
            <a:ext cx="0" cy="1814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64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93059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566960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662147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836048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8963096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045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y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05357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225236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5945115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5357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0" name="Picture Placeholder 24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3225236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1" name="Picture Placeholder 2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945115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2" name="Picture Placeholder 2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664993" y="1658675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  <p:sp>
        <p:nvSpPr>
          <p:cNvPr id="13" name="Picture Placeholder 24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8664993" y="3509426"/>
            <a:ext cx="2421000" cy="18507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17243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06E2F-EFB0-4649-B66B-B05E907B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21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peci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Specific Objectives, Output, Other icons - specific</a:t>
            </a:r>
          </a:p>
        </p:txBody>
      </p:sp>
    </p:spTree>
    <p:extLst>
      <p:ext uri="{BB962C8B-B14F-4D97-AF65-F5344CB8AC3E}">
        <p14:creationId xmlns:p14="http://schemas.microsoft.com/office/powerpoint/2010/main" val="41675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Unspecif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Icons</a:t>
            </a:r>
            <a:br>
              <a:rPr lang="en-GB" noProof="0" dirty="0"/>
            </a:br>
            <a:r>
              <a:rPr lang="en-GB" noProof="0" dirty="0"/>
              <a:t>Unspecific 1</a:t>
            </a:r>
          </a:p>
        </p:txBody>
      </p:sp>
    </p:spTree>
    <p:extLst>
      <p:ext uri="{BB962C8B-B14F-4D97-AF65-F5344CB8AC3E}">
        <p14:creationId xmlns:p14="http://schemas.microsoft.com/office/powerpoint/2010/main" val="42328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Unspecif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Icons </a:t>
            </a:r>
            <a:br>
              <a:rPr lang="en-GB" noProof="0" dirty="0"/>
            </a:br>
            <a:r>
              <a:rPr lang="en-GB" noProof="0" dirty="0"/>
              <a:t>Unspecific 2</a:t>
            </a:r>
          </a:p>
        </p:txBody>
      </p:sp>
    </p:spTree>
    <p:extLst>
      <p:ext uri="{BB962C8B-B14F-4D97-AF65-F5344CB8AC3E}">
        <p14:creationId xmlns:p14="http://schemas.microsoft.com/office/powerpoint/2010/main" val="1209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y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93060" y="1658673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8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767577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Project partnership</a:t>
            </a:r>
          </a:p>
        </p:txBody>
      </p:sp>
      <p:sp>
        <p:nvSpPr>
          <p:cNvPr id="9" name="Picture Placeholder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93060" y="3156999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14" name="Picture Placeholder 24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393060" y="4642899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18" name="Picture Placeholder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3187380" y="1658673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19" name="Picture Placeholder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3187380" y="3156999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0" name="Picture Placeholder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3187380" y="4642899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1" name="Picture Placeholder 2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5981060" y="1650471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2" name="Picture Placeholder 24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5981060" y="3148797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3" name="Picture Placeholder 2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981060" y="4634697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4" name="Picture Placeholder 24"/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8773930" y="1650471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8773930" y="3148797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  <p:sp>
        <p:nvSpPr>
          <p:cNvPr id="27" name="Picture Placeholder 24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8773930" y="4634697"/>
            <a:ext cx="2337441" cy="833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750">
                <a:latin typeface="Raleway Light"/>
                <a:cs typeface="Raleway Light"/>
              </a:defRPr>
            </a:lvl1pPr>
          </a:lstStyle>
          <a:p>
            <a:r>
              <a:rPr lang="en-GB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9688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513084"/>
            <a:ext cx="12192000" cy="23449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noProof="0"/>
          </a:p>
        </p:txBody>
      </p:sp>
      <p:sp>
        <p:nvSpPr>
          <p:cNvPr id="4" name="Freeform 2"/>
          <p:cNvSpPr>
            <a:spLocks noChangeArrowheads="1"/>
          </p:cNvSpPr>
          <p:nvPr userDrawn="1"/>
        </p:nvSpPr>
        <p:spPr bwMode="auto">
          <a:xfrm>
            <a:off x="954290" y="4857908"/>
            <a:ext cx="219300" cy="267271"/>
          </a:xfrm>
          <a:custGeom>
            <a:avLst/>
            <a:gdLst>
              <a:gd name="T0" fmla="*/ 125 w 249"/>
              <a:gd name="T1" fmla="*/ 0 h 400"/>
              <a:gd name="T2" fmla="*/ 125 w 249"/>
              <a:gd name="T3" fmla="*/ 0 h 400"/>
              <a:gd name="T4" fmla="*/ 0 w 249"/>
              <a:gd name="T5" fmla="*/ 125 h 400"/>
              <a:gd name="T6" fmla="*/ 125 w 249"/>
              <a:gd name="T7" fmla="*/ 399 h 400"/>
              <a:gd name="T8" fmla="*/ 248 w 249"/>
              <a:gd name="T9" fmla="*/ 125 h 400"/>
              <a:gd name="T10" fmla="*/ 125 w 249"/>
              <a:gd name="T11" fmla="*/ 0 h 400"/>
              <a:gd name="T12" fmla="*/ 125 w 249"/>
              <a:gd name="T13" fmla="*/ 196 h 400"/>
              <a:gd name="T14" fmla="*/ 125 w 249"/>
              <a:gd name="T15" fmla="*/ 196 h 400"/>
              <a:gd name="T16" fmla="*/ 53 w 249"/>
              <a:gd name="T17" fmla="*/ 125 h 400"/>
              <a:gd name="T18" fmla="*/ 125 w 249"/>
              <a:gd name="T19" fmla="*/ 54 h 400"/>
              <a:gd name="T20" fmla="*/ 195 w 249"/>
              <a:gd name="T21" fmla="*/ 125 h 400"/>
              <a:gd name="T22" fmla="*/ 125 w 249"/>
              <a:gd name="T23" fmla="*/ 196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GB" sz="1125" noProof="0">
              <a:latin typeface="Trebuchet MS" pitchFamily="34" charset="0"/>
            </a:endParaRPr>
          </a:p>
        </p:txBody>
      </p:sp>
      <p:sp>
        <p:nvSpPr>
          <p:cNvPr id="5" name="AutoShape 71"/>
          <p:cNvSpPr>
            <a:spLocks/>
          </p:cNvSpPr>
          <p:nvPr userDrawn="1"/>
        </p:nvSpPr>
        <p:spPr bwMode="auto">
          <a:xfrm>
            <a:off x="846050" y="5560295"/>
            <a:ext cx="435780" cy="335440"/>
          </a:xfrm>
          <a:custGeom>
            <a:avLst/>
            <a:gdLst>
              <a:gd name="T0" fmla="*/ 10800 w 21600"/>
              <a:gd name="T1" fmla="*/ 10794 h 21588"/>
              <a:gd name="T2" fmla="*/ 10800 w 21600"/>
              <a:gd name="T3" fmla="*/ 10794 h 21588"/>
              <a:gd name="T4" fmla="*/ 10800 w 21600"/>
              <a:gd name="T5" fmla="*/ 10794 h 21588"/>
              <a:gd name="T6" fmla="*/ 10800 w 21600"/>
              <a:gd name="T7" fmla="*/ 10794 h 2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88">
                <a:moveTo>
                  <a:pt x="10794" y="0"/>
                </a:moveTo>
                <a:cubicBezTo>
                  <a:pt x="12288" y="0"/>
                  <a:pt x="13689" y="251"/>
                  <a:pt x="14997" y="750"/>
                </a:cubicBezTo>
                <a:cubicBezTo>
                  <a:pt x="16304" y="1249"/>
                  <a:pt x="17445" y="1929"/>
                  <a:pt x="18422" y="2781"/>
                </a:cubicBezTo>
                <a:cubicBezTo>
                  <a:pt x="19399" y="3639"/>
                  <a:pt x="20173" y="4640"/>
                  <a:pt x="20743" y="5783"/>
                </a:cubicBezTo>
                <a:cubicBezTo>
                  <a:pt x="21315" y="6926"/>
                  <a:pt x="21599" y="8156"/>
                  <a:pt x="21599" y="9468"/>
                </a:cubicBezTo>
                <a:cubicBezTo>
                  <a:pt x="21599" y="10774"/>
                  <a:pt x="21315" y="12002"/>
                  <a:pt x="20743" y="13141"/>
                </a:cubicBezTo>
                <a:cubicBezTo>
                  <a:pt x="20173" y="14287"/>
                  <a:pt x="19399" y="15288"/>
                  <a:pt x="18422" y="16149"/>
                </a:cubicBezTo>
                <a:cubicBezTo>
                  <a:pt x="17445" y="17007"/>
                  <a:pt x="16304" y="17686"/>
                  <a:pt x="14997" y="18180"/>
                </a:cubicBezTo>
                <a:cubicBezTo>
                  <a:pt x="13689" y="18677"/>
                  <a:pt x="12288" y="18922"/>
                  <a:pt x="10794" y="18922"/>
                </a:cubicBezTo>
                <a:cubicBezTo>
                  <a:pt x="10104" y="18922"/>
                  <a:pt x="9426" y="18869"/>
                  <a:pt x="8767" y="18761"/>
                </a:cubicBezTo>
                <a:cubicBezTo>
                  <a:pt x="7444" y="20014"/>
                  <a:pt x="5900" y="20877"/>
                  <a:pt x="4135" y="21354"/>
                </a:cubicBezTo>
                <a:cubicBezTo>
                  <a:pt x="3947" y="21391"/>
                  <a:pt x="3758" y="21430"/>
                  <a:pt x="3565" y="21467"/>
                </a:cubicBezTo>
                <a:cubicBezTo>
                  <a:pt x="3375" y="21509"/>
                  <a:pt x="3170" y="21549"/>
                  <a:pt x="2951" y="21583"/>
                </a:cubicBezTo>
                <a:cubicBezTo>
                  <a:pt x="2831" y="21600"/>
                  <a:pt x="2727" y="21571"/>
                  <a:pt x="2643" y="21495"/>
                </a:cubicBezTo>
                <a:cubicBezTo>
                  <a:pt x="2556" y="21419"/>
                  <a:pt x="2497" y="21309"/>
                  <a:pt x="2466" y="21165"/>
                </a:cubicBezTo>
                <a:cubicBezTo>
                  <a:pt x="2438" y="21021"/>
                  <a:pt x="2457" y="20900"/>
                  <a:pt x="2523" y="20807"/>
                </a:cubicBezTo>
                <a:cubicBezTo>
                  <a:pt x="2591" y="20714"/>
                  <a:pt x="2666" y="20621"/>
                  <a:pt x="2749" y="20530"/>
                </a:cubicBezTo>
                <a:cubicBezTo>
                  <a:pt x="2920" y="20324"/>
                  <a:pt x="3083" y="20124"/>
                  <a:pt x="3233" y="19929"/>
                </a:cubicBezTo>
                <a:cubicBezTo>
                  <a:pt x="3384" y="19737"/>
                  <a:pt x="3521" y="19506"/>
                  <a:pt x="3645" y="19241"/>
                </a:cubicBezTo>
                <a:cubicBezTo>
                  <a:pt x="3768" y="18976"/>
                  <a:pt x="3881" y="18662"/>
                  <a:pt x="3982" y="18301"/>
                </a:cubicBezTo>
                <a:cubicBezTo>
                  <a:pt x="4083" y="17940"/>
                  <a:pt x="4173" y="17506"/>
                  <a:pt x="4248" y="16992"/>
                </a:cubicBezTo>
                <a:cubicBezTo>
                  <a:pt x="2942" y="16109"/>
                  <a:pt x="1906" y="15020"/>
                  <a:pt x="1143" y="13731"/>
                </a:cubicBezTo>
                <a:cubicBezTo>
                  <a:pt x="381" y="12436"/>
                  <a:pt x="0" y="11017"/>
                  <a:pt x="0" y="9468"/>
                </a:cubicBezTo>
                <a:cubicBezTo>
                  <a:pt x="0" y="8164"/>
                  <a:pt x="284" y="6937"/>
                  <a:pt x="856" y="5789"/>
                </a:cubicBezTo>
                <a:cubicBezTo>
                  <a:pt x="1428" y="4640"/>
                  <a:pt x="2200" y="3639"/>
                  <a:pt x="3177" y="2781"/>
                </a:cubicBezTo>
                <a:cubicBezTo>
                  <a:pt x="4154" y="1929"/>
                  <a:pt x="5293" y="1249"/>
                  <a:pt x="6597" y="750"/>
                </a:cubicBezTo>
                <a:cubicBezTo>
                  <a:pt x="7901" y="251"/>
                  <a:pt x="9299" y="0"/>
                  <a:pt x="10794" y="0"/>
                </a:cubicBezTo>
              </a:path>
            </a:pathLst>
          </a:custGeom>
          <a:solidFill>
            <a:srgbClr val="969696"/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n-GB" sz="435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7" name="AutoShape 128"/>
          <p:cNvSpPr>
            <a:spLocks/>
          </p:cNvSpPr>
          <p:nvPr userDrawn="1"/>
        </p:nvSpPr>
        <p:spPr bwMode="auto">
          <a:xfrm>
            <a:off x="923905" y="6321464"/>
            <a:ext cx="280064" cy="23018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3980" y="10851"/>
                </a:moveTo>
                <a:cubicBezTo>
                  <a:pt x="14231" y="10892"/>
                  <a:pt x="14582" y="10935"/>
                  <a:pt x="15043" y="10992"/>
                </a:cubicBezTo>
                <a:cubicBezTo>
                  <a:pt x="15500" y="11044"/>
                  <a:pt x="15978" y="11105"/>
                  <a:pt x="16477" y="11168"/>
                </a:cubicBezTo>
                <a:cubicBezTo>
                  <a:pt x="16972" y="11234"/>
                  <a:pt x="17436" y="11300"/>
                  <a:pt x="17868" y="11369"/>
                </a:cubicBezTo>
                <a:cubicBezTo>
                  <a:pt x="18297" y="11439"/>
                  <a:pt x="18610" y="11502"/>
                  <a:pt x="18803" y="11554"/>
                </a:cubicBezTo>
                <a:cubicBezTo>
                  <a:pt x="19123" y="11646"/>
                  <a:pt x="19451" y="11842"/>
                  <a:pt x="19777" y="12133"/>
                </a:cubicBezTo>
                <a:cubicBezTo>
                  <a:pt x="20102" y="12429"/>
                  <a:pt x="20404" y="12769"/>
                  <a:pt x="20678" y="13152"/>
                </a:cubicBezTo>
                <a:cubicBezTo>
                  <a:pt x="20954" y="13538"/>
                  <a:pt x="21176" y="13935"/>
                  <a:pt x="21343" y="14352"/>
                </a:cubicBezTo>
                <a:cubicBezTo>
                  <a:pt x="21516" y="14761"/>
                  <a:pt x="21599" y="15138"/>
                  <a:pt x="21599" y="15481"/>
                </a:cubicBezTo>
                <a:lnTo>
                  <a:pt x="21599" y="20813"/>
                </a:lnTo>
                <a:cubicBezTo>
                  <a:pt x="21507" y="20854"/>
                  <a:pt x="21407" y="20914"/>
                  <a:pt x="21291" y="21006"/>
                </a:cubicBezTo>
                <a:cubicBezTo>
                  <a:pt x="21176" y="21101"/>
                  <a:pt x="21052" y="21188"/>
                  <a:pt x="20920" y="21277"/>
                </a:cubicBezTo>
                <a:cubicBezTo>
                  <a:pt x="20785" y="21363"/>
                  <a:pt x="20658" y="21441"/>
                  <a:pt x="20540" y="21504"/>
                </a:cubicBezTo>
                <a:cubicBezTo>
                  <a:pt x="20419" y="21571"/>
                  <a:pt x="20318" y="21599"/>
                  <a:pt x="20237" y="21599"/>
                </a:cubicBezTo>
                <a:lnTo>
                  <a:pt x="1350" y="21599"/>
                </a:lnTo>
                <a:cubicBezTo>
                  <a:pt x="1028" y="21599"/>
                  <a:pt x="786" y="21502"/>
                  <a:pt x="619" y="21303"/>
                </a:cubicBezTo>
                <a:cubicBezTo>
                  <a:pt x="452" y="21107"/>
                  <a:pt x="247" y="20943"/>
                  <a:pt x="0" y="20813"/>
                </a:cubicBezTo>
                <a:lnTo>
                  <a:pt x="0" y="15481"/>
                </a:lnTo>
                <a:cubicBezTo>
                  <a:pt x="0" y="15138"/>
                  <a:pt x="83" y="14761"/>
                  <a:pt x="253" y="14352"/>
                </a:cubicBezTo>
                <a:cubicBezTo>
                  <a:pt x="426" y="13935"/>
                  <a:pt x="645" y="13543"/>
                  <a:pt x="915" y="13166"/>
                </a:cubicBezTo>
                <a:cubicBezTo>
                  <a:pt x="1186" y="12789"/>
                  <a:pt x="1485" y="12449"/>
                  <a:pt x="1817" y="12144"/>
                </a:cubicBezTo>
                <a:cubicBezTo>
                  <a:pt x="2145" y="11845"/>
                  <a:pt x="2473" y="11643"/>
                  <a:pt x="2796" y="11551"/>
                </a:cubicBezTo>
                <a:cubicBezTo>
                  <a:pt x="2960" y="11499"/>
                  <a:pt x="3262" y="11436"/>
                  <a:pt x="3703" y="11367"/>
                </a:cubicBezTo>
                <a:cubicBezTo>
                  <a:pt x="4143" y="11297"/>
                  <a:pt x="4616" y="11231"/>
                  <a:pt x="5117" y="11165"/>
                </a:cubicBezTo>
                <a:cubicBezTo>
                  <a:pt x="5618" y="11102"/>
                  <a:pt x="6096" y="11041"/>
                  <a:pt x="6556" y="10990"/>
                </a:cubicBezTo>
                <a:cubicBezTo>
                  <a:pt x="7014" y="10932"/>
                  <a:pt x="7368" y="10889"/>
                  <a:pt x="7616" y="10848"/>
                </a:cubicBezTo>
                <a:cubicBezTo>
                  <a:pt x="6772" y="10307"/>
                  <a:pt x="6113" y="9602"/>
                  <a:pt x="5626" y="8735"/>
                </a:cubicBezTo>
                <a:cubicBezTo>
                  <a:pt x="5142" y="7866"/>
                  <a:pt x="4903" y="6921"/>
                  <a:pt x="4903" y="5899"/>
                </a:cubicBezTo>
                <a:cubicBezTo>
                  <a:pt x="4903" y="5093"/>
                  <a:pt x="5059" y="4330"/>
                  <a:pt x="5370" y="3619"/>
                </a:cubicBezTo>
                <a:cubicBezTo>
                  <a:pt x="5681" y="2908"/>
                  <a:pt x="6104" y="2283"/>
                  <a:pt x="6631" y="1744"/>
                </a:cubicBezTo>
                <a:cubicBezTo>
                  <a:pt x="7161" y="1209"/>
                  <a:pt x="7777" y="783"/>
                  <a:pt x="8492" y="472"/>
                </a:cubicBezTo>
                <a:cubicBezTo>
                  <a:pt x="9203" y="158"/>
                  <a:pt x="9963" y="0"/>
                  <a:pt x="10772" y="0"/>
                </a:cubicBezTo>
                <a:cubicBezTo>
                  <a:pt x="11581" y="0"/>
                  <a:pt x="12347" y="158"/>
                  <a:pt x="13061" y="472"/>
                </a:cubicBezTo>
                <a:cubicBezTo>
                  <a:pt x="13778" y="783"/>
                  <a:pt x="14406" y="1209"/>
                  <a:pt x="14942" y="1744"/>
                </a:cubicBezTo>
                <a:cubicBezTo>
                  <a:pt x="15480" y="2283"/>
                  <a:pt x="15901" y="2908"/>
                  <a:pt x="16209" y="3619"/>
                </a:cubicBezTo>
                <a:cubicBezTo>
                  <a:pt x="16514" y="4330"/>
                  <a:pt x="16670" y="5093"/>
                  <a:pt x="16670" y="5899"/>
                </a:cubicBezTo>
                <a:cubicBezTo>
                  <a:pt x="16670" y="6904"/>
                  <a:pt x="16431" y="7843"/>
                  <a:pt x="15953" y="8721"/>
                </a:cubicBezTo>
                <a:cubicBezTo>
                  <a:pt x="15489" y="9599"/>
                  <a:pt x="14827" y="10310"/>
                  <a:pt x="13980" y="1085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n-GB" sz="435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473236" y="4732402"/>
            <a:ext cx="10339883" cy="573246"/>
          </a:xfrm>
        </p:spPr>
        <p:txBody>
          <a:bodyPr wrap="square" lIns="0" tIns="0" rIns="0" bIns="0" anchor="ctr" anchorCtr="0">
            <a:noAutofit/>
          </a:bodyPr>
          <a:lstStyle>
            <a:lvl1pPr marL="0" indent="0">
              <a:buFontTx/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Meeting </a:t>
            </a:r>
            <a:r>
              <a:rPr lang="en-GB" noProof="0" dirty="0" err="1"/>
              <a:t>xy</a:t>
            </a:r>
            <a:br>
              <a:rPr lang="en-GB" noProof="0" dirty="0"/>
            </a:br>
            <a:r>
              <a:rPr lang="en-GB" noProof="0" dirty="0"/>
              <a:t>Place | DD Month YYYY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473236" y="5464598"/>
            <a:ext cx="10339883" cy="712920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ts val="1875"/>
              </a:lnSpc>
              <a:buFontTx/>
              <a:buNone/>
              <a:defRPr sz="1950" b="1">
                <a:solidFill>
                  <a:srgbClr val="969696"/>
                </a:solidFill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473236" y="6307559"/>
            <a:ext cx="10339883" cy="275990"/>
          </a:xfrm>
        </p:spPr>
        <p:txBody>
          <a:bodyPr wrap="square" lIns="0" tIns="0" rIns="0" bIns="0" anchor="ctr" anchorCtr="0">
            <a:noAutofit/>
          </a:bodyPr>
          <a:lstStyle>
            <a:lvl1pPr marL="0" indent="0" eaLnBrk="1" hangingPunct="1">
              <a:spcBef>
                <a:spcPct val="50000"/>
              </a:spcBef>
              <a:buFontTx/>
              <a:buNone/>
              <a:defRPr sz="1050" baseline="0">
                <a:solidFill>
                  <a:schemeClr val="tx1"/>
                </a:solidFill>
              </a:defRPr>
            </a:lvl1pPr>
          </a:lstStyle>
          <a:p>
            <a:pPr eaLnBrk="1" hangingPunct="1">
              <a:spcBef>
                <a:spcPct val="50000"/>
              </a:spcBef>
            </a:pPr>
            <a:r>
              <a:rPr lang="en-GB" altLang="de-DE" sz="1050" noProof="0" dirty="0">
                <a:solidFill>
                  <a:schemeClr val="accent6">
                    <a:lumMod val="75000"/>
                  </a:schemeClr>
                </a:solidFill>
                <a:latin typeface="Trebuchet MS" pitchFamily="34" charset="0"/>
                <a:cs typeface="Arial" charset="0"/>
              </a:rPr>
              <a:t>Project INEDIT | Department | Name</a:t>
            </a:r>
          </a:p>
        </p:txBody>
      </p:sp>
      <p:pic>
        <p:nvPicPr>
          <p:cNvPr id="3" name="Immagine 2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EC6DCCF-DC38-4BED-A7B2-C9CE1EEEB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80" y="936262"/>
            <a:ext cx="8647385" cy="2817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53400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0801" y="132928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Part 1 Title…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139448" y="132928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2 Title…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98093" y="1323255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3 Title…</a:t>
            </a:r>
          </a:p>
        </p:txBody>
      </p:sp>
      <p:sp>
        <p:nvSpPr>
          <p:cNvPr id="40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656737" y="1323256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4 Title…</a:t>
            </a:r>
          </a:p>
        </p:txBody>
      </p:sp>
      <p:sp>
        <p:nvSpPr>
          <p:cNvPr id="42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39448" y="346207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5 Title…</a:t>
            </a:r>
          </a:p>
        </p:txBody>
      </p:sp>
      <p:sp>
        <p:nvSpPr>
          <p:cNvPr id="4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898093" y="346207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6 Title…</a:t>
            </a:r>
          </a:p>
        </p:txBody>
      </p:sp>
      <p:sp>
        <p:nvSpPr>
          <p:cNvPr id="4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656737" y="3462071"/>
            <a:ext cx="2634955" cy="1974365"/>
          </a:xfrm>
          <a:solidFill>
            <a:srgbClr val="969696"/>
          </a:solidFill>
        </p:spPr>
        <p:txBody>
          <a:bodyPr wrap="square" lIns="108000" tIns="72000" rIns="108000" bIns="108000">
            <a:noAutofit/>
          </a:bodyPr>
          <a:lstStyle>
            <a:lvl1pPr marL="0" indent="0">
              <a:buFontTx/>
              <a:buNone/>
              <a:defRPr sz="15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Part 7 Title…</a:t>
            </a:r>
          </a:p>
        </p:txBody>
      </p:sp>
    </p:spTree>
    <p:extLst>
      <p:ext uri="{BB962C8B-B14F-4D97-AF65-F5344CB8AC3E}">
        <p14:creationId xmlns:p14="http://schemas.microsoft.com/office/powerpoint/2010/main" val="174941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9593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820" y="2264735"/>
            <a:ext cx="10881781" cy="3211032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819" y="1335217"/>
            <a:ext cx="10881783" cy="750724"/>
          </a:xfrm>
        </p:spPr>
        <p:txBody>
          <a:bodyPr wrap="square" lIns="0" tIns="0" rIns="0" bIns="0">
            <a:noAutofit/>
          </a:bodyPr>
          <a:lstStyle>
            <a:lvl1pPr marL="0" indent="0">
              <a:lnSpc>
                <a:spcPts val="1875"/>
              </a:lnSpc>
              <a:buFontTx/>
              <a:buNone/>
              <a:defRPr sz="2100"/>
            </a:lvl1pPr>
          </a:lstStyle>
          <a:p>
            <a:pPr lvl="0"/>
            <a:r>
              <a:rPr lang="en-GB" noProof="0" dirty="0"/>
              <a:t>Headlines</a:t>
            </a:r>
          </a:p>
        </p:txBody>
      </p:sp>
    </p:spTree>
    <p:extLst>
      <p:ext uri="{BB962C8B-B14F-4D97-AF65-F5344CB8AC3E}">
        <p14:creationId xmlns:p14="http://schemas.microsoft.com/office/powerpoint/2010/main" val="14331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810108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821" y="1307806"/>
            <a:ext cx="10785529" cy="4167962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654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9593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 hasCustomPrompt="1"/>
          </p:nvPr>
        </p:nvSpPr>
        <p:spPr>
          <a:xfrm>
            <a:off x="336885" y="1116013"/>
            <a:ext cx="10796339" cy="441325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noProof="0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1426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&gt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394980" y="1285875"/>
            <a:ext cx="5251843" cy="43815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Diagram with a click</a:t>
            </a:r>
          </a:p>
        </p:txBody>
      </p:sp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9" y="149225"/>
            <a:ext cx="8824284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 err="1"/>
              <a:t>TiTle</a:t>
            </a:r>
            <a:r>
              <a:rPr lang="en-GB" noProof="0" dirty="0"/>
              <a:t>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10941" y="1286542"/>
            <a:ext cx="5251843" cy="4040373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1165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gt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3"/>
          <p:cNvSpPr>
            <a:spLocks noGrp="1"/>
          </p:cNvSpPr>
          <p:nvPr>
            <p:ph type="title" hasCustomPrompt="1"/>
          </p:nvPr>
        </p:nvSpPr>
        <p:spPr>
          <a:xfrm>
            <a:off x="-6348" y="149225"/>
            <a:ext cx="8795931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4982" y="1286539"/>
            <a:ext cx="5236441" cy="4401880"/>
          </a:xfr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6" name="Diagrammplatzhalt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6025118" y="1285878"/>
            <a:ext cx="5236441" cy="40091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noProof="0" dirty="0"/>
              <a:t>Insert Diagram with a click</a:t>
            </a:r>
          </a:p>
        </p:txBody>
      </p:sp>
    </p:spTree>
    <p:extLst>
      <p:ext uri="{BB962C8B-B14F-4D97-AF65-F5344CB8AC3E}">
        <p14:creationId xmlns:p14="http://schemas.microsoft.com/office/powerpoint/2010/main" val="14193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399740" y="1296613"/>
            <a:ext cx="10752288" cy="4051148"/>
          </a:xfrm>
          <a:prstGeom prst="rect">
            <a:avLst/>
          </a:prstGeom>
        </p:spPr>
        <p:txBody>
          <a:bodyPr vert="horz" lIns="217590" tIns="108794" rIns="217590" bIns="108794" rtlCol="0">
            <a:normAutofit/>
          </a:bodyPr>
          <a:lstStyle/>
          <a:p>
            <a:pPr lvl="0"/>
            <a:r>
              <a:rPr lang="en-GB" noProof="0" dirty="0" err="1"/>
              <a:t>Textmasterformat</a:t>
            </a:r>
            <a:r>
              <a:rPr lang="en-GB" noProof="0" dirty="0"/>
              <a:t> to edit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5" name="Titelplatzhalter 3"/>
          <p:cNvSpPr>
            <a:spLocks noGrp="1"/>
          </p:cNvSpPr>
          <p:nvPr>
            <p:ph type="title"/>
          </p:nvPr>
        </p:nvSpPr>
        <p:spPr>
          <a:xfrm>
            <a:off x="-9184" y="149227"/>
            <a:ext cx="8784589" cy="686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Title </a:t>
            </a:r>
            <a:r>
              <a:rPr lang="en-GB" noProof="0" dirty="0" err="1"/>
              <a:t>masterformat</a:t>
            </a:r>
            <a:endParaRPr lang="en-GB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5A5253D-4F49-45D0-A31D-80985151C45F}"/>
              </a:ext>
            </a:extLst>
          </p:cNvPr>
          <p:cNvCxnSpPr>
            <a:cxnSpLocks/>
          </p:cNvCxnSpPr>
          <p:nvPr userDrawn="1"/>
        </p:nvCxnSpPr>
        <p:spPr>
          <a:xfrm>
            <a:off x="0" y="896404"/>
            <a:ext cx="12192000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684BE9D-12E2-D04C-A520-6F7B055237FF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/>
        </p:blipFill>
        <p:spPr bwMode="auto">
          <a:xfrm>
            <a:off x="10722995" y="89399"/>
            <a:ext cx="852349" cy="686006"/>
          </a:xfrm>
          <a:prstGeom prst="rect">
            <a:avLst/>
          </a:prstGeom>
        </p:spPr>
      </p:pic>
      <p:sp>
        <p:nvSpPr>
          <p:cNvPr id="22" name="Rettangolo 10">
            <a:extLst>
              <a:ext uri="{FF2B5EF4-FFF2-40B4-BE49-F238E27FC236}">
                <a16:creationId xmlns:a16="http://schemas.microsoft.com/office/drawing/2014/main" id="{7C6D2D78-2989-2C40-A64A-19F06CFF2C53}"/>
              </a:ext>
            </a:extLst>
          </p:cNvPr>
          <p:cNvSpPr/>
          <p:nvPr userDrawn="1"/>
        </p:nvSpPr>
        <p:spPr bwMode="auto">
          <a:xfrm>
            <a:off x="12118233" y="0"/>
            <a:ext cx="84221" cy="6857995"/>
          </a:xfrm>
          <a:prstGeom prst="rect">
            <a:avLst/>
          </a:prstGeom>
          <a:solidFill>
            <a:srgbClr val="189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ttangolo 15">
            <a:extLst>
              <a:ext uri="{FF2B5EF4-FFF2-40B4-BE49-F238E27FC236}">
                <a16:creationId xmlns:a16="http://schemas.microsoft.com/office/drawing/2014/main" id="{AADAFBDA-B004-3443-BA92-D7B4F65F990F}"/>
              </a:ext>
            </a:extLst>
          </p:cNvPr>
          <p:cNvSpPr/>
          <p:nvPr userDrawn="1"/>
        </p:nvSpPr>
        <p:spPr bwMode="auto">
          <a:xfrm>
            <a:off x="12035593" y="0"/>
            <a:ext cx="84221" cy="6857995"/>
          </a:xfrm>
          <a:prstGeom prst="rect">
            <a:avLst/>
          </a:prstGeom>
          <a:solidFill>
            <a:srgbClr val="21D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ttangolo 16">
            <a:extLst>
              <a:ext uri="{FF2B5EF4-FFF2-40B4-BE49-F238E27FC236}">
                <a16:creationId xmlns:a16="http://schemas.microsoft.com/office/drawing/2014/main" id="{8B07298A-CF33-B44F-91BA-B4F56263B520}"/>
              </a:ext>
            </a:extLst>
          </p:cNvPr>
          <p:cNvSpPr/>
          <p:nvPr userDrawn="1"/>
        </p:nvSpPr>
        <p:spPr bwMode="auto">
          <a:xfrm>
            <a:off x="11951372" y="-933"/>
            <a:ext cx="84221" cy="6857995"/>
          </a:xfrm>
          <a:prstGeom prst="rect">
            <a:avLst/>
          </a:prstGeom>
          <a:solidFill>
            <a:srgbClr val="A90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ttangolo 17">
            <a:extLst>
              <a:ext uri="{FF2B5EF4-FFF2-40B4-BE49-F238E27FC236}">
                <a16:creationId xmlns:a16="http://schemas.microsoft.com/office/drawing/2014/main" id="{1A8CEA2B-11B6-5A46-BE0D-F49A54749296}"/>
              </a:ext>
            </a:extLst>
          </p:cNvPr>
          <p:cNvSpPr/>
          <p:nvPr userDrawn="1"/>
        </p:nvSpPr>
        <p:spPr bwMode="auto">
          <a:xfrm>
            <a:off x="11867151" y="4"/>
            <a:ext cx="84221" cy="6857995"/>
          </a:xfrm>
          <a:prstGeom prst="rect">
            <a:avLst/>
          </a:prstGeom>
          <a:solidFill>
            <a:srgbClr val="DD72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ttangolo 19">
            <a:extLst>
              <a:ext uri="{FF2B5EF4-FFF2-40B4-BE49-F238E27FC236}">
                <a16:creationId xmlns:a16="http://schemas.microsoft.com/office/drawing/2014/main" id="{598EBBB7-1DB0-034E-9B94-7AB8A5820C61}"/>
              </a:ext>
            </a:extLst>
          </p:cNvPr>
          <p:cNvSpPr/>
          <p:nvPr userDrawn="1"/>
        </p:nvSpPr>
        <p:spPr bwMode="auto">
          <a:xfrm>
            <a:off x="11783271" y="-933"/>
            <a:ext cx="84221" cy="6857995"/>
          </a:xfrm>
          <a:prstGeom prst="rect">
            <a:avLst/>
          </a:prstGeom>
          <a:solidFill>
            <a:srgbClr val="DDD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Gerade Verbindung 3">
            <a:extLst>
              <a:ext uri="{FF2B5EF4-FFF2-40B4-BE49-F238E27FC236}">
                <a16:creationId xmlns:a16="http://schemas.microsoft.com/office/drawing/2014/main" id="{CA9EB6FA-9DC9-9F4D-882E-C25CD8426C62}"/>
              </a:ext>
            </a:extLst>
          </p:cNvPr>
          <p:cNvCxnSpPr>
            <a:cxnSpLocks/>
            <a:endCxn id="31" idx="1"/>
          </p:cNvCxnSpPr>
          <p:nvPr userDrawn="1"/>
        </p:nvCxnSpPr>
        <p:spPr bwMode="auto">
          <a:xfrm>
            <a:off x="492950" y="6147955"/>
            <a:ext cx="4866784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5">
            <a:extLst>
              <a:ext uri="{FF2B5EF4-FFF2-40B4-BE49-F238E27FC236}">
                <a16:creationId xmlns:a16="http://schemas.microsoft.com/office/drawing/2014/main" id="{EFFAFE8A-DFCF-CE46-81EE-E57302A3CB18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5359734" y="5986372"/>
            <a:ext cx="53733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1500" b="0" spc="50">
                <a:solidFill>
                  <a:srgbClr val="969696"/>
                </a:solidFill>
                <a:latin typeface="Trebuchet MS"/>
                <a:cs typeface="Raleway"/>
              </a:rPr>
              <a:t>open INnovation Ecosystems for Do It Together process</a:t>
            </a:r>
            <a:endParaRPr lang="en-GB" sz="1500" b="0" spc="50">
              <a:solidFill>
                <a:srgbClr val="969696"/>
              </a:solidFill>
              <a:latin typeface="Trebuchet MS"/>
              <a:cs typeface="Lato Light"/>
            </a:endParaRPr>
          </a:p>
        </p:txBody>
      </p:sp>
      <p:sp>
        <p:nvSpPr>
          <p:cNvPr id="32" name="TextBox 27">
            <a:extLst>
              <a:ext uri="{FF2B5EF4-FFF2-40B4-BE49-F238E27FC236}">
                <a16:creationId xmlns:a16="http://schemas.microsoft.com/office/drawing/2014/main" id="{D2320148-2CD7-E943-B59D-981EBF9288E8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11024901" y="5961596"/>
            <a:ext cx="674149" cy="36929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>
              <a:defRPr/>
            </a:pPr>
            <a:fld id="{260E2A6B-A809-4840-BF14-8648BC0BDF87}" type="slidenum">
              <a:rPr lang="en-GB" sz="1200" b="0">
                <a:solidFill>
                  <a:schemeClr val="accent1"/>
                </a:solidFill>
                <a:latin typeface="Trebuchet MS"/>
                <a:cs typeface="Raleway Light"/>
              </a:rPr>
              <a:t>‹N°›</a:t>
            </a:fld>
            <a:endParaRPr lang="en-GB" sz="1200" b="0">
              <a:solidFill>
                <a:schemeClr val="accent1"/>
              </a:solidFill>
              <a:latin typeface="Trebuchet MS"/>
              <a:cs typeface="Raleway Light"/>
            </a:endParaRPr>
          </a:p>
        </p:txBody>
      </p:sp>
      <p:cxnSp>
        <p:nvCxnSpPr>
          <p:cNvPr id="33" name="Gerade Verbindung 3">
            <a:extLst>
              <a:ext uri="{FF2B5EF4-FFF2-40B4-BE49-F238E27FC236}">
                <a16:creationId xmlns:a16="http://schemas.microsoft.com/office/drawing/2014/main" id="{2565A71E-E635-2547-A053-64668910621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827039" y="6146244"/>
            <a:ext cx="337074" cy="0"/>
          </a:xfrm>
          <a:prstGeom prst="line">
            <a:avLst/>
          </a:prstGeom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25">
            <a:extLst>
              <a:ext uri="{FF2B5EF4-FFF2-40B4-BE49-F238E27FC236}">
                <a16:creationId xmlns:a16="http://schemas.microsoft.com/office/drawing/2014/main" id="{18A137D7-85C6-AB42-B6D5-62992CB7E3AF}"/>
              </a:ext>
            </a:extLst>
          </p:cNvPr>
          <p:cNvSpPr>
            <a:spLocks noAdjustHandles="1"/>
          </p:cNvSpPr>
          <p:nvPr userDrawn="1"/>
        </p:nvSpPr>
        <p:spPr bwMode="auto">
          <a:xfrm>
            <a:off x="5784644" y="6367894"/>
            <a:ext cx="49369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000" b="1" dirty="0">
                <a:solidFill>
                  <a:srgbClr val="969696"/>
                </a:solidFill>
                <a:latin typeface="+mn-lt"/>
                <a:cs typeface="Arial"/>
              </a:rPr>
              <a:t>This project has received funding from the European Union’s Horizon 2020 research and innovation programme under Grant Agreement No. 869952</a:t>
            </a:r>
            <a:endParaRPr lang="it-IT" sz="200" b="1" dirty="0">
              <a:solidFill>
                <a:srgbClr val="969696"/>
              </a:solidFill>
              <a:latin typeface="+mn-lt"/>
              <a:ea typeface="Calibri"/>
              <a:cs typeface="Arial"/>
            </a:endParaRPr>
          </a:p>
        </p:txBody>
      </p:sp>
      <p:pic>
        <p:nvPicPr>
          <p:cNvPr id="35" name="Immagine 1" descr="euflag">
            <a:extLst>
              <a:ext uri="{FF2B5EF4-FFF2-40B4-BE49-F238E27FC236}">
                <a16:creationId xmlns:a16="http://schemas.microsoft.com/office/drawing/2014/main" id="{B8636078-295B-BD41-BF72-42E5E17DA3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6"/>
          <a:stretch/>
        </p:blipFill>
        <p:spPr bwMode="auto">
          <a:xfrm>
            <a:off x="10871980" y="6367893"/>
            <a:ext cx="623249" cy="415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4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8" r:id="rId2"/>
    <p:sldLayoutId id="2147483826" r:id="rId3"/>
    <p:sldLayoutId id="2147483849" r:id="rId4"/>
    <p:sldLayoutId id="2147483867" r:id="rId5"/>
    <p:sldLayoutId id="2147483850" r:id="rId6"/>
    <p:sldLayoutId id="2147483861" r:id="rId7"/>
    <p:sldLayoutId id="2147483847" r:id="rId8"/>
    <p:sldLayoutId id="2147483855" r:id="rId9"/>
    <p:sldLayoutId id="2147483854" r:id="rId10"/>
    <p:sldLayoutId id="2147483851" r:id="rId11"/>
    <p:sldLayoutId id="2147483852" r:id="rId12"/>
    <p:sldLayoutId id="2147483853" r:id="rId13"/>
    <p:sldLayoutId id="2147483856" r:id="rId14"/>
    <p:sldLayoutId id="2147483860" r:id="rId15"/>
    <p:sldLayoutId id="2147483857" r:id="rId16"/>
    <p:sldLayoutId id="2147483858" r:id="rId17"/>
    <p:sldLayoutId id="2147483800" r:id="rId18"/>
    <p:sldLayoutId id="2147483862" r:id="rId19"/>
    <p:sldLayoutId id="2147483864" r:id="rId20"/>
    <p:sldLayoutId id="2147483865" r:id="rId21"/>
    <p:sldLayoutId id="2147483866" r:id="rId22"/>
    <p:sldLayoutId id="2147483863" r:id="rId23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hf hdr="0" ftr="0" dt="0"/>
  <p:txStyles>
    <p:titleStyle>
      <a:lvl1pPr marL="162000" algn="l" defTabSz="685409" rtl="0" eaLnBrk="1" latinLnBrk="0" hangingPunct="1">
        <a:spcBef>
          <a:spcPct val="0"/>
        </a:spcBef>
        <a:buNone/>
        <a:defRPr sz="2100" b="1" kern="1200" cap="all" normalizeH="0" baseline="0">
          <a:solidFill>
            <a:schemeClr val="accent3">
              <a:lumMod val="75000"/>
            </a:schemeClr>
          </a:solidFill>
          <a:latin typeface="Trebuchet MS" pitchFamily="34" charset="0"/>
          <a:ea typeface="+mj-ea"/>
          <a:cs typeface="+mj-cs"/>
        </a:defRPr>
      </a:lvl1pPr>
    </p:titleStyle>
    <p:bodyStyle>
      <a:lvl1pPr marL="257029" indent="-257029" algn="l" defTabSz="685409" rtl="0" eaLnBrk="1" latinLnBrk="0" hangingPunct="1">
        <a:spcBef>
          <a:spcPct val="20000"/>
        </a:spcBef>
        <a:buClr>
          <a:schemeClr val="accent1"/>
        </a:buClr>
        <a:buSzPct val="80000"/>
        <a:buFont typeface="Wingdings 2" pitchFamily="18" charset="2"/>
        <a:buChar char=""/>
        <a:defRPr sz="1800" kern="1200" baseline="0">
          <a:solidFill>
            <a:srgbClr val="969696"/>
          </a:solidFill>
          <a:latin typeface="Trebuchet MS" pitchFamily="34" charset="0"/>
          <a:ea typeface="+mn-ea"/>
          <a:cs typeface="+mn-cs"/>
        </a:defRPr>
      </a:lvl1pPr>
      <a:lvl2pPr marL="556895" indent="-214191" algn="l" defTabSz="685409" rtl="0" eaLnBrk="1" latinLnBrk="0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"/>
        <a:defRPr sz="150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2pPr>
      <a:lvl3pPr marL="856762" indent="-171353" algn="l" defTabSz="685409" rtl="0" eaLnBrk="1" latinLnBrk="0" hangingPunct="1">
        <a:spcBef>
          <a:spcPct val="20000"/>
        </a:spcBef>
        <a:buClr>
          <a:schemeClr val="accent1"/>
        </a:buClr>
        <a:buSzPct val="100000"/>
        <a:buFont typeface="Trebuchet MS" pitchFamily="34" charset="0"/>
        <a:buChar char="&gt;"/>
        <a:defRPr sz="135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3pPr>
      <a:lvl4pPr marL="1199466" indent="-171353" algn="l" defTabSz="685409" rtl="0" eaLnBrk="1" latinLnBrk="0" hangingPunct="1">
        <a:spcBef>
          <a:spcPct val="20000"/>
        </a:spcBef>
        <a:buClr>
          <a:schemeClr val="accent1"/>
        </a:buClr>
        <a:buFont typeface="Trebuchet MS" pitchFamily="34" charset="0"/>
        <a:buChar char="&gt;"/>
        <a:defRPr sz="135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4pPr>
      <a:lvl5pPr marL="1542170" indent="-171353" algn="l" defTabSz="685409" rtl="0" eaLnBrk="1" latinLnBrk="0" hangingPunct="1">
        <a:spcBef>
          <a:spcPct val="20000"/>
        </a:spcBef>
        <a:buClr>
          <a:schemeClr val="accent1"/>
        </a:buClr>
        <a:buFont typeface="Trebuchet MS" pitchFamily="34" charset="0"/>
        <a:buChar char="&gt;"/>
        <a:defRPr sz="1350" kern="1200">
          <a:solidFill>
            <a:schemeClr val="accent6">
              <a:lumMod val="50000"/>
            </a:schemeClr>
          </a:solidFill>
          <a:latin typeface="Trebuchet MS" pitchFamily="34" charset="0"/>
          <a:ea typeface="+mn-ea"/>
          <a:cs typeface="+mn-cs"/>
        </a:defRPr>
      </a:lvl5pPr>
      <a:lvl6pPr marL="1884875" indent="-171353" algn="l" defTabSz="6854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80" indent="-171353" algn="l" defTabSz="6854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85" indent="-171353" algn="l" defTabSz="6854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90" indent="-171353" algn="l" defTabSz="68540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04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409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113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819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524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228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932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636" algn="l" defTabSz="6854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5175B70-F677-A04C-A100-E0C3320727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91A949F-B67B-6547-AED0-DD5BF39530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Trebuchet MS"/>
              </a:rPr>
              <a:t>INEDIT T4.3 – T4.4 - status on UL use cases &amp; link with digital platform – Working doc  </a:t>
            </a:r>
            <a:endParaRPr lang="en-US" b="0" dirty="0">
              <a:latin typeface="Trebuchet MS"/>
            </a:endParaRPr>
          </a:p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6D05F88-5A0A-3F4A-8DD7-D5B0490EE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3E777-33AA-E64A-B7E9-F045263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 PF1: </a:t>
            </a:r>
            <a:r>
              <a:rPr lang="fr-FR"/>
              <a:t>Design </a:t>
            </a:r>
            <a:r>
              <a:rPr lang="fr-FR" dirty="0"/>
              <a:t>a </a:t>
            </a:r>
            <a:r>
              <a:rPr lang="fr-FR"/>
              <a:t>customized product for users with the help of other specialized stakeholders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FDE3B5-AEB3-DA46-A71F-73281377F7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-</a:t>
            </a:r>
            <a:r>
              <a:rPr lang="fr-FR"/>
              <a:t> PC To observe the STL model to be printed</a:t>
            </a:r>
            <a:endParaRPr lang="fr-FR" dirty="0"/>
          </a:p>
          <a:p>
            <a:r>
              <a:rPr lang="fr-FR"/>
              <a:t>- This function is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7F9426-44FA-3841-BBBF-986AD3846F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59CDFC-6CB2-3249-AB49-EC838EA378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Benjamin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109787-018B-9740-B1FD-F81A2804B9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4F063A-DCB4-0347-B0DD-C51427E30A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38661" y="1256100"/>
            <a:ext cx="9744733" cy="369332"/>
          </a:xfrm>
        </p:spPr>
        <p:txBody>
          <a:bodyPr/>
          <a:lstStyle/>
          <a:p>
            <a:r>
              <a:rPr lang="fr-FR" dirty="0">
                <a:solidFill>
                  <a:srgbClr val="4D4D4E"/>
                </a:solidFill>
              </a:rPr>
              <a:t>PF </a:t>
            </a:r>
            <a:r>
              <a:rPr lang="fr-FR">
                <a:solidFill>
                  <a:srgbClr val="4D4D4E"/>
                </a:solidFill>
              </a:rPr>
              <a:t>1.4.4 </a:t>
            </a:r>
            <a:r>
              <a:rPr lang="fr-FR" dirty="0">
                <a:solidFill>
                  <a:srgbClr val="4D4D4E"/>
                </a:solidFill>
              </a:rPr>
              <a:t>The </a:t>
            </a:r>
            <a:r>
              <a:rPr lang="fr-FR">
                <a:solidFill>
                  <a:srgbClr val="4D4D4E"/>
                </a:solidFill>
              </a:rPr>
              <a:t>demonstrator must allow the validation of the models by the users, manufacturers and makers (WP2.2: 4_2_2 Validate with the users, manufacturers and makers)</a:t>
            </a:r>
            <a:endParaRPr lang="fr-FR" dirty="0">
              <a:solidFill>
                <a:srgbClr val="4D4D4E"/>
              </a:solidFill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2E33AC8-BDDF-564C-8949-BE2B879CF4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05D60B5-C4F5-894B-A716-B34774F191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3CCF77E4-DACB-6A48-AE8D-C3068238DE3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12E38847-AEE8-4E40-ADF8-1BFBFA4D3E1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3" name="Espace réservé de l'élément multimédia 12">
            <a:extLst>
              <a:ext uri="{FF2B5EF4-FFF2-40B4-BE49-F238E27FC236}">
                <a16:creationId xmlns:a16="http://schemas.microsoft.com/office/drawing/2014/main" id="{5B1E561F-B6FB-9A4C-97B9-F12AD851E1AC}"/>
              </a:ext>
            </a:extLst>
          </p:cNvPr>
          <p:cNvSpPr>
            <a:spLocks noGrp="1"/>
          </p:cNvSpPr>
          <p:nvPr>
            <p:ph type="media" sz="quarter" idx="28"/>
          </p:nvPr>
        </p:nvSpPr>
        <p:spPr/>
      </p:sp>
      <p:sp>
        <p:nvSpPr>
          <p:cNvPr id="14" name="Espace réservé de l'élément multimédia 13">
            <a:extLst>
              <a:ext uri="{FF2B5EF4-FFF2-40B4-BE49-F238E27FC236}">
                <a16:creationId xmlns:a16="http://schemas.microsoft.com/office/drawing/2014/main" id="{42B275CD-6737-004C-90BA-3621DD57D935}"/>
              </a:ext>
            </a:extLst>
          </p:cNvPr>
          <p:cNvSpPr>
            <a:spLocks noGrp="1"/>
          </p:cNvSpPr>
          <p:nvPr>
            <p:ph type="media" sz="quarter" idx="29"/>
          </p:nvPr>
        </p:nvSpPr>
        <p:spPr/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980EAF43-F930-8446-8B2A-DA81936698A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/>
              <a:t>Validation of the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expertise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6266627-DE55-BE4E-BBD7-3836EDB0A2F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C8D8F380-1FA6-9E40-BCBD-544C57C7B16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B1FE093F-758D-284C-9C48-D51BF9481AB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0D41441F-C6F8-FF44-B13F-902AAFC35C6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76BFB6DF-6757-C945-95BA-F19019FA55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38661" y="981869"/>
            <a:ext cx="9843722" cy="218073"/>
          </a:xfrm>
        </p:spPr>
        <p:txBody>
          <a:bodyPr/>
          <a:lstStyle/>
          <a:p>
            <a:r>
              <a:rPr lang="fr-FR" dirty="0">
                <a:solidFill>
                  <a:srgbClr val="4D4D4E"/>
                </a:solidFill>
              </a:rPr>
              <a:t>PF </a:t>
            </a:r>
            <a:r>
              <a:rPr lang="fr-FR">
                <a:solidFill>
                  <a:srgbClr val="4D4D4E"/>
                </a:solidFill>
              </a:rPr>
              <a:t>1.4 </a:t>
            </a:r>
            <a:r>
              <a:rPr lang="fr-FR" dirty="0">
                <a:solidFill>
                  <a:srgbClr val="4D4D4E"/>
                </a:solidFill>
              </a:rPr>
              <a:t>The </a:t>
            </a:r>
            <a:r>
              <a:rPr lang="fr-FR">
                <a:solidFill>
                  <a:srgbClr val="4D4D4E"/>
                </a:solidFill>
              </a:rPr>
              <a:t>demonstrator must allow the solution to be presented in the form of a formal model (WP2.2: 4_Modelling)</a:t>
            </a:r>
            <a:endParaRPr lang="fr-FR" dirty="0">
              <a:solidFill>
                <a:srgbClr val="4D4D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2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entralEurope_iService">
  <a:themeElements>
    <a:clrScheme name="Central Europe">
      <a:dk1>
        <a:srgbClr val="4D4D4E"/>
      </a:dk1>
      <a:lt1>
        <a:sysClr val="window" lastClr="FFFFFF"/>
      </a:lt1>
      <a:dk2>
        <a:srgbClr val="7B7B7B"/>
      </a:dk2>
      <a:lt2>
        <a:srgbClr val="A6A6A6"/>
      </a:lt2>
      <a:accent1>
        <a:srgbClr val="7E93A5"/>
      </a:accent1>
      <a:accent2>
        <a:srgbClr val="7D8B8A"/>
      </a:accent2>
      <a:accent3>
        <a:srgbClr val="8A8A8A"/>
      </a:accent3>
      <a:accent4>
        <a:srgbClr val="90ABAB"/>
      </a:accent4>
      <a:accent5>
        <a:srgbClr val="C8D3D8"/>
      </a:accent5>
      <a:accent6>
        <a:srgbClr val="4D4933"/>
      </a:accent6>
      <a:hlink>
        <a:srgbClr val="7E93A5"/>
      </a:hlink>
      <a:folHlink>
        <a:srgbClr val="7E93A5"/>
      </a:folHlink>
    </a:clrScheme>
    <a:fontScheme name="Central Europ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76794" tIns="38397" rIns="76794" bIns="38397" rtlCol="0">
        <a:spAutoFit/>
      </a:bodyPr>
      <a:lstStyle>
        <a:defPPr>
          <a:defRPr sz="2200" b="1" dirty="0" smtClean="0">
            <a:solidFill>
              <a:schemeClr val="accent1"/>
            </a:solidFill>
            <a:latin typeface="Trebuchet MS" pitchFamily="34" charset="0"/>
            <a:cs typeface="Raleway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851E8883A244B34EDF69F22D2326" ma:contentTypeVersion="15" ma:contentTypeDescription="Crée un document." ma:contentTypeScope="" ma:versionID="943b41570f5af943b4923ce885d3fdf2">
  <xsd:schema xmlns:xsd="http://www.w3.org/2001/XMLSchema" xmlns:xs="http://www.w3.org/2001/XMLSchema" xmlns:p="http://schemas.microsoft.com/office/2006/metadata/properties" xmlns:ns1="http://schemas.microsoft.com/sharepoint/v3" xmlns:ns2="96db6c7b-8028-4f26-b21a-61941e471d8d" xmlns:ns3="8cbb20e0-6918-47ad-be6a-5de687e0e125" targetNamespace="http://schemas.microsoft.com/office/2006/metadata/properties" ma:root="true" ma:fieldsID="cdc2a9ed8f09cf4e805bc68ad3e6ad82" ns1:_="" ns2:_="" ns3:_="">
    <xsd:import namespace="http://schemas.microsoft.com/sharepoint/v3"/>
    <xsd:import namespace="96db6c7b-8028-4f26-b21a-61941e471d8d"/>
    <xsd:import namespace="8cbb20e0-6918-47ad-be6a-5de687e0e1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b6c7b-8028-4f26-b21a-61941e471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bb20e0-6918-47ad-be6a-5de687e0e1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495FB-9627-47DE-914E-0BECE167F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6db6c7b-8028-4f26-b21a-61941e471d8d"/>
    <ds:schemaRef ds:uri="8cbb20e0-6918-47ad-be6a-5de687e0e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BD931E-E966-4489-85FB-7F32501FFE9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bd63a3af-2130-491e-95b3-c22361116b48"/>
    <ds:schemaRef ds:uri="http://purl.org/dc/elements/1.1/"/>
    <ds:schemaRef ds:uri="http://schemas.microsoft.com/office/infopath/2007/PartnerControls"/>
    <ds:schemaRef ds:uri="76ae0818-ecad-4418-800e-f47f33fe1f58"/>
    <ds:schemaRef ds:uri="http://www.w3.org/XML/1998/namespac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96D2703-634D-4D70-9937-A9A7CD6248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centralEurope</Template>
  <TotalTime>923</TotalTime>
  <Words>114</Words>
  <Application>Microsoft Macintosh PowerPoint</Application>
  <PresentationFormat>Grand écran</PresentationFormat>
  <Paragraphs>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Gill Sans</vt:lpstr>
      <vt:lpstr>Raleway Light</vt:lpstr>
      <vt:lpstr>Trebuchet MS</vt:lpstr>
      <vt:lpstr>Wingdings</vt:lpstr>
      <vt:lpstr>Wingdings 2</vt:lpstr>
      <vt:lpstr>CentralEurope_iService</vt:lpstr>
      <vt:lpstr>Présentation PowerPoint</vt:lpstr>
      <vt:lpstr> PF1: Design a customized product for users with the help of other specialized stakeholders</vt:lpstr>
    </vt:vector>
  </TitlesOfParts>
  <Manager>bongiovanni.e@crit-research.it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bongiovanni.e@crit-research.it</dc:creator>
  <cp:lastModifiedBy>Fabio Cruz Sanchez</cp:lastModifiedBy>
  <cp:revision>1980</cp:revision>
  <dcterms:created xsi:type="dcterms:W3CDTF">2014-11-12T21:47:38Z</dcterms:created>
  <dcterms:modified xsi:type="dcterms:W3CDTF">2021-12-14T20:45:58Z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0x01010037F8851E8883A244B34EDF69F22D2326</vt:lpwstr>
  </property>
</Properties>
</file>