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26"/>
  </p:notesMasterIdLst>
  <p:handoutMasterIdLst>
    <p:handoutMasterId r:id="rId27"/>
  </p:handoutMasterIdLst>
  <p:sldIdLst>
    <p:sldId id="658" r:id="rId5"/>
    <p:sldId id="655" r:id="rId6"/>
    <p:sldId id="683" r:id="rId7"/>
    <p:sldId id="671" r:id="rId8"/>
    <p:sldId id="672" r:id="rId9"/>
    <p:sldId id="684" r:id="rId10"/>
    <p:sldId id="673" r:id="rId11"/>
    <p:sldId id="674" r:id="rId12"/>
    <p:sldId id="675" r:id="rId13"/>
    <p:sldId id="676" r:id="rId14"/>
    <p:sldId id="677" r:id="rId15"/>
    <p:sldId id="681" r:id="rId16"/>
    <p:sldId id="678" r:id="rId17"/>
    <p:sldId id="679" r:id="rId18"/>
    <p:sldId id="680" r:id="rId19"/>
    <p:sldId id="687" r:id="rId20"/>
    <p:sldId id="689" r:id="rId21"/>
    <p:sldId id="688" r:id="rId22"/>
    <p:sldId id="669" r:id="rId23"/>
    <p:sldId id="686" r:id="rId24"/>
    <p:sldId id="685" r:id="rId25"/>
  </p:sldIdLst>
  <p:sldSz cx="12192000" cy="6858000"/>
  <p:notesSz cx="6858000" cy="9144000"/>
  <p:defaultTextStyle>
    <a:defPPr>
      <a:defRPr lang="en-US"/>
    </a:defPPr>
    <a:lvl1pPr marL="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971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942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1913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5885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9856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6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pos="7307" userDrawn="1">
          <p15:clr>
            <a:srgbClr val="A4A3A4"/>
          </p15:clr>
        </p15:guide>
        <p15:guide id="4" pos="372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A90230"/>
    <a:srgbClr val="808080"/>
    <a:srgbClr val="DDD334"/>
    <a:srgbClr val="DD722A"/>
    <a:srgbClr val="21DE80"/>
    <a:srgbClr val="189DE8"/>
    <a:srgbClr val="7494A4"/>
    <a:srgbClr val="77726B"/>
    <a:srgbClr val="676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29F39-55AE-4075-BFF4-B36C93BB50B0}" v="6" dt="2019-11-07T10:12:4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110" autoAdjust="0"/>
    <p:restoredTop sz="96208" autoAdjust="0"/>
  </p:normalViewPr>
  <p:slideViewPr>
    <p:cSldViewPr snapToGrid="0" snapToObjects="1">
      <p:cViewPr varScale="1">
        <p:scale>
          <a:sx n="94" d="100"/>
          <a:sy n="94" d="100"/>
        </p:scale>
        <p:origin x="216" y="856"/>
      </p:cViewPr>
      <p:guideLst>
        <p:guide orient="horz" pos="4306"/>
        <p:guide orient="horz"/>
        <p:guide pos="7307"/>
        <p:guide pos="372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CB2D-72F5-5C4E-93D3-E8E8F059BBA5}" type="datetimeFigureOut">
              <a:rPr lang="en-US" smtClean="0">
                <a:latin typeface="Trebuchet MS" pitchFamily="34" charset="0"/>
              </a:rPr>
              <a:t>5/12/21</a:t>
            </a:fld>
            <a:endParaRPr lang="en-US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49E0F-067E-034A-A3D7-0C57F78FBA91}" type="slidenum">
              <a:rPr lang="en-US" smtClean="0">
                <a:latin typeface="Trebuchet MS" pitchFamily="34" charset="0"/>
              </a:rPr>
              <a:t>‹N°›</a:t>
            </a:fld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83971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767942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151913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535885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1919856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513084"/>
            <a:ext cx="12192000" cy="2344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noProof="0"/>
          </a:p>
        </p:txBody>
      </p:sp>
      <p:sp>
        <p:nvSpPr>
          <p:cNvPr id="4" name="Freeform 2"/>
          <p:cNvSpPr>
            <a:spLocks noChangeArrowheads="1"/>
          </p:cNvSpPr>
          <p:nvPr userDrawn="1"/>
        </p:nvSpPr>
        <p:spPr bwMode="auto">
          <a:xfrm>
            <a:off x="954290" y="4857908"/>
            <a:ext cx="219300" cy="267271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GB" sz="1125" noProof="0">
              <a:latin typeface="Trebuchet MS" pitchFamily="34" charset="0"/>
            </a:endParaRPr>
          </a:p>
        </p:txBody>
      </p:sp>
      <p:sp>
        <p:nvSpPr>
          <p:cNvPr id="5" name="AutoShape 71"/>
          <p:cNvSpPr>
            <a:spLocks/>
          </p:cNvSpPr>
          <p:nvPr userDrawn="1"/>
        </p:nvSpPr>
        <p:spPr bwMode="auto">
          <a:xfrm>
            <a:off x="846050" y="5560295"/>
            <a:ext cx="435780" cy="335440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0794" y="0"/>
                </a:moveTo>
                <a:cubicBezTo>
                  <a:pt x="12288" y="0"/>
                  <a:pt x="13689" y="251"/>
                  <a:pt x="14997" y="750"/>
                </a:cubicBezTo>
                <a:cubicBezTo>
                  <a:pt x="16304" y="1249"/>
                  <a:pt x="17445" y="1929"/>
                  <a:pt x="18422" y="2781"/>
                </a:cubicBezTo>
                <a:cubicBezTo>
                  <a:pt x="19399" y="3639"/>
                  <a:pt x="20173" y="4640"/>
                  <a:pt x="20743" y="5783"/>
                </a:cubicBezTo>
                <a:cubicBezTo>
                  <a:pt x="21315" y="6926"/>
                  <a:pt x="21599" y="8156"/>
                  <a:pt x="21599" y="9468"/>
                </a:cubicBezTo>
                <a:cubicBezTo>
                  <a:pt x="21599" y="10774"/>
                  <a:pt x="21315" y="12002"/>
                  <a:pt x="20743" y="13141"/>
                </a:cubicBezTo>
                <a:cubicBezTo>
                  <a:pt x="20173" y="14287"/>
                  <a:pt x="19399" y="15288"/>
                  <a:pt x="18422" y="16149"/>
                </a:cubicBezTo>
                <a:cubicBezTo>
                  <a:pt x="17445" y="17007"/>
                  <a:pt x="16304" y="17686"/>
                  <a:pt x="14997" y="18180"/>
                </a:cubicBezTo>
                <a:cubicBezTo>
                  <a:pt x="13689" y="18677"/>
                  <a:pt x="12288" y="18922"/>
                  <a:pt x="10794" y="18922"/>
                </a:cubicBezTo>
                <a:cubicBezTo>
                  <a:pt x="10104" y="18922"/>
                  <a:pt x="9426" y="18869"/>
                  <a:pt x="8767" y="18761"/>
                </a:cubicBezTo>
                <a:cubicBezTo>
                  <a:pt x="7444" y="20014"/>
                  <a:pt x="5900" y="20877"/>
                  <a:pt x="4135" y="21354"/>
                </a:cubicBezTo>
                <a:cubicBezTo>
                  <a:pt x="3947" y="21391"/>
                  <a:pt x="3758" y="21430"/>
                  <a:pt x="3565" y="21467"/>
                </a:cubicBezTo>
                <a:cubicBezTo>
                  <a:pt x="3375" y="21509"/>
                  <a:pt x="3170" y="21549"/>
                  <a:pt x="2951" y="21583"/>
                </a:cubicBezTo>
                <a:cubicBezTo>
                  <a:pt x="2831" y="21600"/>
                  <a:pt x="2727" y="21571"/>
                  <a:pt x="2643" y="21495"/>
                </a:cubicBezTo>
                <a:cubicBezTo>
                  <a:pt x="2556" y="21419"/>
                  <a:pt x="2497" y="21309"/>
                  <a:pt x="2466" y="21165"/>
                </a:cubicBezTo>
                <a:cubicBezTo>
                  <a:pt x="2438" y="21021"/>
                  <a:pt x="2457" y="20900"/>
                  <a:pt x="2523" y="20807"/>
                </a:cubicBezTo>
                <a:cubicBezTo>
                  <a:pt x="2591" y="20714"/>
                  <a:pt x="2666" y="20621"/>
                  <a:pt x="2749" y="20530"/>
                </a:cubicBezTo>
                <a:cubicBezTo>
                  <a:pt x="2920" y="20324"/>
                  <a:pt x="3083" y="20124"/>
                  <a:pt x="3233" y="19929"/>
                </a:cubicBezTo>
                <a:cubicBezTo>
                  <a:pt x="3384" y="19737"/>
                  <a:pt x="3521" y="19506"/>
                  <a:pt x="3645" y="19241"/>
                </a:cubicBezTo>
                <a:cubicBezTo>
                  <a:pt x="3768" y="18976"/>
                  <a:pt x="3881" y="18662"/>
                  <a:pt x="3982" y="18301"/>
                </a:cubicBezTo>
                <a:cubicBezTo>
                  <a:pt x="4083" y="17940"/>
                  <a:pt x="4173" y="17506"/>
                  <a:pt x="4248" y="16992"/>
                </a:cubicBezTo>
                <a:cubicBezTo>
                  <a:pt x="2942" y="16109"/>
                  <a:pt x="1906" y="15020"/>
                  <a:pt x="1143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4"/>
                  <a:pt x="284" y="6937"/>
                  <a:pt x="856" y="5789"/>
                </a:cubicBezTo>
                <a:cubicBezTo>
                  <a:pt x="1428" y="4640"/>
                  <a:pt x="2200" y="3639"/>
                  <a:pt x="3177" y="2781"/>
                </a:cubicBezTo>
                <a:cubicBezTo>
                  <a:pt x="4154" y="1929"/>
                  <a:pt x="5293" y="1249"/>
                  <a:pt x="6597" y="750"/>
                </a:cubicBezTo>
                <a:cubicBezTo>
                  <a:pt x="7901" y="251"/>
                  <a:pt x="9299" y="0"/>
                  <a:pt x="1079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" name="AutoShape 128"/>
          <p:cNvSpPr>
            <a:spLocks/>
          </p:cNvSpPr>
          <p:nvPr userDrawn="1"/>
        </p:nvSpPr>
        <p:spPr bwMode="auto">
          <a:xfrm>
            <a:off x="923905" y="6321464"/>
            <a:ext cx="280064" cy="2301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473236" y="4732402"/>
            <a:ext cx="10339883" cy="573246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Tx/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Meeting </a:t>
            </a:r>
            <a:r>
              <a:rPr lang="en-GB" noProof="0" dirty="0" err="1"/>
              <a:t>xy</a:t>
            </a:r>
            <a:br>
              <a:rPr lang="en-GB" noProof="0" dirty="0"/>
            </a:br>
            <a:r>
              <a:rPr lang="en-GB" noProof="0" dirty="0"/>
              <a:t>Place | DD Month YYYY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36" y="5464598"/>
            <a:ext cx="10339883" cy="712920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ts val="1875"/>
              </a:lnSpc>
              <a:buFontTx/>
              <a:buNone/>
              <a:defRPr sz="1950" b="1">
                <a:solidFill>
                  <a:srgbClr val="969696"/>
                </a:solidFill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36" y="6307559"/>
            <a:ext cx="10339883" cy="275990"/>
          </a:xfrm>
        </p:spPr>
        <p:txBody>
          <a:bodyPr wrap="square" lIns="0" tIns="0" rIns="0" bIns="0" anchor="ctr" anchorCtr="0">
            <a:noAutofit/>
          </a:bodyPr>
          <a:lstStyle>
            <a:lvl1pPr marL="0" indent="0" eaLnBrk="1" hangingPunct="1">
              <a:spcBef>
                <a:spcPct val="50000"/>
              </a:spcBef>
              <a:buFontTx/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eaLnBrk="1" hangingPunct="1">
              <a:spcBef>
                <a:spcPct val="50000"/>
              </a:spcBef>
            </a:pPr>
            <a:r>
              <a:rPr lang="en-GB" altLang="de-DE" sz="1050" noProof="0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Project INEDIT | Department | Name</a:t>
            </a: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EC6DCCF-DC38-4BED-A7B2-C9CE1EEEB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80" y="936262"/>
            <a:ext cx="8647385" cy="2817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400052" y="1286539"/>
            <a:ext cx="3300077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85263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1137" y="1286540"/>
            <a:ext cx="7400633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980" y="3296093"/>
            <a:ext cx="10946789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532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1087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8063863" y="1286539"/>
            <a:ext cx="3300077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0" y="1286540"/>
            <a:ext cx="7353357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979" y="3296093"/>
            <a:ext cx="10968960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447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7"/>
          <p:cNvCxnSpPr/>
          <p:nvPr userDrawn="1"/>
        </p:nvCxnSpPr>
        <p:spPr>
          <a:xfrm flipH="1">
            <a:off x="5892802" y="1733100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5641235" y="975588"/>
            <a:ext cx="496149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1223817" y="149227"/>
            <a:ext cx="9330985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GB" noProof="0"/>
              <a:t>Timeline overview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8468" y="18671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cxnSp>
        <p:nvCxnSpPr>
          <p:cNvPr id="14" name="Straight Connector 17"/>
          <p:cNvCxnSpPr/>
          <p:nvPr userDrawn="1"/>
        </p:nvCxnSpPr>
        <p:spPr>
          <a:xfrm flipH="1">
            <a:off x="5890418" y="2727281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/>
          <p:cNvCxnSpPr/>
          <p:nvPr userDrawn="1"/>
        </p:nvCxnSpPr>
        <p:spPr>
          <a:xfrm flipH="1">
            <a:off x="5890418" y="3721462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7"/>
          <p:cNvCxnSpPr/>
          <p:nvPr userDrawn="1"/>
        </p:nvCxnSpPr>
        <p:spPr>
          <a:xfrm flipH="1">
            <a:off x="5890418" y="5709823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/>
          <p:cNvCxnSpPr/>
          <p:nvPr userDrawn="1"/>
        </p:nvCxnSpPr>
        <p:spPr>
          <a:xfrm flipH="1">
            <a:off x="5890418" y="4715643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39"/>
          <p:cNvSpPr>
            <a:spLocks/>
          </p:cNvSpPr>
          <p:nvPr userDrawn="1"/>
        </p:nvSpPr>
        <p:spPr bwMode="auto">
          <a:xfrm>
            <a:off x="5628411" y="6239631"/>
            <a:ext cx="553853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31997" tIns="31997" rIns="31997" bIns="31997" anchor="ctr"/>
          <a:lstStyle/>
          <a:p>
            <a:pPr defTabSz="287972">
              <a:defRPr/>
            </a:pPr>
            <a:endParaRPr lang="en-GB" sz="1800" noProof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8468" y="28645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8468" y="3861918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8468" y="48593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8468" y="58567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136572" y="2361438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36572" y="3367976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6572" y="4374514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36572" y="5381051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861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889311" y="5078358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7"/>
          <p:cNvCxnSpPr/>
          <p:nvPr userDrawn="1"/>
        </p:nvCxnSpPr>
        <p:spPr>
          <a:xfrm flipH="1">
            <a:off x="5889313" y="197765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5641235" y="943689"/>
            <a:ext cx="496149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1223817" y="149227"/>
            <a:ext cx="9330985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GB" noProof="0"/>
              <a:t>Timeline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519999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436003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227086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143089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409062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325065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76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/>
          <p:cNvCxnSpPr/>
          <p:nvPr userDrawn="1"/>
        </p:nvCxnSpPr>
        <p:spPr>
          <a:xfrm>
            <a:off x="5889313" y="2741186"/>
            <a:ext cx="3489" cy="19816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/>
          <p:cNvCxnSpPr/>
          <p:nvPr userDrawn="1"/>
        </p:nvCxnSpPr>
        <p:spPr>
          <a:xfrm flipH="1">
            <a:off x="5889313" y="-20380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519999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436003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227086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143089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409062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325065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cxnSp>
        <p:nvCxnSpPr>
          <p:cNvPr id="36" name="Straight Connector 8"/>
          <p:cNvCxnSpPr/>
          <p:nvPr userDrawn="1"/>
        </p:nvCxnSpPr>
        <p:spPr>
          <a:xfrm>
            <a:off x="5889311" y="5950860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2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9"/>
          <p:cNvSpPr>
            <a:spLocks/>
          </p:cNvSpPr>
          <p:nvPr userDrawn="1"/>
        </p:nvSpPr>
        <p:spPr bwMode="auto">
          <a:xfrm>
            <a:off x="5628411" y="6239631"/>
            <a:ext cx="553853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1997" tIns="31997" rIns="31997" bIns="31997" anchor="ctr"/>
          <a:lstStyle/>
          <a:p>
            <a:pPr defTabSz="287972">
              <a:defRPr/>
            </a:pPr>
            <a:endParaRPr lang="en-GB" sz="1800" noProof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29" name="Straight Connector 8"/>
          <p:cNvCxnSpPr/>
          <p:nvPr userDrawn="1"/>
        </p:nvCxnSpPr>
        <p:spPr>
          <a:xfrm flipH="1">
            <a:off x="5879852" y="4121385"/>
            <a:ext cx="9461" cy="2118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/>
          <p:cNvCxnSpPr/>
          <p:nvPr userDrawn="1"/>
        </p:nvCxnSpPr>
        <p:spPr>
          <a:xfrm flipH="1">
            <a:off x="5889313" y="-105444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434935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350939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142022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58025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323998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240001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cxnSp>
        <p:nvCxnSpPr>
          <p:cNvPr id="37" name="Straight Connector 8"/>
          <p:cNvCxnSpPr/>
          <p:nvPr userDrawn="1"/>
        </p:nvCxnSpPr>
        <p:spPr>
          <a:xfrm>
            <a:off x="5879851" y="1849464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3059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66960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662147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836048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8963096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45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5357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5236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5945115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5357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3225236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1" name="Picture Placeholder 2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945115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664993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3" name="Picture Placeholder 24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8664993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724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peci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Specific Objectives, Output, Other icons - specific</a:t>
            </a:r>
          </a:p>
        </p:txBody>
      </p:sp>
    </p:spTree>
    <p:extLst>
      <p:ext uri="{BB962C8B-B14F-4D97-AF65-F5344CB8AC3E}">
        <p14:creationId xmlns:p14="http://schemas.microsoft.com/office/powerpoint/2010/main" val="41675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Unspecif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Icons</a:t>
            </a:r>
            <a:br>
              <a:rPr lang="en-GB" noProof="0" dirty="0"/>
            </a:br>
            <a:r>
              <a:rPr lang="en-GB" noProof="0" dirty="0"/>
              <a:t>Unspecific 1</a:t>
            </a:r>
          </a:p>
        </p:txBody>
      </p:sp>
    </p:spTree>
    <p:extLst>
      <p:ext uri="{BB962C8B-B14F-4D97-AF65-F5344CB8AC3E}">
        <p14:creationId xmlns:p14="http://schemas.microsoft.com/office/powerpoint/2010/main" val="4232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53400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0801" y="132928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Part 1 Title…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39448" y="132928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2 Title…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8093" y="1323255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3 Title…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656737" y="1323256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4 Title…</a:t>
            </a:r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39448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5 Title…</a:t>
            </a: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898093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6 Title…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656737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7 Title…</a:t>
            </a:r>
          </a:p>
        </p:txBody>
      </p:sp>
    </p:spTree>
    <p:extLst>
      <p:ext uri="{BB962C8B-B14F-4D97-AF65-F5344CB8AC3E}">
        <p14:creationId xmlns:p14="http://schemas.microsoft.com/office/powerpoint/2010/main" val="17494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Unspecif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Icons </a:t>
            </a:r>
            <a:br>
              <a:rPr lang="en-GB" noProof="0" dirty="0"/>
            </a:br>
            <a:r>
              <a:rPr lang="en-GB" noProof="0" dirty="0"/>
              <a:t>Unspecific 2</a:t>
            </a:r>
          </a:p>
        </p:txBody>
      </p:sp>
    </p:spTree>
    <p:extLst>
      <p:ext uri="{BB962C8B-B14F-4D97-AF65-F5344CB8AC3E}">
        <p14:creationId xmlns:p14="http://schemas.microsoft.com/office/powerpoint/2010/main" val="1209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y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3060" y="1658673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Project partnership</a:t>
            </a:r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93060" y="31569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93060" y="46428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8" name="Picture Placeholder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187380" y="1658673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9" name="Picture Placeholder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3187380" y="31569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0" name="Picture Placeholder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187380" y="46428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1" name="Picture Placeholder 2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981060" y="1650471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2" name="Picture Placeholder 24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5981060" y="31487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3" name="Picture Placeholder 2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981060" y="46346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4" name="Picture Placeholder 24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8773930" y="1650471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8773930" y="31487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7" name="Picture Placeholder 24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773930" y="46346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968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820" y="2264735"/>
            <a:ext cx="10881781" cy="321103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819" y="1335217"/>
            <a:ext cx="10881783" cy="75072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Headlines</a:t>
            </a:r>
          </a:p>
        </p:txBody>
      </p:sp>
    </p:spTree>
    <p:extLst>
      <p:ext uri="{BB962C8B-B14F-4D97-AF65-F5344CB8AC3E}">
        <p14:creationId xmlns:p14="http://schemas.microsoft.com/office/powerpoint/2010/main" val="12036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81010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821" y="1307806"/>
            <a:ext cx="10785529" cy="416796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54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336885" y="1116013"/>
            <a:ext cx="10796339" cy="44132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noProof="0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1426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394980" y="1285875"/>
            <a:ext cx="5251843" cy="43815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Diagram with a click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824284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 err="1"/>
              <a:t>TiTle</a:t>
            </a:r>
            <a:r>
              <a:rPr lang="en-GB" noProof="0" dirty="0"/>
              <a:t>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0941" y="1286542"/>
            <a:ext cx="5251843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165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2" y="1286539"/>
            <a:ext cx="5236441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6" name="Diagrammplatzhalt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6025118" y="1285878"/>
            <a:ext cx="5236441" cy="40091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Insert Diagram with a click</a:t>
            </a:r>
          </a:p>
        </p:txBody>
      </p:sp>
    </p:spTree>
    <p:extLst>
      <p:ext uri="{BB962C8B-B14F-4D97-AF65-F5344CB8AC3E}">
        <p14:creationId xmlns:p14="http://schemas.microsoft.com/office/powerpoint/2010/main" val="14193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400052" y="1286539"/>
            <a:ext cx="5214685" cy="4380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0942" y="1286542"/>
            <a:ext cx="5214687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0745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6053469" y="1286542"/>
            <a:ext cx="5267883" cy="40403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8175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1" y="1286539"/>
            <a:ext cx="5267883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47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cxnSpLocks/>
            <a:endCxn id="12" idx="1"/>
          </p:cNvCxnSpPr>
          <p:nvPr userDrawn="1"/>
        </p:nvCxnSpPr>
        <p:spPr>
          <a:xfrm flipV="1">
            <a:off x="302234" y="6127625"/>
            <a:ext cx="2681591" cy="2714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399740" y="1296613"/>
            <a:ext cx="10752288" cy="4051148"/>
          </a:xfrm>
          <a:prstGeom prst="rect">
            <a:avLst/>
          </a:prstGeom>
        </p:spPr>
        <p:txBody>
          <a:bodyPr vert="horz" lIns="217590" tIns="108794" rIns="217590" bIns="108794" rtlCol="0">
            <a:normAutofit/>
          </a:bodyPr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to edit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Box 35"/>
          <p:cNvSpPr txBox="1"/>
          <p:nvPr/>
        </p:nvSpPr>
        <p:spPr>
          <a:xfrm>
            <a:off x="2983824" y="5994896"/>
            <a:ext cx="716441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25" b="0" kern="1200" spc="38" baseline="0" noProof="0" dirty="0">
                <a:solidFill>
                  <a:srgbClr val="969696"/>
                </a:solidFill>
                <a:latin typeface="Trebuchet MS" pitchFamily="34" charset="0"/>
                <a:cs typeface="Raleway"/>
              </a:rPr>
              <a:t>open </a:t>
            </a:r>
            <a:r>
              <a:rPr lang="en-US" sz="1125" b="0" kern="1200" spc="38" baseline="0" noProof="0" dirty="0" err="1">
                <a:solidFill>
                  <a:srgbClr val="969696"/>
                </a:solidFill>
                <a:latin typeface="Trebuchet MS" pitchFamily="34" charset="0"/>
                <a:cs typeface="Raleway"/>
              </a:rPr>
              <a:t>INnovation</a:t>
            </a:r>
            <a:r>
              <a:rPr lang="en-US" sz="1125" b="0" kern="1200" spc="38" baseline="0" noProof="0" dirty="0">
                <a:solidFill>
                  <a:srgbClr val="969696"/>
                </a:solidFill>
                <a:latin typeface="Trebuchet MS" pitchFamily="34" charset="0"/>
                <a:cs typeface="Raleway"/>
              </a:rPr>
              <a:t> Ecosystems for Do It Together process</a:t>
            </a:r>
            <a:endParaRPr lang="en-GB" sz="1125" b="0" kern="1200" spc="38" baseline="0" noProof="0" dirty="0">
              <a:solidFill>
                <a:srgbClr val="969696"/>
              </a:solidFill>
              <a:latin typeface="Trebuchet MS" pitchFamily="34" charset="0"/>
              <a:cs typeface="Lato Light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10769794" y="5970119"/>
            <a:ext cx="434037" cy="276973"/>
          </a:xfrm>
          <a:prstGeom prst="rect">
            <a:avLst/>
          </a:prstGeom>
          <a:noFill/>
        </p:spPr>
        <p:txBody>
          <a:bodyPr wrap="none" lIns="137132" tIns="68567" rIns="137132" bIns="68567" rtlCol="0">
            <a:spAutoFit/>
          </a:bodyPr>
          <a:lstStyle/>
          <a:p>
            <a:pPr algn="ctr"/>
            <a:fld id="{260E2A6B-A809-4840-BF14-8648BC0BDF87}" type="slidenum">
              <a:rPr lang="en-GB" sz="900" b="0" noProof="0" smtClean="0">
                <a:solidFill>
                  <a:schemeClr val="accent1"/>
                </a:solidFill>
                <a:latin typeface="Trebuchet MS" pitchFamily="34" charset="0"/>
                <a:cs typeface="Raleway Light"/>
              </a:rPr>
              <a:pPr algn="ctr"/>
              <a:t>‹N°›</a:t>
            </a:fld>
            <a:endParaRPr lang="en-GB" sz="900" b="0" noProof="0" dirty="0">
              <a:solidFill>
                <a:schemeClr val="accent1"/>
              </a:solidFill>
              <a:latin typeface="Trebuchet MS" pitchFamily="34" charset="0"/>
              <a:cs typeface="Raleway Light"/>
            </a:endParaRPr>
          </a:p>
        </p:txBody>
      </p:sp>
      <p:sp>
        <p:nvSpPr>
          <p:cNvPr id="55" name="Titelplatzhalter 3"/>
          <p:cNvSpPr>
            <a:spLocks noGrp="1"/>
          </p:cNvSpPr>
          <p:nvPr>
            <p:ph type="title"/>
          </p:nvPr>
        </p:nvSpPr>
        <p:spPr>
          <a:xfrm>
            <a:off x="-9184" y="149227"/>
            <a:ext cx="8784589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5A5253D-4F49-45D0-A31D-80985151C45F}"/>
              </a:ext>
            </a:extLst>
          </p:cNvPr>
          <p:cNvCxnSpPr>
            <a:cxnSpLocks/>
          </p:cNvCxnSpPr>
          <p:nvPr userDrawn="1"/>
        </p:nvCxnSpPr>
        <p:spPr>
          <a:xfrm>
            <a:off x="0" y="896404"/>
            <a:ext cx="12192000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F82612F1-2071-4C40-A786-78020BE0EEFC}"/>
              </a:ext>
            </a:extLst>
          </p:cNvPr>
          <p:cNvSpPr/>
          <p:nvPr userDrawn="1"/>
        </p:nvSpPr>
        <p:spPr>
          <a:xfrm>
            <a:off x="12079707" y="0"/>
            <a:ext cx="112295" cy="6857996"/>
          </a:xfrm>
          <a:prstGeom prst="rect">
            <a:avLst/>
          </a:prstGeom>
          <a:solidFill>
            <a:srgbClr val="189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3F06320-3108-4F45-8729-B39C6319BCB5}"/>
              </a:ext>
            </a:extLst>
          </p:cNvPr>
          <p:cNvSpPr/>
          <p:nvPr userDrawn="1"/>
        </p:nvSpPr>
        <p:spPr>
          <a:xfrm>
            <a:off x="11969521" y="0"/>
            <a:ext cx="112295" cy="6857996"/>
          </a:xfrm>
          <a:prstGeom prst="rect">
            <a:avLst/>
          </a:prstGeom>
          <a:solidFill>
            <a:srgbClr val="21D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A48CE2-FD69-4423-9770-26D5633CF5D4}"/>
              </a:ext>
            </a:extLst>
          </p:cNvPr>
          <p:cNvSpPr/>
          <p:nvPr userDrawn="1"/>
        </p:nvSpPr>
        <p:spPr>
          <a:xfrm>
            <a:off x="11857226" y="-933"/>
            <a:ext cx="112295" cy="6857996"/>
          </a:xfrm>
          <a:prstGeom prst="rect">
            <a:avLst/>
          </a:prstGeom>
          <a:solidFill>
            <a:srgbClr val="A90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B1CBA14-6E8F-4132-8BB1-EAB51DA14B82}"/>
              </a:ext>
            </a:extLst>
          </p:cNvPr>
          <p:cNvSpPr/>
          <p:nvPr userDrawn="1"/>
        </p:nvSpPr>
        <p:spPr>
          <a:xfrm>
            <a:off x="11744931" y="4"/>
            <a:ext cx="112295" cy="6857996"/>
          </a:xfrm>
          <a:prstGeom prst="rect">
            <a:avLst/>
          </a:prstGeom>
          <a:solidFill>
            <a:srgbClr val="DD7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65A0344-3702-43B6-AB65-7EFDB9F97FDE}"/>
              </a:ext>
            </a:extLst>
          </p:cNvPr>
          <p:cNvSpPr/>
          <p:nvPr userDrawn="1"/>
        </p:nvSpPr>
        <p:spPr>
          <a:xfrm>
            <a:off x="11633091" y="-933"/>
            <a:ext cx="112295" cy="6857996"/>
          </a:xfrm>
          <a:prstGeom prst="rect">
            <a:avLst/>
          </a:prstGeom>
          <a:solidFill>
            <a:srgbClr val="DDD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cxnSp>
        <p:nvCxnSpPr>
          <p:cNvPr id="24" name="Gerade Verbindung 3">
            <a:extLst>
              <a:ext uri="{FF2B5EF4-FFF2-40B4-BE49-F238E27FC236}">
                <a16:creationId xmlns:a16="http://schemas.microsoft.com/office/drawing/2014/main" id="{55E17C7E-1C81-44ED-9448-9C4F64C8ADDB}"/>
              </a:ext>
            </a:extLst>
          </p:cNvPr>
          <p:cNvCxnSpPr>
            <a:cxnSpLocks/>
          </p:cNvCxnSpPr>
          <p:nvPr userDrawn="1"/>
        </p:nvCxnSpPr>
        <p:spPr>
          <a:xfrm>
            <a:off x="10273563" y="6154765"/>
            <a:ext cx="44943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3A3A7E-27DE-4E9B-A1B1-02F9C34545B2}"/>
              </a:ext>
            </a:extLst>
          </p:cNvPr>
          <p:cNvSpPr txBox="1"/>
          <p:nvPr userDrawn="1"/>
        </p:nvSpPr>
        <p:spPr>
          <a:xfrm>
            <a:off x="3550369" y="6376417"/>
            <a:ext cx="65825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50" b="1" dirty="0">
                <a:solidFill>
                  <a:srgbClr val="969696"/>
                </a:solidFill>
                <a:latin typeface="+mn-lt"/>
                <a:cs typeface="Arial" panose="020B0604020202020204" pitchFamily="34" charset="0"/>
              </a:rPr>
              <a:t>This project has received funding from the European Union’s Horizon 2020 research and innovation programme under Grant Agreement No. 869952</a:t>
            </a:r>
            <a:endParaRPr lang="it-IT" sz="150" b="1" dirty="0">
              <a:solidFill>
                <a:srgbClr val="969696"/>
              </a:solidFill>
              <a:latin typeface="+mn-lt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7" name="Immagine 1" descr="euflag">
            <a:extLst>
              <a:ext uri="{FF2B5EF4-FFF2-40B4-BE49-F238E27FC236}">
                <a16:creationId xmlns:a16="http://schemas.microsoft.com/office/drawing/2014/main" id="{6BF4B062-FC15-4365-8980-00E412F361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86" y="6376417"/>
            <a:ext cx="830999" cy="4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C8F8DA9-9D05-4F78-A18C-DF45AB660A4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88" y="154792"/>
            <a:ext cx="779648" cy="6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9" r:id="rId2"/>
    <p:sldLayoutId id="2147483859" r:id="rId3"/>
    <p:sldLayoutId id="2147483850" r:id="rId4"/>
    <p:sldLayoutId id="2147483861" r:id="rId5"/>
    <p:sldLayoutId id="2147483847" r:id="rId6"/>
    <p:sldLayoutId id="2147483855" r:id="rId7"/>
    <p:sldLayoutId id="2147483854" r:id="rId8"/>
    <p:sldLayoutId id="2147483851" r:id="rId9"/>
    <p:sldLayoutId id="2147483852" r:id="rId10"/>
    <p:sldLayoutId id="2147483853" r:id="rId11"/>
    <p:sldLayoutId id="2147483856" r:id="rId12"/>
    <p:sldLayoutId id="2147483860" r:id="rId13"/>
    <p:sldLayoutId id="2147483857" r:id="rId14"/>
    <p:sldLayoutId id="2147483858" r:id="rId15"/>
    <p:sldLayoutId id="2147483800" r:id="rId16"/>
    <p:sldLayoutId id="2147483862" r:id="rId17"/>
    <p:sldLayoutId id="2147483864" r:id="rId18"/>
    <p:sldLayoutId id="2147483865" r:id="rId19"/>
    <p:sldLayoutId id="2147483866" r:id="rId20"/>
    <p:sldLayoutId id="2147483863" r:id="rId2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marL="162000" algn="l" defTabSz="685409" rtl="0" eaLnBrk="1" latinLnBrk="0" hangingPunct="1">
        <a:spcBef>
          <a:spcPct val="0"/>
        </a:spcBef>
        <a:buNone/>
        <a:defRPr sz="2100" b="1" kern="1200" cap="all" normalizeH="0" baseline="0">
          <a:solidFill>
            <a:schemeClr val="accent3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257029" indent="-257029" algn="l" defTabSz="685409" rtl="0" eaLnBrk="1" latinLnBrk="0" hangingPunct="1">
        <a:spcBef>
          <a:spcPct val="20000"/>
        </a:spcBef>
        <a:buClr>
          <a:schemeClr val="accent1"/>
        </a:buClr>
        <a:buSzPct val="80000"/>
        <a:buFont typeface="Wingdings 2" pitchFamily="18" charset="2"/>
        <a:buChar char=""/>
        <a:defRPr sz="1800" kern="1200" baseline="0">
          <a:solidFill>
            <a:srgbClr val="969696"/>
          </a:solidFill>
          <a:latin typeface="Trebuchet MS" pitchFamily="34" charset="0"/>
          <a:ea typeface="+mn-ea"/>
          <a:cs typeface="+mn-cs"/>
        </a:defRPr>
      </a:lvl1pPr>
      <a:lvl2pPr marL="556895" indent="-214191" algn="l" defTabSz="685409" rtl="0" eaLnBrk="1" latinLnBrk="0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"/>
        <a:defRPr sz="15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2pPr>
      <a:lvl3pPr marL="856762" indent="-171353" algn="l" defTabSz="685409" rtl="0" eaLnBrk="1" latinLnBrk="0" hangingPunct="1">
        <a:spcBef>
          <a:spcPct val="20000"/>
        </a:spcBef>
        <a:buClr>
          <a:schemeClr val="accent1"/>
        </a:buClr>
        <a:buSzPct val="100000"/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3pPr>
      <a:lvl4pPr marL="1199466" indent="-171353" algn="l" defTabSz="685409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4pPr>
      <a:lvl5pPr marL="1542170" indent="-171353" algn="l" defTabSz="685409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5pPr>
      <a:lvl6pPr marL="1884875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85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90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04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09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13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819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524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228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932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636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23" Type="http://schemas.openxmlformats.org/officeDocument/2006/relationships/image" Target="../media/image25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36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dfgdfg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3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1434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3" name="Picture 140" descr="Y:\MA27\ICONS\Zusatzicons\Calls\ICON_Calls_Budget1.wmf">
            <a:extLst>
              <a:ext uri="{FF2B5EF4-FFF2-40B4-BE49-F238E27FC236}">
                <a16:creationId xmlns:a16="http://schemas.microsoft.com/office/drawing/2014/main" id="{F70C7047-2CFF-4E68-B2F8-68906290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2" y="3195637"/>
            <a:ext cx="283369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1" descr="Y:\MA27\ICONS\Zusatzicons\Calls\ICON_Calls_Budget2.wmf">
            <a:extLst>
              <a:ext uri="{FF2B5EF4-FFF2-40B4-BE49-F238E27FC236}">
                <a16:creationId xmlns:a16="http://schemas.microsoft.com/office/drawing/2014/main" id="{7B0E1306-657A-4F0C-AE32-75E5E568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32" y="3200400"/>
            <a:ext cx="319088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2" descr="Y:\MA27\ICONS\Zusatzicons\Calls\ICON_Calls_CallCloses1.wmf">
            <a:extLst>
              <a:ext uri="{FF2B5EF4-FFF2-40B4-BE49-F238E27FC236}">
                <a16:creationId xmlns:a16="http://schemas.microsoft.com/office/drawing/2014/main" id="{41E5DFBE-8849-48B7-9CAA-A4C8A371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69" y="2596754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3" descr="Y:\MA27\ICONS\Zusatzicons\Calls\ICON_Calls_CallCloses2.wmf">
            <a:extLst>
              <a:ext uri="{FF2B5EF4-FFF2-40B4-BE49-F238E27FC236}">
                <a16:creationId xmlns:a16="http://schemas.microsoft.com/office/drawing/2014/main" id="{0BC37CF3-EC22-4D94-B766-CFA2090D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45" y="2575323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4" descr="Y:\MA27\ICONS\Zusatzicons\Calls\ICON_Calls_CallOpen.wmf">
            <a:extLst>
              <a:ext uri="{FF2B5EF4-FFF2-40B4-BE49-F238E27FC236}">
                <a16:creationId xmlns:a16="http://schemas.microsoft.com/office/drawing/2014/main" id="{1C3C9D84-5B3D-4048-988E-E337954D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57" y="2576514"/>
            <a:ext cx="369094" cy="3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5" descr="Y:\MA27\ICONS\Zusatzicons\Calls\ICON_Calls_ProjectIdea1.wmf">
            <a:extLst>
              <a:ext uri="{FF2B5EF4-FFF2-40B4-BE49-F238E27FC236}">
                <a16:creationId xmlns:a16="http://schemas.microsoft.com/office/drawing/2014/main" id="{37080FB2-F48C-49A6-AE15-BB9CAB20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355" y="3156348"/>
            <a:ext cx="31908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6" descr="Y:\MA27\ICONS\Zusatzicons\Calls\ICON_Calls_ProjectIdea2.wmf">
            <a:extLst>
              <a:ext uri="{FF2B5EF4-FFF2-40B4-BE49-F238E27FC236}">
                <a16:creationId xmlns:a16="http://schemas.microsoft.com/office/drawing/2014/main" id="{C620570E-B918-4686-A929-0ED80116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30" y="3156349"/>
            <a:ext cx="173831" cy="3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7" descr="Y:\MA27\ICONS\Zusatzicons\Calls\ICON_Calls_Results1.wmf">
            <a:extLst>
              <a:ext uri="{FF2B5EF4-FFF2-40B4-BE49-F238E27FC236}">
                <a16:creationId xmlns:a16="http://schemas.microsoft.com/office/drawing/2014/main" id="{C2FC6CAC-21C1-49B3-AAFF-4E516D9E0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7" y="2456259"/>
            <a:ext cx="34766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8" descr="Y:\MA27\ICONS\Zusatzicons\Calls\ICON_Calls_Results2.wmf">
            <a:extLst>
              <a:ext uri="{FF2B5EF4-FFF2-40B4-BE49-F238E27FC236}">
                <a16:creationId xmlns:a16="http://schemas.microsoft.com/office/drawing/2014/main" id="{1DD3C7D5-40F7-46AE-A5BB-B24B155F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82" y="3156349"/>
            <a:ext cx="431006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9" descr="Y:\MA27\ICONS\Zusatzicons\Calls\ICON_Calls_Results3.wmf">
            <a:extLst>
              <a:ext uri="{FF2B5EF4-FFF2-40B4-BE49-F238E27FC236}">
                <a16:creationId xmlns:a16="http://schemas.microsoft.com/office/drawing/2014/main" id="{1BCB1B24-E8A9-4C88-B8EB-F34D7DB0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32" y="3182541"/>
            <a:ext cx="419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0" descr="Y:\MA27\ICONS\Zusatzicons\NatuarlCulturalResources\ICON_NaturalCulturalResources_EnvironmentalManagement.wmf">
            <a:extLst>
              <a:ext uri="{FF2B5EF4-FFF2-40B4-BE49-F238E27FC236}">
                <a16:creationId xmlns:a16="http://schemas.microsoft.com/office/drawing/2014/main" id="{09568500-1EB1-41DC-BBF1-A00C4326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30" y="1889524"/>
            <a:ext cx="435769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1" descr="Y:\MA27\ICONS\Zusatzicons\NatuarlCulturalResources\ICON_NaturalCulturalResources_SustainableUseCultural.wmf">
            <a:extLst>
              <a:ext uri="{FF2B5EF4-FFF2-40B4-BE49-F238E27FC236}">
                <a16:creationId xmlns:a16="http://schemas.microsoft.com/office/drawing/2014/main" id="{B8CD6802-339E-4484-916F-D76B3766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7" y="1985962"/>
            <a:ext cx="326231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2" descr="Y:\MA27\ICONS\Zusatzicons\NatuarlCulturalResources\ICON_NaturalCulturalResources_SustainableUseNatural.wmf">
            <a:extLst>
              <a:ext uri="{FF2B5EF4-FFF2-40B4-BE49-F238E27FC236}">
                <a16:creationId xmlns:a16="http://schemas.microsoft.com/office/drawing/2014/main" id="{AFCCBBBA-B314-44BF-B25A-3BBFE1C5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2" y="1996679"/>
            <a:ext cx="359569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4" descr="Y:\MA27\ICONS\Zusatzicons\Output\ICON_Output_ActionPlan.wmf">
            <a:extLst>
              <a:ext uri="{FF2B5EF4-FFF2-40B4-BE49-F238E27FC236}">
                <a16:creationId xmlns:a16="http://schemas.microsoft.com/office/drawing/2014/main" id="{3BA655A6-29BD-4FEA-BF2E-79820066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28" y="1835945"/>
            <a:ext cx="31908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5" descr="Y:\MA27\ICONS\Zusatzicons\Output\ICON_Output_InnovationNetwork.wmf">
            <a:extLst>
              <a:ext uri="{FF2B5EF4-FFF2-40B4-BE49-F238E27FC236}">
                <a16:creationId xmlns:a16="http://schemas.microsoft.com/office/drawing/2014/main" id="{340CA70E-6E74-4E66-B39B-BAE5C50A2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89" y="1881189"/>
            <a:ext cx="340519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6" descr="Y:\MA27\ICONS\Zusatzicons\Output\ICON_Output_PilotAction.wmf">
            <a:extLst>
              <a:ext uri="{FF2B5EF4-FFF2-40B4-BE49-F238E27FC236}">
                <a16:creationId xmlns:a16="http://schemas.microsoft.com/office/drawing/2014/main" id="{24C70977-0FC2-4B2B-ACEE-59F4FA00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94" y="1974057"/>
            <a:ext cx="411956" cy="3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7" descr="Y:\MA27\ICONS\Zusatzicons\Output\ICON_Output_Tools.wmf">
            <a:extLst>
              <a:ext uri="{FF2B5EF4-FFF2-40B4-BE49-F238E27FC236}">
                <a16:creationId xmlns:a16="http://schemas.microsoft.com/office/drawing/2014/main" id="{3B0CA858-1AE2-4B49-A6B2-54FA6880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44" y="1860949"/>
            <a:ext cx="452438" cy="3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8" descr="Y:\MA27\ICONS\Zusatzicons\Output\ICON_Output_Training.wmf">
            <a:extLst>
              <a:ext uri="{FF2B5EF4-FFF2-40B4-BE49-F238E27FC236}">
                <a16:creationId xmlns:a16="http://schemas.microsoft.com/office/drawing/2014/main" id="{02801441-D884-4A03-8C42-4C9DD9AB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81" y="1881188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9" descr="Y:\MA27\ICONS\Zusatzicons\Various\ICON_Various_InnovativeSolutions1.wmf">
            <a:extLst>
              <a:ext uri="{FF2B5EF4-FFF2-40B4-BE49-F238E27FC236}">
                <a16:creationId xmlns:a16="http://schemas.microsoft.com/office/drawing/2014/main" id="{E3BA3F50-6138-4E8A-B1BE-B290D673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41" y="2526509"/>
            <a:ext cx="423863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0" descr="Y:\MA27\ICONS\Zusatzicons\Various\ICON_Various_InnovativeSolutions2.wmf">
            <a:extLst>
              <a:ext uri="{FF2B5EF4-FFF2-40B4-BE49-F238E27FC236}">
                <a16:creationId xmlns:a16="http://schemas.microsoft.com/office/drawing/2014/main" id="{B2B18A55-53A8-403F-934F-7B2EE06E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04" y="2519364"/>
            <a:ext cx="407194" cy="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1" descr="Y:\MA27\ICONS\Zusatzicons\Various\ICON_Various_Project.wmf">
            <a:extLst>
              <a:ext uri="{FF2B5EF4-FFF2-40B4-BE49-F238E27FC236}">
                <a16:creationId xmlns:a16="http://schemas.microsoft.com/office/drawing/2014/main" id="{19A3D99E-1840-4ADA-B330-A41D8FBE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95" y="2516982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2" descr="Y:\MA27\ICONS\Zusatzicons\Various\ICON_Various_Sustainability.wmf">
            <a:extLst>
              <a:ext uri="{FF2B5EF4-FFF2-40B4-BE49-F238E27FC236}">
                <a16:creationId xmlns:a16="http://schemas.microsoft.com/office/drawing/2014/main" id="{9AC87BB8-45D4-4B39-8BF1-30E56A64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94" y="2456261"/>
            <a:ext cx="511969" cy="5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F4834F41-C2F7-4104-8206-D3A13DFDEDB6}"/>
              </a:ext>
            </a:extLst>
          </p:cNvPr>
          <p:cNvSpPr>
            <a:spLocks/>
          </p:cNvSpPr>
          <p:nvPr/>
        </p:nvSpPr>
        <p:spPr bwMode="auto">
          <a:xfrm>
            <a:off x="6264632" y="339786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4" y="0"/>
                  <a:pt x="13705" y="279"/>
                  <a:pt x="15014" y="844"/>
                </a:cubicBezTo>
                <a:cubicBezTo>
                  <a:pt x="16319" y="1408"/>
                  <a:pt x="17466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20" y="7900"/>
                  <a:pt x="21599" y="9303"/>
                  <a:pt x="21599" y="10799"/>
                </a:cubicBezTo>
                <a:cubicBezTo>
                  <a:pt x="21599" y="12296"/>
                  <a:pt x="21320" y="13696"/>
                  <a:pt x="20760" y="15009"/>
                </a:cubicBezTo>
                <a:cubicBezTo>
                  <a:pt x="20201" y="16320"/>
                  <a:pt x="19432" y="17463"/>
                  <a:pt x="18449" y="18443"/>
                </a:cubicBezTo>
                <a:cubicBezTo>
                  <a:pt x="17466" y="19423"/>
                  <a:pt x="16319" y="20191"/>
                  <a:pt x="15014" y="20752"/>
                </a:cubicBezTo>
                <a:cubicBezTo>
                  <a:pt x="13705" y="21320"/>
                  <a:pt x="12304" y="21599"/>
                  <a:pt x="10807" y="21599"/>
                </a:cubicBezTo>
                <a:cubicBezTo>
                  <a:pt x="9309" y="21599"/>
                  <a:pt x="7905" y="21320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81" y="17463"/>
                  <a:pt x="1409" y="16320"/>
                  <a:pt x="844" y="15009"/>
                </a:cubicBezTo>
                <a:cubicBezTo>
                  <a:pt x="282" y="13696"/>
                  <a:pt x="0" y="12296"/>
                  <a:pt x="0" y="10800"/>
                </a:cubicBezTo>
                <a:cubicBezTo>
                  <a:pt x="0" y="9303"/>
                  <a:pt x="282" y="7900"/>
                  <a:pt x="844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4"/>
                </a:cubicBezTo>
                <a:cubicBezTo>
                  <a:pt x="7905" y="279"/>
                  <a:pt x="9309" y="0"/>
                  <a:pt x="10807" y="0"/>
                </a:cubicBezTo>
                <a:moveTo>
                  <a:pt x="3246" y="10800"/>
                </a:moveTo>
                <a:cubicBezTo>
                  <a:pt x="3246" y="11853"/>
                  <a:pt x="3444" y="12838"/>
                  <a:pt x="3839" y="13747"/>
                </a:cubicBezTo>
                <a:cubicBezTo>
                  <a:pt x="4238" y="14656"/>
                  <a:pt x="4777" y="15453"/>
                  <a:pt x="5458" y="16139"/>
                </a:cubicBezTo>
                <a:cubicBezTo>
                  <a:pt x="6136" y="16825"/>
                  <a:pt x="6936" y="17364"/>
                  <a:pt x="7851" y="17762"/>
                </a:cubicBezTo>
                <a:cubicBezTo>
                  <a:pt x="8767" y="18155"/>
                  <a:pt x="9753" y="18355"/>
                  <a:pt x="10807" y="18355"/>
                </a:cubicBezTo>
                <a:lnTo>
                  <a:pt x="10807" y="3241"/>
                </a:lnTo>
                <a:cubicBezTo>
                  <a:pt x="9753" y="3241"/>
                  <a:pt x="8767" y="3439"/>
                  <a:pt x="7851" y="3834"/>
                </a:cubicBezTo>
                <a:cubicBezTo>
                  <a:pt x="6936" y="4232"/>
                  <a:pt x="6136" y="4771"/>
                  <a:pt x="5458" y="5457"/>
                </a:cubicBezTo>
                <a:cubicBezTo>
                  <a:pt x="4777" y="6144"/>
                  <a:pt x="4238" y="6940"/>
                  <a:pt x="3839" y="7849"/>
                </a:cubicBezTo>
                <a:cubicBezTo>
                  <a:pt x="3444" y="8764"/>
                  <a:pt x="3246" y="9744"/>
                  <a:pt x="3246" y="1080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15E4A103-7F23-420D-B22F-2F95E48004AA}"/>
              </a:ext>
            </a:extLst>
          </p:cNvPr>
          <p:cNvSpPr>
            <a:spLocks/>
          </p:cNvSpPr>
          <p:nvPr/>
        </p:nvSpPr>
        <p:spPr bwMode="auto">
          <a:xfrm>
            <a:off x="6611269" y="3397863"/>
            <a:ext cx="148815" cy="148854"/>
          </a:xfrm>
          <a:custGeom>
            <a:avLst/>
            <a:gdLst>
              <a:gd name="T0" fmla="+- 0 10801 50"/>
              <a:gd name="T1" fmla="*/ T0 w 21502"/>
              <a:gd name="T2" fmla="*/ 10800 h 21600"/>
              <a:gd name="T3" fmla="+- 0 10801 50"/>
              <a:gd name="T4" fmla="*/ T3 w 21502"/>
              <a:gd name="T5" fmla="*/ 10800 h 21600"/>
              <a:gd name="T6" fmla="+- 0 10801 50"/>
              <a:gd name="T7" fmla="*/ T6 w 21502"/>
              <a:gd name="T8" fmla="*/ 10800 h 21600"/>
              <a:gd name="T9" fmla="+- 0 10801 50"/>
              <a:gd name="T10" fmla="*/ T9 w 2150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02" h="21600">
                <a:moveTo>
                  <a:pt x="20786" y="13513"/>
                </a:moveTo>
                <a:cubicBezTo>
                  <a:pt x="21135" y="13698"/>
                  <a:pt x="21361" y="13966"/>
                  <a:pt x="21455" y="14312"/>
                </a:cubicBezTo>
                <a:cubicBezTo>
                  <a:pt x="21550" y="14662"/>
                  <a:pt x="21502" y="15000"/>
                  <a:pt x="21311" y="15326"/>
                </a:cubicBezTo>
                <a:lnTo>
                  <a:pt x="20229" y="17070"/>
                </a:lnTo>
                <a:cubicBezTo>
                  <a:pt x="20028" y="17399"/>
                  <a:pt x="19739" y="17608"/>
                  <a:pt x="19356" y="17696"/>
                </a:cubicBezTo>
                <a:cubicBezTo>
                  <a:pt x="18975" y="17784"/>
                  <a:pt x="18607" y="17740"/>
                  <a:pt x="18255" y="17564"/>
                </a:cubicBezTo>
                <a:lnTo>
                  <a:pt x="13277" y="14865"/>
                </a:lnTo>
                <a:lnTo>
                  <a:pt x="13277" y="20248"/>
                </a:lnTo>
                <a:cubicBezTo>
                  <a:pt x="13277" y="20633"/>
                  <a:pt x="13135" y="20953"/>
                  <a:pt x="12855" y="21212"/>
                </a:cubicBezTo>
                <a:cubicBezTo>
                  <a:pt x="12576" y="21470"/>
                  <a:pt x="12227" y="21599"/>
                  <a:pt x="11815" y="21599"/>
                </a:cubicBezTo>
                <a:lnTo>
                  <a:pt x="9697" y="21599"/>
                </a:lnTo>
                <a:cubicBezTo>
                  <a:pt x="9285" y="21599"/>
                  <a:pt x="8939" y="21470"/>
                  <a:pt x="8666" y="21212"/>
                </a:cubicBezTo>
                <a:cubicBezTo>
                  <a:pt x="8389" y="20953"/>
                  <a:pt x="8251" y="20642"/>
                  <a:pt x="8251" y="20278"/>
                </a:cubicBezTo>
                <a:lnTo>
                  <a:pt x="8251" y="14865"/>
                </a:lnTo>
                <a:lnTo>
                  <a:pt x="3256" y="17564"/>
                </a:lnTo>
                <a:cubicBezTo>
                  <a:pt x="2904" y="17749"/>
                  <a:pt x="2536" y="17796"/>
                  <a:pt x="2156" y="17705"/>
                </a:cubicBezTo>
                <a:cubicBezTo>
                  <a:pt x="1776" y="17611"/>
                  <a:pt x="1483" y="17399"/>
                  <a:pt x="1282" y="17070"/>
                </a:cubicBezTo>
                <a:lnTo>
                  <a:pt x="201" y="15326"/>
                </a:lnTo>
                <a:cubicBezTo>
                  <a:pt x="22" y="15000"/>
                  <a:pt x="-25" y="14662"/>
                  <a:pt x="66" y="14312"/>
                </a:cubicBezTo>
                <a:cubicBezTo>
                  <a:pt x="157" y="13966"/>
                  <a:pt x="377" y="13698"/>
                  <a:pt x="729" y="13513"/>
                </a:cubicBezTo>
                <a:lnTo>
                  <a:pt x="5752" y="10800"/>
                </a:lnTo>
                <a:lnTo>
                  <a:pt x="729" y="8086"/>
                </a:lnTo>
                <a:cubicBezTo>
                  <a:pt x="377" y="7898"/>
                  <a:pt x="151" y="7630"/>
                  <a:pt x="50" y="7284"/>
                </a:cubicBezTo>
                <a:cubicBezTo>
                  <a:pt x="-50" y="6937"/>
                  <a:pt x="0" y="6599"/>
                  <a:pt x="201" y="6270"/>
                </a:cubicBezTo>
                <a:lnTo>
                  <a:pt x="1282" y="4526"/>
                </a:lnTo>
                <a:cubicBezTo>
                  <a:pt x="1483" y="4200"/>
                  <a:pt x="1776" y="3991"/>
                  <a:pt x="2156" y="3903"/>
                </a:cubicBezTo>
                <a:cubicBezTo>
                  <a:pt x="2536" y="3812"/>
                  <a:pt x="2904" y="3859"/>
                  <a:pt x="3256" y="4035"/>
                </a:cubicBezTo>
                <a:lnTo>
                  <a:pt x="8251" y="6734"/>
                </a:lnTo>
                <a:lnTo>
                  <a:pt x="8251" y="1348"/>
                </a:lnTo>
                <a:cubicBezTo>
                  <a:pt x="8251" y="966"/>
                  <a:pt x="8389" y="646"/>
                  <a:pt x="8666" y="387"/>
                </a:cubicBezTo>
                <a:cubicBezTo>
                  <a:pt x="8939" y="129"/>
                  <a:pt x="9285" y="0"/>
                  <a:pt x="9697" y="0"/>
                </a:cubicBezTo>
                <a:lnTo>
                  <a:pt x="11815" y="0"/>
                </a:lnTo>
                <a:cubicBezTo>
                  <a:pt x="12227" y="0"/>
                  <a:pt x="12576" y="129"/>
                  <a:pt x="12855" y="387"/>
                </a:cubicBezTo>
                <a:cubicBezTo>
                  <a:pt x="13135" y="646"/>
                  <a:pt x="13277" y="957"/>
                  <a:pt x="13277" y="1324"/>
                </a:cubicBezTo>
                <a:lnTo>
                  <a:pt x="13277" y="6734"/>
                </a:lnTo>
                <a:lnTo>
                  <a:pt x="18255" y="4035"/>
                </a:lnTo>
                <a:cubicBezTo>
                  <a:pt x="18607" y="3868"/>
                  <a:pt x="18975" y="3824"/>
                  <a:pt x="19356" y="3909"/>
                </a:cubicBezTo>
                <a:cubicBezTo>
                  <a:pt x="19739" y="3994"/>
                  <a:pt x="20028" y="4200"/>
                  <a:pt x="20229" y="4526"/>
                </a:cubicBezTo>
                <a:lnTo>
                  <a:pt x="21282" y="6270"/>
                </a:lnTo>
                <a:cubicBezTo>
                  <a:pt x="21484" y="6599"/>
                  <a:pt x="21537" y="6937"/>
                  <a:pt x="21446" y="7284"/>
                </a:cubicBezTo>
                <a:cubicBezTo>
                  <a:pt x="21358" y="7630"/>
                  <a:pt x="21135" y="7898"/>
                  <a:pt x="20786" y="8086"/>
                </a:cubicBezTo>
                <a:lnTo>
                  <a:pt x="15775" y="10799"/>
                </a:lnTo>
                <a:lnTo>
                  <a:pt x="20786" y="1351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B6EA93BF-BB33-4856-9B99-BD5784EF13A1}"/>
              </a:ext>
            </a:extLst>
          </p:cNvPr>
          <p:cNvSpPr>
            <a:spLocks/>
          </p:cNvSpPr>
          <p:nvPr/>
        </p:nvSpPr>
        <p:spPr bwMode="auto">
          <a:xfrm>
            <a:off x="6942358" y="339786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4" y="0"/>
                  <a:pt x="13705" y="282"/>
                  <a:pt x="15014" y="844"/>
                </a:cubicBezTo>
                <a:cubicBezTo>
                  <a:pt x="16322" y="1406"/>
                  <a:pt x="17466" y="2180"/>
                  <a:pt x="18449" y="3154"/>
                </a:cubicBezTo>
                <a:cubicBezTo>
                  <a:pt x="19432" y="4134"/>
                  <a:pt x="20204" y="5277"/>
                  <a:pt x="20760" y="6591"/>
                </a:cubicBezTo>
                <a:cubicBezTo>
                  <a:pt x="21323" y="7901"/>
                  <a:pt x="21599" y="9304"/>
                  <a:pt x="21599" y="10801"/>
                </a:cubicBezTo>
                <a:cubicBezTo>
                  <a:pt x="21599" y="12298"/>
                  <a:pt x="21323" y="13701"/>
                  <a:pt x="20760" y="15011"/>
                </a:cubicBezTo>
                <a:cubicBezTo>
                  <a:pt x="20204" y="16322"/>
                  <a:pt x="19432" y="17468"/>
                  <a:pt x="18449" y="18445"/>
                </a:cubicBezTo>
                <a:cubicBezTo>
                  <a:pt x="17466" y="19422"/>
                  <a:pt x="16322" y="20193"/>
                  <a:pt x="15014" y="20758"/>
                </a:cubicBezTo>
                <a:cubicBezTo>
                  <a:pt x="13705" y="21320"/>
                  <a:pt x="12304" y="21599"/>
                  <a:pt x="10807" y="21599"/>
                </a:cubicBezTo>
                <a:cubicBezTo>
                  <a:pt x="9309" y="21599"/>
                  <a:pt x="7905" y="21320"/>
                  <a:pt x="6594" y="20758"/>
                </a:cubicBezTo>
                <a:cubicBezTo>
                  <a:pt x="5280" y="20193"/>
                  <a:pt x="4136" y="19422"/>
                  <a:pt x="3158" y="18445"/>
                </a:cubicBezTo>
                <a:cubicBezTo>
                  <a:pt x="2181" y="17468"/>
                  <a:pt x="1409" y="16322"/>
                  <a:pt x="847" y="15011"/>
                </a:cubicBezTo>
                <a:cubicBezTo>
                  <a:pt x="282" y="13701"/>
                  <a:pt x="0" y="12298"/>
                  <a:pt x="0" y="10801"/>
                </a:cubicBezTo>
                <a:cubicBezTo>
                  <a:pt x="0" y="9304"/>
                  <a:pt x="282" y="7901"/>
                  <a:pt x="847" y="6591"/>
                </a:cubicBezTo>
                <a:cubicBezTo>
                  <a:pt x="1409" y="5277"/>
                  <a:pt x="2181" y="4134"/>
                  <a:pt x="3158" y="3154"/>
                </a:cubicBezTo>
                <a:cubicBezTo>
                  <a:pt x="4136" y="2180"/>
                  <a:pt x="5280" y="1406"/>
                  <a:pt x="6594" y="844"/>
                </a:cubicBezTo>
                <a:cubicBezTo>
                  <a:pt x="7905" y="282"/>
                  <a:pt x="9309" y="0"/>
                  <a:pt x="10807" y="0"/>
                </a:cubicBezTo>
                <a:moveTo>
                  <a:pt x="10807" y="3241"/>
                </a:moveTo>
                <a:cubicBezTo>
                  <a:pt x="9753" y="3241"/>
                  <a:pt x="8767" y="3442"/>
                  <a:pt x="7851" y="3837"/>
                </a:cubicBezTo>
                <a:cubicBezTo>
                  <a:pt x="6936" y="4235"/>
                  <a:pt x="6139" y="4775"/>
                  <a:pt x="5458" y="5461"/>
                </a:cubicBezTo>
                <a:cubicBezTo>
                  <a:pt x="4777" y="6147"/>
                  <a:pt x="4238" y="6943"/>
                  <a:pt x="3842" y="7853"/>
                </a:cubicBezTo>
                <a:cubicBezTo>
                  <a:pt x="3446" y="8765"/>
                  <a:pt x="3246" y="9745"/>
                  <a:pt x="3246" y="10801"/>
                </a:cubicBezTo>
                <a:cubicBezTo>
                  <a:pt x="3246" y="11561"/>
                  <a:pt x="3353" y="12281"/>
                  <a:pt x="3565" y="12964"/>
                </a:cubicBezTo>
                <a:cubicBezTo>
                  <a:pt x="3777" y="13647"/>
                  <a:pt x="4077" y="14286"/>
                  <a:pt x="4464" y="14870"/>
                </a:cubicBezTo>
                <a:lnTo>
                  <a:pt x="14878" y="4461"/>
                </a:lnTo>
                <a:cubicBezTo>
                  <a:pt x="14282" y="4072"/>
                  <a:pt x="13646" y="3772"/>
                  <a:pt x="12965" y="3563"/>
                </a:cubicBezTo>
                <a:cubicBezTo>
                  <a:pt x="12284" y="3351"/>
                  <a:pt x="11564" y="3241"/>
                  <a:pt x="10807" y="3241"/>
                </a:cubicBezTo>
                <a:moveTo>
                  <a:pt x="10807" y="18358"/>
                </a:moveTo>
                <a:cubicBezTo>
                  <a:pt x="11863" y="18358"/>
                  <a:pt x="12844" y="18160"/>
                  <a:pt x="13756" y="17762"/>
                </a:cubicBezTo>
                <a:cubicBezTo>
                  <a:pt x="14666" y="17364"/>
                  <a:pt x="15463" y="16824"/>
                  <a:pt x="16149" y="16141"/>
                </a:cubicBezTo>
                <a:cubicBezTo>
                  <a:pt x="16836" y="15458"/>
                  <a:pt x="17376" y="14656"/>
                  <a:pt x="17774" y="13746"/>
                </a:cubicBezTo>
                <a:cubicBezTo>
                  <a:pt x="18169" y="12837"/>
                  <a:pt x="18367" y="11854"/>
                  <a:pt x="18367" y="10801"/>
                </a:cubicBezTo>
                <a:cubicBezTo>
                  <a:pt x="18367" y="10044"/>
                  <a:pt x="18263" y="9327"/>
                  <a:pt x="18051" y="8638"/>
                </a:cubicBezTo>
                <a:cubicBezTo>
                  <a:pt x="17839" y="7952"/>
                  <a:pt x="17548" y="7319"/>
                  <a:pt x="17178" y="6732"/>
                </a:cubicBezTo>
                <a:lnTo>
                  <a:pt x="6735" y="17169"/>
                </a:lnTo>
                <a:cubicBezTo>
                  <a:pt x="7331" y="17539"/>
                  <a:pt x="7970" y="17827"/>
                  <a:pt x="8651" y="18041"/>
                </a:cubicBezTo>
                <a:cubicBezTo>
                  <a:pt x="9332" y="18250"/>
                  <a:pt x="10049" y="18358"/>
                  <a:pt x="10807" y="18358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DC1CD676-EBEF-4772-85D5-1817EF2870F9}"/>
              </a:ext>
            </a:extLst>
          </p:cNvPr>
          <p:cNvSpPr>
            <a:spLocks/>
          </p:cNvSpPr>
          <p:nvPr/>
        </p:nvSpPr>
        <p:spPr bwMode="auto">
          <a:xfrm>
            <a:off x="4150127" y="3393680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5"/>
                </a:cubicBezTo>
                <a:cubicBezTo>
                  <a:pt x="21470" y="796"/>
                  <a:pt x="21599" y="1175"/>
                  <a:pt x="21599" y="1615"/>
                </a:cubicBezTo>
                <a:lnTo>
                  <a:pt x="21599" y="19984"/>
                </a:lnTo>
                <a:cubicBezTo>
                  <a:pt x="21599" y="20419"/>
                  <a:pt x="21470" y="20803"/>
                  <a:pt x="21208" y="21121"/>
                </a:cubicBezTo>
                <a:cubicBezTo>
                  <a:pt x="20946" y="21441"/>
                  <a:pt x="20630" y="21599"/>
                  <a:pt x="20263" y="21599"/>
                </a:cubicBezTo>
                <a:lnTo>
                  <a:pt x="1370" y="21599"/>
                </a:lnTo>
                <a:cubicBezTo>
                  <a:pt x="1003" y="21599"/>
                  <a:pt x="683" y="21441"/>
                  <a:pt x="411" y="21121"/>
                </a:cubicBezTo>
                <a:cubicBezTo>
                  <a:pt x="137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5"/>
                  <a:pt x="137" y="796"/>
                  <a:pt x="411" y="475"/>
                </a:cubicBezTo>
                <a:cubicBezTo>
                  <a:pt x="683" y="158"/>
                  <a:pt x="1003" y="0"/>
                  <a:pt x="1370" y="0"/>
                </a:cubicBezTo>
                <a:lnTo>
                  <a:pt x="20263" y="0"/>
                </a:lnTo>
                <a:close/>
                <a:moveTo>
                  <a:pt x="19805" y="2162"/>
                </a:moveTo>
                <a:lnTo>
                  <a:pt x="1804" y="2162"/>
                </a:lnTo>
                <a:lnTo>
                  <a:pt x="1804" y="19432"/>
                </a:lnTo>
                <a:lnTo>
                  <a:pt x="19805" y="19432"/>
                </a:lnTo>
                <a:lnTo>
                  <a:pt x="19805" y="2162"/>
                </a:lnTo>
                <a:close/>
                <a:moveTo>
                  <a:pt x="5978" y="17886"/>
                </a:moveTo>
                <a:lnTo>
                  <a:pt x="3598" y="17886"/>
                </a:lnTo>
                <a:lnTo>
                  <a:pt x="3598" y="12784"/>
                </a:lnTo>
                <a:lnTo>
                  <a:pt x="5978" y="12784"/>
                </a:lnTo>
                <a:lnTo>
                  <a:pt x="5978" y="17886"/>
                </a:lnTo>
                <a:close/>
                <a:moveTo>
                  <a:pt x="9961" y="17886"/>
                </a:moveTo>
                <a:lnTo>
                  <a:pt x="7606" y="17886"/>
                </a:lnTo>
                <a:lnTo>
                  <a:pt x="7606" y="6973"/>
                </a:lnTo>
                <a:lnTo>
                  <a:pt x="9961" y="6973"/>
                </a:lnTo>
                <a:lnTo>
                  <a:pt x="9961" y="17886"/>
                </a:lnTo>
                <a:close/>
                <a:moveTo>
                  <a:pt x="14018" y="17886"/>
                </a:moveTo>
                <a:lnTo>
                  <a:pt x="11638" y="17886"/>
                </a:lnTo>
                <a:lnTo>
                  <a:pt x="11638" y="9561"/>
                </a:lnTo>
                <a:lnTo>
                  <a:pt x="14018" y="9561"/>
                </a:lnTo>
                <a:lnTo>
                  <a:pt x="14018" y="17886"/>
                </a:lnTo>
                <a:close/>
                <a:moveTo>
                  <a:pt x="18001" y="17886"/>
                </a:moveTo>
                <a:lnTo>
                  <a:pt x="15621" y="17886"/>
                </a:lnTo>
                <a:lnTo>
                  <a:pt x="15621" y="4920"/>
                </a:lnTo>
                <a:lnTo>
                  <a:pt x="18001" y="4920"/>
                </a:lnTo>
                <a:lnTo>
                  <a:pt x="18001" y="1788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7D34FA56-A3E8-4B26-9E6E-2115EEF49874}"/>
              </a:ext>
            </a:extLst>
          </p:cNvPr>
          <p:cNvSpPr>
            <a:spLocks/>
          </p:cNvSpPr>
          <p:nvPr/>
        </p:nvSpPr>
        <p:spPr bwMode="auto">
          <a:xfrm>
            <a:off x="4530830" y="3393680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04" y="21599"/>
                </a:moveTo>
                <a:lnTo>
                  <a:pt x="0" y="21599"/>
                </a:lnTo>
                <a:lnTo>
                  <a:pt x="0" y="0"/>
                </a:lnTo>
                <a:lnTo>
                  <a:pt x="1804" y="0"/>
                </a:lnTo>
                <a:lnTo>
                  <a:pt x="1804" y="21599"/>
                </a:lnTo>
                <a:close/>
                <a:moveTo>
                  <a:pt x="3094" y="21599"/>
                </a:moveTo>
                <a:lnTo>
                  <a:pt x="2661" y="21599"/>
                </a:lnTo>
                <a:lnTo>
                  <a:pt x="2661" y="0"/>
                </a:lnTo>
                <a:lnTo>
                  <a:pt x="3094" y="0"/>
                </a:lnTo>
                <a:lnTo>
                  <a:pt x="3094" y="21599"/>
                </a:lnTo>
                <a:close/>
                <a:moveTo>
                  <a:pt x="5542" y="21599"/>
                </a:moveTo>
                <a:lnTo>
                  <a:pt x="4171" y="21599"/>
                </a:lnTo>
                <a:lnTo>
                  <a:pt x="4171" y="0"/>
                </a:lnTo>
                <a:lnTo>
                  <a:pt x="5542" y="0"/>
                </a:lnTo>
                <a:lnTo>
                  <a:pt x="5542" y="21599"/>
                </a:lnTo>
                <a:close/>
                <a:moveTo>
                  <a:pt x="7302" y="21599"/>
                </a:moveTo>
                <a:lnTo>
                  <a:pt x="6387" y="21599"/>
                </a:lnTo>
                <a:lnTo>
                  <a:pt x="6387" y="0"/>
                </a:lnTo>
                <a:lnTo>
                  <a:pt x="7302" y="0"/>
                </a:lnTo>
                <a:lnTo>
                  <a:pt x="7302" y="21599"/>
                </a:lnTo>
                <a:close/>
                <a:moveTo>
                  <a:pt x="9271" y="21599"/>
                </a:moveTo>
                <a:lnTo>
                  <a:pt x="8380" y="21599"/>
                </a:lnTo>
                <a:lnTo>
                  <a:pt x="8380" y="0"/>
                </a:lnTo>
                <a:lnTo>
                  <a:pt x="9271" y="0"/>
                </a:lnTo>
                <a:lnTo>
                  <a:pt x="9271" y="21599"/>
                </a:lnTo>
                <a:close/>
                <a:moveTo>
                  <a:pt x="11016" y="21599"/>
                </a:moveTo>
                <a:lnTo>
                  <a:pt x="10583" y="21599"/>
                </a:lnTo>
                <a:lnTo>
                  <a:pt x="10583" y="0"/>
                </a:lnTo>
                <a:lnTo>
                  <a:pt x="11016" y="0"/>
                </a:lnTo>
                <a:lnTo>
                  <a:pt x="11016" y="21599"/>
                </a:lnTo>
                <a:close/>
                <a:moveTo>
                  <a:pt x="13677" y="21599"/>
                </a:moveTo>
                <a:lnTo>
                  <a:pt x="11885" y="21599"/>
                </a:lnTo>
                <a:lnTo>
                  <a:pt x="11885" y="0"/>
                </a:lnTo>
                <a:lnTo>
                  <a:pt x="13677" y="0"/>
                </a:lnTo>
                <a:lnTo>
                  <a:pt x="13677" y="21599"/>
                </a:lnTo>
                <a:close/>
                <a:moveTo>
                  <a:pt x="15212" y="21599"/>
                </a:moveTo>
                <a:lnTo>
                  <a:pt x="14309" y="21599"/>
                </a:lnTo>
                <a:lnTo>
                  <a:pt x="14309" y="0"/>
                </a:lnTo>
                <a:lnTo>
                  <a:pt x="15212" y="0"/>
                </a:lnTo>
                <a:lnTo>
                  <a:pt x="15212" y="21599"/>
                </a:lnTo>
                <a:close/>
                <a:moveTo>
                  <a:pt x="16970" y="21599"/>
                </a:moveTo>
                <a:lnTo>
                  <a:pt x="16512" y="21599"/>
                </a:lnTo>
                <a:lnTo>
                  <a:pt x="16512" y="0"/>
                </a:lnTo>
                <a:lnTo>
                  <a:pt x="16970" y="0"/>
                </a:lnTo>
                <a:lnTo>
                  <a:pt x="16970" y="21599"/>
                </a:lnTo>
                <a:close/>
                <a:moveTo>
                  <a:pt x="18938" y="21599"/>
                </a:moveTo>
                <a:lnTo>
                  <a:pt x="18505" y="21599"/>
                </a:lnTo>
                <a:lnTo>
                  <a:pt x="18505" y="0"/>
                </a:lnTo>
                <a:lnTo>
                  <a:pt x="18938" y="0"/>
                </a:lnTo>
                <a:lnTo>
                  <a:pt x="18938" y="21599"/>
                </a:lnTo>
                <a:close/>
                <a:moveTo>
                  <a:pt x="21599" y="21599"/>
                </a:moveTo>
                <a:lnTo>
                  <a:pt x="19807" y="21599"/>
                </a:lnTo>
                <a:lnTo>
                  <a:pt x="19807" y="0"/>
                </a:lnTo>
                <a:lnTo>
                  <a:pt x="21599" y="0"/>
                </a:lnTo>
                <a:lnTo>
                  <a:pt x="21599" y="215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43845F61-24CC-4D77-AB5A-0DC1E533A0BC}"/>
              </a:ext>
            </a:extLst>
          </p:cNvPr>
          <p:cNvSpPr>
            <a:spLocks/>
          </p:cNvSpPr>
          <p:nvPr/>
        </p:nvSpPr>
        <p:spPr bwMode="auto">
          <a:xfrm>
            <a:off x="4891810" y="3393680"/>
            <a:ext cx="148815" cy="163739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D5C2E4BF-B221-49F0-967F-53B74C5374A4}"/>
              </a:ext>
            </a:extLst>
          </p:cNvPr>
          <p:cNvSpPr>
            <a:spLocks/>
          </p:cNvSpPr>
          <p:nvPr/>
        </p:nvSpPr>
        <p:spPr bwMode="auto">
          <a:xfrm>
            <a:off x="5258171" y="3393680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080" y="5513"/>
                </a:moveTo>
                <a:cubicBezTo>
                  <a:pt x="17129" y="6606"/>
                  <a:pt x="17242" y="7684"/>
                  <a:pt x="17416" y="8751"/>
                </a:cubicBezTo>
                <a:cubicBezTo>
                  <a:pt x="17593" y="9818"/>
                  <a:pt x="17852" y="10843"/>
                  <a:pt x="18196" y="11820"/>
                </a:cubicBezTo>
                <a:cubicBezTo>
                  <a:pt x="18539" y="12800"/>
                  <a:pt x="18988" y="13717"/>
                  <a:pt x="19540" y="14575"/>
                </a:cubicBezTo>
                <a:cubicBezTo>
                  <a:pt x="20094" y="15436"/>
                  <a:pt x="20779" y="16210"/>
                  <a:pt x="21599" y="16896"/>
                </a:cubicBezTo>
                <a:cubicBezTo>
                  <a:pt x="21564" y="17526"/>
                  <a:pt x="21335" y="18042"/>
                  <a:pt x="20910" y="18443"/>
                </a:cubicBezTo>
                <a:cubicBezTo>
                  <a:pt x="20486" y="18844"/>
                  <a:pt x="19994" y="19042"/>
                  <a:pt x="19437" y="19042"/>
                </a:cubicBezTo>
                <a:lnTo>
                  <a:pt x="13679" y="19042"/>
                </a:lnTo>
                <a:cubicBezTo>
                  <a:pt x="13530" y="19781"/>
                  <a:pt x="13194" y="20394"/>
                  <a:pt x="12666" y="20874"/>
                </a:cubicBezTo>
                <a:cubicBezTo>
                  <a:pt x="12137" y="21357"/>
                  <a:pt x="11519" y="21599"/>
                  <a:pt x="10816" y="21599"/>
                </a:cubicBezTo>
                <a:cubicBezTo>
                  <a:pt x="10113" y="21599"/>
                  <a:pt x="9493" y="21357"/>
                  <a:pt x="8957" y="20874"/>
                </a:cubicBezTo>
                <a:cubicBezTo>
                  <a:pt x="8420" y="20394"/>
                  <a:pt x="8074" y="19781"/>
                  <a:pt x="7920" y="19042"/>
                </a:cubicBezTo>
                <a:lnTo>
                  <a:pt x="2159" y="19042"/>
                </a:lnTo>
                <a:cubicBezTo>
                  <a:pt x="1603" y="19042"/>
                  <a:pt x="1113" y="18841"/>
                  <a:pt x="687" y="18438"/>
                </a:cubicBezTo>
                <a:cubicBezTo>
                  <a:pt x="261" y="18031"/>
                  <a:pt x="30" y="17514"/>
                  <a:pt x="0" y="16896"/>
                </a:cubicBezTo>
                <a:cubicBezTo>
                  <a:pt x="851" y="16193"/>
                  <a:pt x="1554" y="15414"/>
                  <a:pt x="2111" y="14564"/>
                </a:cubicBezTo>
                <a:cubicBezTo>
                  <a:pt x="2667" y="13712"/>
                  <a:pt x="3113" y="12805"/>
                  <a:pt x="3449" y="11848"/>
                </a:cubicBezTo>
                <a:cubicBezTo>
                  <a:pt x="3785" y="10888"/>
                  <a:pt x="4029" y="9878"/>
                  <a:pt x="4186" y="8819"/>
                </a:cubicBezTo>
                <a:cubicBezTo>
                  <a:pt x="4342" y="7760"/>
                  <a:pt x="4457" y="6679"/>
                  <a:pt x="4529" y="5570"/>
                </a:cubicBezTo>
                <a:cubicBezTo>
                  <a:pt x="4578" y="4810"/>
                  <a:pt x="4809" y="4096"/>
                  <a:pt x="5217" y="3418"/>
                </a:cubicBezTo>
                <a:cubicBezTo>
                  <a:pt x="5627" y="2744"/>
                  <a:pt x="6143" y="2154"/>
                  <a:pt x="6763" y="1648"/>
                </a:cubicBezTo>
                <a:cubicBezTo>
                  <a:pt x="7387" y="1146"/>
                  <a:pt x="8054" y="745"/>
                  <a:pt x="8767" y="448"/>
                </a:cubicBezTo>
                <a:cubicBezTo>
                  <a:pt x="9480" y="149"/>
                  <a:pt x="10162" y="0"/>
                  <a:pt x="10816" y="0"/>
                </a:cubicBezTo>
                <a:cubicBezTo>
                  <a:pt x="11422" y="0"/>
                  <a:pt x="12091" y="149"/>
                  <a:pt x="12817" y="448"/>
                </a:cubicBezTo>
                <a:cubicBezTo>
                  <a:pt x="13545" y="745"/>
                  <a:pt x="14225" y="1143"/>
                  <a:pt x="14851" y="1634"/>
                </a:cubicBezTo>
                <a:cubicBezTo>
                  <a:pt x="15477" y="2131"/>
                  <a:pt x="16005" y="2713"/>
                  <a:pt x="16434" y="3382"/>
                </a:cubicBezTo>
                <a:cubicBezTo>
                  <a:pt x="16864" y="4045"/>
                  <a:pt x="17080" y="4759"/>
                  <a:pt x="17080" y="5513"/>
                </a:cubicBezTo>
                <a:moveTo>
                  <a:pt x="18688" y="16899"/>
                </a:moveTo>
                <a:cubicBezTo>
                  <a:pt x="18050" y="16123"/>
                  <a:pt x="17519" y="15295"/>
                  <a:pt x="17098" y="14417"/>
                </a:cubicBezTo>
                <a:cubicBezTo>
                  <a:pt x="16677" y="13537"/>
                  <a:pt x="16331" y="12630"/>
                  <a:pt x="16067" y="11687"/>
                </a:cubicBezTo>
                <a:cubicBezTo>
                  <a:pt x="15800" y="10747"/>
                  <a:pt x="15595" y="9782"/>
                  <a:pt x="15451" y="8796"/>
                </a:cubicBezTo>
                <a:cubicBezTo>
                  <a:pt x="15308" y="7808"/>
                  <a:pt x="15205" y="6806"/>
                  <a:pt x="15138" y="5787"/>
                </a:cubicBezTo>
                <a:cubicBezTo>
                  <a:pt x="15105" y="5293"/>
                  <a:pt x="14938" y="4824"/>
                  <a:pt x="14635" y="4381"/>
                </a:cubicBezTo>
                <a:cubicBezTo>
                  <a:pt x="14333" y="3941"/>
                  <a:pt x="13969" y="3554"/>
                  <a:pt x="13543" y="3221"/>
                </a:cubicBezTo>
                <a:cubicBezTo>
                  <a:pt x="13117" y="2888"/>
                  <a:pt x="12660" y="2628"/>
                  <a:pt x="12173" y="2444"/>
                </a:cubicBezTo>
                <a:cubicBezTo>
                  <a:pt x="11686" y="2258"/>
                  <a:pt x="11234" y="2168"/>
                  <a:pt x="10816" y="2168"/>
                </a:cubicBezTo>
                <a:cubicBezTo>
                  <a:pt x="10431" y="2168"/>
                  <a:pt x="9993" y="2264"/>
                  <a:pt x="9495" y="2456"/>
                </a:cubicBezTo>
                <a:cubicBezTo>
                  <a:pt x="9000" y="2650"/>
                  <a:pt x="8533" y="2907"/>
                  <a:pt x="8097" y="3221"/>
                </a:cubicBezTo>
                <a:cubicBezTo>
                  <a:pt x="7659" y="3534"/>
                  <a:pt x="7284" y="3910"/>
                  <a:pt x="6974" y="4342"/>
                </a:cubicBezTo>
                <a:cubicBezTo>
                  <a:pt x="6661" y="4776"/>
                  <a:pt x="6499" y="5220"/>
                  <a:pt x="6481" y="5680"/>
                </a:cubicBezTo>
                <a:cubicBezTo>
                  <a:pt x="6433" y="6682"/>
                  <a:pt x="6335" y="7681"/>
                  <a:pt x="6194" y="8689"/>
                </a:cubicBezTo>
                <a:cubicBezTo>
                  <a:pt x="6050" y="9691"/>
                  <a:pt x="5843" y="10674"/>
                  <a:pt x="5568" y="11631"/>
                </a:cubicBezTo>
                <a:cubicBezTo>
                  <a:pt x="5294" y="12594"/>
                  <a:pt x="4937" y="13514"/>
                  <a:pt x="4499" y="14403"/>
                </a:cubicBezTo>
                <a:cubicBezTo>
                  <a:pt x="4060" y="15290"/>
                  <a:pt x="3534" y="16123"/>
                  <a:pt x="2921" y="16899"/>
                </a:cubicBezTo>
                <a:lnTo>
                  <a:pt x="18688" y="16899"/>
                </a:lnTo>
                <a:close/>
                <a:moveTo>
                  <a:pt x="10816" y="20625"/>
                </a:moveTo>
                <a:cubicBezTo>
                  <a:pt x="10965" y="20625"/>
                  <a:pt x="11037" y="20535"/>
                  <a:pt x="11037" y="20354"/>
                </a:cubicBezTo>
                <a:cubicBezTo>
                  <a:pt x="11037" y="20174"/>
                  <a:pt x="10965" y="20081"/>
                  <a:pt x="10816" y="20072"/>
                </a:cubicBezTo>
                <a:cubicBezTo>
                  <a:pt x="10383" y="20072"/>
                  <a:pt x="10011" y="19903"/>
                  <a:pt x="9698" y="19570"/>
                </a:cubicBezTo>
                <a:cubicBezTo>
                  <a:pt x="9387" y="19236"/>
                  <a:pt x="9234" y="18833"/>
                  <a:pt x="9234" y="18353"/>
                </a:cubicBezTo>
                <a:cubicBezTo>
                  <a:pt x="9234" y="18175"/>
                  <a:pt x="9154" y="18085"/>
                  <a:pt x="9000" y="18085"/>
                </a:cubicBezTo>
                <a:cubicBezTo>
                  <a:pt x="8836" y="18085"/>
                  <a:pt x="8754" y="18175"/>
                  <a:pt x="8754" y="18353"/>
                </a:cubicBezTo>
                <a:cubicBezTo>
                  <a:pt x="8754" y="18985"/>
                  <a:pt x="8954" y="19522"/>
                  <a:pt x="9357" y="19965"/>
                </a:cubicBezTo>
                <a:cubicBezTo>
                  <a:pt x="9757" y="20405"/>
                  <a:pt x="10244" y="20625"/>
                  <a:pt x="10816" y="2062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474D76C9-5176-4164-8BB6-C36AAE4DA6C1}"/>
              </a:ext>
            </a:extLst>
          </p:cNvPr>
          <p:cNvSpPr>
            <a:spLocks/>
          </p:cNvSpPr>
          <p:nvPr/>
        </p:nvSpPr>
        <p:spPr bwMode="auto">
          <a:xfrm>
            <a:off x="5603613" y="3389495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454266CB-9990-4116-84CE-74D1A20E6C6D}"/>
              </a:ext>
            </a:extLst>
          </p:cNvPr>
          <p:cNvSpPr>
            <a:spLocks/>
          </p:cNvSpPr>
          <p:nvPr/>
        </p:nvSpPr>
        <p:spPr bwMode="auto">
          <a:xfrm>
            <a:off x="7227016" y="3397863"/>
            <a:ext cx="148815" cy="148854"/>
          </a:xfrm>
          <a:custGeom>
            <a:avLst/>
            <a:gdLst>
              <a:gd name="T0" fmla="+- 0 10782 53"/>
              <a:gd name="T1" fmla="*/ T0 w 21459"/>
              <a:gd name="T2" fmla="+- 0 10819 39"/>
              <a:gd name="T3" fmla="*/ 10819 h 21561"/>
              <a:gd name="T4" fmla="+- 0 10782 53"/>
              <a:gd name="T5" fmla="*/ T4 w 21459"/>
              <a:gd name="T6" fmla="+- 0 10819 39"/>
              <a:gd name="T7" fmla="*/ 10819 h 21561"/>
              <a:gd name="T8" fmla="+- 0 10782 53"/>
              <a:gd name="T9" fmla="*/ T8 w 21459"/>
              <a:gd name="T10" fmla="+- 0 10819 39"/>
              <a:gd name="T11" fmla="*/ 10819 h 21561"/>
              <a:gd name="T12" fmla="+- 0 10782 53"/>
              <a:gd name="T13" fmla="*/ T12 w 21459"/>
              <a:gd name="T14" fmla="+- 0 10819 39"/>
              <a:gd name="T15" fmla="*/ 10819 h 215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59" h="21561">
                <a:moveTo>
                  <a:pt x="20359" y="4319"/>
                </a:moveTo>
                <a:cubicBezTo>
                  <a:pt x="20703" y="4451"/>
                  <a:pt x="20960" y="4653"/>
                  <a:pt x="21125" y="4923"/>
                </a:cubicBezTo>
                <a:cubicBezTo>
                  <a:pt x="21468" y="5418"/>
                  <a:pt x="21546" y="6025"/>
                  <a:pt x="21363" y="6735"/>
                </a:cubicBezTo>
                <a:lnTo>
                  <a:pt x="17812" y="19432"/>
                </a:lnTo>
                <a:cubicBezTo>
                  <a:pt x="17663" y="20051"/>
                  <a:pt x="17338" y="20561"/>
                  <a:pt x="16840" y="20960"/>
                </a:cubicBezTo>
                <a:cubicBezTo>
                  <a:pt x="16342" y="21361"/>
                  <a:pt x="15810" y="21560"/>
                  <a:pt x="15242" y="21560"/>
                </a:cubicBezTo>
                <a:lnTo>
                  <a:pt x="3374" y="21560"/>
                </a:lnTo>
                <a:cubicBezTo>
                  <a:pt x="3031" y="21560"/>
                  <a:pt x="2698" y="21496"/>
                  <a:pt x="2378" y="21358"/>
                </a:cubicBezTo>
                <a:cubicBezTo>
                  <a:pt x="2056" y="21223"/>
                  <a:pt x="1747" y="21042"/>
                  <a:pt x="1456" y="20810"/>
                </a:cubicBezTo>
                <a:cubicBezTo>
                  <a:pt x="1162" y="20581"/>
                  <a:pt x="906" y="20312"/>
                  <a:pt x="683" y="19998"/>
                </a:cubicBezTo>
                <a:cubicBezTo>
                  <a:pt x="463" y="19685"/>
                  <a:pt x="287" y="19345"/>
                  <a:pt x="161" y="18978"/>
                </a:cubicBezTo>
                <a:cubicBezTo>
                  <a:pt x="-46" y="18345"/>
                  <a:pt x="-53" y="17750"/>
                  <a:pt x="138" y="17199"/>
                </a:cubicBezTo>
                <a:cubicBezTo>
                  <a:pt x="156" y="17049"/>
                  <a:pt x="172" y="16900"/>
                  <a:pt x="188" y="16759"/>
                </a:cubicBezTo>
                <a:cubicBezTo>
                  <a:pt x="206" y="16613"/>
                  <a:pt x="222" y="16449"/>
                  <a:pt x="237" y="16273"/>
                </a:cubicBezTo>
                <a:cubicBezTo>
                  <a:pt x="237" y="16179"/>
                  <a:pt x="222" y="16082"/>
                  <a:pt x="188" y="15985"/>
                </a:cubicBezTo>
                <a:cubicBezTo>
                  <a:pt x="156" y="15889"/>
                  <a:pt x="146" y="15792"/>
                  <a:pt x="161" y="15695"/>
                </a:cubicBezTo>
                <a:cubicBezTo>
                  <a:pt x="180" y="15549"/>
                  <a:pt x="245" y="15402"/>
                  <a:pt x="358" y="15256"/>
                </a:cubicBezTo>
                <a:cubicBezTo>
                  <a:pt x="471" y="15109"/>
                  <a:pt x="578" y="14942"/>
                  <a:pt x="678" y="14757"/>
                </a:cubicBezTo>
                <a:cubicBezTo>
                  <a:pt x="872" y="14411"/>
                  <a:pt x="1060" y="13986"/>
                  <a:pt x="1249" y="13485"/>
                </a:cubicBezTo>
                <a:cubicBezTo>
                  <a:pt x="1438" y="12987"/>
                  <a:pt x="1574" y="12553"/>
                  <a:pt x="1655" y="12190"/>
                </a:cubicBezTo>
                <a:cubicBezTo>
                  <a:pt x="1689" y="12040"/>
                  <a:pt x="1686" y="11896"/>
                  <a:pt x="1642" y="11762"/>
                </a:cubicBezTo>
                <a:cubicBezTo>
                  <a:pt x="1603" y="11627"/>
                  <a:pt x="1597" y="11504"/>
                  <a:pt x="1631" y="11389"/>
                </a:cubicBezTo>
                <a:cubicBezTo>
                  <a:pt x="1665" y="11240"/>
                  <a:pt x="1734" y="11111"/>
                  <a:pt x="1838" y="11005"/>
                </a:cubicBezTo>
                <a:cubicBezTo>
                  <a:pt x="1943" y="10897"/>
                  <a:pt x="2027" y="10788"/>
                  <a:pt x="2095" y="10671"/>
                </a:cubicBezTo>
                <a:cubicBezTo>
                  <a:pt x="2179" y="10507"/>
                  <a:pt x="2268" y="10308"/>
                  <a:pt x="2365" y="10082"/>
                </a:cubicBezTo>
                <a:cubicBezTo>
                  <a:pt x="2459" y="9859"/>
                  <a:pt x="2551" y="9628"/>
                  <a:pt x="2635" y="9390"/>
                </a:cubicBezTo>
                <a:cubicBezTo>
                  <a:pt x="2719" y="9150"/>
                  <a:pt x="2784" y="8918"/>
                  <a:pt x="2837" y="8690"/>
                </a:cubicBezTo>
                <a:cubicBezTo>
                  <a:pt x="2887" y="8461"/>
                  <a:pt x="2918" y="8271"/>
                  <a:pt x="2936" y="8118"/>
                </a:cubicBezTo>
                <a:cubicBezTo>
                  <a:pt x="2952" y="7972"/>
                  <a:pt x="2944" y="7816"/>
                  <a:pt x="2910" y="7655"/>
                </a:cubicBezTo>
                <a:cubicBezTo>
                  <a:pt x="2876" y="7497"/>
                  <a:pt x="2876" y="7365"/>
                  <a:pt x="2910" y="7248"/>
                </a:cubicBezTo>
                <a:cubicBezTo>
                  <a:pt x="2960" y="7101"/>
                  <a:pt x="3046" y="6978"/>
                  <a:pt x="3167" y="6878"/>
                </a:cubicBezTo>
                <a:cubicBezTo>
                  <a:pt x="3288" y="6778"/>
                  <a:pt x="3390" y="6664"/>
                  <a:pt x="3476" y="6532"/>
                </a:cubicBezTo>
                <a:cubicBezTo>
                  <a:pt x="3557" y="6421"/>
                  <a:pt x="3649" y="6263"/>
                  <a:pt x="3746" y="6049"/>
                </a:cubicBezTo>
                <a:cubicBezTo>
                  <a:pt x="3840" y="5841"/>
                  <a:pt x="3937" y="5609"/>
                  <a:pt x="4034" y="5354"/>
                </a:cubicBezTo>
                <a:cubicBezTo>
                  <a:pt x="4129" y="5102"/>
                  <a:pt x="4210" y="4856"/>
                  <a:pt x="4278" y="4618"/>
                </a:cubicBezTo>
                <a:cubicBezTo>
                  <a:pt x="4344" y="4381"/>
                  <a:pt x="4385" y="4170"/>
                  <a:pt x="4404" y="3979"/>
                </a:cubicBezTo>
                <a:cubicBezTo>
                  <a:pt x="4420" y="3868"/>
                  <a:pt x="4404" y="3754"/>
                  <a:pt x="4354" y="3636"/>
                </a:cubicBezTo>
                <a:cubicBezTo>
                  <a:pt x="4304" y="3519"/>
                  <a:pt x="4294" y="3390"/>
                  <a:pt x="4328" y="3249"/>
                </a:cubicBezTo>
                <a:cubicBezTo>
                  <a:pt x="4362" y="3120"/>
                  <a:pt x="4438" y="2980"/>
                  <a:pt x="4561" y="2836"/>
                </a:cubicBezTo>
                <a:cubicBezTo>
                  <a:pt x="4682" y="2692"/>
                  <a:pt x="4792" y="2543"/>
                  <a:pt x="4894" y="2393"/>
                </a:cubicBezTo>
                <a:cubicBezTo>
                  <a:pt x="5025" y="2159"/>
                  <a:pt x="5145" y="1886"/>
                  <a:pt x="5250" y="1573"/>
                </a:cubicBezTo>
                <a:cubicBezTo>
                  <a:pt x="5355" y="1262"/>
                  <a:pt x="5481" y="975"/>
                  <a:pt x="5625" y="717"/>
                </a:cubicBezTo>
                <a:cubicBezTo>
                  <a:pt x="5772" y="462"/>
                  <a:pt x="5966" y="259"/>
                  <a:pt x="6204" y="116"/>
                </a:cubicBezTo>
                <a:cubicBezTo>
                  <a:pt x="6440" y="-31"/>
                  <a:pt x="6767" y="-39"/>
                  <a:pt x="7176" y="92"/>
                </a:cubicBezTo>
                <a:lnTo>
                  <a:pt x="7150" y="151"/>
                </a:lnTo>
                <a:cubicBezTo>
                  <a:pt x="7409" y="54"/>
                  <a:pt x="7635" y="10"/>
                  <a:pt x="7829" y="10"/>
                </a:cubicBezTo>
                <a:lnTo>
                  <a:pt x="17613" y="10"/>
                </a:lnTo>
                <a:cubicBezTo>
                  <a:pt x="18266" y="10"/>
                  <a:pt x="18764" y="277"/>
                  <a:pt x="19107" y="805"/>
                </a:cubicBezTo>
                <a:cubicBezTo>
                  <a:pt x="19448" y="1303"/>
                  <a:pt x="19524" y="1904"/>
                  <a:pt x="19330" y="2616"/>
                </a:cubicBezTo>
                <a:lnTo>
                  <a:pt x="15782" y="15329"/>
                </a:lnTo>
                <a:cubicBezTo>
                  <a:pt x="15630" y="15918"/>
                  <a:pt x="15307" y="16419"/>
                  <a:pt x="14809" y="16829"/>
                </a:cubicBezTo>
                <a:cubicBezTo>
                  <a:pt x="14312" y="17243"/>
                  <a:pt x="13782" y="17448"/>
                  <a:pt x="13221" y="17448"/>
                </a:cubicBezTo>
                <a:lnTo>
                  <a:pt x="2019" y="17448"/>
                </a:lnTo>
                <a:cubicBezTo>
                  <a:pt x="1935" y="17448"/>
                  <a:pt x="1852" y="17460"/>
                  <a:pt x="1762" y="17477"/>
                </a:cubicBezTo>
                <a:cubicBezTo>
                  <a:pt x="1676" y="17495"/>
                  <a:pt x="1597" y="17551"/>
                  <a:pt x="1529" y="17644"/>
                </a:cubicBezTo>
                <a:cubicBezTo>
                  <a:pt x="1430" y="17832"/>
                  <a:pt x="1430" y="18096"/>
                  <a:pt x="1529" y="18430"/>
                </a:cubicBezTo>
                <a:cubicBezTo>
                  <a:pt x="1665" y="18834"/>
                  <a:pt x="1914" y="19186"/>
                  <a:pt x="2284" y="19488"/>
                </a:cubicBezTo>
                <a:cubicBezTo>
                  <a:pt x="2651" y="19796"/>
                  <a:pt x="3015" y="19945"/>
                  <a:pt x="3374" y="19945"/>
                </a:cubicBezTo>
                <a:lnTo>
                  <a:pt x="15242" y="19945"/>
                </a:lnTo>
                <a:cubicBezTo>
                  <a:pt x="15485" y="19945"/>
                  <a:pt x="15724" y="19846"/>
                  <a:pt x="15962" y="19643"/>
                </a:cubicBezTo>
                <a:cubicBezTo>
                  <a:pt x="16201" y="19444"/>
                  <a:pt x="16358" y="19221"/>
                  <a:pt x="16434" y="18975"/>
                </a:cubicBezTo>
                <a:lnTo>
                  <a:pt x="20310" y="5128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59" y="4319"/>
                </a:cubicBezTo>
                <a:moveTo>
                  <a:pt x="6285" y="8083"/>
                </a:moveTo>
                <a:cubicBezTo>
                  <a:pt x="6201" y="8446"/>
                  <a:pt x="6311" y="8628"/>
                  <a:pt x="6610" y="8628"/>
                </a:cubicBezTo>
                <a:lnTo>
                  <a:pt x="14325" y="8628"/>
                </a:lnTo>
                <a:cubicBezTo>
                  <a:pt x="14461" y="8628"/>
                  <a:pt x="14587" y="8578"/>
                  <a:pt x="14707" y="8473"/>
                </a:cubicBezTo>
                <a:cubicBezTo>
                  <a:pt x="14830" y="8370"/>
                  <a:pt x="14906" y="8238"/>
                  <a:pt x="14940" y="8083"/>
                </a:cubicBezTo>
                <a:lnTo>
                  <a:pt x="15242" y="7028"/>
                </a:lnTo>
                <a:cubicBezTo>
                  <a:pt x="15276" y="6881"/>
                  <a:pt x="15263" y="6752"/>
                  <a:pt x="15205" y="6641"/>
                </a:cubicBezTo>
                <a:cubicBezTo>
                  <a:pt x="15145" y="6535"/>
                  <a:pt x="15051" y="6483"/>
                  <a:pt x="14914" y="6483"/>
                </a:cubicBezTo>
                <a:lnTo>
                  <a:pt x="7202" y="6483"/>
                </a:lnTo>
                <a:cubicBezTo>
                  <a:pt x="7066" y="6483"/>
                  <a:pt x="6935" y="6532"/>
                  <a:pt x="6807" y="6638"/>
                </a:cubicBezTo>
                <a:cubicBezTo>
                  <a:pt x="6676" y="6740"/>
                  <a:pt x="6594" y="6869"/>
                  <a:pt x="6560" y="7028"/>
                </a:cubicBezTo>
                <a:lnTo>
                  <a:pt x="6285" y="8083"/>
                </a:lnTo>
                <a:close/>
                <a:moveTo>
                  <a:pt x="7150" y="4867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7" y="5336"/>
                  <a:pt x="7354" y="5386"/>
                  <a:pt x="7488" y="5386"/>
                </a:cubicBezTo>
                <a:lnTo>
                  <a:pt x="15192" y="5386"/>
                </a:lnTo>
                <a:cubicBezTo>
                  <a:pt x="15326" y="5386"/>
                  <a:pt x="15451" y="5336"/>
                  <a:pt x="15575" y="5240"/>
                </a:cubicBezTo>
                <a:cubicBezTo>
                  <a:pt x="15695" y="5140"/>
                  <a:pt x="15784" y="5017"/>
                  <a:pt x="15845" y="4867"/>
                </a:cubicBezTo>
                <a:lnTo>
                  <a:pt x="16120" y="3771"/>
                </a:lnTo>
                <a:cubicBezTo>
                  <a:pt x="16154" y="3622"/>
                  <a:pt x="16141" y="3493"/>
                  <a:pt x="16083" y="3387"/>
                </a:cubicBezTo>
                <a:cubicBezTo>
                  <a:pt x="16023" y="3279"/>
                  <a:pt x="15923" y="3223"/>
                  <a:pt x="15782" y="3223"/>
                </a:cubicBezTo>
                <a:lnTo>
                  <a:pt x="8078" y="3223"/>
                </a:lnTo>
                <a:cubicBezTo>
                  <a:pt x="7944" y="3223"/>
                  <a:pt x="7818" y="3279"/>
                  <a:pt x="7695" y="3387"/>
                </a:cubicBezTo>
                <a:cubicBezTo>
                  <a:pt x="7575" y="3493"/>
                  <a:pt x="7488" y="3622"/>
                  <a:pt x="7438" y="3771"/>
                </a:cubicBezTo>
                <a:lnTo>
                  <a:pt x="7150" y="486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8B2A31B1-7EB6-48AC-B095-2208EAC298C6}"/>
              </a:ext>
            </a:extLst>
          </p:cNvPr>
          <p:cNvSpPr>
            <a:spLocks/>
          </p:cNvSpPr>
          <p:nvPr/>
        </p:nvSpPr>
        <p:spPr bwMode="auto">
          <a:xfrm>
            <a:off x="7565866" y="3384020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363" y="21145"/>
                </a:moveTo>
                <a:cubicBezTo>
                  <a:pt x="2985" y="21447"/>
                  <a:pt x="2524" y="21599"/>
                  <a:pt x="1984" y="21599"/>
                </a:cubicBezTo>
                <a:cubicBezTo>
                  <a:pt x="1444" y="21599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599" y="1154"/>
                  <a:pt x="21599" y="1583"/>
                </a:cubicBezTo>
                <a:lnTo>
                  <a:pt x="21599" y="20013"/>
                </a:lnTo>
                <a:cubicBezTo>
                  <a:pt x="21599" y="20448"/>
                  <a:pt x="21409" y="20819"/>
                  <a:pt x="21023" y="21133"/>
                </a:cubicBezTo>
                <a:cubicBezTo>
                  <a:pt x="20638" y="21444"/>
                  <a:pt x="20177" y="21599"/>
                  <a:pt x="19637" y="21599"/>
                </a:cubicBezTo>
                <a:cubicBezTo>
                  <a:pt x="19097" y="21599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CB177FA9-A4EB-4B84-8539-A84018236D78}"/>
              </a:ext>
            </a:extLst>
          </p:cNvPr>
          <p:cNvSpPr>
            <a:spLocks/>
          </p:cNvSpPr>
          <p:nvPr/>
        </p:nvSpPr>
        <p:spPr bwMode="auto">
          <a:xfrm>
            <a:off x="2740458" y="3703220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3" y="0"/>
                </a:moveTo>
                <a:cubicBezTo>
                  <a:pt x="20173" y="0"/>
                  <a:pt x="20638" y="158"/>
                  <a:pt x="21023" y="469"/>
                </a:cubicBezTo>
                <a:cubicBezTo>
                  <a:pt x="21405" y="780"/>
                  <a:pt x="21599" y="1154"/>
                  <a:pt x="21599" y="1586"/>
                </a:cubicBezTo>
                <a:lnTo>
                  <a:pt x="21599" y="20013"/>
                </a:lnTo>
                <a:cubicBezTo>
                  <a:pt x="21599" y="20445"/>
                  <a:pt x="21405" y="20816"/>
                  <a:pt x="21023" y="21130"/>
                </a:cubicBezTo>
                <a:cubicBezTo>
                  <a:pt x="20638" y="21438"/>
                  <a:pt x="20173" y="21599"/>
                  <a:pt x="19633" y="21599"/>
                </a:cubicBezTo>
                <a:cubicBezTo>
                  <a:pt x="19093" y="21599"/>
                  <a:pt x="18632" y="21447"/>
                  <a:pt x="18254" y="21145"/>
                </a:cubicBezTo>
                <a:lnTo>
                  <a:pt x="10807" y="15190"/>
                </a:lnTo>
                <a:lnTo>
                  <a:pt x="3359" y="21145"/>
                </a:lnTo>
                <a:cubicBezTo>
                  <a:pt x="2981" y="21447"/>
                  <a:pt x="2520" y="21599"/>
                  <a:pt x="1980" y="21599"/>
                </a:cubicBezTo>
                <a:cubicBezTo>
                  <a:pt x="1440" y="21599"/>
                  <a:pt x="975" y="21441"/>
                  <a:pt x="583" y="21130"/>
                </a:cubicBezTo>
                <a:cubicBezTo>
                  <a:pt x="194" y="20816"/>
                  <a:pt x="0" y="20445"/>
                  <a:pt x="0" y="20013"/>
                </a:cubicBezTo>
                <a:lnTo>
                  <a:pt x="0" y="1586"/>
                </a:lnTo>
                <a:cubicBezTo>
                  <a:pt x="0" y="1154"/>
                  <a:pt x="194" y="780"/>
                  <a:pt x="583" y="469"/>
                </a:cubicBezTo>
                <a:cubicBezTo>
                  <a:pt x="975" y="158"/>
                  <a:pt x="1440" y="0"/>
                  <a:pt x="1980" y="0"/>
                </a:cubicBezTo>
                <a:lnTo>
                  <a:pt x="19633" y="0"/>
                </a:lnTo>
                <a:close/>
                <a:moveTo>
                  <a:pt x="2722" y="2150"/>
                </a:moveTo>
                <a:lnTo>
                  <a:pt x="2722" y="18608"/>
                </a:lnTo>
                <a:lnTo>
                  <a:pt x="10807" y="12115"/>
                </a:lnTo>
                <a:lnTo>
                  <a:pt x="18891" y="18608"/>
                </a:lnTo>
                <a:lnTo>
                  <a:pt x="18891" y="2150"/>
                </a:lnTo>
                <a:lnTo>
                  <a:pt x="2722" y="215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2716EAA4-1B73-477E-B8CE-3B494042A473}"/>
              </a:ext>
            </a:extLst>
          </p:cNvPr>
          <p:cNvSpPr>
            <a:spLocks/>
          </p:cNvSpPr>
          <p:nvPr/>
        </p:nvSpPr>
        <p:spPr bwMode="auto">
          <a:xfrm>
            <a:off x="3097852" y="370322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38F2843C-3F06-490E-8453-679FE670B867}"/>
              </a:ext>
            </a:extLst>
          </p:cNvPr>
          <p:cNvSpPr>
            <a:spLocks/>
          </p:cNvSpPr>
          <p:nvPr/>
        </p:nvSpPr>
        <p:spPr bwMode="auto">
          <a:xfrm>
            <a:off x="3819216" y="370322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02F01AE9-41C6-4A76-AA43-AFC898991806}"/>
              </a:ext>
            </a:extLst>
          </p:cNvPr>
          <p:cNvSpPr>
            <a:spLocks/>
          </p:cNvSpPr>
          <p:nvPr/>
        </p:nvSpPr>
        <p:spPr bwMode="auto">
          <a:xfrm>
            <a:off x="4176041" y="2555595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4" y="0"/>
                  <a:pt x="13705" y="282"/>
                  <a:pt x="15014" y="844"/>
                </a:cubicBezTo>
                <a:cubicBezTo>
                  <a:pt x="16322" y="1408"/>
                  <a:pt x="17466" y="2176"/>
                  <a:pt x="18449" y="3156"/>
                </a:cubicBezTo>
                <a:cubicBezTo>
                  <a:pt x="19432" y="4133"/>
                  <a:pt x="20204" y="5280"/>
                  <a:pt x="20760" y="6590"/>
                </a:cubicBezTo>
                <a:cubicBezTo>
                  <a:pt x="21320" y="7900"/>
                  <a:pt x="21599" y="9303"/>
                  <a:pt x="21599" y="10799"/>
                </a:cubicBezTo>
                <a:cubicBezTo>
                  <a:pt x="21599" y="12296"/>
                  <a:pt x="21320" y="13696"/>
                  <a:pt x="20760" y="15009"/>
                </a:cubicBezTo>
                <a:cubicBezTo>
                  <a:pt x="20204" y="16320"/>
                  <a:pt x="19432" y="17463"/>
                  <a:pt x="18449" y="18443"/>
                </a:cubicBezTo>
                <a:cubicBezTo>
                  <a:pt x="17466" y="19423"/>
                  <a:pt x="16322" y="20191"/>
                  <a:pt x="15014" y="20755"/>
                </a:cubicBezTo>
                <a:cubicBezTo>
                  <a:pt x="13705" y="21320"/>
                  <a:pt x="12304" y="21599"/>
                  <a:pt x="10807" y="21599"/>
                </a:cubicBezTo>
                <a:cubicBezTo>
                  <a:pt x="9309" y="21599"/>
                  <a:pt x="7905" y="21320"/>
                  <a:pt x="6594" y="20755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81" y="17463"/>
                  <a:pt x="1409" y="16320"/>
                  <a:pt x="844" y="15009"/>
                </a:cubicBezTo>
                <a:cubicBezTo>
                  <a:pt x="282" y="13696"/>
                  <a:pt x="0" y="12296"/>
                  <a:pt x="0" y="10800"/>
                </a:cubicBezTo>
                <a:cubicBezTo>
                  <a:pt x="0" y="9303"/>
                  <a:pt x="282" y="7900"/>
                  <a:pt x="844" y="6590"/>
                </a:cubicBezTo>
                <a:cubicBezTo>
                  <a:pt x="1409" y="5280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4"/>
                </a:cubicBezTo>
                <a:cubicBezTo>
                  <a:pt x="7905" y="282"/>
                  <a:pt x="9309" y="0"/>
                  <a:pt x="10807" y="0"/>
                </a:cubicBezTo>
                <a:moveTo>
                  <a:pt x="12524" y="3961"/>
                </a:moveTo>
                <a:cubicBezTo>
                  <a:pt x="12524" y="3871"/>
                  <a:pt x="12488" y="3772"/>
                  <a:pt x="12417" y="3664"/>
                </a:cubicBezTo>
                <a:cubicBezTo>
                  <a:pt x="12344" y="3594"/>
                  <a:pt x="12239" y="3554"/>
                  <a:pt x="12103" y="3543"/>
                </a:cubicBezTo>
                <a:lnTo>
                  <a:pt x="9496" y="3543"/>
                </a:lnTo>
                <a:cubicBezTo>
                  <a:pt x="9368" y="3543"/>
                  <a:pt x="9270" y="3583"/>
                  <a:pt x="9196" y="3664"/>
                </a:cubicBezTo>
                <a:cubicBezTo>
                  <a:pt x="9125" y="3775"/>
                  <a:pt x="9089" y="3873"/>
                  <a:pt x="9089" y="3961"/>
                </a:cubicBezTo>
                <a:lnTo>
                  <a:pt x="9278" y="13948"/>
                </a:lnTo>
                <a:cubicBezTo>
                  <a:pt x="9315" y="14210"/>
                  <a:pt x="9453" y="14340"/>
                  <a:pt x="9696" y="14340"/>
                </a:cubicBezTo>
                <a:lnTo>
                  <a:pt x="11889" y="14340"/>
                </a:lnTo>
                <a:cubicBezTo>
                  <a:pt x="11996" y="14340"/>
                  <a:pt x="12092" y="14304"/>
                  <a:pt x="12171" y="14233"/>
                </a:cubicBezTo>
                <a:cubicBezTo>
                  <a:pt x="12253" y="14162"/>
                  <a:pt x="12296" y="14066"/>
                  <a:pt x="12296" y="13948"/>
                </a:cubicBezTo>
                <a:lnTo>
                  <a:pt x="12524" y="3961"/>
                </a:lnTo>
                <a:close/>
                <a:moveTo>
                  <a:pt x="12442" y="15639"/>
                </a:moveTo>
                <a:cubicBezTo>
                  <a:pt x="12442" y="15532"/>
                  <a:pt x="12400" y="15436"/>
                  <a:pt x="12315" y="15354"/>
                </a:cubicBezTo>
                <a:cubicBezTo>
                  <a:pt x="12228" y="15275"/>
                  <a:pt x="12132" y="15232"/>
                  <a:pt x="12024" y="15232"/>
                </a:cubicBezTo>
                <a:lnTo>
                  <a:pt x="9589" y="15232"/>
                </a:lnTo>
                <a:cubicBezTo>
                  <a:pt x="9481" y="15232"/>
                  <a:pt x="9388" y="15275"/>
                  <a:pt x="9312" y="15354"/>
                </a:cubicBezTo>
                <a:cubicBezTo>
                  <a:pt x="9236" y="15436"/>
                  <a:pt x="9196" y="15532"/>
                  <a:pt x="9196" y="15639"/>
                </a:cubicBezTo>
                <a:lnTo>
                  <a:pt x="9196" y="17991"/>
                </a:lnTo>
                <a:cubicBezTo>
                  <a:pt x="9196" y="18098"/>
                  <a:pt x="9233" y="18194"/>
                  <a:pt x="9306" y="18282"/>
                </a:cubicBezTo>
                <a:cubicBezTo>
                  <a:pt x="9377" y="18367"/>
                  <a:pt x="9473" y="18409"/>
                  <a:pt x="9589" y="18409"/>
                </a:cubicBezTo>
                <a:lnTo>
                  <a:pt x="12024" y="18409"/>
                </a:lnTo>
                <a:cubicBezTo>
                  <a:pt x="12132" y="18409"/>
                  <a:pt x="12228" y="18369"/>
                  <a:pt x="12315" y="18288"/>
                </a:cubicBezTo>
                <a:cubicBezTo>
                  <a:pt x="12400" y="18206"/>
                  <a:pt x="12442" y="18107"/>
                  <a:pt x="12442" y="17991"/>
                </a:cubicBezTo>
                <a:lnTo>
                  <a:pt x="12442" y="1563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D7DC0A88-7D53-47D0-A370-F5AC0F2EBA98}"/>
              </a:ext>
            </a:extLst>
          </p:cNvPr>
          <p:cNvSpPr>
            <a:spLocks/>
          </p:cNvSpPr>
          <p:nvPr/>
        </p:nvSpPr>
        <p:spPr bwMode="auto">
          <a:xfrm>
            <a:off x="4526264" y="2555595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547" y="12500"/>
                </a:moveTo>
                <a:cubicBezTo>
                  <a:pt x="17868" y="12791"/>
                  <a:pt x="18218" y="13020"/>
                  <a:pt x="18600" y="13190"/>
                </a:cubicBezTo>
                <a:cubicBezTo>
                  <a:pt x="18985" y="13358"/>
                  <a:pt x="19386" y="13455"/>
                  <a:pt x="19810" y="13469"/>
                </a:cubicBezTo>
                <a:lnTo>
                  <a:pt x="19810" y="17282"/>
                </a:lnTo>
                <a:cubicBezTo>
                  <a:pt x="19810" y="17869"/>
                  <a:pt x="19712" y="18427"/>
                  <a:pt x="19516" y="18950"/>
                </a:cubicBezTo>
                <a:cubicBezTo>
                  <a:pt x="19320" y="19467"/>
                  <a:pt x="19058" y="19925"/>
                  <a:pt x="18730" y="20319"/>
                </a:cubicBezTo>
                <a:cubicBezTo>
                  <a:pt x="18402" y="20712"/>
                  <a:pt x="18022" y="21024"/>
                  <a:pt x="17594" y="21256"/>
                </a:cubicBezTo>
                <a:cubicBezTo>
                  <a:pt x="17163" y="21485"/>
                  <a:pt x="16698" y="21599"/>
                  <a:pt x="16198" y="21599"/>
                </a:cubicBezTo>
                <a:lnTo>
                  <a:pt x="3596" y="21599"/>
                </a:lnTo>
                <a:cubicBezTo>
                  <a:pt x="3107" y="21599"/>
                  <a:pt x="2639" y="21485"/>
                  <a:pt x="2198" y="21256"/>
                </a:cubicBezTo>
                <a:cubicBezTo>
                  <a:pt x="1757" y="21024"/>
                  <a:pt x="1376" y="20710"/>
                  <a:pt x="1055" y="20319"/>
                </a:cubicBezTo>
                <a:cubicBezTo>
                  <a:pt x="734" y="19925"/>
                  <a:pt x="479" y="19467"/>
                  <a:pt x="286" y="18950"/>
                </a:cubicBezTo>
                <a:cubicBezTo>
                  <a:pt x="95" y="18427"/>
                  <a:pt x="0" y="17869"/>
                  <a:pt x="0" y="17282"/>
                </a:cubicBezTo>
                <a:lnTo>
                  <a:pt x="0" y="4317"/>
                </a:lnTo>
                <a:cubicBezTo>
                  <a:pt x="0" y="3727"/>
                  <a:pt x="95" y="3169"/>
                  <a:pt x="286" y="2637"/>
                </a:cubicBezTo>
                <a:cubicBezTo>
                  <a:pt x="479" y="2105"/>
                  <a:pt x="734" y="1650"/>
                  <a:pt x="1055" y="1265"/>
                </a:cubicBezTo>
                <a:cubicBezTo>
                  <a:pt x="1376" y="881"/>
                  <a:pt x="1757" y="575"/>
                  <a:pt x="2198" y="346"/>
                </a:cubicBezTo>
                <a:cubicBezTo>
                  <a:pt x="2639" y="114"/>
                  <a:pt x="3107" y="0"/>
                  <a:pt x="3596" y="0"/>
                </a:cubicBezTo>
                <a:lnTo>
                  <a:pt x="10420" y="0"/>
                </a:lnTo>
                <a:cubicBezTo>
                  <a:pt x="10403" y="132"/>
                  <a:pt x="10388" y="261"/>
                  <a:pt x="10373" y="387"/>
                </a:cubicBezTo>
                <a:cubicBezTo>
                  <a:pt x="10356" y="514"/>
                  <a:pt x="10349" y="652"/>
                  <a:pt x="10349" y="801"/>
                </a:cubicBezTo>
                <a:lnTo>
                  <a:pt x="10349" y="2041"/>
                </a:lnTo>
                <a:cubicBezTo>
                  <a:pt x="10349" y="2255"/>
                  <a:pt x="10373" y="2478"/>
                  <a:pt x="10420" y="2713"/>
                </a:cubicBezTo>
                <a:lnTo>
                  <a:pt x="3596" y="2713"/>
                </a:lnTo>
                <a:cubicBezTo>
                  <a:pt x="3231" y="2713"/>
                  <a:pt x="2916" y="2872"/>
                  <a:pt x="2654" y="3183"/>
                </a:cubicBezTo>
                <a:cubicBezTo>
                  <a:pt x="2392" y="3501"/>
                  <a:pt x="2262" y="3877"/>
                  <a:pt x="2262" y="4317"/>
                </a:cubicBezTo>
                <a:lnTo>
                  <a:pt x="2262" y="17282"/>
                </a:lnTo>
                <a:cubicBezTo>
                  <a:pt x="2262" y="17722"/>
                  <a:pt x="2392" y="18101"/>
                  <a:pt x="2654" y="18413"/>
                </a:cubicBezTo>
                <a:cubicBezTo>
                  <a:pt x="2916" y="18727"/>
                  <a:pt x="3231" y="18886"/>
                  <a:pt x="3596" y="18886"/>
                </a:cubicBezTo>
                <a:lnTo>
                  <a:pt x="16198" y="18886"/>
                </a:lnTo>
                <a:cubicBezTo>
                  <a:pt x="16566" y="18886"/>
                  <a:pt x="16881" y="18727"/>
                  <a:pt x="17148" y="18413"/>
                </a:cubicBezTo>
                <a:cubicBezTo>
                  <a:pt x="17413" y="18101"/>
                  <a:pt x="17547" y="17722"/>
                  <a:pt x="17547" y="17282"/>
                </a:cubicBezTo>
                <a:lnTo>
                  <a:pt x="17547" y="12500"/>
                </a:lnTo>
                <a:close/>
                <a:moveTo>
                  <a:pt x="21599" y="2011"/>
                </a:moveTo>
                <a:lnTo>
                  <a:pt x="21599" y="8902"/>
                </a:lnTo>
                <a:cubicBezTo>
                  <a:pt x="21599" y="9137"/>
                  <a:pt x="21531" y="9331"/>
                  <a:pt x="21394" y="9492"/>
                </a:cubicBezTo>
                <a:cubicBezTo>
                  <a:pt x="21257" y="9651"/>
                  <a:pt x="21102" y="9722"/>
                  <a:pt x="20931" y="9701"/>
                </a:cubicBezTo>
                <a:lnTo>
                  <a:pt x="19922" y="9701"/>
                </a:lnTo>
                <a:cubicBezTo>
                  <a:pt x="19726" y="9701"/>
                  <a:pt x="19565" y="9625"/>
                  <a:pt x="19438" y="9472"/>
                </a:cubicBezTo>
                <a:cubicBezTo>
                  <a:pt x="19308" y="9316"/>
                  <a:pt x="19244" y="9125"/>
                  <a:pt x="19244" y="8902"/>
                </a:cubicBezTo>
                <a:lnTo>
                  <a:pt x="19244" y="5134"/>
                </a:lnTo>
                <a:lnTo>
                  <a:pt x="10195" y="15960"/>
                </a:lnTo>
                <a:cubicBezTo>
                  <a:pt x="10070" y="16110"/>
                  <a:pt x="9911" y="16183"/>
                  <a:pt x="9720" y="16183"/>
                </a:cubicBezTo>
                <a:cubicBezTo>
                  <a:pt x="9529" y="16183"/>
                  <a:pt x="9365" y="16113"/>
                  <a:pt x="9233" y="15960"/>
                </a:cubicBezTo>
                <a:lnTo>
                  <a:pt x="8307" y="14835"/>
                </a:lnTo>
                <a:cubicBezTo>
                  <a:pt x="8182" y="14682"/>
                  <a:pt x="8118" y="14492"/>
                  <a:pt x="8114" y="14259"/>
                </a:cubicBezTo>
                <a:cubicBezTo>
                  <a:pt x="8111" y="14025"/>
                  <a:pt x="8175" y="13831"/>
                  <a:pt x="8307" y="13684"/>
                </a:cubicBezTo>
                <a:lnTo>
                  <a:pt x="17332" y="2825"/>
                </a:lnTo>
                <a:lnTo>
                  <a:pt x="14181" y="2825"/>
                </a:lnTo>
                <a:cubicBezTo>
                  <a:pt x="13985" y="2825"/>
                  <a:pt x="13823" y="2749"/>
                  <a:pt x="13698" y="2593"/>
                </a:cubicBezTo>
                <a:cubicBezTo>
                  <a:pt x="13574" y="2440"/>
                  <a:pt x="13512" y="2246"/>
                  <a:pt x="13512" y="2011"/>
                </a:cubicBezTo>
                <a:lnTo>
                  <a:pt x="13512" y="801"/>
                </a:lnTo>
                <a:cubicBezTo>
                  <a:pt x="13495" y="587"/>
                  <a:pt x="13556" y="399"/>
                  <a:pt x="13694" y="237"/>
                </a:cubicBezTo>
                <a:cubicBezTo>
                  <a:pt x="13831" y="82"/>
                  <a:pt x="13992" y="0"/>
                  <a:pt x="14181" y="0"/>
                </a:cubicBezTo>
                <a:lnTo>
                  <a:pt x="20931" y="0"/>
                </a:lnTo>
                <a:cubicBezTo>
                  <a:pt x="21110" y="0"/>
                  <a:pt x="21267" y="82"/>
                  <a:pt x="21399" y="246"/>
                </a:cubicBezTo>
                <a:cubicBezTo>
                  <a:pt x="21533" y="411"/>
                  <a:pt x="21599" y="599"/>
                  <a:pt x="21599" y="801"/>
                </a:cubicBezTo>
                <a:lnTo>
                  <a:pt x="21599" y="201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81CF3275-D933-4178-BB5A-98FED65AE9C0}"/>
              </a:ext>
            </a:extLst>
          </p:cNvPr>
          <p:cNvSpPr>
            <a:spLocks/>
          </p:cNvSpPr>
          <p:nvPr/>
        </p:nvSpPr>
        <p:spPr bwMode="auto">
          <a:xfrm>
            <a:off x="4887843" y="2555595"/>
            <a:ext cx="148815" cy="163739"/>
          </a:xfrm>
          <a:custGeom>
            <a:avLst/>
            <a:gdLst>
              <a:gd name="T0" fmla="*/ 10799 w 21598"/>
              <a:gd name="T1" fmla="+- 0 10810 20"/>
              <a:gd name="T2" fmla="*/ 10810 h 21580"/>
              <a:gd name="T3" fmla="*/ 10799 w 21598"/>
              <a:gd name="T4" fmla="+- 0 10810 20"/>
              <a:gd name="T5" fmla="*/ 10810 h 21580"/>
              <a:gd name="T6" fmla="*/ 10799 w 21598"/>
              <a:gd name="T7" fmla="+- 0 10810 20"/>
              <a:gd name="T8" fmla="*/ 10810 h 21580"/>
              <a:gd name="T9" fmla="*/ 10799 w 21598"/>
              <a:gd name="T10" fmla="+- 0 10810 20"/>
              <a:gd name="T11" fmla="*/ 10810 h 2158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598" h="21580">
                <a:moveTo>
                  <a:pt x="7580" y="21301"/>
                </a:moveTo>
                <a:cubicBezTo>
                  <a:pt x="7531" y="21433"/>
                  <a:pt x="7446" y="21518"/>
                  <a:pt x="7321" y="21556"/>
                </a:cubicBezTo>
                <a:cubicBezTo>
                  <a:pt x="7289" y="21571"/>
                  <a:pt x="7248" y="21580"/>
                  <a:pt x="7191" y="21580"/>
                </a:cubicBezTo>
                <a:cubicBezTo>
                  <a:pt x="7145" y="21580"/>
                  <a:pt x="7074" y="21565"/>
                  <a:pt x="6981" y="21527"/>
                </a:cubicBezTo>
                <a:lnTo>
                  <a:pt x="5400" y="20459"/>
                </a:lnTo>
                <a:cubicBezTo>
                  <a:pt x="5290" y="20382"/>
                  <a:pt x="5219" y="20274"/>
                  <a:pt x="5185" y="20127"/>
                </a:cubicBezTo>
                <a:cubicBezTo>
                  <a:pt x="5148" y="19983"/>
                  <a:pt x="5163" y="19846"/>
                  <a:pt x="5224" y="19713"/>
                </a:cubicBezTo>
                <a:lnTo>
                  <a:pt x="5997" y="18100"/>
                </a:lnTo>
                <a:cubicBezTo>
                  <a:pt x="4867" y="17463"/>
                  <a:pt x="3814" y="16627"/>
                  <a:pt x="2845" y="15591"/>
                </a:cubicBezTo>
                <a:cubicBezTo>
                  <a:pt x="1876" y="14558"/>
                  <a:pt x="1027" y="13344"/>
                  <a:pt x="293" y="11944"/>
                </a:cubicBezTo>
                <a:cubicBezTo>
                  <a:pt x="97" y="11601"/>
                  <a:pt x="0" y="11220"/>
                  <a:pt x="0" y="10812"/>
                </a:cubicBezTo>
                <a:cubicBezTo>
                  <a:pt x="0" y="10398"/>
                  <a:pt x="97" y="10008"/>
                  <a:pt x="293" y="9644"/>
                </a:cubicBezTo>
                <a:cubicBezTo>
                  <a:pt x="902" y="8473"/>
                  <a:pt x="1597" y="7420"/>
                  <a:pt x="2378" y="6490"/>
                </a:cubicBezTo>
                <a:cubicBezTo>
                  <a:pt x="3159" y="5557"/>
                  <a:pt x="4003" y="4771"/>
                  <a:pt x="4908" y="4128"/>
                </a:cubicBezTo>
                <a:cubicBezTo>
                  <a:pt x="5814" y="3489"/>
                  <a:pt x="6761" y="3001"/>
                  <a:pt x="7749" y="2670"/>
                </a:cubicBezTo>
                <a:cubicBezTo>
                  <a:pt x="8738" y="2338"/>
                  <a:pt x="9753" y="2171"/>
                  <a:pt x="10801" y="2171"/>
                </a:cubicBezTo>
                <a:cubicBezTo>
                  <a:pt x="11214" y="2171"/>
                  <a:pt x="11625" y="2203"/>
                  <a:pt x="12032" y="2268"/>
                </a:cubicBezTo>
                <a:cubicBezTo>
                  <a:pt x="12435" y="2335"/>
                  <a:pt x="12839" y="2415"/>
                  <a:pt x="13238" y="2506"/>
                </a:cubicBezTo>
                <a:lnTo>
                  <a:pt x="14280" y="290"/>
                </a:lnTo>
                <a:cubicBezTo>
                  <a:pt x="14342" y="158"/>
                  <a:pt x="14437" y="73"/>
                  <a:pt x="14562" y="38"/>
                </a:cubicBezTo>
                <a:cubicBezTo>
                  <a:pt x="14655" y="-20"/>
                  <a:pt x="14767" y="-12"/>
                  <a:pt x="14902" y="62"/>
                </a:cubicBezTo>
                <a:lnTo>
                  <a:pt x="16458" y="1133"/>
                </a:lnTo>
                <a:cubicBezTo>
                  <a:pt x="16568" y="1206"/>
                  <a:pt x="16644" y="1314"/>
                  <a:pt x="16688" y="1461"/>
                </a:cubicBezTo>
                <a:cubicBezTo>
                  <a:pt x="16730" y="1608"/>
                  <a:pt x="16715" y="1746"/>
                  <a:pt x="16647" y="1878"/>
                </a:cubicBezTo>
                <a:lnTo>
                  <a:pt x="7580" y="21301"/>
                </a:lnTo>
                <a:close/>
                <a:moveTo>
                  <a:pt x="7531" y="14770"/>
                </a:moveTo>
                <a:cubicBezTo>
                  <a:pt x="6861" y="14180"/>
                  <a:pt x="6323" y="13432"/>
                  <a:pt x="5916" y="12528"/>
                </a:cubicBezTo>
                <a:cubicBezTo>
                  <a:pt x="5510" y="11627"/>
                  <a:pt x="5307" y="10627"/>
                  <a:pt x="5307" y="9530"/>
                </a:cubicBezTo>
                <a:cubicBezTo>
                  <a:pt x="5307" y="8799"/>
                  <a:pt x="5405" y="8107"/>
                  <a:pt x="5606" y="7444"/>
                </a:cubicBezTo>
                <a:cubicBezTo>
                  <a:pt x="5804" y="6783"/>
                  <a:pt x="6071" y="6173"/>
                  <a:pt x="6408" y="5613"/>
                </a:cubicBezTo>
                <a:cubicBezTo>
                  <a:pt x="5493" y="6182"/>
                  <a:pt x="4644" y="6901"/>
                  <a:pt x="3861" y="7766"/>
                </a:cubicBezTo>
                <a:cubicBezTo>
                  <a:pt x="3075" y="8632"/>
                  <a:pt x="2390" y="9644"/>
                  <a:pt x="1803" y="10797"/>
                </a:cubicBezTo>
                <a:cubicBezTo>
                  <a:pt x="2444" y="12024"/>
                  <a:pt x="3193" y="13097"/>
                  <a:pt x="4047" y="14019"/>
                </a:cubicBezTo>
                <a:cubicBezTo>
                  <a:pt x="4903" y="14943"/>
                  <a:pt x="5843" y="15679"/>
                  <a:pt x="6866" y="16231"/>
                </a:cubicBezTo>
                <a:lnTo>
                  <a:pt x="7531" y="14770"/>
                </a:lnTo>
                <a:close/>
                <a:moveTo>
                  <a:pt x="7191" y="9530"/>
                </a:moveTo>
                <a:cubicBezTo>
                  <a:pt x="7191" y="9747"/>
                  <a:pt x="7257" y="9935"/>
                  <a:pt x="7385" y="10093"/>
                </a:cubicBezTo>
                <a:cubicBezTo>
                  <a:pt x="7514" y="10251"/>
                  <a:pt x="7678" y="10331"/>
                  <a:pt x="7872" y="10331"/>
                </a:cubicBezTo>
                <a:cubicBezTo>
                  <a:pt x="8067" y="10331"/>
                  <a:pt x="8226" y="10248"/>
                  <a:pt x="8351" y="10084"/>
                </a:cubicBezTo>
                <a:cubicBezTo>
                  <a:pt x="8478" y="9923"/>
                  <a:pt x="8540" y="9735"/>
                  <a:pt x="8540" y="9530"/>
                </a:cubicBezTo>
                <a:cubicBezTo>
                  <a:pt x="8540" y="8799"/>
                  <a:pt x="8750" y="8186"/>
                  <a:pt x="9166" y="7690"/>
                </a:cubicBezTo>
                <a:cubicBezTo>
                  <a:pt x="9585" y="7194"/>
                  <a:pt x="10094" y="6945"/>
                  <a:pt x="10695" y="6945"/>
                </a:cubicBezTo>
                <a:cubicBezTo>
                  <a:pt x="10891" y="6945"/>
                  <a:pt x="11053" y="6866"/>
                  <a:pt x="11182" y="6701"/>
                </a:cubicBezTo>
                <a:cubicBezTo>
                  <a:pt x="11310" y="6534"/>
                  <a:pt x="11376" y="6346"/>
                  <a:pt x="11376" y="6132"/>
                </a:cubicBezTo>
                <a:cubicBezTo>
                  <a:pt x="11376" y="5897"/>
                  <a:pt x="11310" y="5704"/>
                  <a:pt x="11182" y="5557"/>
                </a:cubicBezTo>
                <a:cubicBezTo>
                  <a:pt x="11053" y="5407"/>
                  <a:pt x="10891" y="5331"/>
                  <a:pt x="10695" y="5331"/>
                </a:cubicBezTo>
                <a:cubicBezTo>
                  <a:pt x="10218" y="5331"/>
                  <a:pt x="9763" y="5440"/>
                  <a:pt x="9330" y="5663"/>
                </a:cubicBezTo>
                <a:cubicBezTo>
                  <a:pt x="8897" y="5883"/>
                  <a:pt x="8525" y="6179"/>
                  <a:pt x="8217" y="6552"/>
                </a:cubicBezTo>
                <a:cubicBezTo>
                  <a:pt x="7908" y="6927"/>
                  <a:pt x="7661" y="7376"/>
                  <a:pt x="7475" y="7892"/>
                </a:cubicBezTo>
                <a:cubicBezTo>
                  <a:pt x="7287" y="8415"/>
                  <a:pt x="7191" y="8960"/>
                  <a:pt x="7191" y="9530"/>
                </a:cubicBezTo>
                <a:moveTo>
                  <a:pt x="21333" y="9644"/>
                </a:moveTo>
                <a:cubicBezTo>
                  <a:pt x="21511" y="10008"/>
                  <a:pt x="21600" y="10398"/>
                  <a:pt x="21597" y="10812"/>
                </a:cubicBezTo>
                <a:cubicBezTo>
                  <a:pt x="21592" y="11220"/>
                  <a:pt x="21504" y="11601"/>
                  <a:pt x="21333" y="11944"/>
                </a:cubicBezTo>
                <a:cubicBezTo>
                  <a:pt x="20082" y="14327"/>
                  <a:pt x="18550" y="16163"/>
                  <a:pt x="16735" y="17451"/>
                </a:cubicBezTo>
                <a:cubicBezTo>
                  <a:pt x="14919" y="18745"/>
                  <a:pt x="12964" y="19400"/>
                  <a:pt x="10872" y="19417"/>
                </a:cubicBezTo>
                <a:lnTo>
                  <a:pt x="11902" y="17184"/>
                </a:lnTo>
                <a:cubicBezTo>
                  <a:pt x="13534" y="16950"/>
                  <a:pt x="15024" y="16272"/>
                  <a:pt x="16378" y="15148"/>
                </a:cubicBezTo>
                <a:cubicBezTo>
                  <a:pt x="17728" y="14024"/>
                  <a:pt x="18869" y="12575"/>
                  <a:pt x="19798" y="10797"/>
                </a:cubicBezTo>
                <a:cubicBezTo>
                  <a:pt x="18947" y="9204"/>
                  <a:pt x="17919" y="7878"/>
                  <a:pt x="16715" y="6819"/>
                </a:cubicBezTo>
                <a:lnTo>
                  <a:pt x="17606" y="4897"/>
                </a:lnTo>
                <a:cubicBezTo>
                  <a:pt x="18325" y="5513"/>
                  <a:pt x="18998" y="6214"/>
                  <a:pt x="19622" y="7003"/>
                </a:cubicBezTo>
                <a:cubicBezTo>
                  <a:pt x="20246" y="7790"/>
                  <a:pt x="20816" y="8670"/>
                  <a:pt x="21333" y="9644"/>
                </a:cubicBezTo>
                <a:moveTo>
                  <a:pt x="16096" y="9530"/>
                </a:moveTo>
                <a:cubicBezTo>
                  <a:pt x="16096" y="10222"/>
                  <a:pt x="16010" y="10882"/>
                  <a:pt x="15844" y="11504"/>
                </a:cubicBezTo>
                <a:cubicBezTo>
                  <a:pt x="15675" y="12129"/>
                  <a:pt x="15440" y="12695"/>
                  <a:pt x="15134" y="13212"/>
                </a:cubicBezTo>
                <a:cubicBezTo>
                  <a:pt x="14831" y="13728"/>
                  <a:pt x="14466" y="14186"/>
                  <a:pt x="14045" y="14588"/>
                </a:cubicBezTo>
                <a:cubicBezTo>
                  <a:pt x="13625" y="14990"/>
                  <a:pt x="13162" y="15310"/>
                  <a:pt x="12663" y="15544"/>
                </a:cubicBezTo>
                <a:lnTo>
                  <a:pt x="16001" y="8377"/>
                </a:lnTo>
                <a:cubicBezTo>
                  <a:pt x="16032" y="8567"/>
                  <a:pt x="16057" y="8749"/>
                  <a:pt x="16072" y="8934"/>
                </a:cubicBezTo>
                <a:cubicBezTo>
                  <a:pt x="16089" y="9116"/>
                  <a:pt x="16096" y="9315"/>
                  <a:pt x="16096" y="953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AB0D270-2CD6-47BB-A408-A192E8F0F1CD}"/>
              </a:ext>
            </a:extLst>
          </p:cNvPr>
          <p:cNvSpPr>
            <a:spLocks/>
          </p:cNvSpPr>
          <p:nvPr/>
        </p:nvSpPr>
        <p:spPr bwMode="auto">
          <a:xfrm>
            <a:off x="5235078" y="2554997"/>
            <a:ext cx="148815" cy="16373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21333" y="9359"/>
                </a:moveTo>
                <a:cubicBezTo>
                  <a:pt x="21511" y="9815"/>
                  <a:pt x="21599" y="10303"/>
                  <a:pt x="21597" y="10814"/>
                </a:cubicBezTo>
                <a:cubicBezTo>
                  <a:pt x="21592" y="11336"/>
                  <a:pt x="21504" y="11810"/>
                  <a:pt x="21333" y="12240"/>
                </a:cubicBezTo>
                <a:cubicBezTo>
                  <a:pt x="20706" y="13728"/>
                  <a:pt x="20002" y="15055"/>
                  <a:pt x="19216" y="16223"/>
                </a:cubicBezTo>
                <a:cubicBezTo>
                  <a:pt x="18433" y="17388"/>
                  <a:pt x="17594" y="18369"/>
                  <a:pt x="16701" y="19163"/>
                </a:cubicBezTo>
                <a:cubicBezTo>
                  <a:pt x="15805" y="19953"/>
                  <a:pt x="14863" y="20560"/>
                  <a:pt x="13869" y="20975"/>
                </a:cubicBezTo>
                <a:cubicBezTo>
                  <a:pt x="12878" y="21390"/>
                  <a:pt x="11855" y="21599"/>
                  <a:pt x="10801" y="21599"/>
                </a:cubicBezTo>
                <a:cubicBezTo>
                  <a:pt x="9763" y="21599"/>
                  <a:pt x="8748" y="21390"/>
                  <a:pt x="7754" y="20975"/>
                </a:cubicBezTo>
                <a:cubicBezTo>
                  <a:pt x="6763" y="20560"/>
                  <a:pt x="5814" y="19950"/>
                  <a:pt x="4908" y="19145"/>
                </a:cubicBezTo>
                <a:cubicBezTo>
                  <a:pt x="4003" y="18340"/>
                  <a:pt x="3156" y="17355"/>
                  <a:pt x="2373" y="16190"/>
                </a:cubicBezTo>
                <a:cubicBezTo>
                  <a:pt x="1588" y="15022"/>
                  <a:pt x="895" y="13706"/>
                  <a:pt x="293" y="12240"/>
                </a:cubicBezTo>
                <a:cubicBezTo>
                  <a:pt x="97" y="11806"/>
                  <a:pt x="0" y="11332"/>
                  <a:pt x="0" y="10814"/>
                </a:cubicBezTo>
                <a:cubicBezTo>
                  <a:pt x="0" y="10300"/>
                  <a:pt x="97" y="9815"/>
                  <a:pt x="293" y="9359"/>
                </a:cubicBezTo>
                <a:cubicBezTo>
                  <a:pt x="902" y="7889"/>
                  <a:pt x="1597" y="6577"/>
                  <a:pt x="2378" y="5416"/>
                </a:cubicBezTo>
                <a:cubicBezTo>
                  <a:pt x="3159" y="4255"/>
                  <a:pt x="4003" y="3270"/>
                  <a:pt x="4908" y="2462"/>
                </a:cubicBezTo>
                <a:cubicBezTo>
                  <a:pt x="5814" y="1653"/>
                  <a:pt x="6761" y="1039"/>
                  <a:pt x="7749" y="624"/>
                </a:cubicBezTo>
                <a:cubicBezTo>
                  <a:pt x="8738" y="205"/>
                  <a:pt x="9753" y="0"/>
                  <a:pt x="10801" y="0"/>
                </a:cubicBezTo>
                <a:cubicBezTo>
                  <a:pt x="11855" y="0"/>
                  <a:pt x="12878" y="205"/>
                  <a:pt x="13869" y="624"/>
                </a:cubicBezTo>
                <a:cubicBezTo>
                  <a:pt x="14863" y="1039"/>
                  <a:pt x="15805" y="1646"/>
                  <a:pt x="16701" y="2443"/>
                </a:cubicBezTo>
                <a:cubicBezTo>
                  <a:pt x="17594" y="3244"/>
                  <a:pt x="18433" y="4222"/>
                  <a:pt x="19216" y="5383"/>
                </a:cubicBezTo>
                <a:cubicBezTo>
                  <a:pt x="20002" y="6544"/>
                  <a:pt x="20706" y="7863"/>
                  <a:pt x="21333" y="9359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5"/>
                </a:cubicBezTo>
                <a:cubicBezTo>
                  <a:pt x="14332" y="17939"/>
                  <a:pt x="15142" y="17399"/>
                  <a:pt x="15908" y="16708"/>
                </a:cubicBezTo>
                <a:cubicBezTo>
                  <a:pt x="16674" y="16014"/>
                  <a:pt x="17383" y="15165"/>
                  <a:pt x="18039" y="14155"/>
                </a:cubicBezTo>
                <a:cubicBezTo>
                  <a:pt x="18697" y="13148"/>
                  <a:pt x="19282" y="12027"/>
                  <a:pt x="19798" y="10796"/>
                </a:cubicBezTo>
                <a:cubicBezTo>
                  <a:pt x="19172" y="9282"/>
                  <a:pt x="18440" y="7955"/>
                  <a:pt x="17601" y="6812"/>
                </a:cubicBezTo>
                <a:cubicBezTo>
                  <a:pt x="16762" y="5670"/>
                  <a:pt x="15839" y="4751"/>
                  <a:pt x="14831" y="4060"/>
                </a:cubicBezTo>
                <a:cubicBezTo>
                  <a:pt x="15230" y="4751"/>
                  <a:pt x="15538" y="5534"/>
                  <a:pt x="15761" y="6401"/>
                </a:cubicBezTo>
                <a:cubicBezTo>
                  <a:pt x="15984" y="7264"/>
                  <a:pt x="16096" y="8205"/>
                  <a:pt x="16096" y="9216"/>
                </a:cubicBezTo>
                <a:cubicBezTo>
                  <a:pt x="16096" y="10340"/>
                  <a:pt x="15957" y="11387"/>
                  <a:pt x="15680" y="12361"/>
                </a:cubicBezTo>
                <a:cubicBezTo>
                  <a:pt x="15404" y="13339"/>
                  <a:pt x="15017" y="14195"/>
                  <a:pt x="14520" y="14941"/>
                </a:cubicBezTo>
                <a:cubicBezTo>
                  <a:pt x="14023" y="15683"/>
                  <a:pt x="13448" y="16271"/>
                  <a:pt x="12793" y="16690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4" y="17326"/>
                  <a:pt x="9247" y="17113"/>
                  <a:pt x="8598" y="16690"/>
                </a:cubicBezTo>
                <a:cubicBezTo>
                  <a:pt x="7950" y="16271"/>
                  <a:pt x="7380" y="15683"/>
                  <a:pt x="6883" y="14941"/>
                </a:cubicBezTo>
                <a:cubicBezTo>
                  <a:pt x="6386" y="14195"/>
                  <a:pt x="6000" y="13339"/>
                  <a:pt x="5723" y="12361"/>
                </a:cubicBezTo>
                <a:cubicBezTo>
                  <a:pt x="5444" y="11387"/>
                  <a:pt x="5307" y="10340"/>
                  <a:pt x="5307" y="9216"/>
                </a:cubicBezTo>
                <a:cubicBezTo>
                  <a:pt x="5307" y="8301"/>
                  <a:pt x="5405" y="7426"/>
                  <a:pt x="5606" y="6603"/>
                </a:cubicBezTo>
                <a:cubicBezTo>
                  <a:pt x="5804" y="5776"/>
                  <a:pt x="6071" y="5023"/>
                  <a:pt x="6408" y="4339"/>
                </a:cubicBezTo>
                <a:cubicBezTo>
                  <a:pt x="5496" y="5034"/>
                  <a:pt x="4644" y="5927"/>
                  <a:pt x="3861" y="7026"/>
                </a:cubicBezTo>
                <a:cubicBezTo>
                  <a:pt x="3075" y="8121"/>
                  <a:pt x="2390" y="9381"/>
                  <a:pt x="1803" y="10796"/>
                </a:cubicBezTo>
                <a:cubicBezTo>
                  <a:pt x="2319" y="12016"/>
                  <a:pt x="2902" y="13133"/>
                  <a:pt x="3555" y="14147"/>
                </a:cubicBezTo>
                <a:cubicBezTo>
                  <a:pt x="4208" y="15165"/>
                  <a:pt x="4918" y="16014"/>
                  <a:pt x="5689" y="16708"/>
                </a:cubicBezTo>
                <a:cubicBezTo>
                  <a:pt x="6457" y="17399"/>
                  <a:pt x="7270" y="17940"/>
                  <a:pt x="8124" y="18325"/>
                </a:cubicBezTo>
                <a:cubicBezTo>
                  <a:pt x="8980" y="18719"/>
                  <a:pt x="9871" y="18906"/>
                  <a:pt x="10801" y="18906"/>
                </a:cubicBezTo>
                <a:moveTo>
                  <a:pt x="10695" y="3953"/>
                </a:moveTo>
                <a:cubicBezTo>
                  <a:pt x="10218" y="3953"/>
                  <a:pt x="9763" y="4089"/>
                  <a:pt x="9330" y="4365"/>
                </a:cubicBezTo>
                <a:cubicBezTo>
                  <a:pt x="8897" y="4644"/>
                  <a:pt x="8525" y="5015"/>
                  <a:pt x="8217" y="5486"/>
                </a:cubicBezTo>
                <a:cubicBezTo>
                  <a:pt x="7908" y="5953"/>
                  <a:pt x="7661" y="6511"/>
                  <a:pt x="7475" y="7165"/>
                </a:cubicBezTo>
                <a:cubicBezTo>
                  <a:pt x="7287" y="7816"/>
                  <a:pt x="7191" y="8495"/>
                  <a:pt x="7191" y="9216"/>
                </a:cubicBezTo>
                <a:cubicBezTo>
                  <a:pt x="7191" y="9484"/>
                  <a:pt x="7257" y="9715"/>
                  <a:pt x="7385" y="9918"/>
                </a:cubicBezTo>
                <a:cubicBezTo>
                  <a:pt x="7514" y="10120"/>
                  <a:pt x="7678" y="10215"/>
                  <a:pt x="7872" y="10215"/>
                </a:cubicBezTo>
                <a:cubicBezTo>
                  <a:pt x="8067" y="10215"/>
                  <a:pt x="8226" y="10116"/>
                  <a:pt x="8351" y="9910"/>
                </a:cubicBezTo>
                <a:cubicBezTo>
                  <a:pt x="8478" y="9701"/>
                  <a:pt x="8540" y="9473"/>
                  <a:pt x="8540" y="9216"/>
                </a:cubicBezTo>
                <a:cubicBezTo>
                  <a:pt x="8540" y="8301"/>
                  <a:pt x="8750" y="7533"/>
                  <a:pt x="9166" y="6912"/>
                </a:cubicBezTo>
                <a:cubicBezTo>
                  <a:pt x="9585" y="6287"/>
                  <a:pt x="10094" y="5978"/>
                  <a:pt x="10695" y="5978"/>
                </a:cubicBezTo>
                <a:cubicBezTo>
                  <a:pt x="10891" y="5978"/>
                  <a:pt x="11053" y="5872"/>
                  <a:pt x="11182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2" y="4233"/>
                </a:cubicBezTo>
                <a:cubicBezTo>
                  <a:pt x="11053" y="4045"/>
                  <a:pt x="10891" y="3953"/>
                  <a:pt x="10695" y="395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1E9C49E3-683F-461B-9BD8-37E1E8B7D340}"/>
              </a:ext>
            </a:extLst>
          </p:cNvPr>
          <p:cNvSpPr>
            <a:spLocks/>
          </p:cNvSpPr>
          <p:nvPr/>
        </p:nvSpPr>
        <p:spPr bwMode="auto">
          <a:xfrm>
            <a:off x="5596058" y="2554997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708" y="0"/>
                </a:moveTo>
                <a:cubicBezTo>
                  <a:pt x="20811" y="10"/>
                  <a:pt x="20921" y="52"/>
                  <a:pt x="21049" y="116"/>
                </a:cubicBezTo>
                <a:cubicBezTo>
                  <a:pt x="21416" y="342"/>
                  <a:pt x="21599" y="730"/>
                  <a:pt x="21599" y="1281"/>
                </a:cubicBezTo>
                <a:lnTo>
                  <a:pt x="21599" y="20332"/>
                </a:lnTo>
                <a:cubicBezTo>
                  <a:pt x="21599" y="20883"/>
                  <a:pt x="21416" y="21271"/>
                  <a:pt x="21049" y="21497"/>
                </a:cubicBezTo>
                <a:cubicBezTo>
                  <a:pt x="20921" y="21564"/>
                  <a:pt x="20811" y="21599"/>
                  <a:pt x="20708" y="21599"/>
                </a:cubicBezTo>
                <a:cubicBezTo>
                  <a:pt x="20451" y="21599"/>
                  <a:pt x="20236" y="21476"/>
                  <a:pt x="20065" y="21229"/>
                </a:cubicBezTo>
                <a:lnTo>
                  <a:pt x="14402" y="13267"/>
                </a:lnTo>
                <a:lnTo>
                  <a:pt x="14402" y="17275"/>
                </a:lnTo>
                <a:cubicBezTo>
                  <a:pt x="14402" y="17801"/>
                  <a:pt x="14331" y="18305"/>
                  <a:pt x="14187" y="18775"/>
                </a:cubicBezTo>
                <a:cubicBezTo>
                  <a:pt x="14042" y="19248"/>
                  <a:pt x="13849" y="19665"/>
                  <a:pt x="13606" y="20028"/>
                </a:cubicBezTo>
                <a:cubicBezTo>
                  <a:pt x="13364" y="20385"/>
                  <a:pt x="13080" y="20671"/>
                  <a:pt x="12757" y="20879"/>
                </a:cubicBezTo>
                <a:cubicBezTo>
                  <a:pt x="12431" y="21091"/>
                  <a:pt x="12084" y="21193"/>
                  <a:pt x="11707" y="21193"/>
                </a:cubicBezTo>
                <a:lnTo>
                  <a:pt x="2705" y="21193"/>
                </a:lnTo>
                <a:cubicBezTo>
                  <a:pt x="2340" y="21193"/>
                  <a:pt x="1990" y="21091"/>
                  <a:pt x="1664" y="20879"/>
                </a:cubicBezTo>
                <a:cubicBezTo>
                  <a:pt x="1334" y="20671"/>
                  <a:pt x="1047" y="20385"/>
                  <a:pt x="802" y="20028"/>
                </a:cubicBezTo>
                <a:cubicBezTo>
                  <a:pt x="555" y="19665"/>
                  <a:pt x="359" y="19252"/>
                  <a:pt x="215" y="18786"/>
                </a:cubicBezTo>
                <a:cubicBezTo>
                  <a:pt x="71" y="18316"/>
                  <a:pt x="0" y="17815"/>
                  <a:pt x="0" y="17275"/>
                </a:cubicBezTo>
                <a:lnTo>
                  <a:pt x="0" y="4293"/>
                </a:lnTo>
                <a:cubicBezTo>
                  <a:pt x="0" y="3760"/>
                  <a:pt x="70" y="3262"/>
                  <a:pt x="215" y="2789"/>
                </a:cubicBezTo>
                <a:cubicBezTo>
                  <a:pt x="359" y="2312"/>
                  <a:pt x="555" y="1906"/>
                  <a:pt x="802" y="1560"/>
                </a:cubicBezTo>
                <a:cubicBezTo>
                  <a:pt x="1047" y="1221"/>
                  <a:pt x="1334" y="946"/>
                  <a:pt x="1664" y="734"/>
                </a:cubicBezTo>
                <a:cubicBezTo>
                  <a:pt x="1990" y="526"/>
                  <a:pt x="2340" y="420"/>
                  <a:pt x="2705" y="420"/>
                </a:cubicBezTo>
                <a:lnTo>
                  <a:pt x="11707" y="420"/>
                </a:lnTo>
                <a:cubicBezTo>
                  <a:pt x="12074" y="420"/>
                  <a:pt x="12421" y="526"/>
                  <a:pt x="12752" y="734"/>
                </a:cubicBezTo>
                <a:cubicBezTo>
                  <a:pt x="13078" y="946"/>
                  <a:pt x="13364" y="1221"/>
                  <a:pt x="13606" y="1560"/>
                </a:cubicBezTo>
                <a:cubicBezTo>
                  <a:pt x="13849" y="1906"/>
                  <a:pt x="14042" y="2312"/>
                  <a:pt x="14187" y="2789"/>
                </a:cubicBezTo>
                <a:cubicBezTo>
                  <a:pt x="14331" y="3262"/>
                  <a:pt x="14402" y="3760"/>
                  <a:pt x="14402" y="4293"/>
                </a:cubicBezTo>
                <a:lnTo>
                  <a:pt x="14402" y="8346"/>
                </a:lnTo>
                <a:lnTo>
                  <a:pt x="20065" y="388"/>
                </a:lnTo>
                <a:cubicBezTo>
                  <a:pt x="20243" y="127"/>
                  <a:pt x="20456" y="0"/>
                  <a:pt x="20708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" name="AutoShape 26">
            <a:extLst>
              <a:ext uri="{FF2B5EF4-FFF2-40B4-BE49-F238E27FC236}">
                <a16:creationId xmlns:a16="http://schemas.microsoft.com/office/drawing/2014/main" id="{7FD0F146-0A97-4727-98D4-7DF54F2E56C2}"/>
              </a:ext>
            </a:extLst>
          </p:cNvPr>
          <p:cNvSpPr>
            <a:spLocks/>
          </p:cNvSpPr>
          <p:nvPr/>
        </p:nvSpPr>
        <p:spPr bwMode="auto">
          <a:xfrm>
            <a:off x="7251735" y="255977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3" y="161"/>
                  <a:pt x="21205" y="478"/>
                </a:cubicBezTo>
                <a:cubicBezTo>
                  <a:pt x="21467" y="798"/>
                  <a:pt x="21599" y="1177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38"/>
                  <a:pt x="399" y="21121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9" y="478"/>
                </a:cubicBezTo>
                <a:cubicBezTo>
                  <a:pt x="663" y="161"/>
                  <a:pt x="981" y="0"/>
                  <a:pt x="1346" y="0"/>
                </a:cubicBezTo>
                <a:lnTo>
                  <a:pt x="20263" y="0"/>
                </a:lnTo>
                <a:close/>
                <a:moveTo>
                  <a:pt x="4051" y="2170"/>
                </a:moveTo>
                <a:cubicBezTo>
                  <a:pt x="4051" y="2020"/>
                  <a:pt x="4010" y="1891"/>
                  <a:pt x="3924" y="1782"/>
                </a:cubicBezTo>
                <a:cubicBezTo>
                  <a:pt x="3838" y="1677"/>
                  <a:pt x="3728" y="1621"/>
                  <a:pt x="3593" y="1621"/>
                </a:cubicBezTo>
                <a:lnTo>
                  <a:pt x="1801" y="1621"/>
                </a:lnTo>
                <a:cubicBezTo>
                  <a:pt x="1676" y="1621"/>
                  <a:pt x="1569" y="1674"/>
                  <a:pt x="1481" y="1776"/>
                </a:cubicBezTo>
                <a:cubicBezTo>
                  <a:pt x="1390" y="1879"/>
                  <a:pt x="1344" y="2011"/>
                  <a:pt x="1344" y="2170"/>
                </a:cubicBezTo>
                <a:lnTo>
                  <a:pt x="1344" y="4320"/>
                </a:lnTo>
                <a:cubicBezTo>
                  <a:pt x="1344" y="4470"/>
                  <a:pt x="1388" y="4602"/>
                  <a:pt x="1473" y="4708"/>
                </a:cubicBezTo>
                <a:cubicBezTo>
                  <a:pt x="1559" y="4816"/>
                  <a:pt x="1669" y="4866"/>
                  <a:pt x="1801" y="4866"/>
                </a:cubicBezTo>
                <a:lnTo>
                  <a:pt x="3593" y="4866"/>
                </a:lnTo>
                <a:cubicBezTo>
                  <a:pt x="3721" y="4866"/>
                  <a:pt x="3828" y="4819"/>
                  <a:pt x="3917" y="4717"/>
                </a:cubicBezTo>
                <a:cubicBezTo>
                  <a:pt x="4007" y="4614"/>
                  <a:pt x="4051" y="4482"/>
                  <a:pt x="4051" y="4320"/>
                </a:cubicBezTo>
                <a:lnTo>
                  <a:pt x="4051" y="2170"/>
                </a:lnTo>
                <a:close/>
                <a:moveTo>
                  <a:pt x="4051" y="7201"/>
                </a:moveTo>
                <a:cubicBezTo>
                  <a:pt x="4051" y="7055"/>
                  <a:pt x="4010" y="6925"/>
                  <a:pt x="3924" y="6817"/>
                </a:cubicBezTo>
                <a:cubicBezTo>
                  <a:pt x="3838" y="6708"/>
                  <a:pt x="3728" y="6655"/>
                  <a:pt x="3593" y="6655"/>
                </a:cubicBezTo>
                <a:lnTo>
                  <a:pt x="1801" y="6655"/>
                </a:lnTo>
                <a:cubicBezTo>
                  <a:pt x="1676" y="6655"/>
                  <a:pt x="1569" y="6708"/>
                  <a:pt x="1481" y="6817"/>
                </a:cubicBezTo>
                <a:cubicBezTo>
                  <a:pt x="1390" y="6925"/>
                  <a:pt x="1344" y="7055"/>
                  <a:pt x="1344" y="7201"/>
                </a:cubicBezTo>
                <a:lnTo>
                  <a:pt x="1344" y="9369"/>
                </a:lnTo>
                <a:cubicBezTo>
                  <a:pt x="1344" y="9516"/>
                  <a:pt x="1388" y="9645"/>
                  <a:pt x="1473" y="9757"/>
                </a:cubicBezTo>
                <a:cubicBezTo>
                  <a:pt x="1559" y="9863"/>
                  <a:pt x="1669" y="9915"/>
                  <a:pt x="1801" y="9915"/>
                </a:cubicBezTo>
                <a:lnTo>
                  <a:pt x="3593" y="9915"/>
                </a:lnTo>
                <a:cubicBezTo>
                  <a:pt x="3721" y="9915"/>
                  <a:pt x="3828" y="9863"/>
                  <a:pt x="3917" y="9757"/>
                </a:cubicBezTo>
                <a:cubicBezTo>
                  <a:pt x="4007" y="9645"/>
                  <a:pt x="4051" y="9516"/>
                  <a:pt x="4051" y="9369"/>
                </a:cubicBezTo>
                <a:lnTo>
                  <a:pt x="4051" y="7201"/>
                </a:lnTo>
                <a:close/>
                <a:moveTo>
                  <a:pt x="4051" y="12233"/>
                </a:moveTo>
                <a:cubicBezTo>
                  <a:pt x="4051" y="12083"/>
                  <a:pt x="4010" y="11957"/>
                  <a:pt x="3924" y="11845"/>
                </a:cubicBezTo>
                <a:cubicBezTo>
                  <a:pt x="3838" y="11739"/>
                  <a:pt x="3728" y="11687"/>
                  <a:pt x="3593" y="11687"/>
                </a:cubicBezTo>
                <a:lnTo>
                  <a:pt x="1801" y="11687"/>
                </a:lnTo>
                <a:cubicBezTo>
                  <a:pt x="1676" y="11687"/>
                  <a:pt x="1569" y="11739"/>
                  <a:pt x="1481" y="11845"/>
                </a:cubicBezTo>
                <a:cubicBezTo>
                  <a:pt x="1390" y="11957"/>
                  <a:pt x="1344" y="12083"/>
                  <a:pt x="1344" y="12233"/>
                </a:cubicBezTo>
                <a:lnTo>
                  <a:pt x="1344" y="14401"/>
                </a:lnTo>
                <a:cubicBezTo>
                  <a:pt x="1344" y="14547"/>
                  <a:pt x="1388" y="14677"/>
                  <a:pt x="1473" y="14785"/>
                </a:cubicBezTo>
                <a:cubicBezTo>
                  <a:pt x="1559" y="14894"/>
                  <a:pt x="1669" y="14947"/>
                  <a:pt x="1801" y="14947"/>
                </a:cubicBezTo>
                <a:lnTo>
                  <a:pt x="3593" y="14947"/>
                </a:lnTo>
                <a:cubicBezTo>
                  <a:pt x="3721" y="14947"/>
                  <a:pt x="3828" y="14894"/>
                  <a:pt x="3917" y="14785"/>
                </a:cubicBezTo>
                <a:cubicBezTo>
                  <a:pt x="4007" y="14677"/>
                  <a:pt x="4051" y="14547"/>
                  <a:pt x="4051" y="14401"/>
                </a:cubicBezTo>
                <a:lnTo>
                  <a:pt x="4051" y="12233"/>
                </a:lnTo>
                <a:close/>
                <a:moveTo>
                  <a:pt x="4051" y="17285"/>
                </a:moveTo>
                <a:cubicBezTo>
                  <a:pt x="4051" y="17135"/>
                  <a:pt x="4010" y="17006"/>
                  <a:pt x="3924" y="16897"/>
                </a:cubicBezTo>
                <a:cubicBezTo>
                  <a:pt x="3838" y="16791"/>
                  <a:pt x="3728" y="16736"/>
                  <a:pt x="3593" y="16736"/>
                </a:cubicBezTo>
                <a:lnTo>
                  <a:pt x="1801" y="16736"/>
                </a:lnTo>
                <a:cubicBezTo>
                  <a:pt x="1676" y="16736"/>
                  <a:pt x="1569" y="16788"/>
                  <a:pt x="1481" y="16891"/>
                </a:cubicBezTo>
                <a:cubicBezTo>
                  <a:pt x="1390" y="16994"/>
                  <a:pt x="1344" y="17123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3" y="19823"/>
                </a:cubicBezTo>
                <a:cubicBezTo>
                  <a:pt x="1559" y="19928"/>
                  <a:pt x="1669" y="19984"/>
                  <a:pt x="1801" y="19984"/>
                </a:cubicBezTo>
                <a:lnTo>
                  <a:pt x="3593" y="19984"/>
                </a:lnTo>
                <a:cubicBezTo>
                  <a:pt x="3721" y="19984"/>
                  <a:pt x="3828" y="19931"/>
                  <a:pt x="3917" y="19828"/>
                </a:cubicBezTo>
                <a:cubicBezTo>
                  <a:pt x="4007" y="19726"/>
                  <a:pt x="4051" y="19596"/>
                  <a:pt x="4051" y="19435"/>
                </a:cubicBezTo>
                <a:lnTo>
                  <a:pt x="4051" y="17285"/>
                </a:lnTo>
                <a:close/>
                <a:moveTo>
                  <a:pt x="16194" y="2170"/>
                </a:moveTo>
                <a:cubicBezTo>
                  <a:pt x="16194" y="2020"/>
                  <a:pt x="16150" y="1891"/>
                  <a:pt x="16064" y="1782"/>
                </a:cubicBezTo>
                <a:cubicBezTo>
                  <a:pt x="15979" y="1677"/>
                  <a:pt x="15871" y="1621"/>
                  <a:pt x="15736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6"/>
                </a:cubicBezTo>
                <a:cubicBezTo>
                  <a:pt x="5444" y="1879"/>
                  <a:pt x="5400" y="2011"/>
                  <a:pt x="5400" y="2170"/>
                </a:cubicBezTo>
                <a:lnTo>
                  <a:pt x="5400" y="9369"/>
                </a:lnTo>
                <a:cubicBezTo>
                  <a:pt x="5400" y="9516"/>
                  <a:pt x="5442" y="9645"/>
                  <a:pt x="5527" y="9757"/>
                </a:cubicBezTo>
                <a:cubicBezTo>
                  <a:pt x="5616" y="9863"/>
                  <a:pt x="5723" y="9915"/>
                  <a:pt x="5858" y="9915"/>
                </a:cubicBezTo>
                <a:lnTo>
                  <a:pt x="15736" y="9915"/>
                </a:lnTo>
                <a:cubicBezTo>
                  <a:pt x="15861" y="9915"/>
                  <a:pt x="15969" y="9863"/>
                  <a:pt x="16059" y="9757"/>
                </a:cubicBezTo>
                <a:cubicBezTo>
                  <a:pt x="16147" y="9645"/>
                  <a:pt x="16194" y="9516"/>
                  <a:pt x="16194" y="9369"/>
                </a:cubicBezTo>
                <a:lnTo>
                  <a:pt x="16194" y="2170"/>
                </a:lnTo>
                <a:close/>
                <a:moveTo>
                  <a:pt x="16194" y="12233"/>
                </a:moveTo>
                <a:cubicBezTo>
                  <a:pt x="16194" y="12083"/>
                  <a:pt x="16150" y="11957"/>
                  <a:pt x="16064" y="11845"/>
                </a:cubicBezTo>
                <a:cubicBezTo>
                  <a:pt x="15979" y="11739"/>
                  <a:pt x="15871" y="11687"/>
                  <a:pt x="15736" y="11687"/>
                </a:cubicBezTo>
                <a:lnTo>
                  <a:pt x="5858" y="11687"/>
                </a:lnTo>
                <a:cubicBezTo>
                  <a:pt x="5731" y="11687"/>
                  <a:pt x="5623" y="11739"/>
                  <a:pt x="5535" y="11845"/>
                </a:cubicBezTo>
                <a:cubicBezTo>
                  <a:pt x="5444" y="11957"/>
                  <a:pt x="5400" y="12083"/>
                  <a:pt x="5400" y="12233"/>
                </a:cubicBezTo>
                <a:lnTo>
                  <a:pt x="5400" y="19432"/>
                </a:lnTo>
                <a:cubicBezTo>
                  <a:pt x="5400" y="19582"/>
                  <a:pt x="5442" y="19711"/>
                  <a:pt x="5527" y="19820"/>
                </a:cubicBezTo>
                <a:cubicBezTo>
                  <a:pt x="5616" y="19925"/>
                  <a:pt x="5723" y="19981"/>
                  <a:pt x="5858" y="19981"/>
                </a:cubicBezTo>
                <a:lnTo>
                  <a:pt x="15736" y="19981"/>
                </a:lnTo>
                <a:cubicBezTo>
                  <a:pt x="15861" y="19981"/>
                  <a:pt x="15969" y="19928"/>
                  <a:pt x="16059" y="19826"/>
                </a:cubicBezTo>
                <a:cubicBezTo>
                  <a:pt x="16147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0"/>
                </a:moveTo>
                <a:cubicBezTo>
                  <a:pt x="20263" y="2020"/>
                  <a:pt x="20216" y="1891"/>
                  <a:pt x="20128" y="1782"/>
                </a:cubicBezTo>
                <a:cubicBezTo>
                  <a:pt x="20038" y="1677"/>
                  <a:pt x="19930" y="1621"/>
                  <a:pt x="19805" y="1621"/>
                </a:cubicBezTo>
                <a:lnTo>
                  <a:pt x="18001" y="1621"/>
                </a:lnTo>
                <a:cubicBezTo>
                  <a:pt x="17876" y="1621"/>
                  <a:pt x="17768" y="1674"/>
                  <a:pt x="17678" y="1776"/>
                </a:cubicBezTo>
                <a:cubicBezTo>
                  <a:pt x="17589" y="1879"/>
                  <a:pt x="17545" y="2011"/>
                  <a:pt x="17545" y="2170"/>
                </a:cubicBezTo>
                <a:lnTo>
                  <a:pt x="17545" y="4320"/>
                </a:lnTo>
                <a:cubicBezTo>
                  <a:pt x="17545" y="4470"/>
                  <a:pt x="17589" y="4602"/>
                  <a:pt x="17678" y="4708"/>
                </a:cubicBezTo>
                <a:cubicBezTo>
                  <a:pt x="17768" y="4816"/>
                  <a:pt x="17876" y="4866"/>
                  <a:pt x="18001" y="4866"/>
                </a:cubicBezTo>
                <a:lnTo>
                  <a:pt x="19805" y="4866"/>
                </a:lnTo>
                <a:cubicBezTo>
                  <a:pt x="19930" y="4866"/>
                  <a:pt x="20038" y="4819"/>
                  <a:pt x="20128" y="4717"/>
                </a:cubicBezTo>
                <a:cubicBezTo>
                  <a:pt x="20216" y="4614"/>
                  <a:pt x="20263" y="4482"/>
                  <a:pt x="20263" y="4320"/>
                </a:cubicBezTo>
                <a:lnTo>
                  <a:pt x="20263" y="2170"/>
                </a:lnTo>
                <a:close/>
                <a:moveTo>
                  <a:pt x="20263" y="7201"/>
                </a:moveTo>
                <a:cubicBezTo>
                  <a:pt x="20263" y="7055"/>
                  <a:pt x="20216" y="6925"/>
                  <a:pt x="20128" y="6817"/>
                </a:cubicBezTo>
                <a:cubicBezTo>
                  <a:pt x="20038" y="6708"/>
                  <a:pt x="19930" y="6655"/>
                  <a:pt x="19805" y="6655"/>
                </a:cubicBezTo>
                <a:lnTo>
                  <a:pt x="18001" y="6655"/>
                </a:lnTo>
                <a:cubicBezTo>
                  <a:pt x="17876" y="6655"/>
                  <a:pt x="17768" y="6708"/>
                  <a:pt x="17678" y="6817"/>
                </a:cubicBezTo>
                <a:cubicBezTo>
                  <a:pt x="17589" y="6925"/>
                  <a:pt x="17545" y="7055"/>
                  <a:pt x="17545" y="7201"/>
                </a:cubicBezTo>
                <a:lnTo>
                  <a:pt x="17545" y="9369"/>
                </a:lnTo>
                <a:cubicBezTo>
                  <a:pt x="17545" y="9516"/>
                  <a:pt x="17589" y="9645"/>
                  <a:pt x="17678" y="9757"/>
                </a:cubicBezTo>
                <a:cubicBezTo>
                  <a:pt x="17768" y="9863"/>
                  <a:pt x="17876" y="9915"/>
                  <a:pt x="18001" y="9915"/>
                </a:cubicBezTo>
                <a:lnTo>
                  <a:pt x="19805" y="9915"/>
                </a:lnTo>
                <a:cubicBezTo>
                  <a:pt x="19930" y="9915"/>
                  <a:pt x="20038" y="9863"/>
                  <a:pt x="20128" y="9757"/>
                </a:cubicBezTo>
                <a:cubicBezTo>
                  <a:pt x="20216" y="9645"/>
                  <a:pt x="20263" y="9516"/>
                  <a:pt x="20263" y="9369"/>
                </a:cubicBezTo>
                <a:lnTo>
                  <a:pt x="20263" y="7201"/>
                </a:lnTo>
                <a:close/>
                <a:moveTo>
                  <a:pt x="20263" y="12233"/>
                </a:moveTo>
                <a:cubicBezTo>
                  <a:pt x="20263" y="12083"/>
                  <a:pt x="20216" y="11957"/>
                  <a:pt x="20128" y="11845"/>
                </a:cubicBezTo>
                <a:cubicBezTo>
                  <a:pt x="20038" y="11739"/>
                  <a:pt x="19930" y="11687"/>
                  <a:pt x="19805" y="11687"/>
                </a:cubicBezTo>
                <a:lnTo>
                  <a:pt x="18001" y="11687"/>
                </a:lnTo>
                <a:cubicBezTo>
                  <a:pt x="17876" y="11687"/>
                  <a:pt x="17768" y="11739"/>
                  <a:pt x="17678" y="11845"/>
                </a:cubicBezTo>
                <a:cubicBezTo>
                  <a:pt x="17589" y="11957"/>
                  <a:pt x="17545" y="12083"/>
                  <a:pt x="17545" y="12233"/>
                </a:cubicBezTo>
                <a:lnTo>
                  <a:pt x="17545" y="14401"/>
                </a:lnTo>
                <a:cubicBezTo>
                  <a:pt x="17545" y="14547"/>
                  <a:pt x="17589" y="14677"/>
                  <a:pt x="17678" y="14785"/>
                </a:cubicBezTo>
                <a:cubicBezTo>
                  <a:pt x="17768" y="14894"/>
                  <a:pt x="17876" y="14947"/>
                  <a:pt x="18001" y="14947"/>
                </a:cubicBezTo>
                <a:lnTo>
                  <a:pt x="19805" y="14947"/>
                </a:lnTo>
                <a:cubicBezTo>
                  <a:pt x="19930" y="14947"/>
                  <a:pt x="20038" y="14894"/>
                  <a:pt x="20128" y="14785"/>
                </a:cubicBezTo>
                <a:cubicBezTo>
                  <a:pt x="20216" y="14677"/>
                  <a:pt x="20263" y="14547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5"/>
                  <a:pt x="20216" y="17006"/>
                  <a:pt x="20128" y="16897"/>
                </a:cubicBezTo>
                <a:cubicBezTo>
                  <a:pt x="20038" y="16791"/>
                  <a:pt x="19930" y="16736"/>
                  <a:pt x="19805" y="16736"/>
                </a:cubicBezTo>
                <a:lnTo>
                  <a:pt x="18001" y="16736"/>
                </a:lnTo>
                <a:cubicBezTo>
                  <a:pt x="17876" y="16736"/>
                  <a:pt x="17768" y="16788"/>
                  <a:pt x="17678" y="16891"/>
                </a:cubicBezTo>
                <a:cubicBezTo>
                  <a:pt x="17589" y="16994"/>
                  <a:pt x="17545" y="17123"/>
                  <a:pt x="17545" y="17285"/>
                </a:cubicBezTo>
                <a:lnTo>
                  <a:pt x="17545" y="19435"/>
                </a:lnTo>
                <a:cubicBezTo>
                  <a:pt x="17545" y="19585"/>
                  <a:pt x="17589" y="19714"/>
                  <a:pt x="17678" y="19823"/>
                </a:cubicBezTo>
                <a:cubicBezTo>
                  <a:pt x="17768" y="19928"/>
                  <a:pt x="17876" y="19984"/>
                  <a:pt x="18001" y="19984"/>
                </a:cubicBezTo>
                <a:lnTo>
                  <a:pt x="19805" y="19984"/>
                </a:lnTo>
                <a:cubicBezTo>
                  <a:pt x="19930" y="19984"/>
                  <a:pt x="20038" y="19931"/>
                  <a:pt x="20128" y="19828"/>
                </a:cubicBezTo>
                <a:cubicBezTo>
                  <a:pt x="20216" y="19726"/>
                  <a:pt x="20263" y="19596"/>
                  <a:pt x="20263" y="19435"/>
                </a:cubicBezTo>
                <a:lnTo>
                  <a:pt x="20263" y="1728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AutoShape 27">
            <a:extLst>
              <a:ext uri="{FF2B5EF4-FFF2-40B4-BE49-F238E27FC236}">
                <a16:creationId xmlns:a16="http://schemas.microsoft.com/office/drawing/2014/main" id="{666AF670-1E02-43E0-8FCD-0E2216FBA669}"/>
              </a:ext>
            </a:extLst>
          </p:cNvPr>
          <p:cNvSpPr>
            <a:spLocks/>
          </p:cNvSpPr>
          <p:nvPr/>
        </p:nvSpPr>
        <p:spPr bwMode="auto">
          <a:xfrm>
            <a:off x="7571646" y="2560374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23" y="0"/>
                </a:moveTo>
                <a:cubicBezTo>
                  <a:pt x="20825" y="0"/>
                  <a:pt x="21081" y="103"/>
                  <a:pt x="21289" y="308"/>
                </a:cubicBezTo>
                <a:cubicBezTo>
                  <a:pt x="21493" y="518"/>
                  <a:pt x="21599" y="774"/>
                  <a:pt x="21599" y="1076"/>
                </a:cubicBezTo>
                <a:cubicBezTo>
                  <a:pt x="21599" y="1379"/>
                  <a:pt x="21493" y="1629"/>
                  <a:pt x="21280" y="1834"/>
                </a:cubicBezTo>
                <a:lnTo>
                  <a:pt x="13494" y="9622"/>
                </a:lnTo>
                <a:lnTo>
                  <a:pt x="13494" y="20523"/>
                </a:lnTo>
                <a:cubicBezTo>
                  <a:pt x="13494" y="20825"/>
                  <a:pt x="13388" y="21081"/>
                  <a:pt x="13184" y="21289"/>
                </a:cubicBezTo>
                <a:cubicBezTo>
                  <a:pt x="12976" y="21496"/>
                  <a:pt x="12723" y="21599"/>
                  <a:pt x="12418" y="21599"/>
                </a:cubicBezTo>
                <a:cubicBezTo>
                  <a:pt x="12115" y="21599"/>
                  <a:pt x="11862" y="21493"/>
                  <a:pt x="11660" y="21283"/>
                </a:cubicBezTo>
                <a:lnTo>
                  <a:pt x="8407" y="18044"/>
                </a:lnTo>
                <a:cubicBezTo>
                  <a:pt x="8197" y="17831"/>
                  <a:pt x="8096" y="17574"/>
                  <a:pt x="8105" y="17272"/>
                </a:cubicBezTo>
                <a:lnTo>
                  <a:pt x="8105" y="9622"/>
                </a:lnTo>
                <a:lnTo>
                  <a:pt x="316" y="1834"/>
                </a:lnTo>
                <a:cubicBezTo>
                  <a:pt x="106" y="1620"/>
                  <a:pt x="0" y="1370"/>
                  <a:pt x="0" y="1076"/>
                </a:cubicBezTo>
                <a:cubicBezTo>
                  <a:pt x="0" y="774"/>
                  <a:pt x="103" y="518"/>
                  <a:pt x="308" y="308"/>
                </a:cubicBezTo>
                <a:cubicBezTo>
                  <a:pt x="515" y="103"/>
                  <a:pt x="771" y="0"/>
                  <a:pt x="1073" y="0"/>
                </a:cubicBezTo>
                <a:lnTo>
                  <a:pt x="20523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AutoShape 28">
            <a:extLst>
              <a:ext uri="{FF2B5EF4-FFF2-40B4-BE49-F238E27FC236}">
                <a16:creationId xmlns:a16="http://schemas.microsoft.com/office/drawing/2014/main" id="{00689201-E65B-4F59-937E-217CC744866F}"/>
              </a:ext>
            </a:extLst>
          </p:cNvPr>
          <p:cNvSpPr>
            <a:spLocks/>
          </p:cNvSpPr>
          <p:nvPr/>
        </p:nvSpPr>
        <p:spPr bwMode="auto">
          <a:xfrm>
            <a:off x="2744090" y="2813246"/>
            <a:ext cx="149412" cy="148854"/>
          </a:xfrm>
          <a:custGeom>
            <a:avLst/>
            <a:gdLst>
              <a:gd name="T0" fmla="*/ 10800 w 21600"/>
              <a:gd name="T1" fmla="+- 0 10821 42"/>
              <a:gd name="T2" fmla="*/ 10821 h 21558"/>
              <a:gd name="T3" fmla="*/ 10800 w 21600"/>
              <a:gd name="T4" fmla="+- 0 10821 42"/>
              <a:gd name="T5" fmla="*/ 10821 h 21558"/>
              <a:gd name="T6" fmla="*/ 10800 w 21600"/>
              <a:gd name="T7" fmla="+- 0 10821 42"/>
              <a:gd name="T8" fmla="*/ 10821 h 21558"/>
              <a:gd name="T9" fmla="*/ 10800 w 21600"/>
              <a:gd name="T10" fmla="+- 0 10821 42"/>
              <a:gd name="T11" fmla="*/ 10821 h 21558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58">
                <a:moveTo>
                  <a:pt x="18076" y="8547"/>
                </a:moveTo>
                <a:cubicBezTo>
                  <a:pt x="19181" y="9499"/>
                  <a:pt x="20046" y="10569"/>
                  <a:pt x="20670" y="11749"/>
                </a:cubicBezTo>
                <a:cubicBezTo>
                  <a:pt x="21291" y="12932"/>
                  <a:pt x="21599" y="14075"/>
                  <a:pt x="21599" y="15179"/>
                </a:cubicBezTo>
                <a:cubicBezTo>
                  <a:pt x="21599" y="16159"/>
                  <a:pt x="21344" y="17040"/>
                  <a:pt x="20832" y="17815"/>
                </a:cubicBezTo>
                <a:cubicBezTo>
                  <a:pt x="20320" y="18592"/>
                  <a:pt x="19593" y="19260"/>
                  <a:pt x="18660" y="19812"/>
                </a:cubicBezTo>
                <a:cubicBezTo>
                  <a:pt x="17724" y="20363"/>
                  <a:pt x="16585" y="20794"/>
                  <a:pt x="15252" y="21098"/>
                </a:cubicBezTo>
                <a:cubicBezTo>
                  <a:pt x="13917" y="21403"/>
                  <a:pt x="12435" y="21558"/>
                  <a:pt x="10800" y="21558"/>
                </a:cubicBezTo>
                <a:cubicBezTo>
                  <a:pt x="9168" y="21558"/>
                  <a:pt x="7682" y="21403"/>
                  <a:pt x="6350" y="21098"/>
                </a:cubicBezTo>
                <a:cubicBezTo>
                  <a:pt x="5014" y="20794"/>
                  <a:pt x="3878" y="20363"/>
                  <a:pt x="2936" y="19812"/>
                </a:cubicBezTo>
                <a:cubicBezTo>
                  <a:pt x="1993" y="19260"/>
                  <a:pt x="1270" y="18589"/>
                  <a:pt x="761" y="17809"/>
                </a:cubicBezTo>
                <a:cubicBezTo>
                  <a:pt x="255" y="17029"/>
                  <a:pt x="0" y="16150"/>
                  <a:pt x="0" y="15179"/>
                </a:cubicBezTo>
                <a:cubicBezTo>
                  <a:pt x="0" y="14075"/>
                  <a:pt x="318" y="12934"/>
                  <a:pt x="948" y="11757"/>
                </a:cubicBezTo>
                <a:cubicBezTo>
                  <a:pt x="1582" y="10580"/>
                  <a:pt x="2449" y="9510"/>
                  <a:pt x="3557" y="8547"/>
                </a:cubicBezTo>
                <a:cubicBezTo>
                  <a:pt x="3654" y="8403"/>
                  <a:pt x="3822" y="8344"/>
                  <a:pt x="4056" y="8369"/>
                </a:cubicBezTo>
                <a:cubicBezTo>
                  <a:pt x="4290" y="8398"/>
                  <a:pt x="4446" y="8491"/>
                  <a:pt x="4527" y="8654"/>
                </a:cubicBezTo>
                <a:cubicBezTo>
                  <a:pt x="4565" y="8800"/>
                  <a:pt x="4565" y="8930"/>
                  <a:pt x="4527" y="9045"/>
                </a:cubicBezTo>
                <a:cubicBezTo>
                  <a:pt x="4446" y="9361"/>
                  <a:pt x="4378" y="9738"/>
                  <a:pt x="4318" y="10177"/>
                </a:cubicBezTo>
                <a:cubicBezTo>
                  <a:pt x="4259" y="10617"/>
                  <a:pt x="4237" y="11073"/>
                  <a:pt x="4259" y="11546"/>
                </a:cubicBezTo>
                <a:cubicBezTo>
                  <a:pt x="4278" y="12016"/>
                  <a:pt x="4343" y="12475"/>
                  <a:pt x="4452" y="12915"/>
                </a:cubicBezTo>
                <a:cubicBezTo>
                  <a:pt x="4562" y="13354"/>
                  <a:pt x="4749" y="13734"/>
                  <a:pt x="5020" y="14047"/>
                </a:cubicBezTo>
                <a:cubicBezTo>
                  <a:pt x="5329" y="14379"/>
                  <a:pt x="5716" y="14599"/>
                  <a:pt x="6184" y="14709"/>
                </a:cubicBezTo>
                <a:cubicBezTo>
                  <a:pt x="5698" y="13323"/>
                  <a:pt x="5498" y="12008"/>
                  <a:pt x="5588" y="10757"/>
                </a:cubicBezTo>
                <a:cubicBezTo>
                  <a:pt x="5676" y="9510"/>
                  <a:pt x="5919" y="8344"/>
                  <a:pt x="6318" y="7265"/>
                </a:cubicBezTo>
                <a:cubicBezTo>
                  <a:pt x="6718" y="6187"/>
                  <a:pt x="7223" y="5212"/>
                  <a:pt x="7835" y="4339"/>
                </a:cubicBezTo>
                <a:cubicBezTo>
                  <a:pt x="8450" y="3469"/>
                  <a:pt x="9040" y="2720"/>
                  <a:pt x="9607" y="2089"/>
                </a:cubicBezTo>
                <a:cubicBezTo>
                  <a:pt x="10172" y="1459"/>
                  <a:pt x="10662" y="980"/>
                  <a:pt x="11068" y="653"/>
                </a:cubicBezTo>
                <a:cubicBezTo>
                  <a:pt x="11477" y="326"/>
                  <a:pt x="11692" y="149"/>
                  <a:pt x="11711" y="124"/>
                </a:cubicBezTo>
                <a:cubicBezTo>
                  <a:pt x="11960" y="-42"/>
                  <a:pt x="12194" y="-42"/>
                  <a:pt x="12416" y="124"/>
                </a:cubicBezTo>
                <a:cubicBezTo>
                  <a:pt x="12513" y="191"/>
                  <a:pt x="12581" y="293"/>
                  <a:pt x="12616" y="414"/>
                </a:cubicBezTo>
                <a:cubicBezTo>
                  <a:pt x="12650" y="535"/>
                  <a:pt x="12647" y="645"/>
                  <a:pt x="12609" y="746"/>
                </a:cubicBezTo>
                <a:cubicBezTo>
                  <a:pt x="12609" y="760"/>
                  <a:pt x="12531" y="954"/>
                  <a:pt x="12375" y="1318"/>
                </a:cubicBezTo>
                <a:cubicBezTo>
                  <a:pt x="12222" y="1681"/>
                  <a:pt x="12116" y="2140"/>
                  <a:pt x="12057" y="2692"/>
                </a:cubicBezTo>
                <a:cubicBezTo>
                  <a:pt x="11995" y="3244"/>
                  <a:pt x="12029" y="3849"/>
                  <a:pt x="12160" y="4503"/>
                </a:cubicBezTo>
                <a:cubicBezTo>
                  <a:pt x="12291" y="5162"/>
                  <a:pt x="12644" y="5773"/>
                  <a:pt x="13221" y="6339"/>
                </a:cubicBezTo>
                <a:cubicBezTo>
                  <a:pt x="13589" y="6728"/>
                  <a:pt x="13926" y="7108"/>
                  <a:pt x="14229" y="7485"/>
                </a:cubicBezTo>
                <a:cubicBezTo>
                  <a:pt x="14532" y="7862"/>
                  <a:pt x="14791" y="8282"/>
                  <a:pt x="15006" y="8744"/>
                </a:cubicBezTo>
                <a:cubicBezTo>
                  <a:pt x="15218" y="9209"/>
                  <a:pt x="15390" y="9749"/>
                  <a:pt x="15515" y="10363"/>
                </a:cubicBezTo>
                <a:cubicBezTo>
                  <a:pt x="15639" y="10977"/>
                  <a:pt x="15702" y="11709"/>
                  <a:pt x="15702" y="12554"/>
                </a:cubicBezTo>
                <a:cubicBezTo>
                  <a:pt x="15702" y="12850"/>
                  <a:pt x="15546" y="13027"/>
                  <a:pt x="15237" y="13078"/>
                </a:cubicBezTo>
                <a:cubicBezTo>
                  <a:pt x="15118" y="13098"/>
                  <a:pt x="14997" y="13078"/>
                  <a:pt x="14872" y="13027"/>
                </a:cubicBezTo>
                <a:cubicBezTo>
                  <a:pt x="14747" y="12971"/>
                  <a:pt x="14666" y="12886"/>
                  <a:pt x="14625" y="12768"/>
                </a:cubicBezTo>
                <a:cubicBezTo>
                  <a:pt x="14485" y="12489"/>
                  <a:pt x="14276" y="12270"/>
                  <a:pt x="13998" y="12109"/>
                </a:cubicBezTo>
                <a:cubicBezTo>
                  <a:pt x="13720" y="11946"/>
                  <a:pt x="13405" y="11867"/>
                  <a:pt x="13056" y="11867"/>
                </a:cubicBezTo>
                <a:cubicBezTo>
                  <a:pt x="12588" y="11867"/>
                  <a:pt x="12191" y="12016"/>
                  <a:pt x="11870" y="12318"/>
                </a:cubicBezTo>
                <a:cubicBezTo>
                  <a:pt x="11545" y="12619"/>
                  <a:pt x="11383" y="12985"/>
                  <a:pt x="11383" y="13419"/>
                </a:cubicBezTo>
                <a:cubicBezTo>
                  <a:pt x="11383" y="14503"/>
                  <a:pt x="12160" y="15044"/>
                  <a:pt x="13714" y="15035"/>
                </a:cubicBezTo>
                <a:cubicBezTo>
                  <a:pt x="14691" y="15035"/>
                  <a:pt x="15452" y="14751"/>
                  <a:pt x="15998" y="14185"/>
                </a:cubicBezTo>
                <a:cubicBezTo>
                  <a:pt x="16370" y="13799"/>
                  <a:pt x="16635" y="13343"/>
                  <a:pt x="16797" y="12819"/>
                </a:cubicBezTo>
                <a:cubicBezTo>
                  <a:pt x="16963" y="12290"/>
                  <a:pt x="17065" y="11777"/>
                  <a:pt x="17103" y="11273"/>
                </a:cubicBezTo>
                <a:cubicBezTo>
                  <a:pt x="17143" y="10769"/>
                  <a:pt x="17156" y="10310"/>
                  <a:pt x="17134" y="9893"/>
                </a:cubicBezTo>
                <a:cubicBezTo>
                  <a:pt x="17115" y="9473"/>
                  <a:pt x="17097" y="9195"/>
                  <a:pt x="17075" y="9048"/>
                </a:cubicBezTo>
                <a:cubicBezTo>
                  <a:pt x="17016" y="8941"/>
                  <a:pt x="17016" y="8812"/>
                  <a:pt x="17075" y="8657"/>
                </a:cubicBezTo>
                <a:cubicBezTo>
                  <a:pt x="17156" y="8493"/>
                  <a:pt x="17312" y="8400"/>
                  <a:pt x="17546" y="8372"/>
                </a:cubicBezTo>
                <a:cubicBezTo>
                  <a:pt x="17780" y="8347"/>
                  <a:pt x="17955" y="8403"/>
                  <a:pt x="18076" y="854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24" name="AutoShape 30">
            <a:extLst>
              <a:ext uri="{FF2B5EF4-FFF2-40B4-BE49-F238E27FC236}">
                <a16:creationId xmlns:a16="http://schemas.microsoft.com/office/drawing/2014/main" id="{E9BB9BD9-491A-4FCA-B9B2-7B306F441F51}"/>
              </a:ext>
            </a:extLst>
          </p:cNvPr>
          <p:cNvSpPr>
            <a:spLocks/>
          </p:cNvSpPr>
          <p:nvPr/>
        </p:nvSpPr>
        <p:spPr bwMode="auto">
          <a:xfrm>
            <a:off x="3457684" y="2813246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25" name="AutoShape 31">
            <a:extLst>
              <a:ext uri="{FF2B5EF4-FFF2-40B4-BE49-F238E27FC236}">
                <a16:creationId xmlns:a16="http://schemas.microsoft.com/office/drawing/2014/main" id="{08E4E259-19D3-4304-BBA1-AC9A0D40BCCD}"/>
              </a:ext>
            </a:extLst>
          </p:cNvPr>
          <p:cNvSpPr>
            <a:spLocks/>
          </p:cNvSpPr>
          <p:nvPr/>
        </p:nvSpPr>
        <p:spPr bwMode="auto">
          <a:xfrm>
            <a:off x="3824641" y="2813246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276" y="7975"/>
                </a:moveTo>
                <a:cubicBezTo>
                  <a:pt x="3988" y="7975"/>
                  <a:pt x="3706" y="8031"/>
                  <a:pt x="3434" y="8148"/>
                </a:cubicBezTo>
                <a:cubicBezTo>
                  <a:pt x="3160" y="8266"/>
                  <a:pt x="2903" y="8427"/>
                  <a:pt x="2666" y="8627"/>
                </a:cubicBezTo>
                <a:cubicBezTo>
                  <a:pt x="2428" y="8830"/>
                  <a:pt x="2220" y="9071"/>
                  <a:pt x="2044" y="9344"/>
                </a:cubicBezTo>
                <a:cubicBezTo>
                  <a:pt x="1867" y="9620"/>
                  <a:pt x="1730" y="9926"/>
                  <a:pt x="1628" y="10252"/>
                </a:cubicBezTo>
                <a:lnTo>
                  <a:pt x="0" y="16271"/>
                </a:lnTo>
                <a:lnTo>
                  <a:pt x="0" y="1618"/>
                </a:lnTo>
                <a:cubicBezTo>
                  <a:pt x="0" y="1177"/>
                  <a:pt x="132" y="796"/>
                  <a:pt x="399" y="478"/>
                </a:cubicBezTo>
                <a:cubicBezTo>
                  <a:pt x="663" y="161"/>
                  <a:pt x="981" y="0"/>
                  <a:pt x="1348" y="0"/>
                </a:cubicBezTo>
                <a:lnTo>
                  <a:pt x="9459" y="0"/>
                </a:lnTo>
                <a:cubicBezTo>
                  <a:pt x="9824" y="0"/>
                  <a:pt x="10140" y="161"/>
                  <a:pt x="10407" y="478"/>
                </a:cubicBezTo>
                <a:cubicBezTo>
                  <a:pt x="10673" y="796"/>
                  <a:pt x="10806" y="1177"/>
                  <a:pt x="10806" y="1618"/>
                </a:cubicBezTo>
                <a:cubicBezTo>
                  <a:pt x="10806" y="2059"/>
                  <a:pt x="10938" y="2438"/>
                  <a:pt x="11197" y="2749"/>
                </a:cubicBezTo>
                <a:cubicBezTo>
                  <a:pt x="11459" y="3063"/>
                  <a:pt x="11773" y="3222"/>
                  <a:pt x="12142" y="3222"/>
                </a:cubicBezTo>
                <a:lnTo>
                  <a:pt x="17332" y="3222"/>
                </a:lnTo>
                <a:cubicBezTo>
                  <a:pt x="17700" y="3222"/>
                  <a:pt x="18015" y="3384"/>
                  <a:pt x="18277" y="3713"/>
                </a:cubicBezTo>
                <a:cubicBezTo>
                  <a:pt x="18539" y="4042"/>
                  <a:pt x="18669" y="4426"/>
                  <a:pt x="18669" y="4867"/>
                </a:cubicBezTo>
                <a:lnTo>
                  <a:pt x="18669" y="7975"/>
                </a:lnTo>
                <a:lnTo>
                  <a:pt x="4276" y="7975"/>
                </a:lnTo>
                <a:close/>
                <a:moveTo>
                  <a:pt x="21599" y="10140"/>
                </a:moveTo>
                <a:lnTo>
                  <a:pt x="18552" y="20800"/>
                </a:lnTo>
                <a:cubicBezTo>
                  <a:pt x="18505" y="21015"/>
                  <a:pt x="18385" y="21203"/>
                  <a:pt x="18194" y="21362"/>
                </a:cubicBezTo>
                <a:cubicBezTo>
                  <a:pt x="18003" y="21520"/>
                  <a:pt x="17817" y="21599"/>
                  <a:pt x="17638" y="21599"/>
                </a:cubicBezTo>
                <a:lnTo>
                  <a:pt x="504" y="21599"/>
                </a:lnTo>
                <a:lnTo>
                  <a:pt x="3388" y="10913"/>
                </a:lnTo>
                <a:cubicBezTo>
                  <a:pt x="3434" y="10698"/>
                  <a:pt x="3552" y="10516"/>
                  <a:pt x="3745" y="10363"/>
                </a:cubicBezTo>
                <a:cubicBezTo>
                  <a:pt x="3936" y="10213"/>
                  <a:pt x="4120" y="10140"/>
                  <a:pt x="4301" y="10140"/>
                </a:cubicBezTo>
                <a:lnTo>
                  <a:pt x="21599" y="1014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26" name="AutoShape 32">
            <a:extLst>
              <a:ext uri="{FF2B5EF4-FFF2-40B4-BE49-F238E27FC236}">
                <a16:creationId xmlns:a16="http://schemas.microsoft.com/office/drawing/2014/main" id="{631278DE-7182-4520-A1E3-169DFE86EC84}"/>
              </a:ext>
            </a:extLst>
          </p:cNvPr>
          <p:cNvSpPr>
            <a:spLocks/>
          </p:cNvSpPr>
          <p:nvPr/>
        </p:nvSpPr>
        <p:spPr bwMode="auto">
          <a:xfrm>
            <a:off x="7902763" y="2818629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51" y="7569"/>
                </a:moveTo>
                <a:cubicBezTo>
                  <a:pt x="21273" y="7569"/>
                  <a:pt x="21379" y="7618"/>
                  <a:pt x="21468" y="7727"/>
                </a:cubicBezTo>
                <a:cubicBezTo>
                  <a:pt x="21554" y="7834"/>
                  <a:pt x="21599" y="7958"/>
                  <a:pt x="21599" y="8105"/>
                </a:cubicBezTo>
                <a:lnTo>
                  <a:pt x="21599" y="13494"/>
                </a:lnTo>
                <a:cubicBezTo>
                  <a:pt x="21599" y="13641"/>
                  <a:pt x="21556" y="13768"/>
                  <a:pt x="21472" y="13872"/>
                </a:cubicBezTo>
                <a:cubicBezTo>
                  <a:pt x="21388" y="13978"/>
                  <a:pt x="21280" y="14033"/>
                  <a:pt x="21151" y="14033"/>
                </a:cubicBezTo>
                <a:lnTo>
                  <a:pt x="19807" y="14033"/>
                </a:lnTo>
                <a:lnTo>
                  <a:pt x="19807" y="19984"/>
                </a:lnTo>
                <a:cubicBezTo>
                  <a:pt x="19807" y="20419"/>
                  <a:pt x="19675" y="20796"/>
                  <a:pt x="19411" y="21116"/>
                </a:cubicBezTo>
                <a:cubicBezTo>
                  <a:pt x="19144" y="21438"/>
                  <a:pt x="18825" y="21599"/>
                  <a:pt x="18451" y="21599"/>
                </a:cubicBezTo>
                <a:lnTo>
                  <a:pt x="3146" y="21599"/>
                </a:lnTo>
                <a:cubicBezTo>
                  <a:pt x="2772" y="21599"/>
                  <a:pt x="2455" y="21438"/>
                  <a:pt x="2198" y="21116"/>
                </a:cubicBezTo>
                <a:cubicBezTo>
                  <a:pt x="1941" y="20796"/>
                  <a:pt x="1814" y="20419"/>
                  <a:pt x="1814" y="19984"/>
                </a:cubicBezTo>
                <a:lnTo>
                  <a:pt x="1814" y="14033"/>
                </a:lnTo>
                <a:lnTo>
                  <a:pt x="446" y="14033"/>
                </a:lnTo>
                <a:cubicBezTo>
                  <a:pt x="324" y="14033"/>
                  <a:pt x="218" y="13981"/>
                  <a:pt x="132" y="13880"/>
                </a:cubicBezTo>
                <a:cubicBezTo>
                  <a:pt x="43" y="13780"/>
                  <a:pt x="0" y="13650"/>
                  <a:pt x="0" y="13494"/>
                </a:cubicBezTo>
                <a:lnTo>
                  <a:pt x="0" y="8105"/>
                </a:lnTo>
                <a:cubicBezTo>
                  <a:pt x="0" y="7958"/>
                  <a:pt x="43" y="7834"/>
                  <a:pt x="132" y="7727"/>
                </a:cubicBezTo>
                <a:cubicBezTo>
                  <a:pt x="218" y="7618"/>
                  <a:pt x="324" y="7569"/>
                  <a:pt x="446" y="7569"/>
                </a:cubicBezTo>
                <a:lnTo>
                  <a:pt x="6638" y="7569"/>
                </a:lnTo>
                <a:cubicBezTo>
                  <a:pt x="6203" y="7569"/>
                  <a:pt x="5791" y="7468"/>
                  <a:pt x="5404" y="7270"/>
                </a:cubicBezTo>
                <a:cubicBezTo>
                  <a:pt x="5018" y="7074"/>
                  <a:pt x="4682" y="6803"/>
                  <a:pt x="4399" y="6466"/>
                </a:cubicBezTo>
                <a:cubicBezTo>
                  <a:pt x="4116" y="6126"/>
                  <a:pt x="3892" y="5723"/>
                  <a:pt x="3727" y="5266"/>
                </a:cubicBezTo>
                <a:cubicBezTo>
                  <a:pt x="3561" y="4808"/>
                  <a:pt x="3480" y="4316"/>
                  <a:pt x="3480" y="3789"/>
                </a:cubicBezTo>
                <a:cubicBezTo>
                  <a:pt x="3480" y="3267"/>
                  <a:pt x="3561" y="2775"/>
                  <a:pt x="3727" y="2312"/>
                </a:cubicBezTo>
                <a:cubicBezTo>
                  <a:pt x="3892" y="1845"/>
                  <a:pt x="4116" y="1445"/>
                  <a:pt x="4399" y="1102"/>
                </a:cubicBezTo>
                <a:cubicBezTo>
                  <a:pt x="4682" y="765"/>
                  <a:pt x="5016" y="495"/>
                  <a:pt x="5399" y="296"/>
                </a:cubicBezTo>
                <a:cubicBezTo>
                  <a:pt x="5781" y="100"/>
                  <a:pt x="6194" y="0"/>
                  <a:pt x="6638" y="0"/>
                </a:cubicBezTo>
                <a:cubicBezTo>
                  <a:pt x="7106" y="0"/>
                  <a:pt x="7550" y="112"/>
                  <a:pt x="7967" y="336"/>
                </a:cubicBezTo>
                <a:cubicBezTo>
                  <a:pt x="8385" y="561"/>
                  <a:pt x="8723" y="883"/>
                  <a:pt x="8985" y="1295"/>
                </a:cubicBezTo>
                <a:lnTo>
                  <a:pt x="10799" y="4094"/>
                </a:lnTo>
                <a:lnTo>
                  <a:pt x="12614" y="1295"/>
                </a:lnTo>
                <a:cubicBezTo>
                  <a:pt x="12883" y="883"/>
                  <a:pt x="13224" y="561"/>
                  <a:pt x="13636" y="336"/>
                </a:cubicBezTo>
                <a:cubicBezTo>
                  <a:pt x="14049" y="112"/>
                  <a:pt x="14493" y="0"/>
                  <a:pt x="14971" y="0"/>
                </a:cubicBezTo>
                <a:cubicBezTo>
                  <a:pt x="15405" y="0"/>
                  <a:pt x="15815" y="100"/>
                  <a:pt x="16199" y="296"/>
                </a:cubicBezTo>
                <a:cubicBezTo>
                  <a:pt x="16581" y="495"/>
                  <a:pt x="16915" y="765"/>
                  <a:pt x="17198" y="1102"/>
                </a:cubicBezTo>
                <a:cubicBezTo>
                  <a:pt x="17481" y="1445"/>
                  <a:pt x="17704" y="1845"/>
                  <a:pt x="17870" y="2303"/>
                </a:cubicBezTo>
                <a:cubicBezTo>
                  <a:pt x="18036" y="2761"/>
                  <a:pt x="18117" y="3259"/>
                  <a:pt x="18117" y="3789"/>
                </a:cubicBezTo>
                <a:cubicBezTo>
                  <a:pt x="18117" y="4315"/>
                  <a:pt x="18036" y="4808"/>
                  <a:pt x="17870" y="5266"/>
                </a:cubicBezTo>
                <a:cubicBezTo>
                  <a:pt x="17704" y="5723"/>
                  <a:pt x="17481" y="6126"/>
                  <a:pt x="17198" y="6466"/>
                </a:cubicBezTo>
                <a:cubicBezTo>
                  <a:pt x="16915" y="6803"/>
                  <a:pt x="16581" y="7074"/>
                  <a:pt x="16199" y="7269"/>
                </a:cubicBezTo>
                <a:cubicBezTo>
                  <a:pt x="15815" y="7468"/>
                  <a:pt x="15405" y="7569"/>
                  <a:pt x="14971" y="7569"/>
                </a:cubicBezTo>
                <a:lnTo>
                  <a:pt x="21151" y="7569"/>
                </a:lnTo>
                <a:close/>
                <a:moveTo>
                  <a:pt x="5294" y="3789"/>
                </a:moveTo>
                <a:cubicBezTo>
                  <a:pt x="5294" y="4243"/>
                  <a:pt x="5424" y="4621"/>
                  <a:pt x="5680" y="4929"/>
                </a:cubicBezTo>
                <a:cubicBezTo>
                  <a:pt x="5937" y="5234"/>
                  <a:pt x="6256" y="5389"/>
                  <a:pt x="6638" y="5389"/>
                </a:cubicBezTo>
                <a:lnTo>
                  <a:pt x="9362" y="5389"/>
                </a:lnTo>
                <a:lnTo>
                  <a:pt x="7629" y="2689"/>
                </a:lnTo>
                <a:cubicBezTo>
                  <a:pt x="7550" y="2597"/>
                  <a:pt x="7430" y="2484"/>
                  <a:pt x="7260" y="2349"/>
                </a:cubicBezTo>
                <a:cubicBezTo>
                  <a:pt x="7092" y="2217"/>
                  <a:pt x="6885" y="2150"/>
                  <a:pt x="6638" y="2150"/>
                </a:cubicBezTo>
                <a:cubicBezTo>
                  <a:pt x="6264" y="2150"/>
                  <a:pt x="5947" y="2312"/>
                  <a:pt x="5685" y="2634"/>
                </a:cubicBezTo>
                <a:cubicBezTo>
                  <a:pt x="5426" y="2954"/>
                  <a:pt x="5294" y="3342"/>
                  <a:pt x="5294" y="3789"/>
                </a:cubicBezTo>
                <a:moveTo>
                  <a:pt x="13063" y="7569"/>
                </a:moveTo>
                <a:lnTo>
                  <a:pt x="8534" y="7569"/>
                </a:lnTo>
                <a:lnTo>
                  <a:pt x="8534" y="18553"/>
                </a:lnTo>
                <a:cubicBezTo>
                  <a:pt x="8534" y="18856"/>
                  <a:pt x="8628" y="19118"/>
                  <a:pt x="8810" y="19334"/>
                </a:cubicBezTo>
                <a:cubicBezTo>
                  <a:pt x="8995" y="19547"/>
                  <a:pt x="9208" y="19656"/>
                  <a:pt x="9456" y="19656"/>
                </a:cubicBezTo>
                <a:lnTo>
                  <a:pt x="12144" y="19656"/>
                </a:lnTo>
                <a:cubicBezTo>
                  <a:pt x="12396" y="19656"/>
                  <a:pt x="12612" y="19547"/>
                  <a:pt x="12792" y="19334"/>
                </a:cubicBezTo>
                <a:cubicBezTo>
                  <a:pt x="12972" y="19118"/>
                  <a:pt x="13063" y="18856"/>
                  <a:pt x="13063" y="18553"/>
                </a:cubicBezTo>
                <a:lnTo>
                  <a:pt x="13063" y="7569"/>
                </a:lnTo>
                <a:close/>
                <a:moveTo>
                  <a:pt x="12235" y="5389"/>
                </a:moveTo>
                <a:lnTo>
                  <a:pt x="14971" y="5389"/>
                </a:lnTo>
                <a:cubicBezTo>
                  <a:pt x="15345" y="5389"/>
                  <a:pt x="15660" y="5234"/>
                  <a:pt x="15916" y="4929"/>
                </a:cubicBezTo>
                <a:cubicBezTo>
                  <a:pt x="16173" y="4621"/>
                  <a:pt x="16303" y="4243"/>
                  <a:pt x="16303" y="3789"/>
                </a:cubicBezTo>
                <a:cubicBezTo>
                  <a:pt x="16303" y="3339"/>
                  <a:pt x="16173" y="2954"/>
                  <a:pt x="15916" y="2634"/>
                </a:cubicBezTo>
                <a:cubicBezTo>
                  <a:pt x="15660" y="2312"/>
                  <a:pt x="15345" y="2150"/>
                  <a:pt x="14971" y="2150"/>
                </a:cubicBezTo>
                <a:cubicBezTo>
                  <a:pt x="14716" y="2150"/>
                  <a:pt x="14507" y="2217"/>
                  <a:pt x="14342" y="2349"/>
                </a:cubicBezTo>
                <a:cubicBezTo>
                  <a:pt x="14179" y="2484"/>
                  <a:pt x="14059" y="2597"/>
                  <a:pt x="13982" y="2689"/>
                </a:cubicBezTo>
                <a:lnTo>
                  <a:pt x="12235" y="538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B425B1D8-4A04-4C8F-BD8C-7C8AB44B9DCB}"/>
              </a:ext>
            </a:extLst>
          </p:cNvPr>
          <p:cNvSpPr>
            <a:spLocks/>
          </p:cNvSpPr>
          <p:nvPr/>
        </p:nvSpPr>
        <p:spPr bwMode="auto">
          <a:xfrm>
            <a:off x="8261951" y="2818629"/>
            <a:ext cx="148815" cy="149451"/>
          </a:xfrm>
          <a:custGeom>
            <a:avLst/>
            <a:gdLst>
              <a:gd name="T0" fmla="+- 0 10800 88"/>
              <a:gd name="T1" fmla="*/ T0 w 21424"/>
              <a:gd name="T2" fmla="*/ 10800 h 21600"/>
              <a:gd name="T3" fmla="+- 0 10800 88"/>
              <a:gd name="T4" fmla="*/ T3 w 21424"/>
              <a:gd name="T5" fmla="*/ 10800 h 21600"/>
              <a:gd name="T6" fmla="+- 0 10800 88"/>
              <a:gd name="T7" fmla="*/ T6 w 21424"/>
              <a:gd name="T8" fmla="*/ 10800 h 21600"/>
              <a:gd name="T9" fmla="+- 0 10800 88"/>
              <a:gd name="T10" fmla="*/ T9 w 2142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24" h="21600">
                <a:moveTo>
                  <a:pt x="12593" y="10421"/>
                </a:moveTo>
                <a:lnTo>
                  <a:pt x="12593" y="19432"/>
                </a:lnTo>
                <a:lnTo>
                  <a:pt x="16047" y="19432"/>
                </a:lnTo>
                <a:cubicBezTo>
                  <a:pt x="16352" y="19432"/>
                  <a:pt x="16611" y="19538"/>
                  <a:pt x="16821" y="19749"/>
                </a:cubicBezTo>
                <a:cubicBezTo>
                  <a:pt x="17027" y="19961"/>
                  <a:pt x="17135" y="20210"/>
                  <a:pt x="17135" y="20504"/>
                </a:cubicBezTo>
                <a:cubicBezTo>
                  <a:pt x="17135" y="20809"/>
                  <a:pt x="17027" y="21071"/>
                  <a:pt x="16821" y="21282"/>
                </a:cubicBezTo>
                <a:cubicBezTo>
                  <a:pt x="16611" y="21494"/>
                  <a:pt x="16352" y="21599"/>
                  <a:pt x="16047" y="21599"/>
                </a:cubicBezTo>
                <a:lnTo>
                  <a:pt x="5350" y="21599"/>
                </a:lnTo>
                <a:cubicBezTo>
                  <a:pt x="5062" y="21599"/>
                  <a:pt x="4812" y="21494"/>
                  <a:pt x="4602" y="21282"/>
                </a:cubicBezTo>
                <a:cubicBezTo>
                  <a:pt x="4396" y="21071"/>
                  <a:pt x="4288" y="20809"/>
                  <a:pt x="4288" y="20504"/>
                </a:cubicBezTo>
                <a:cubicBezTo>
                  <a:pt x="4288" y="20210"/>
                  <a:pt x="4396" y="19961"/>
                  <a:pt x="4602" y="19749"/>
                </a:cubicBezTo>
                <a:cubicBezTo>
                  <a:pt x="4812" y="19538"/>
                  <a:pt x="5062" y="19432"/>
                  <a:pt x="5350" y="19432"/>
                </a:cubicBezTo>
                <a:lnTo>
                  <a:pt x="8833" y="19432"/>
                </a:lnTo>
                <a:lnTo>
                  <a:pt x="8833" y="10421"/>
                </a:lnTo>
                <a:lnTo>
                  <a:pt x="333" y="1841"/>
                </a:lnTo>
                <a:cubicBezTo>
                  <a:pt x="-10" y="1497"/>
                  <a:pt x="-88" y="1101"/>
                  <a:pt x="98" y="660"/>
                </a:cubicBezTo>
                <a:cubicBezTo>
                  <a:pt x="284" y="220"/>
                  <a:pt x="607" y="0"/>
                  <a:pt x="1073" y="0"/>
                </a:cubicBezTo>
                <a:lnTo>
                  <a:pt x="20324" y="0"/>
                </a:lnTo>
                <a:cubicBezTo>
                  <a:pt x="20799" y="0"/>
                  <a:pt x="21133" y="220"/>
                  <a:pt x="21325" y="660"/>
                </a:cubicBezTo>
                <a:cubicBezTo>
                  <a:pt x="21512" y="1101"/>
                  <a:pt x="21433" y="1497"/>
                  <a:pt x="21090" y="1841"/>
                </a:cubicBezTo>
                <a:lnTo>
                  <a:pt x="12593" y="1042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0D24AA1E-1A32-460E-A036-C2EC85FC93E6}"/>
              </a:ext>
            </a:extLst>
          </p:cNvPr>
          <p:cNvSpPr>
            <a:spLocks/>
          </p:cNvSpPr>
          <p:nvPr/>
        </p:nvSpPr>
        <p:spPr bwMode="auto">
          <a:xfrm>
            <a:off x="8628311" y="2818629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9" name="AutoShape 35">
            <a:extLst>
              <a:ext uri="{FF2B5EF4-FFF2-40B4-BE49-F238E27FC236}">
                <a16:creationId xmlns:a16="http://schemas.microsoft.com/office/drawing/2014/main" id="{D3A43BE0-0224-4629-8F78-59C781EFE3C1}"/>
              </a:ext>
            </a:extLst>
          </p:cNvPr>
          <p:cNvSpPr>
            <a:spLocks/>
          </p:cNvSpPr>
          <p:nvPr/>
        </p:nvSpPr>
        <p:spPr bwMode="auto">
          <a:xfrm>
            <a:off x="8627115" y="3090627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708" y="0"/>
                </a:moveTo>
                <a:cubicBezTo>
                  <a:pt x="20951" y="0"/>
                  <a:pt x="21159" y="105"/>
                  <a:pt x="21335" y="317"/>
                </a:cubicBezTo>
                <a:cubicBezTo>
                  <a:pt x="21511" y="528"/>
                  <a:pt x="21599" y="778"/>
                  <a:pt x="21599" y="1069"/>
                </a:cubicBezTo>
                <a:lnTo>
                  <a:pt x="21599" y="20501"/>
                </a:lnTo>
                <a:cubicBezTo>
                  <a:pt x="21599" y="20812"/>
                  <a:pt x="21511" y="21074"/>
                  <a:pt x="21335" y="21282"/>
                </a:cubicBezTo>
                <a:cubicBezTo>
                  <a:pt x="21159" y="21494"/>
                  <a:pt x="20951" y="21599"/>
                  <a:pt x="20708" y="21599"/>
                </a:cubicBezTo>
                <a:lnTo>
                  <a:pt x="913" y="21599"/>
                </a:lnTo>
                <a:cubicBezTo>
                  <a:pt x="656" y="21599"/>
                  <a:pt x="440" y="21494"/>
                  <a:pt x="261" y="21282"/>
                </a:cubicBezTo>
                <a:cubicBezTo>
                  <a:pt x="85" y="21074"/>
                  <a:pt x="0" y="20812"/>
                  <a:pt x="0" y="20501"/>
                </a:cubicBezTo>
                <a:lnTo>
                  <a:pt x="0" y="1069"/>
                </a:lnTo>
                <a:cubicBezTo>
                  <a:pt x="0" y="778"/>
                  <a:pt x="85" y="528"/>
                  <a:pt x="261" y="317"/>
                </a:cubicBezTo>
                <a:cubicBezTo>
                  <a:pt x="438" y="105"/>
                  <a:pt x="653" y="0"/>
                  <a:pt x="913" y="0"/>
                </a:cubicBezTo>
                <a:lnTo>
                  <a:pt x="20708" y="0"/>
                </a:lnTo>
                <a:close/>
                <a:moveTo>
                  <a:pt x="19805" y="6483"/>
                </a:moveTo>
                <a:cubicBezTo>
                  <a:pt x="19313" y="6483"/>
                  <a:pt x="18845" y="6368"/>
                  <a:pt x="18400" y="6139"/>
                </a:cubicBezTo>
                <a:cubicBezTo>
                  <a:pt x="17954" y="5910"/>
                  <a:pt x="17572" y="5601"/>
                  <a:pt x="17257" y="5217"/>
                </a:cubicBezTo>
                <a:cubicBezTo>
                  <a:pt x="16941" y="4832"/>
                  <a:pt x="16686" y="4376"/>
                  <a:pt x="16490" y="3845"/>
                </a:cubicBezTo>
                <a:cubicBezTo>
                  <a:pt x="16297" y="3316"/>
                  <a:pt x="16196" y="2755"/>
                  <a:pt x="16196" y="2164"/>
                </a:cubicBezTo>
                <a:lnTo>
                  <a:pt x="5405" y="2164"/>
                </a:lnTo>
                <a:cubicBezTo>
                  <a:pt x="5405" y="2755"/>
                  <a:pt x="5310" y="3316"/>
                  <a:pt x="5116" y="3845"/>
                </a:cubicBezTo>
                <a:cubicBezTo>
                  <a:pt x="4925" y="4376"/>
                  <a:pt x="4668" y="4832"/>
                  <a:pt x="4350" y="5217"/>
                </a:cubicBezTo>
                <a:cubicBezTo>
                  <a:pt x="4029" y="5601"/>
                  <a:pt x="3650" y="5910"/>
                  <a:pt x="3207" y="6139"/>
                </a:cubicBezTo>
                <a:cubicBezTo>
                  <a:pt x="2766" y="6368"/>
                  <a:pt x="2298" y="6483"/>
                  <a:pt x="1811" y="6483"/>
                </a:cubicBezTo>
                <a:lnTo>
                  <a:pt x="1811" y="15116"/>
                </a:lnTo>
                <a:cubicBezTo>
                  <a:pt x="2298" y="15116"/>
                  <a:pt x="2768" y="15231"/>
                  <a:pt x="3207" y="15463"/>
                </a:cubicBezTo>
                <a:cubicBezTo>
                  <a:pt x="3650" y="15692"/>
                  <a:pt x="4029" y="15998"/>
                  <a:pt x="4350" y="16382"/>
                </a:cubicBezTo>
                <a:cubicBezTo>
                  <a:pt x="4671" y="16767"/>
                  <a:pt x="4925" y="17223"/>
                  <a:pt x="5116" y="17754"/>
                </a:cubicBezTo>
                <a:cubicBezTo>
                  <a:pt x="5310" y="18283"/>
                  <a:pt x="5405" y="18844"/>
                  <a:pt x="5405" y="19434"/>
                </a:cubicBezTo>
                <a:lnTo>
                  <a:pt x="16196" y="19434"/>
                </a:lnTo>
                <a:cubicBezTo>
                  <a:pt x="16196" y="18844"/>
                  <a:pt x="16297" y="18283"/>
                  <a:pt x="16490" y="17754"/>
                </a:cubicBezTo>
                <a:cubicBezTo>
                  <a:pt x="16686" y="17223"/>
                  <a:pt x="16943" y="16767"/>
                  <a:pt x="17257" y="16382"/>
                </a:cubicBezTo>
                <a:cubicBezTo>
                  <a:pt x="17570" y="15998"/>
                  <a:pt x="17952" y="15692"/>
                  <a:pt x="18395" y="15463"/>
                </a:cubicBezTo>
                <a:cubicBezTo>
                  <a:pt x="18836" y="15231"/>
                  <a:pt x="19306" y="15116"/>
                  <a:pt x="19805" y="15116"/>
                </a:cubicBezTo>
                <a:lnTo>
                  <a:pt x="19805" y="6483"/>
                </a:lnTo>
                <a:close/>
                <a:moveTo>
                  <a:pt x="10803" y="3768"/>
                </a:moveTo>
                <a:cubicBezTo>
                  <a:pt x="11430" y="3768"/>
                  <a:pt x="12013" y="3951"/>
                  <a:pt x="12556" y="4318"/>
                </a:cubicBezTo>
                <a:cubicBezTo>
                  <a:pt x="13100" y="4682"/>
                  <a:pt x="13574" y="5181"/>
                  <a:pt x="13981" y="5813"/>
                </a:cubicBezTo>
                <a:cubicBezTo>
                  <a:pt x="14387" y="6447"/>
                  <a:pt x="14710" y="7194"/>
                  <a:pt x="14953" y="8051"/>
                </a:cubicBezTo>
                <a:cubicBezTo>
                  <a:pt x="15195" y="8909"/>
                  <a:pt x="15315" y="9826"/>
                  <a:pt x="15315" y="10801"/>
                </a:cubicBezTo>
                <a:cubicBezTo>
                  <a:pt x="15315" y="11776"/>
                  <a:pt x="15193" y="12690"/>
                  <a:pt x="14953" y="13548"/>
                </a:cubicBezTo>
                <a:cubicBezTo>
                  <a:pt x="14708" y="14405"/>
                  <a:pt x="14387" y="15152"/>
                  <a:pt x="13981" y="15786"/>
                </a:cubicBezTo>
                <a:cubicBezTo>
                  <a:pt x="13574" y="16418"/>
                  <a:pt x="13100" y="16917"/>
                  <a:pt x="12551" y="17284"/>
                </a:cubicBezTo>
                <a:cubicBezTo>
                  <a:pt x="12005" y="17648"/>
                  <a:pt x="11423" y="17831"/>
                  <a:pt x="10803" y="17831"/>
                </a:cubicBezTo>
                <a:cubicBezTo>
                  <a:pt x="10179" y="17831"/>
                  <a:pt x="9594" y="17648"/>
                  <a:pt x="9045" y="17284"/>
                </a:cubicBezTo>
                <a:cubicBezTo>
                  <a:pt x="8497" y="16917"/>
                  <a:pt x="8022" y="16418"/>
                  <a:pt x="7616" y="15786"/>
                </a:cubicBezTo>
                <a:cubicBezTo>
                  <a:pt x="7209" y="15152"/>
                  <a:pt x="6891" y="14405"/>
                  <a:pt x="6661" y="13548"/>
                </a:cubicBezTo>
                <a:cubicBezTo>
                  <a:pt x="6428" y="12690"/>
                  <a:pt x="6313" y="11776"/>
                  <a:pt x="6313" y="10801"/>
                </a:cubicBezTo>
                <a:cubicBezTo>
                  <a:pt x="6313" y="9826"/>
                  <a:pt x="6428" y="8909"/>
                  <a:pt x="6661" y="8051"/>
                </a:cubicBezTo>
                <a:cubicBezTo>
                  <a:pt x="6891" y="7194"/>
                  <a:pt x="7209" y="6447"/>
                  <a:pt x="7616" y="5813"/>
                </a:cubicBezTo>
                <a:cubicBezTo>
                  <a:pt x="8022" y="5181"/>
                  <a:pt x="8497" y="4682"/>
                  <a:pt x="9045" y="4318"/>
                </a:cubicBezTo>
                <a:cubicBezTo>
                  <a:pt x="9594" y="3951"/>
                  <a:pt x="10179" y="3768"/>
                  <a:pt x="10803" y="3768"/>
                </a:cubicBezTo>
                <a:moveTo>
                  <a:pt x="13489" y="13078"/>
                </a:moveTo>
                <a:lnTo>
                  <a:pt x="11836" y="13078"/>
                </a:lnTo>
                <a:lnTo>
                  <a:pt x="11836" y="5640"/>
                </a:lnTo>
                <a:lnTo>
                  <a:pt x="10196" y="5640"/>
                </a:lnTo>
                <a:lnTo>
                  <a:pt x="8108" y="7972"/>
                </a:lnTo>
                <a:lnTo>
                  <a:pt x="9209" y="9365"/>
                </a:lnTo>
                <a:lnTo>
                  <a:pt x="9667" y="8871"/>
                </a:lnTo>
                <a:cubicBezTo>
                  <a:pt x="9728" y="8815"/>
                  <a:pt x="9775" y="8753"/>
                  <a:pt x="9802" y="8683"/>
                </a:cubicBezTo>
                <a:cubicBezTo>
                  <a:pt x="9831" y="8612"/>
                  <a:pt x="9858" y="8560"/>
                  <a:pt x="9890" y="8521"/>
                </a:cubicBezTo>
                <a:cubicBezTo>
                  <a:pt x="9922" y="8501"/>
                  <a:pt x="9951" y="8460"/>
                  <a:pt x="9983" y="8380"/>
                </a:cubicBezTo>
                <a:lnTo>
                  <a:pt x="10008" y="8380"/>
                </a:lnTo>
                <a:lnTo>
                  <a:pt x="10008" y="8607"/>
                </a:lnTo>
                <a:cubicBezTo>
                  <a:pt x="10008" y="8680"/>
                  <a:pt x="10003" y="8756"/>
                  <a:pt x="9995" y="8839"/>
                </a:cubicBezTo>
                <a:cubicBezTo>
                  <a:pt x="9988" y="8918"/>
                  <a:pt x="9983" y="9003"/>
                  <a:pt x="9983" y="9100"/>
                </a:cubicBezTo>
                <a:lnTo>
                  <a:pt x="9983" y="13078"/>
                </a:lnTo>
                <a:lnTo>
                  <a:pt x="8355" y="13078"/>
                </a:lnTo>
                <a:lnTo>
                  <a:pt x="8355" y="14890"/>
                </a:lnTo>
                <a:lnTo>
                  <a:pt x="13489" y="14890"/>
                </a:lnTo>
                <a:lnTo>
                  <a:pt x="13489" y="1307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B1B0B34F-4500-4BDD-9A3A-3B5D763C13E5}"/>
              </a:ext>
            </a:extLst>
          </p:cNvPr>
          <p:cNvSpPr>
            <a:spLocks/>
          </p:cNvSpPr>
          <p:nvPr/>
        </p:nvSpPr>
        <p:spPr bwMode="auto">
          <a:xfrm>
            <a:off x="8972557" y="3090627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0218"/>
                </a:moveTo>
                <a:cubicBezTo>
                  <a:pt x="21518" y="10382"/>
                  <a:pt x="21599" y="10574"/>
                  <a:pt x="21599" y="10800"/>
                </a:cubicBezTo>
                <a:cubicBezTo>
                  <a:pt x="21599" y="11023"/>
                  <a:pt x="21518" y="11217"/>
                  <a:pt x="21357" y="11381"/>
                </a:cubicBezTo>
                <a:lnTo>
                  <a:pt x="17895" y="14840"/>
                </a:lnTo>
                <a:cubicBezTo>
                  <a:pt x="17649" y="15086"/>
                  <a:pt x="17448" y="15173"/>
                  <a:pt x="17285" y="15103"/>
                </a:cubicBezTo>
                <a:cubicBezTo>
                  <a:pt x="17121" y="15038"/>
                  <a:pt x="17042" y="14829"/>
                  <a:pt x="17042" y="14476"/>
                </a:cubicBezTo>
                <a:lnTo>
                  <a:pt x="17042" y="12096"/>
                </a:lnTo>
                <a:lnTo>
                  <a:pt x="12159" y="12096"/>
                </a:lnTo>
                <a:lnTo>
                  <a:pt x="12159" y="17031"/>
                </a:lnTo>
                <a:lnTo>
                  <a:pt x="14483" y="17031"/>
                </a:lnTo>
                <a:cubicBezTo>
                  <a:pt x="14836" y="17031"/>
                  <a:pt x="15048" y="17113"/>
                  <a:pt x="15121" y="17280"/>
                </a:cubicBezTo>
                <a:cubicBezTo>
                  <a:pt x="15192" y="17449"/>
                  <a:pt x="15102" y="17647"/>
                  <a:pt x="14850" y="17884"/>
                </a:cubicBezTo>
                <a:lnTo>
                  <a:pt x="11388" y="21340"/>
                </a:lnTo>
                <a:cubicBezTo>
                  <a:pt x="11225" y="21504"/>
                  <a:pt x="11032" y="21588"/>
                  <a:pt x="10807" y="21599"/>
                </a:cubicBezTo>
                <a:cubicBezTo>
                  <a:pt x="10581" y="21599"/>
                  <a:pt x="10389" y="21512"/>
                  <a:pt x="10225" y="21340"/>
                </a:cubicBezTo>
                <a:lnTo>
                  <a:pt x="6763" y="17884"/>
                </a:lnTo>
                <a:cubicBezTo>
                  <a:pt x="6520" y="17638"/>
                  <a:pt x="6430" y="17438"/>
                  <a:pt x="6492" y="17274"/>
                </a:cubicBezTo>
                <a:cubicBezTo>
                  <a:pt x="6554" y="17110"/>
                  <a:pt x="6763" y="17031"/>
                  <a:pt x="7116" y="17031"/>
                </a:cubicBezTo>
                <a:lnTo>
                  <a:pt x="9440" y="17031"/>
                </a:lnTo>
                <a:lnTo>
                  <a:pt x="9440" y="12096"/>
                </a:lnTo>
                <a:lnTo>
                  <a:pt x="4571" y="12096"/>
                </a:lnTo>
                <a:lnTo>
                  <a:pt x="4571" y="14476"/>
                </a:lnTo>
                <a:cubicBezTo>
                  <a:pt x="4571" y="14829"/>
                  <a:pt x="4489" y="15038"/>
                  <a:pt x="4320" y="15103"/>
                </a:cubicBezTo>
                <a:cubicBezTo>
                  <a:pt x="4153" y="15173"/>
                  <a:pt x="3950" y="15086"/>
                  <a:pt x="3704" y="14840"/>
                </a:cubicBezTo>
                <a:lnTo>
                  <a:pt x="242" y="11381"/>
                </a:lnTo>
                <a:cubicBezTo>
                  <a:pt x="81" y="11217"/>
                  <a:pt x="0" y="11023"/>
                  <a:pt x="0" y="10800"/>
                </a:cubicBezTo>
                <a:cubicBezTo>
                  <a:pt x="0" y="10574"/>
                  <a:pt x="81" y="10382"/>
                  <a:pt x="242" y="10218"/>
                </a:cubicBezTo>
                <a:lnTo>
                  <a:pt x="3704" y="6756"/>
                </a:lnTo>
                <a:cubicBezTo>
                  <a:pt x="3950" y="6513"/>
                  <a:pt x="4153" y="6426"/>
                  <a:pt x="4320" y="6494"/>
                </a:cubicBezTo>
                <a:cubicBezTo>
                  <a:pt x="4489" y="6561"/>
                  <a:pt x="4571" y="6770"/>
                  <a:pt x="4571" y="7120"/>
                </a:cubicBezTo>
                <a:lnTo>
                  <a:pt x="4571" y="9422"/>
                </a:lnTo>
                <a:lnTo>
                  <a:pt x="9440" y="9422"/>
                </a:lnTo>
                <a:lnTo>
                  <a:pt x="9440" y="4568"/>
                </a:lnTo>
                <a:lnTo>
                  <a:pt x="7116" y="4568"/>
                </a:lnTo>
                <a:cubicBezTo>
                  <a:pt x="6783" y="4568"/>
                  <a:pt x="6582" y="4486"/>
                  <a:pt x="6506" y="4317"/>
                </a:cubicBezTo>
                <a:cubicBezTo>
                  <a:pt x="6435" y="4153"/>
                  <a:pt x="6520" y="3950"/>
                  <a:pt x="6763" y="3715"/>
                </a:cubicBezTo>
                <a:lnTo>
                  <a:pt x="10225" y="256"/>
                </a:lnTo>
                <a:cubicBezTo>
                  <a:pt x="10389" y="93"/>
                  <a:pt x="10581" y="8"/>
                  <a:pt x="10807" y="0"/>
                </a:cubicBezTo>
                <a:cubicBezTo>
                  <a:pt x="11032" y="0"/>
                  <a:pt x="11225" y="84"/>
                  <a:pt x="11388" y="256"/>
                </a:cubicBezTo>
                <a:lnTo>
                  <a:pt x="14850" y="3715"/>
                </a:lnTo>
                <a:cubicBezTo>
                  <a:pt x="15093" y="3958"/>
                  <a:pt x="15181" y="4161"/>
                  <a:pt x="15113" y="4325"/>
                </a:cubicBezTo>
                <a:cubicBezTo>
                  <a:pt x="15048" y="4486"/>
                  <a:pt x="14836" y="4568"/>
                  <a:pt x="14483" y="4568"/>
                </a:cubicBezTo>
                <a:lnTo>
                  <a:pt x="12159" y="4568"/>
                </a:lnTo>
                <a:lnTo>
                  <a:pt x="12159" y="9422"/>
                </a:lnTo>
                <a:lnTo>
                  <a:pt x="17042" y="9422"/>
                </a:lnTo>
                <a:lnTo>
                  <a:pt x="17042" y="7120"/>
                </a:lnTo>
                <a:cubicBezTo>
                  <a:pt x="17042" y="6770"/>
                  <a:pt x="17121" y="6561"/>
                  <a:pt x="17285" y="6494"/>
                </a:cubicBezTo>
                <a:cubicBezTo>
                  <a:pt x="17448" y="6426"/>
                  <a:pt x="17649" y="6513"/>
                  <a:pt x="17895" y="6756"/>
                </a:cubicBezTo>
                <a:lnTo>
                  <a:pt x="21357" y="1021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1" name="AutoShape 37">
            <a:extLst>
              <a:ext uri="{FF2B5EF4-FFF2-40B4-BE49-F238E27FC236}">
                <a16:creationId xmlns:a16="http://schemas.microsoft.com/office/drawing/2014/main" id="{41DF6A7E-36AD-49C4-87EB-2E892700D7BE}"/>
              </a:ext>
            </a:extLst>
          </p:cNvPr>
          <p:cNvSpPr>
            <a:spLocks/>
          </p:cNvSpPr>
          <p:nvPr/>
        </p:nvSpPr>
        <p:spPr bwMode="auto">
          <a:xfrm>
            <a:off x="7578547" y="3716493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12" y="0"/>
                </a:moveTo>
                <a:cubicBezTo>
                  <a:pt x="20751" y="0"/>
                  <a:pt x="21033" y="104"/>
                  <a:pt x="21260" y="316"/>
                </a:cubicBezTo>
                <a:cubicBezTo>
                  <a:pt x="21487" y="530"/>
                  <a:pt x="21599" y="790"/>
                  <a:pt x="21599" y="1109"/>
                </a:cubicBezTo>
                <a:lnTo>
                  <a:pt x="21599" y="15003"/>
                </a:lnTo>
                <a:cubicBezTo>
                  <a:pt x="21599" y="15537"/>
                  <a:pt x="21466" y="16008"/>
                  <a:pt x="21203" y="16415"/>
                </a:cubicBezTo>
                <a:cubicBezTo>
                  <a:pt x="20936" y="16827"/>
                  <a:pt x="20582" y="17169"/>
                  <a:pt x="20143" y="17446"/>
                </a:cubicBezTo>
                <a:cubicBezTo>
                  <a:pt x="19700" y="17719"/>
                  <a:pt x="19219" y="17931"/>
                  <a:pt x="18701" y="18078"/>
                </a:cubicBezTo>
                <a:cubicBezTo>
                  <a:pt x="18177" y="18228"/>
                  <a:pt x="17668" y="18301"/>
                  <a:pt x="17174" y="18301"/>
                </a:cubicBezTo>
                <a:cubicBezTo>
                  <a:pt x="16686" y="18301"/>
                  <a:pt x="16172" y="18228"/>
                  <a:pt x="15644" y="18078"/>
                </a:cubicBezTo>
                <a:cubicBezTo>
                  <a:pt x="15117" y="17931"/>
                  <a:pt x="14642" y="17719"/>
                  <a:pt x="14215" y="17446"/>
                </a:cubicBezTo>
                <a:cubicBezTo>
                  <a:pt x="13788" y="17169"/>
                  <a:pt x="13445" y="16830"/>
                  <a:pt x="13179" y="16423"/>
                </a:cubicBezTo>
                <a:cubicBezTo>
                  <a:pt x="12912" y="16019"/>
                  <a:pt x="12779" y="15545"/>
                  <a:pt x="12779" y="15003"/>
                </a:cubicBezTo>
                <a:cubicBezTo>
                  <a:pt x="12779" y="14492"/>
                  <a:pt x="12912" y="14029"/>
                  <a:pt x="13179" y="13611"/>
                </a:cubicBezTo>
                <a:cubicBezTo>
                  <a:pt x="13445" y="13198"/>
                  <a:pt x="13788" y="12851"/>
                  <a:pt x="14215" y="12572"/>
                </a:cubicBezTo>
                <a:cubicBezTo>
                  <a:pt x="14642" y="12295"/>
                  <a:pt x="15117" y="12080"/>
                  <a:pt x="15644" y="11936"/>
                </a:cubicBezTo>
                <a:cubicBezTo>
                  <a:pt x="16172" y="11792"/>
                  <a:pt x="16686" y="11719"/>
                  <a:pt x="17174" y="11719"/>
                </a:cubicBezTo>
                <a:cubicBezTo>
                  <a:pt x="17441" y="11719"/>
                  <a:pt x="17692" y="11736"/>
                  <a:pt x="17940" y="11775"/>
                </a:cubicBezTo>
                <a:cubicBezTo>
                  <a:pt x="18183" y="11812"/>
                  <a:pt x="18422" y="11854"/>
                  <a:pt x="18652" y="11908"/>
                </a:cubicBezTo>
                <a:lnTo>
                  <a:pt x="18652" y="4648"/>
                </a:lnTo>
                <a:lnTo>
                  <a:pt x="8823" y="7285"/>
                </a:lnTo>
                <a:lnTo>
                  <a:pt x="8823" y="18301"/>
                </a:lnTo>
                <a:cubicBezTo>
                  <a:pt x="8823" y="18835"/>
                  <a:pt x="8690" y="19307"/>
                  <a:pt x="8423" y="19716"/>
                </a:cubicBezTo>
                <a:cubicBezTo>
                  <a:pt x="8157" y="20125"/>
                  <a:pt x="7811" y="20467"/>
                  <a:pt x="7384" y="20744"/>
                </a:cubicBezTo>
                <a:cubicBezTo>
                  <a:pt x="6960" y="21018"/>
                  <a:pt x="6485" y="21230"/>
                  <a:pt x="5955" y="21376"/>
                </a:cubicBezTo>
                <a:cubicBezTo>
                  <a:pt x="5428" y="21526"/>
                  <a:pt x="4919" y="21599"/>
                  <a:pt x="4425" y="21599"/>
                </a:cubicBezTo>
                <a:cubicBezTo>
                  <a:pt x="3913" y="21599"/>
                  <a:pt x="3398" y="21526"/>
                  <a:pt x="2880" y="21376"/>
                </a:cubicBezTo>
                <a:cubicBezTo>
                  <a:pt x="2362" y="21230"/>
                  <a:pt x="1887" y="21018"/>
                  <a:pt x="1450" y="20744"/>
                </a:cubicBezTo>
                <a:cubicBezTo>
                  <a:pt x="1014" y="20467"/>
                  <a:pt x="666" y="20125"/>
                  <a:pt x="399" y="19716"/>
                </a:cubicBezTo>
                <a:cubicBezTo>
                  <a:pt x="133" y="19307"/>
                  <a:pt x="0" y="18835"/>
                  <a:pt x="0" y="18301"/>
                </a:cubicBezTo>
                <a:cubicBezTo>
                  <a:pt x="0" y="17790"/>
                  <a:pt x="133" y="17327"/>
                  <a:pt x="399" y="16909"/>
                </a:cubicBezTo>
                <a:cubicBezTo>
                  <a:pt x="666" y="16497"/>
                  <a:pt x="1014" y="16149"/>
                  <a:pt x="1450" y="15870"/>
                </a:cubicBezTo>
                <a:cubicBezTo>
                  <a:pt x="1887" y="15590"/>
                  <a:pt x="2362" y="15376"/>
                  <a:pt x="2880" y="15229"/>
                </a:cubicBezTo>
                <a:cubicBezTo>
                  <a:pt x="3398" y="15079"/>
                  <a:pt x="3913" y="15003"/>
                  <a:pt x="4425" y="15003"/>
                </a:cubicBezTo>
                <a:cubicBezTo>
                  <a:pt x="4667" y="15003"/>
                  <a:pt x="4913" y="15023"/>
                  <a:pt x="5158" y="15059"/>
                </a:cubicBezTo>
                <a:cubicBezTo>
                  <a:pt x="5403" y="15096"/>
                  <a:pt x="5649" y="15144"/>
                  <a:pt x="5888" y="15209"/>
                </a:cubicBezTo>
                <a:lnTo>
                  <a:pt x="5888" y="4676"/>
                </a:lnTo>
                <a:cubicBezTo>
                  <a:pt x="5888" y="4433"/>
                  <a:pt x="5967" y="4216"/>
                  <a:pt x="6121" y="4029"/>
                </a:cubicBezTo>
                <a:cubicBezTo>
                  <a:pt x="6276" y="3837"/>
                  <a:pt x="6482" y="3707"/>
                  <a:pt x="6745" y="3634"/>
                </a:cubicBezTo>
                <a:cubicBezTo>
                  <a:pt x="6966" y="3583"/>
                  <a:pt x="7445" y="3453"/>
                  <a:pt x="8187" y="3241"/>
                </a:cubicBezTo>
                <a:cubicBezTo>
                  <a:pt x="8926" y="3035"/>
                  <a:pt x="9786" y="2798"/>
                  <a:pt x="10771" y="2533"/>
                </a:cubicBezTo>
                <a:cubicBezTo>
                  <a:pt x="11755" y="2267"/>
                  <a:pt x="12791" y="1985"/>
                  <a:pt x="13888" y="1688"/>
                </a:cubicBezTo>
                <a:cubicBezTo>
                  <a:pt x="14984" y="1392"/>
                  <a:pt x="16005" y="1118"/>
                  <a:pt x="16947" y="872"/>
                </a:cubicBezTo>
                <a:cubicBezTo>
                  <a:pt x="17892" y="624"/>
                  <a:pt x="18683" y="415"/>
                  <a:pt x="19328" y="248"/>
                </a:cubicBezTo>
                <a:cubicBezTo>
                  <a:pt x="19976" y="81"/>
                  <a:pt x="20336" y="0"/>
                  <a:pt x="20412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34237F91-D784-4BE1-8F72-FA2315D692A3}"/>
              </a:ext>
            </a:extLst>
          </p:cNvPr>
          <p:cNvSpPr>
            <a:spLocks/>
          </p:cNvSpPr>
          <p:nvPr/>
        </p:nvSpPr>
        <p:spPr bwMode="auto">
          <a:xfrm>
            <a:off x="5946897" y="3093618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2" y="2850"/>
                </a:moveTo>
                <a:cubicBezTo>
                  <a:pt x="18363" y="3806"/>
                  <a:pt x="19524" y="5033"/>
                  <a:pt x="20354" y="6530"/>
                </a:cubicBezTo>
                <a:cubicBezTo>
                  <a:pt x="21184" y="8031"/>
                  <a:pt x="21599" y="9635"/>
                  <a:pt x="21599" y="11342"/>
                </a:cubicBezTo>
                <a:cubicBezTo>
                  <a:pt x="21599" y="12759"/>
                  <a:pt x="21318" y="14087"/>
                  <a:pt x="20754" y="15328"/>
                </a:cubicBezTo>
                <a:cubicBezTo>
                  <a:pt x="20184" y="16569"/>
                  <a:pt x="19415" y="17654"/>
                  <a:pt x="18433" y="18587"/>
                </a:cubicBezTo>
                <a:cubicBezTo>
                  <a:pt x="17451" y="19520"/>
                  <a:pt x="16300" y="20255"/>
                  <a:pt x="14984" y="20793"/>
                </a:cubicBezTo>
                <a:cubicBezTo>
                  <a:pt x="13669" y="21332"/>
                  <a:pt x="12269" y="21599"/>
                  <a:pt x="10775" y="21599"/>
                </a:cubicBezTo>
                <a:cubicBezTo>
                  <a:pt x="9287" y="21599"/>
                  <a:pt x="7890" y="21332"/>
                  <a:pt x="6584" y="20793"/>
                </a:cubicBezTo>
                <a:cubicBezTo>
                  <a:pt x="5278" y="20255"/>
                  <a:pt x="4136" y="19520"/>
                  <a:pt x="3160" y="18587"/>
                </a:cubicBezTo>
                <a:cubicBezTo>
                  <a:pt x="2184" y="17654"/>
                  <a:pt x="1412" y="16569"/>
                  <a:pt x="845" y="15328"/>
                </a:cubicBezTo>
                <a:cubicBezTo>
                  <a:pt x="278" y="14087"/>
                  <a:pt x="0" y="12759"/>
                  <a:pt x="0" y="11342"/>
                </a:cubicBezTo>
                <a:cubicBezTo>
                  <a:pt x="0" y="9635"/>
                  <a:pt x="415" y="8031"/>
                  <a:pt x="1245" y="6530"/>
                </a:cubicBezTo>
                <a:cubicBezTo>
                  <a:pt x="2075" y="5033"/>
                  <a:pt x="3236" y="3806"/>
                  <a:pt x="4724" y="2850"/>
                </a:cubicBezTo>
                <a:cubicBezTo>
                  <a:pt x="4839" y="2761"/>
                  <a:pt x="4975" y="2732"/>
                  <a:pt x="5130" y="2770"/>
                </a:cubicBezTo>
                <a:cubicBezTo>
                  <a:pt x="5306" y="2804"/>
                  <a:pt x="5430" y="2879"/>
                  <a:pt x="5493" y="2989"/>
                </a:cubicBezTo>
                <a:lnTo>
                  <a:pt x="6800" y="4797"/>
                </a:lnTo>
                <a:cubicBezTo>
                  <a:pt x="6896" y="4906"/>
                  <a:pt x="6927" y="5033"/>
                  <a:pt x="6887" y="5174"/>
                </a:cubicBezTo>
                <a:cubicBezTo>
                  <a:pt x="6848" y="5318"/>
                  <a:pt x="6769" y="5436"/>
                  <a:pt x="6654" y="5525"/>
                </a:cubicBezTo>
                <a:cubicBezTo>
                  <a:pt x="5630" y="6185"/>
                  <a:pt x="4833" y="7026"/>
                  <a:pt x="4269" y="8042"/>
                </a:cubicBezTo>
                <a:cubicBezTo>
                  <a:pt x="3703" y="9056"/>
                  <a:pt x="3421" y="10156"/>
                  <a:pt x="3421" y="11342"/>
                </a:cubicBezTo>
                <a:cubicBezTo>
                  <a:pt x="3421" y="12298"/>
                  <a:pt x="3612" y="13208"/>
                  <a:pt x="3993" y="14066"/>
                </a:cubicBezTo>
                <a:cubicBezTo>
                  <a:pt x="4375" y="14925"/>
                  <a:pt x="4900" y="15667"/>
                  <a:pt x="5569" y="16298"/>
                </a:cubicBezTo>
                <a:cubicBezTo>
                  <a:pt x="6236" y="16929"/>
                  <a:pt x="7021" y="17430"/>
                  <a:pt x="7918" y="17796"/>
                </a:cubicBezTo>
                <a:cubicBezTo>
                  <a:pt x="8815" y="18161"/>
                  <a:pt x="9769" y="18346"/>
                  <a:pt x="10772" y="18346"/>
                </a:cubicBezTo>
                <a:cubicBezTo>
                  <a:pt x="11778" y="18346"/>
                  <a:pt x="12733" y="18161"/>
                  <a:pt x="13639" y="17796"/>
                </a:cubicBezTo>
                <a:cubicBezTo>
                  <a:pt x="14542" y="17430"/>
                  <a:pt x="15333" y="16929"/>
                  <a:pt x="16009" y="16298"/>
                </a:cubicBezTo>
                <a:cubicBezTo>
                  <a:pt x="16684" y="15668"/>
                  <a:pt x="17215" y="14927"/>
                  <a:pt x="17596" y="14075"/>
                </a:cubicBezTo>
                <a:cubicBezTo>
                  <a:pt x="17978" y="13220"/>
                  <a:pt x="18169" y="12307"/>
                  <a:pt x="18169" y="11342"/>
                </a:cubicBezTo>
                <a:cubicBezTo>
                  <a:pt x="18169" y="10156"/>
                  <a:pt x="17881" y="9056"/>
                  <a:pt x="17312" y="8042"/>
                </a:cubicBezTo>
                <a:cubicBezTo>
                  <a:pt x="16742" y="7023"/>
                  <a:pt x="15951" y="6185"/>
                  <a:pt x="14933" y="5525"/>
                </a:cubicBezTo>
                <a:cubicBezTo>
                  <a:pt x="14800" y="5436"/>
                  <a:pt x="14721" y="5324"/>
                  <a:pt x="14703" y="5197"/>
                </a:cubicBezTo>
                <a:cubicBezTo>
                  <a:pt x="14663" y="5050"/>
                  <a:pt x="14693" y="4915"/>
                  <a:pt x="14787" y="4797"/>
                </a:cubicBezTo>
                <a:lnTo>
                  <a:pt x="16066" y="2989"/>
                </a:lnTo>
                <a:cubicBezTo>
                  <a:pt x="16160" y="2879"/>
                  <a:pt x="16284" y="2810"/>
                  <a:pt x="16436" y="2784"/>
                </a:cubicBezTo>
                <a:cubicBezTo>
                  <a:pt x="16593" y="2755"/>
                  <a:pt x="16739" y="2778"/>
                  <a:pt x="16872" y="2850"/>
                </a:cubicBezTo>
                <a:moveTo>
                  <a:pt x="9663" y="10778"/>
                </a:moveTo>
                <a:cubicBezTo>
                  <a:pt x="9509" y="10778"/>
                  <a:pt x="9375" y="10726"/>
                  <a:pt x="9263" y="10625"/>
                </a:cubicBezTo>
                <a:cubicBezTo>
                  <a:pt x="9154" y="10524"/>
                  <a:pt x="9096" y="10398"/>
                  <a:pt x="9096" y="10239"/>
                </a:cubicBezTo>
                <a:lnTo>
                  <a:pt x="9096" y="535"/>
                </a:lnTo>
                <a:cubicBezTo>
                  <a:pt x="9096" y="388"/>
                  <a:pt x="9151" y="264"/>
                  <a:pt x="9257" y="158"/>
                </a:cubicBezTo>
                <a:cubicBezTo>
                  <a:pt x="9363" y="48"/>
                  <a:pt x="9496" y="0"/>
                  <a:pt x="9663" y="0"/>
                </a:cubicBezTo>
                <a:lnTo>
                  <a:pt x="11942" y="0"/>
                </a:lnTo>
                <a:cubicBezTo>
                  <a:pt x="12096" y="0"/>
                  <a:pt x="12230" y="48"/>
                  <a:pt x="12339" y="158"/>
                </a:cubicBezTo>
                <a:cubicBezTo>
                  <a:pt x="12451" y="264"/>
                  <a:pt x="12509" y="388"/>
                  <a:pt x="12509" y="535"/>
                </a:cubicBezTo>
                <a:lnTo>
                  <a:pt x="12509" y="10239"/>
                </a:lnTo>
                <a:cubicBezTo>
                  <a:pt x="12509" y="10386"/>
                  <a:pt x="12454" y="10513"/>
                  <a:pt x="12348" y="10620"/>
                </a:cubicBezTo>
                <a:cubicBezTo>
                  <a:pt x="12242" y="10723"/>
                  <a:pt x="12106" y="10778"/>
                  <a:pt x="11942" y="10778"/>
                </a:cubicBezTo>
                <a:lnTo>
                  <a:pt x="9663" y="1077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3" name="AutoShape 39">
            <a:extLst>
              <a:ext uri="{FF2B5EF4-FFF2-40B4-BE49-F238E27FC236}">
                <a16:creationId xmlns:a16="http://schemas.microsoft.com/office/drawing/2014/main" id="{0EF895E1-4D1B-4B3B-8DA5-62864812B976}"/>
              </a:ext>
            </a:extLst>
          </p:cNvPr>
          <p:cNvSpPr>
            <a:spLocks/>
          </p:cNvSpPr>
          <p:nvPr/>
        </p:nvSpPr>
        <p:spPr bwMode="auto">
          <a:xfrm>
            <a:off x="6287556" y="3090030"/>
            <a:ext cx="148815" cy="148854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4" name="AutoShape 40">
            <a:extLst>
              <a:ext uri="{FF2B5EF4-FFF2-40B4-BE49-F238E27FC236}">
                <a16:creationId xmlns:a16="http://schemas.microsoft.com/office/drawing/2014/main" id="{2919B136-3A68-4D73-8AEA-578C8A58BBF8}"/>
              </a:ext>
            </a:extLst>
          </p:cNvPr>
          <p:cNvSpPr>
            <a:spLocks/>
          </p:cNvSpPr>
          <p:nvPr/>
        </p:nvSpPr>
        <p:spPr bwMode="auto">
          <a:xfrm>
            <a:off x="6653320" y="3090030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6"/>
                  <a:pt x="20201" y="5279"/>
                  <a:pt x="20760" y="6590"/>
                </a:cubicBezTo>
                <a:cubicBezTo>
                  <a:pt x="21317" y="7903"/>
                  <a:pt x="21599" y="9306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22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20"/>
                  <a:pt x="12301" y="21599"/>
                  <a:pt x="10807" y="21599"/>
                </a:cubicBezTo>
                <a:cubicBezTo>
                  <a:pt x="9309" y="21599"/>
                  <a:pt x="7905" y="21320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2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6"/>
                  <a:pt x="282" y="7903"/>
                  <a:pt x="847" y="6590"/>
                </a:cubicBezTo>
                <a:cubicBezTo>
                  <a:pt x="1409" y="5279"/>
                  <a:pt x="2181" y="4136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0807" y="18355"/>
                </a:moveTo>
                <a:cubicBezTo>
                  <a:pt x="11860" y="18355"/>
                  <a:pt x="12844" y="18158"/>
                  <a:pt x="13756" y="17762"/>
                </a:cubicBezTo>
                <a:cubicBezTo>
                  <a:pt x="14666" y="17364"/>
                  <a:pt x="15463" y="16825"/>
                  <a:pt x="16147" y="16139"/>
                </a:cubicBezTo>
                <a:cubicBezTo>
                  <a:pt x="16836" y="15453"/>
                  <a:pt x="17378" y="14656"/>
                  <a:pt x="17774" y="13747"/>
                </a:cubicBezTo>
                <a:cubicBezTo>
                  <a:pt x="18169" y="12838"/>
                  <a:pt x="18367" y="11853"/>
                  <a:pt x="18367" y="10799"/>
                </a:cubicBezTo>
                <a:cubicBezTo>
                  <a:pt x="18367" y="9746"/>
                  <a:pt x="18169" y="8764"/>
                  <a:pt x="17774" y="7852"/>
                </a:cubicBezTo>
                <a:cubicBezTo>
                  <a:pt x="17376" y="6942"/>
                  <a:pt x="16836" y="6146"/>
                  <a:pt x="16147" y="5460"/>
                </a:cubicBezTo>
                <a:cubicBezTo>
                  <a:pt x="15466" y="4774"/>
                  <a:pt x="14666" y="4235"/>
                  <a:pt x="13748" y="3839"/>
                </a:cubicBezTo>
                <a:cubicBezTo>
                  <a:pt x="12832" y="3444"/>
                  <a:pt x="11852" y="3244"/>
                  <a:pt x="10807" y="3244"/>
                </a:cubicBezTo>
                <a:cubicBezTo>
                  <a:pt x="9753" y="3244"/>
                  <a:pt x="8764" y="3444"/>
                  <a:pt x="7851" y="3839"/>
                </a:cubicBezTo>
                <a:cubicBezTo>
                  <a:pt x="6936" y="4235"/>
                  <a:pt x="6139" y="4774"/>
                  <a:pt x="5455" y="5460"/>
                </a:cubicBezTo>
                <a:cubicBezTo>
                  <a:pt x="4772" y="6146"/>
                  <a:pt x="4235" y="6942"/>
                  <a:pt x="3839" y="7852"/>
                </a:cubicBezTo>
                <a:cubicBezTo>
                  <a:pt x="3444" y="8764"/>
                  <a:pt x="3246" y="9746"/>
                  <a:pt x="3246" y="10799"/>
                </a:cubicBezTo>
                <a:cubicBezTo>
                  <a:pt x="3246" y="11853"/>
                  <a:pt x="3444" y="12838"/>
                  <a:pt x="3839" y="13747"/>
                </a:cubicBezTo>
                <a:cubicBezTo>
                  <a:pt x="4238" y="14656"/>
                  <a:pt x="4774" y="15453"/>
                  <a:pt x="5455" y="16139"/>
                </a:cubicBezTo>
                <a:cubicBezTo>
                  <a:pt x="6136" y="16825"/>
                  <a:pt x="6933" y="17364"/>
                  <a:pt x="7851" y="17762"/>
                </a:cubicBezTo>
                <a:cubicBezTo>
                  <a:pt x="8764" y="18160"/>
                  <a:pt x="9753" y="18355"/>
                  <a:pt x="10807" y="18355"/>
                </a:cubicBezTo>
                <a:moveTo>
                  <a:pt x="14674" y="7397"/>
                </a:moveTo>
                <a:cubicBezTo>
                  <a:pt x="14765" y="7307"/>
                  <a:pt x="14889" y="7262"/>
                  <a:pt x="15047" y="7262"/>
                </a:cubicBezTo>
                <a:cubicBezTo>
                  <a:pt x="15206" y="7262"/>
                  <a:pt x="15333" y="7307"/>
                  <a:pt x="15432" y="7397"/>
                </a:cubicBezTo>
                <a:lnTo>
                  <a:pt x="16972" y="8950"/>
                </a:lnTo>
                <a:cubicBezTo>
                  <a:pt x="17065" y="9040"/>
                  <a:pt x="17113" y="9165"/>
                  <a:pt x="17118" y="9323"/>
                </a:cubicBezTo>
                <a:cubicBezTo>
                  <a:pt x="17121" y="9478"/>
                  <a:pt x="17073" y="9605"/>
                  <a:pt x="16972" y="9693"/>
                </a:cubicBezTo>
                <a:lnTo>
                  <a:pt x="11442" y="15235"/>
                </a:lnTo>
                <a:cubicBezTo>
                  <a:pt x="11335" y="15343"/>
                  <a:pt x="11188" y="15436"/>
                  <a:pt x="11004" y="15506"/>
                </a:cubicBezTo>
                <a:cubicBezTo>
                  <a:pt x="10821" y="15577"/>
                  <a:pt x="10651" y="15614"/>
                  <a:pt x="10496" y="15614"/>
                </a:cubicBezTo>
                <a:lnTo>
                  <a:pt x="8953" y="15614"/>
                </a:lnTo>
                <a:cubicBezTo>
                  <a:pt x="8809" y="15614"/>
                  <a:pt x="8645" y="15577"/>
                  <a:pt x="8453" y="15506"/>
                </a:cubicBezTo>
                <a:cubicBezTo>
                  <a:pt x="8261" y="15436"/>
                  <a:pt x="8114" y="15343"/>
                  <a:pt x="8007" y="15235"/>
                </a:cubicBezTo>
                <a:lnTo>
                  <a:pt x="4627" y="11855"/>
                </a:lnTo>
                <a:cubicBezTo>
                  <a:pt x="4537" y="11768"/>
                  <a:pt x="4492" y="11644"/>
                  <a:pt x="4492" y="11486"/>
                </a:cubicBezTo>
                <a:cubicBezTo>
                  <a:pt x="4492" y="11327"/>
                  <a:pt x="4537" y="11206"/>
                  <a:pt x="4627" y="11113"/>
                </a:cubicBezTo>
                <a:lnTo>
                  <a:pt x="6181" y="9560"/>
                </a:lnTo>
                <a:cubicBezTo>
                  <a:pt x="6272" y="9467"/>
                  <a:pt x="6396" y="9424"/>
                  <a:pt x="6554" y="9424"/>
                </a:cubicBezTo>
                <a:cubicBezTo>
                  <a:pt x="6713" y="9424"/>
                  <a:pt x="6837" y="9467"/>
                  <a:pt x="6927" y="9560"/>
                </a:cubicBezTo>
                <a:lnTo>
                  <a:pt x="9337" y="11994"/>
                </a:lnTo>
                <a:cubicBezTo>
                  <a:pt x="9597" y="12217"/>
                  <a:pt x="9860" y="12217"/>
                  <a:pt x="10120" y="11994"/>
                </a:cubicBezTo>
                <a:lnTo>
                  <a:pt x="14674" y="739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5" name="AutoShape 41">
            <a:extLst>
              <a:ext uri="{FF2B5EF4-FFF2-40B4-BE49-F238E27FC236}">
                <a16:creationId xmlns:a16="http://schemas.microsoft.com/office/drawing/2014/main" id="{8D708E55-1FAC-479C-808A-868B51BACF50}"/>
              </a:ext>
            </a:extLst>
          </p:cNvPr>
          <p:cNvSpPr>
            <a:spLocks/>
          </p:cNvSpPr>
          <p:nvPr/>
        </p:nvSpPr>
        <p:spPr bwMode="auto">
          <a:xfrm>
            <a:off x="6968869" y="309003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6" name="AutoShape 42">
            <a:extLst>
              <a:ext uri="{FF2B5EF4-FFF2-40B4-BE49-F238E27FC236}">
                <a16:creationId xmlns:a16="http://schemas.microsoft.com/office/drawing/2014/main" id="{D823AA6A-F436-477B-9762-11914C57438A}"/>
              </a:ext>
            </a:extLst>
          </p:cNvPr>
          <p:cNvSpPr>
            <a:spLocks/>
          </p:cNvSpPr>
          <p:nvPr/>
        </p:nvSpPr>
        <p:spPr bwMode="auto">
          <a:xfrm>
            <a:off x="4177834" y="3086413"/>
            <a:ext cx="149412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2"/>
                </a:lnTo>
                <a:lnTo>
                  <a:pt x="0" y="21599"/>
                </a:lnTo>
                <a:lnTo>
                  <a:pt x="1929" y="15721"/>
                </a:lnTo>
                <a:lnTo>
                  <a:pt x="14117" y="3542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2"/>
                  <a:pt x="14484" y="5878"/>
                </a:cubicBezTo>
                <a:cubicBezTo>
                  <a:pt x="14393" y="5784"/>
                  <a:pt x="14287" y="5737"/>
                  <a:pt x="14169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4"/>
                </a:lnTo>
                <a:cubicBezTo>
                  <a:pt x="4085" y="15648"/>
                  <a:pt x="4035" y="15751"/>
                  <a:pt x="4035" y="15868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7"/>
                  <a:pt x="4487" y="16297"/>
                </a:cubicBezTo>
                <a:cubicBezTo>
                  <a:pt x="4598" y="16297"/>
                  <a:pt x="4695" y="16262"/>
                  <a:pt x="4784" y="16186"/>
                </a:cubicBezTo>
                <a:lnTo>
                  <a:pt x="14484" y="6483"/>
                </a:lnTo>
                <a:close/>
                <a:moveTo>
                  <a:pt x="21106" y="2068"/>
                </a:moveTo>
                <a:cubicBezTo>
                  <a:pt x="21435" y="2394"/>
                  <a:pt x="21599" y="2790"/>
                  <a:pt x="21599" y="3254"/>
                </a:cubicBezTo>
                <a:cubicBezTo>
                  <a:pt x="21599" y="3721"/>
                  <a:pt x="21435" y="4109"/>
                  <a:pt x="21106" y="4429"/>
                </a:cubicBezTo>
                <a:lnTo>
                  <a:pt x="19435" y="6101"/>
                </a:lnTo>
                <a:lnTo>
                  <a:pt x="15497" y="2165"/>
                </a:lnTo>
                <a:lnTo>
                  <a:pt x="17171" y="490"/>
                </a:lnTo>
                <a:cubicBezTo>
                  <a:pt x="17494" y="164"/>
                  <a:pt x="17890" y="0"/>
                  <a:pt x="18348" y="0"/>
                </a:cubicBezTo>
                <a:cubicBezTo>
                  <a:pt x="18807" y="0"/>
                  <a:pt x="19203" y="164"/>
                  <a:pt x="19529" y="490"/>
                </a:cubicBezTo>
                <a:lnTo>
                  <a:pt x="20331" y="1266"/>
                </a:lnTo>
                <a:lnTo>
                  <a:pt x="21106" y="206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37" name="AutoShape 43">
            <a:extLst>
              <a:ext uri="{FF2B5EF4-FFF2-40B4-BE49-F238E27FC236}">
                <a16:creationId xmlns:a16="http://schemas.microsoft.com/office/drawing/2014/main" id="{EFD3BAF7-9672-4DE8-B751-280FB97C8949}"/>
              </a:ext>
            </a:extLst>
          </p:cNvPr>
          <p:cNvSpPr>
            <a:spLocks/>
          </p:cNvSpPr>
          <p:nvPr/>
        </p:nvSpPr>
        <p:spPr bwMode="auto">
          <a:xfrm>
            <a:off x="4525069" y="3085847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38" name="AutoShape 44">
            <a:extLst>
              <a:ext uri="{FF2B5EF4-FFF2-40B4-BE49-F238E27FC236}">
                <a16:creationId xmlns:a16="http://schemas.microsoft.com/office/drawing/2014/main" id="{EDC0D1EE-9486-4569-B001-90295C89AC98}"/>
              </a:ext>
            </a:extLst>
          </p:cNvPr>
          <p:cNvSpPr>
            <a:spLocks/>
          </p:cNvSpPr>
          <p:nvPr/>
        </p:nvSpPr>
        <p:spPr bwMode="auto">
          <a:xfrm>
            <a:off x="4886049" y="3086413"/>
            <a:ext cx="148815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39" name="AutoShape 45">
            <a:extLst>
              <a:ext uri="{FF2B5EF4-FFF2-40B4-BE49-F238E27FC236}">
                <a16:creationId xmlns:a16="http://schemas.microsoft.com/office/drawing/2014/main" id="{C3E442AA-0E6E-49E1-A42B-900546CCED42}"/>
              </a:ext>
            </a:extLst>
          </p:cNvPr>
          <p:cNvSpPr>
            <a:spLocks/>
          </p:cNvSpPr>
          <p:nvPr/>
        </p:nvSpPr>
        <p:spPr bwMode="auto">
          <a:xfrm>
            <a:off x="5238663" y="3085847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78" y="8467"/>
                </a:moveTo>
                <a:cubicBezTo>
                  <a:pt x="20642" y="8467"/>
                  <a:pt x="20953" y="8597"/>
                  <a:pt x="21212" y="8852"/>
                </a:cubicBezTo>
                <a:cubicBezTo>
                  <a:pt x="21470" y="9111"/>
                  <a:pt x="21599" y="9422"/>
                  <a:pt x="21599" y="9786"/>
                </a:cubicBezTo>
                <a:lnTo>
                  <a:pt x="21599" y="11813"/>
                </a:lnTo>
                <a:cubicBezTo>
                  <a:pt x="21599" y="12180"/>
                  <a:pt x="21470" y="12489"/>
                  <a:pt x="21212" y="12747"/>
                </a:cubicBezTo>
                <a:cubicBezTo>
                  <a:pt x="20953" y="13005"/>
                  <a:pt x="20642" y="13135"/>
                  <a:pt x="20278" y="13135"/>
                </a:cubicBezTo>
                <a:lnTo>
                  <a:pt x="13133" y="13135"/>
                </a:lnTo>
                <a:lnTo>
                  <a:pt x="13133" y="20251"/>
                </a:lnTo>
                <a:cubicBezTo>
                  <a:pt x="13133" y="20636"/>
                  <a:pt x="13004" y="20956"/>
                  <a:pt x="12746" y="21212"/>
                </a:cubicBezTo>
                <a:cubicBezTo>
                  <a:pt x="12487" y="21470"/>
                  <a:pt x="12176" y="21599"/>
                  <a:pt x="11811" y="21599"/>
                </a:cubicBezTo>
                <a:lnTo>
                  <a:pt x="9787" y="21599"/>
                </a:lnTo>
                <a:cubicBezTo>
                  <a:pt x="9423" y="21599"/>
                  <a:pt x="9112" y="21470"/>
                  <a:pt x="8853" y="21212"/>
                </a:cubicBezTo>
                <a:cubicBezTo>
                  <a:pt x="8592" y="20956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1"/>
                  <a:pt x="387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6"/>
                </a:lnTo>
                <a:cubicBezTo>
                  <a:pt x="0" y="9422"/>
                  <a:pt x="129" y="9114"/>
                  <a:pt x="387" y="8852"/>
                </a:cubicBezTo>
                <a:cubicBezTo>
                  <a:pt x="646" y="8597"/>
                  <a:pt x="954" y="8467"/>
                  <a:pt x="1321" y="8467"/>
                </a:cubicBezTo>
                <a:lnTo>
                  <a:pt x="8466" y="8467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7"/>
                </a:cubicBezTo>
                <a:cubicBezTo>
                  <a:pt x="9088" y="132"/>
                  <a:pt x="9403" y="0"/>
                  <a:pt x="9787" y="0"/>
                </a:cubicBezTo>
                <a:lnTo>
                  <a:pt x="11811" y="0"/>
                </a:lnTo>
                <a:cubicBezTo>
                  <a:pt x="12176" y="0"/>
                  <a:pt x="12487" y="132"/>
                  <a:pt x="12746" y="387"/>
                </a:cubicBezTo>
                <a:cubicBezTo>
                  <a:pt x="13004" y="646"/>
                  <a:pt x="13133" y="957"/>
                  <a:pt x="13133" y="1321"/>
                </a:cubicBezTo>
                <a:lnTo>
                  <a:pt x="13133" y="8467"/>
                </a:lnTo>
                <a:lnTo>
                  <a:pt x="20278" y="846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40" name="AutoShape 46">
            <a:extLst>
              <a:ext uri="{FF2B5EF4-FFF2-40B4-BE49-F238E27FC236}">
                <a16:creationId xmlns:a16="http://schemas.microsoft.com/office/drawing/2014/main" id="{EBADAD9E-B093-4AB0-A84B-D0FA0A0BFC15}"/>
              </a:ext>
            </a:extLst>
          </p:cNvPr>
          <p:cNvSpPr>
            <a:spLocks/>
          </p:cNvSpPr>
          <p:nvPr/>
        </p:nvSpPr>
        <p:spPr bwMode="auto">
          <a:xfrm>
            <a:off x="5599046" y="3085847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79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6"/>
                  <a:pt x="20201" y="5279"/>
                  <a:pt x="20760" y="6590"/>
                </a:cubicBezTo>
                <a:cubicBezTo>
                  <a:pt x="21317" y="7903"/>
                  <a:pt x="21599" y="9306"/>
                  <a:pt x="21599" y="10799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22"/>
                  <a:pt x="19430" y="17466"/>
                  <a:pt x="18449" y="18443"/>
                </a:cubicBezTo>
                <a:cubicBezTo>
                  <a:pt x="17463" y="19422"/>
                  <a:pt x="16319" y="20191"/>
                  <a:pt x="15011" y="20755"/>
                </a:cubicBezTo>
                <a:cubicBezTo>
                  <a:pt x="13705" y="21320"/>
                  <a:pt x="12301" y="21599"/>
                  <a:pt x="10807" y="21599"/>
                </a:cubicBezTo>
                <a:cubicBezTo>
                  <a:pt x="9309" y="21599"/>
                  <a:pt x="7905" y="21320"/>
                  <a:pt x="6594" y="20755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2"/>
                  <a:pt x="847" y="15009"/>
                </a:cubicBezTo>
                <a:cubicBezTo>
                  <a:pt x="282" y="13699"/>
                  <a:pt x="0" y="12296"/>
                  <a:pt x="0" y="10799"/>
                </a:cubicBezTo>
                <a:cubicBezTo>
                  <a:pt x="0" y="9306"/>
                  <a:pt x="282" y="7903"/>
                  <a:pt x="847" y="6590"/>
                </a:cubicBezTo>
                <a:cubicBezTo>
                  <a:pt x="1409" y="5279"/>
                  <a:pt x="2181" y="4136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7042" y="9749"/>
                </a:moveTo>
                <a:cubicBezTo>
                  <a:pt x="17042" y="9622"/>
                  <a:pt x="16994" y="9518"/>
                  <a:pt x="16898" y="9433"/>
                </a:cubicBezTo>
                <a:cubicBezTo>
                  <a:pt x="16805" y="9345"/>
                  <a:pt x="16703" y="9303"/>
                  <a:pt x="16596" y="9303"/>
                </a:cubicBezTo>
                <a:lnTo>
                  <a:pt x="12349" y="9303"/>
                </a:lnTo>
                <a:lnTo>
                  <a:pt x="12349" y="4627"/>
                </a:lnTo>
                <a:cubicBezTo>
                  <a:pt x="12349" y="4328"/>
                  <a:pt x="12202" y="4184"/>
                  <a:pt x="11917" y="4192"/>
                </a:cubicBezTo>
                <a:lnTo>
                  <a:pt x="9699" y="4192"/>
                </a:lnTo>
                <a:cubicBezTo>
                  <a:pt x="9402" y="4192"/>
                  <a:pt x="9253" y="4336"/>
                  <a:pt x="9253" y="4627"/>
                </a:cubicBezTo>
                <a:lnTo>
                  <a:pt x="9253" y="9303"/>
                </a:lnTo>
                <a:lnTo>
                  <a:pt x="5020" y="9303"/>
                </a:lnTo>
                <a:cubicBezTo>
                  <a:pt x="4724" y="9303"/>
                  <a:pt x="4574" y="9453"/>
                  <a:pt x="4574" y="9749"/>
                </a:cubicBezTo>
                <a:lnTo>
                  <a:pt x="4574" y="11884"/>
                </a:lnTo>
                <a:cubicBezTo>
                  <a:pt x="4574" y="12180"/>
                  <a:pt x="4724" y="12330"/>
                  <a:pt x="5020" y="12330"/>
                </a:cubicBezTo>
                <a:lnTo>
                  <a:pt x="9253" y="12330"/>
                </a:lnTo>
                <a:lnTo>
                  <a:pt x="9253" y="16980"/>
                </a:lnTo>
                <a:cubicBezTo>
                  <a:pt x="9253" y="17277"/>
                  <a:pt x="9402" y="17424"/>
                  <a:pt x="9699" y="17412"/>
                </a:cubicBezTo>
                <a:lnTo>
                  <a:pt x="11917" y="17412"/>
                </a:lnTo>
                <a:cubicBezTo>
                  <a:pt x="12214" y="17412"/>
                  <a:pt x="12358" y="17268"/>
                  <a:pt x="12349" y="16980"/>
                </a:cubicBezTo>
                <a:lnTo>
                  <a:pt x="12349" y="12330"/>
                </a:lnTo>
                <a:lnTo>
                  <a:pt x="16596" y="12330"/>
                </a:lnTo>
                <a:cubicBezTo>
                  <a:pt x="16703" y="12330"/>
                  <a:pt x="16805" y="12287"/>
                  <a:pt x="16898" y="12200"/>
                </a:cubicBezTo>
                <a:cubicBezTo>
                  <a:pt x="16994" y="12118"/>
                  <a:pt x="17042" y="12011"/>
                  <a:pt x="17042" y="11884"/>
                </a:cubicBezTo>
                <a:lnTo>
                  <a:pt x="17042" y="974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1" name="AutoShape 47">
            <a:extLst>
              <a:ext uri="{FF2B5EF4-FFF2-40B4-BE49-F238E27FC236}">
                <a16:creationId xmlns:a16="http://schemas.microsoft.com/office/drawing/2014/main" id="{FDD077A0-6886-48B1-813E-B106417ECB39}"/>
              </a:ext>
            </a:extLst>
          </p:cNvPr>
          <p:cNvSpPr>
            <a:spLocks/>
          </p:cNvSpPr>
          <p:nvPr/>
        </p:nvSpPr>
        <p:spPr bwMode="auto">
          <a:xfrm>
            <a:off x="7250540" y="3090630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916" y="12964"/>
                </a:moveTo>
                <a:cubicBezTo>
                  <a:pt x="19281" y="12964"/>
                  <a:pt x="19631" y="13046"/>
                  <a:pt x="19959" y="13217"/>
                </a:cubicBezTo>
                <a:cubicBezTo>
                  <a:pt x="20287" y="13387"/>
                  <a:pt x="20571" y="13616"/>
                  <a:pt x="20806" y="13904"/>
                </a:cubicBezTo>
                <a:cubicBezTo>
                  <a:pt x="21049" y="14198"/>
                  <a:pt x="21240" y="14539"/>
                  <a:pt x="21384" y="14932"/>
                </a:cubicBezTo>
                <a:cubicBezTo>
                  <a:pt x="21529" y="15329"/>
                  <a:pt x="21599" y="15743"/>
                  <a:pt x="21599" y="16183"/>
                </a:cubicBezTo>
                <a:lnTo>
                  <a:pt x="21599" y="21050"/>
                </a:lnTo>
                <a:cubicBezTo>
                  <a:pt x="21599" y="21414"/>
                  <a:pt x="21448" y="21599"/>
                  <a:pt x="21142" y="21599"/>
                </a:cubicBezTo>
                <a:lnTo>
                  <a:pt x="457" y="21599"/>
                </a:lnTo>
                <a:cubicBezTo>
                  <a:pt x="151" y="21599"/>
                  <a:pt x="0" y="21414"/>
                  <a:pt x="0" y="21050"/>
                </a:cubicBezTo>
                <a:lnTo>
                  <a:pt x="0" y="16183"/>
                </a:lnTo>
                <a:cubicBezTo>
                  <a:pt x="0" y="15743"/>
                  <a:pt x="70" y="15329"/>
                  <a:pt x="215" y="14932"/>
                </a:cubicBezTo>
                <a:cubicBezTo>
                  <a:pt x="362" y="14539"/>
                  <a:pt x="558" y="14198"/>
                  <a:pt x="800" y="13904"/>
                </a:cubicBezTo>
                <a:cubicBezTo>
                  <a:pt x="1047" y="13616"/>
                  <a:pt x="1336" y="13387"/>
                  <a:pt x="1664" y="13217"/>
                </a:cubicBezTo>
                <a:cubicBezTo>
                  <a:pt x="1992" y="13046"/>
                  <a:pt x="2337" y="12964"/>
                  <a:pt x="2707" y="12964"/>
                </a:cubicBezTo>
                <a:lnTo>
                  <a:pt x="18916" y="12964"/>
                </a:lnTo>
                <a:close/>
                <a:moveTo>
                  <a:pt x="18459" y="18348"/>
                </a:moveTo>
                <a:cubicBezTo>
                  <a:pt x="18459" y="18198"/>
                  <a:pt x="18412" y="18069"/>
                  <a:pt x="18321" y="17963"/>
                </a:cubicBezTo>
                <a:cubicBezTo>
                  <a:pt x="18233" y="17855"/>
                  <a:pt x="18126" y="17802"/>
                  <a:pt x="17998" y="17802"/>
                </a:cubicBezTo>
                <a:lnTo>
                  <a:pt x="3596" y="17802"/>
                </a:lnTo>
                <a:cubicBezTo>
                  <a:pt x="3468" y="17802"/>
                  <a:pt x="3358" y="17852"/>
                  <a:pt x="3273" y="17954"/>
                </a:cubicBezTo>
                <a:cubicBezTo>
                  <a:pt x="3182" y="18057"/>
                  <a:pt x="3136" y="18189"/>
                  <a:pt x="3136" y="18348"/>
                </a:cubicBezTo>
                <a:lnTo>
                  <a:pt x="3136" y="18886"/>
                </a:lnTo>
                <a:cubicBezTo>
                  <a:pt x="3136" y="19032"/>
                  <a:pt x="3182" y="19156"/>
                  <a:pt x="3273" y="19259"/>
                </a:cubicBezTo>
                <a:cubicBezTo>
                  <a:pt x="3358" y="19356"/>
                  <a:pt x="3468" y="19403"/>
                  <a:pt x="3596" y="19403"/>
                </a:cubicBezTo>
                <a:lnTo>
                  <a:pt x="18001" y="19403"/>
                </a:lnTo>
                <a:cubicBezTo>
                  <a:pt x="18128" y="19403"/>
                  <a:pt x="18236" y="19358"/>
                  <a:pt x="18324" y="19265"/>
                </a:cubicBezTo>
                <a:cubicBezTo>
                  <a:pt x="18414" y="19168"/>
                  <a:pt x="18461" y="19041"/>
                  <a:pt x="18461" y="18886"/>
                </a:cubicBezTo>
                <a:lnTo>
                  <a:pt x="18461" y="18348"/>
                </a:lnTo>
                <a:close/>
                <a:moveTo>
                  <a:pt x="18001" y="11346"/>
                </a:moveTo>
                <a:lnTo>
                  <a:pt x="3598" y="11346"/>
                </a:lnTo>
                <a:lnTo>
                  <a:pt x="3598" y="1069"/>
                </a:lnTo>
                <a:cubicBezTo>
                  <a:pt x="3598" y="781"/>
                  <a:pt x="3684" y="528"/>
                  <a:pt x="3860" y="314"/>
                </a:cubicBezTo>
                <a:cubicBezTo>
                  <a:pt x="4034" y="105"/>
                  <a:pt x="4252" y="0"/>
                  <a:pt x="4511" y="0"/>
                </a:cubicBezTo>
                <a:lnTo>
                  <a:pt x="12140" y="0"/>
                </a:lnTo>
                <a:lnTo>
                  <a:pt x="12140" y="5386"/>
                </a:lnTo>
                <a:cubicBezTo>
                  <a:pt x="12140" y="5845"/>
                  <a:pt x="12274" y="6235"/>
                  <a:pt x="12539" y="6550"/>
                </a:cubicBezTo>
                <a:cubicBezTo>
                  <a:pt x="12803" y="6873"/>
                  <a:pt x="13119" y="7031"/>
                  <a:pt x="13489" y="7031"/>
                </a:cubicBezTo>
                <a:lnTo>
                  <a:pt x="18001" y="7031"/>
                </a:lnTo>
                <a:lnTo>
                  <a:pt x="18001" y="11346"/>
                </a:lnTo>
                <a:close/>
                <a:moveTo>
                  <a:pt x="18001" y="5386"/>
                </a:moveTo>
                <a:lnTo>
                  <a:pt x="13489" y="5386"/>
                </a:lnTo>
                <a:lnTo>
                  <a:pt x="13489" y="0"/>
                </a:lnTo>
                <a:lnTo>
                  <a:pt x="18001" y="538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2" name="AutoShape 49">
            <a:extLst>
              <a:ext uri="{FF2B5EF4-FFF2-40B4-BE49-F238E27FC236}">
                <a16:creationId xmlns:a16="http://schemas.microsoft.com/office/drawing/2014/main" id="{D7420DD4-9972-4E8E-9DF4-49F42119D146}"/>
              </a:ext>
            </a:extLst>
          </p:cNvPr>
          <p:cNvSpPr>
            <a:spLocks/>
          </p:cNvSpPr>
          <p:nvPr/>
        </p:nvSpPr>
        <p:spPr bwMode="auto">
          <a:xfrm>
            <a:off x="7250540" y="2006574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143" y="21047"/>
                </a:moveTo>
                <a:cubicBezTo>
                  <a:pt x="3143" y="21200"/>
                  <a:pt x="3101" y="21329"/>
                  <a:pt x="3025" y="21435"/>
                </a:cubicBezTo>
                <a:cubicBezTo>
                  <a:pt x="2947" y="21544"/>
                  <a:pt x="2841" y="21599"/>
                  <a:pt x="2707" y="21599"/>
                </a:cubicBezTo>
                <a:lnTo>
                  <a:pt x="457" y="21599"/>
                </a:lnTo>
                <a:cubicBezTo>
                  <a:pt x="154" y="21599"/>
                  <a:pt x="0" y="21414"/>
                  <a:pt x="0" y="21047"/>
                </a:cubicBezTo>
                <a:lnTo>
                  <a:pt x="0" y="17393"/>
                </a:lnTo>
                <a:cubicBezTo>
                  <a:pt x="0" y="17244"/>
                  <a:pt x="46" y="17114"/>
                  <a:pt x="134" y="17006"/>
                </a:cubicBezTo>
                <a:cubicBezTo>
                  <a:pt x="225" y="16900"/>
                  <a:pt x="332" y="16844"/>
                  <a:pt x="457" y="16844"/>
                </a:cubicBezTo>
                <a:lnTo>
                  <a:pt x="2707" y="16844"/>
                </a:lnTo>
                <a:cubicBezTo>
                  <a:pt x="2834" y="16844"/>
                  <a:pt x="2937" y="16900"/>
                  <a:pt x="3018" y="17006"/>
                </a:cubicBezTo>
                <a:cubicBezTo>
                  <a:pt x="3101" y="17114"/>
                  <a:pt x="3143" y="17244"/>
                  <a:pt x="3143" y="17393"/>
                </a:cubicBezTo>
                <a:lnTo>
                  <a:pt x="3143" y="21047"/>
                </a:lnTo>
                <a:close/>
                <a:moveTo>
                  <a:pt x="7757" y="21047"/>
                </a:moveTo>
                <a:cubicBezTo>
                  <a:pt x="7757" y="21200"/>
                  <a:pt x="7715" y="21329"/>
                  <a:pt x="7634" y="21435"/>
                </a:cubicBezTo>
                <a:cubicBezTo>
                  <a:pt x="7551" y="21544"/>
                  <a:pt x="7448" y="21599"/>
                  <a:pt x="7324" y="21599"/>
                </a:cubicBezTo>
                <a:lnTo>
                  <a:pt x="5062" y="21599"/>
                </a:lnTo>
                <a:cubicBezTo>
                  <a:pt x="4934" y="21599"/>
                  <a:pt x="4829" y="21544"/>
                  <a:pt x="4739" y="21435"/>
                </a:cubicBezTo>
                <a:cubicBezTo>
                  <a:pt x="4648" y="21329"/>
                  <a:pt x="4604" y="21200"/>
                  <a:pt x="4604" y="21047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59"/>
                </a:cubicBezTo>
                <a:cubicBezTo>
                  <a:pt x="4829" y="14453"/>
                  <a:pt x="4934" y="14398"/>
                  <a:pt x="5062" y="14398"/>
                </a:cubicBezTo>
                <a:lnTo>
                  <a:pt x="7324" y="14398"/>
                </a:lnTo>
                <a:cubicBezTo>
                  <a:pt x="7448" y="14398"/>
                  <a:pt x="7551" y="14453"/>
                  <a:pt x="7634" y="14559"/>
                </a:cubicBezTo>
                <a:cubicBezTo>
                  <a:pt x="7715" y="14668"/>
                  <a:pt x="7757" y="14797"/>
                  <a:pt x="7757" y="14947"/>
                </a:cubicBezTo>
                <a:lnTo>
                  <a:pt x="7757" y="21047"/>
                </a:lnTo>
                <a:close/>
                <a:moveTo>
                  <a:pt x="12388" y="21047"/>
                </a:moveTo>
                <a:cubicBezTo>
                  <a:pt x="12388" y="21200"/>
                  <a:pt x="12342" y="21329"/>
                  <a:pt x="12251" y="21435"/>
                </a:cubicBezTo>
                <a:cubicBezTo>
                  <a:pt x="12165" y="21544"/>
                  <a:pt x="12055" y="21599"/>
                  <a:pt x="11928" y="21599"/>
                </a:cubicBezTo>
                <a:lnTo>
                  <a:pt x="9666" y="21599"/>
                </a:lnTo>
                <a:cubicBezTo>
                  <a:pt x="9541" y="21599"/>
                  <a:pt x="9434" y="21544"/>
                  <a:pt x="9343" y="21435"/>
                </a:cubicBezTo>
                <a:cubicBezTo>
                  <a:pt x="9255" y="21329"/>
                  <a:pt x="9208" y="21200"/>
                  <a:pt x="9208" y="21047"/>
                </a:cubicBezTo>
                <a:lnTo>
                  <a:pt x="9208" y="11546"/>
                </a:lnTo>
                <a:cubicBezTo>
                  <a:pt x="9208" y="11393"/>
                  <a:pt x="9255" y="11264"/>
                  <a:pt x="9343" y="11158"/>
                </a:cubicBezTo>
                <a:cubicBezTo>
                  <a:pt x="9434" y="11049"/>
                  <a:pt x="9541" y="10996"/>
                  <a:pt x="9666" y="10996"/>
                </a:cubicBezTo>
                <a:lnTo>
                  <a:pt x="11928" y="10996"/>
                </a:lnTo>
                <a:cubicBezTo>
                  <a:pt x="12055" y="10996"/>
                  <a:pt x="12165" y="11049"/>
                  <a:pt x="12251" y="11158"/>
                </a:cubicBezTo>
                <a:cubicBezTo>
                  <a:pt x="12342" y="11264"/>
                  <a:pt x="12388" y="11393"/>
                  <a:pt x="12388" y="11546"/>
                </a:cubicBezTo>
                <a:lnTo>
                  <a:pt x="12388" y="21047"/>
                </a:lnTo>
                <a:close/>
                <a:moveTo>
                  <a:pt x="16993" y="21047"/>
                </a:moveTo>
                <a:cubicBezTo>
                  <a:pt x="16993" y="21200"/>
                  <a:pt x="16946" y="21329"/>
                  <a:pt x="16856" y="21435"/>
                </a:cubicBezTo>
                <a:cubicBezTo>
                  <a:pt x="16767" y="21544"/>
                  <a:pt x="16660" y="21599"/>
                  <a:pt x="16535" y="21599"/>
                </a:cubicBezTo>
                <a:lnTo>
                  <a:pt x="14285" y="21599"/>
                </a:lnTo>
                <a:cubicBezTo>
                  <a:pt x="14158" y="21599"/>
                  <a:pt x="14055" y="21544"/>
                  <a:pt x="13974" y="21435"/>
                </a:cubicBezTo>
                <a:cubicBezTo>
                  <a:pt x="13894" y="21329"/>
                  <a:pt x="13850" y="21200"/>
                  <a:pt x="13850" y="21047"/>
                </a:cubicBezTo>
                <a:lnTo>
                  <a:pt x="13850" y="7058"/>
                </a:lnTo>
                <a:cubicBezTo>
                  <a:pt x="13850" y="6908"/>
                  <a:pt x="13891" y="6781"/>
                  <a:pt x="13967" y="6670"/>
                </a:cubicBezTo>
                <a:cubicBezTo>
                  <a:pt x="14045" y="6564"/>
                  <a:pt x="14151" y="6511"/>
                  <a:pt x="14285" y="6511"/>
                </a:cubicBezTo>
                <a:lnTo>
                  <a:pt x="16535" y="6511"/>
                </a:lnTo>
                <a:cubicBezTo>
                  <a:pt x="16660" y="6511"/>
                  <a:pt x="16767" y="6561"/>
                  <a:pt x="16855" y="6664"/>
                </a:cubicBezTo>
                <a:cubicBezTo>
                  <a:pt x="16946" y="6767"/>
                  <a:pt x="16993" y="6899"/>
                  <a:pt x="16993" y="7058"/>
                </a:cubicBezTo>
                <a:lnTo>
                  <a:pt x="16993" y="21047"/>
                </a:lnTo>
                <a:close/>
                <a:moveTo>
                  <a:pt x="21599" y="21047"/>
                </a:moveTo>
                <a:cubicBezTo>
                  <a:pt x="21599" y="21414"/>
                  <a:pt x="21448" y="21599"/>
                  <a:pt x="21139" y="21599"/>
                </a:cubicBezTo>
                <a:lnTo>
                  <a:pt x="18914" y="21599"/>
                </a:lnTo>
                <a:cubicBezTo>
                  <a:pt x="18611" y="21599"/>
                  <a:pt x="18456" y="21414"/>
                  <a:pt x="18456" y="21047"/>
                </a:cubicBezTo>
                <a:lnTo>
                  <a:pt x="18456" y="549"/>
                </a:lnTo>
                <a:cubicBezTo>
                  <a:pt x="18456" y="182"/>
                  <a:pt x="18608" y="0"/>
                  <a:pt x="18914" y="0"/>
                </a:cubicBezTo>
                <a:lnTo>
                  <a:pt x="21139" y="0"/>
                </a:lnTo>
                <a:cubicBezTo>
                  <a:pt x="21445" y="0"/>
                  <a:pt x="21599" y="182"/>
                  <a:pt x="21599" y="549"/>
                </a:cubicBezTo>
                <a:lnTo>
                  <a:pt x="21599" y="2104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3" name="AutoShape 50">
            <a:extLst>
              <a:ext uri="{FF2B5EF4-FFF2-40B4-BE49-F238E27FC236}">
                <a16:creationId xmlns:a16="http://schemas.microsoft.com/office/drawing/2014/main" id="{475D2FEB-D135-4703-82A4-B20D365CFF6D}"/>
              </a:ext>
            </a:extLst>
          </p:cNvPr>
          <p:cNvSpPr>
            <a:spLocks/>
          </p:cNvSpPr>
          <p:nvPr/>
        </p:nvSpPr>
        <p:spPr bwMode="auto">
          <a:xfrm>
            <a:off x="7571646" y="2006574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0D67F370-482E-4448-8F17-204E53749254}"/>
              </a:ext>
            </a:extLst>
          </p:cNvPr>
          <p:cNvSpPr>
            <a:spLocks/>
          </p:cNvSpPr>
          <p:nvPr/>
        </p:nvSpPr>
        <p:spPr bwMode="auto">
          <a:xfrm>
            <a:off x="2743492" y="2288139"/>
            <a:ext cx="149412" cy="148854"/>
          </a:xfrm>
          <a:custGeom>
            <a:avLst/>
            <a:gdLst>
              <a:gd name="T0" fmla="*/ 10798 w 21597"/>
              <a:gd name="T1" fmla="*/ 10800 h 21600"/>
              <a:gd name="T2" fmla="*/ 10798 w 21597"/>
              <a:gd name="T3" fmla="*/ 10800 h 21600"/>
              <a:gd name="T4" fmla="*/ 10798 w 21597"/>
              <a:gd name="T5" fmla="*/ 10800 h 21600"/>
              <a:gd name="T6" fmla="*/ 10798 w 2159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7" h="21600">
                <a:moveTo>
                  <a:pt x="3919" y="21599"/>
                </a:moveTo>
                <a:cubicBezTo>
                  <a:pt x="3385" y="21599"/>
                  <a:pt x="2878" y="21485"/>
                  <a:pt x="2408" y="21256"/>
                </a:cubicBezTo>
                <a:cubicBezTo>
                  <a:pt x="1933" y="21027"/>
                  <a:pt x="1519" y="20715"/>
                  <a:pt x="1164" y="20319"/>
                </a:cubicBezTo>
                <a:cubicBezTo>
                  <a:pt x="801" y="19928"/>
                  <a:pt x="520" y="19470"/>
                  <a:pt x="312" y="18947"/>
                </a:cubicBezTo>
                <a:cubicBezTo>
                  <a:pt x="101" y="18430"/>
                  <a:pt x="0" y="17872"/>
                  <a:pt x="0" y="17281"/>
                </a:cubicBezTo>
                <a:lnTo>
                  <a:pt x="0" y="4318"/>
                </a:lnTo>
                <a:cubicBezTo>
                  <a:pt x="0" y="3727"/>
                  <a:pt x="101" y="3169"/>
                  <a:pt x="312" y="2652"/>
                </a:cubicBezTo>
                <a:cubicBezTo>
                  <a:pt x="520" y="2129"/>
                  <a:pt x="803" y="1674"/>
                  <a:pt x="1164" y="1280"/>
                </a:cubicBezTo>
                <a:cubicBezTo>
                  <a:pt x="1519" y="887"/>
                  <a:pt x="1933" y="575"/>
                  <a:pt x="2408" y="343"/>
                </a:cubicBezTo>
                <a:cubicBezTo>
                  <a:pt x="2881" y="114"/>
                  <a:pt x="3385" y="0"/>
                  <a:pt x="3919" y="0"/>
                </a:cubicBezTo>
                <a:lnTo>
                  <a:pt x="9813" y="0"/>
                </a:lnTo>
                <a:lnTo>
                  <a:pt x="9813" y="2714"/>
                </a:lnTo>
                <a:lnTo>
                  <a:pt x="3919" y="2714"/>
                </a:lnTo>
                <a:cubicBezTo>
                  <a:pt x="3522" y="2714"/>
                  <a:pt x="3177" y="2872"/>
                  <a:pt x="2891" y="3184"/>
                </a:cubicBezTo>
                <a:cubicBezTo>
                  <a:pt x="2608" y="3501"/>
                  <a:pt x="2464" y="3877"/>
                  <a:pt x="2464" y="4318"/>
                </a:cubicBezTo>
                <a:lnTo>
                  <a:pt x="2464" y="17281"/>
                </a:lnTo>
                <a:cubicBezTo>
                  <a:pt x="2464" y="17725"/>
                  <a:pt x="2608" y="18101"/>
                  <a:pt x="2891" y="18415"/>
                </a:cubicBezTo>
                <a:cubicBezTo>
                  <a:pt x="3174" y="18729"/>
                  <a:pt x="3519" y="18885"/>
                  <a:pt x="3919" y="18885"/>
                </a:cubicBezTo>
                <a:lnTo>
                  <a:pt x="9813" y="18885"/>
                </a:lnTo>
                <a:lnTo>
                  <a:pt x="9813" y="21599"/>
                </a:lnTo>
                <a:lnTo>
                  <a:pt x="3919" y="21599"/>
                </a:lnTo>
                <a:close/>
                <a:moveTo>
                  <a:pt x="21359" y="10199"/>
                </a:moveTo>
                <a:cubicBezTo>
                  <a:pt x="21514" y="10369"/>
                  <a:pt x="21591" y="10572"/>
                  <a:pt x="21597" y="10819"/>
                </a:cubicBezTo>
                <a:cubicBezTo>
                  <a:pt x="21600" y="11059"/>
                  <a:pt x="21522" y="11256"/>
                  <a:pt x="21359" y="11406"/>
                </a:cubicBezTo>
                <a:lnTo>
                  <a:pt x="14294" y="19185"/>
                </a:lnTo>
                <a:cubicBezTo>
                  <a:pt x="14136" y="19352"/>
                  <a:pt x="13954" y="19437"/>
                  <a:pt x="13741" y="19437"/>
                </a:cubicBezTo>
                <a:cubicBezTo>
                  <a:pt x="13658" y="19437"/>
                  <a:pt x="13565" y="19420"/>
                  <a:pt x="13460" y="19382"/>
                </a:cubicBezTo>
                <a:cubicBezTo>
                  <a:pt x="13129" y="19232"/>
                  <a:pt x="12961" y="18964"/>
                  <a:pt x="12961" y="18583"/>
                </a:cubicBezTo>
                <a:lnTo>
                  <a:pt x="12961" y="14488"/>
                </a:lnTo>
                <a:lnTo>
                  <a:pt x="7490" y="14488"/>
                </a:lnTo>
                <a:cubicBezTo>
                  <a:pt x="7209" y="14488"/>
                  <a:pt x="6974" y="14382"/>
                  <a:pt x="6779" y="14173"/>
                </a:cubicBezTo>
                <a:cubicBezTo>
                  <a:pt x="6590" y="13959"/>
                  <a:pt x="6494" y="13697"/>
                  <a:pt x="6494" y="13389"/>
                </a:cubicBezTo>
                <a:lnTo>
                  <a:pt x="6494" y="8216"/>
                </a:lnTo>
                <a:cubicBezTo>
                  <a:pt x="6494" y="7910"/>
                  <a:pt x="6590" y="7655"/>
                  <a:pt x="6779" y="7446"/>
                </a:cubicBezTo>
                <a:cubicBezTo>
                  <a:pt x="6972" y="7246"/>
                  <a:pt x="7207" y="7147"/>
                  <a:pt x="7490" y="7147"/>
                </a:cubicBezTo>
                <a:lnTo>
                  <a:pt x="12961" y="7147"/>
                </a:lnTo>
                <a:lnTo>
                  <a:pt x="12961" y="3028"/>
                </a:lnTo>
                <a:cubicBezTo>
                  <a:pt x="12961" y="2643"/>
                  <a:pt x="13127" y="2376"/>
                  <a:pt x="13460" y="2223"/>
                </a:cubicBezTo>
                <a:cubicBezTo>
                  <a:pt x="13794" y="2091"/>
                  <a:pt x="14072" y="2162"/>
                  <a:pt x="14294" y="2423"/>
                </a:cubicBezTo>
                <a:lnTo>
                  <a:pt x="21359" y="101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45" name="AutoShape 52">
            <a:extLst>
              <a:ext uri="{FF2B5EF4-FFF2-40B4-BE49-F238E27FC236}">
                <a16:creationId xmlns:a16="http://schemas.microsoft.com/office/drawing/2014/main" id="{40419BDF-81EA-4F7B-9DC5-B2A4BEE63716}"/>
              </a:ext>
            </a:extLst>
          </p:cNvPr>
          <p:cNvSpPr>
            <a:spLocks/>
          </p:cNvSpPr>
          <p:nvPr/>
        </p:nvSpPr>
        <p:spPr bwMode="auto">
          <a:xfrm>
            <a:off x="3091325" y="2283954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708" y="14020"/>
                </a:moveTo>
                <a:cubicBezTo>
                  <a:pt x="20951" y="14020"/>
                  <a:pt x="21161" y="14125"/>
                  <a:pt x="21335" y="14334"/>
                </a:cubicBezTo>
                <a:cubicBezTo>
                  <a:pt x="21511" y="14548"/>
                  <a:pt x="21599" y="14810"/>
                  <a:pt x="21599" y="15115"/>
                </a:cubicBezTo>
                <a:lnTo>
                  <a:pt x="21599" y="20504"/>
                </a:lnTo>
                <a:cubicBezTo>
                  <a:pt x="21599" y="20815"/>
                  <a:pt x="21511" y="21071"/>
                  <a:pt x="21335" y="21285"/>
                </a:cubicBezTo>
                <a:cubicBezTo>
                  <a:pt x="21161" y="21494"/>
                  <a:pt x="20951" y="21599"/>
                  <a:pt x="20708" y="21599"/>
                </a:cubicBezTo>
                <a:lnTo>
                  <a:pt x="16197" y="21599"/>
                </a:lnTo>
                <a:cubicBezTo>
                  <a:pt x="15940" y="21599"/>
                  <a:pt x="15729" y="21494"/>
                  <a:pt x="15563" y="21285"/>
                </a:cubicBezTo>
                <a:cubicBezTo>
                  <a:pt x="15399" y="21071"/>
                  <a:pt x="15316" y="20815"/>
                  <a:pt x="15316" y="20504"/>
                </a:cubicBezTo>
                <a:lnTo>
                  <a:pt x="15316" y="15115"/>
                </a:lnTo>
                <a:cubicBezTo>
                  <a:pt x="15316" y="14810"/>
                  <a:pt x="15399" y="14548"/>
                  <a:pt x="15570" y="14334"/>
                </a:cubicBezTo>
                <a:cubicBezTo>
                  <a:pt x="15737" y="14125"/>
                  <a:pt x="15945" y="14020"/>
                  <a:pt x="16197" y="14020"/>
                </a:cubicBezTo>
                <a:lnTo>
                  <a:pt x="17788" y="14020"/>
                </a:lnTo>
                <a:lnTo>
                  <a:pt x="17788" y="11869"/>
                </a:lnTo>
                <a:cubicBezTo>
                  <a:pt x="17788" y="11699"/>
                  <a:pt x="17707" y="11610"/>
                  <a:pt x="17543" y="11602"/>
                </a:cubicBezTo>
                <a:lnTo>
                  <a:pt x="11473" y="11602"/>
                </a:lnTo>
                <a:lnTo>
                  <a:pt x="11473" y="14019"/>
                </a:lnTo>
                <a:lnTo>
                  <a:pt x="13054" y="14019"/>
                </a:lnTo>
                <a:cubicBezTo>
                  <a:pt x="13296" y="14019"/>
                  <a:pt x="13507" y="14125"/>
                  <a:pt x="13681" y="14334"/>
                </a:cubicBezTo>
                <a:cubicBezTo>
                  <a:pt x="13857" y="14548"/>
                  <a:pt x="13945" y="14810"/>
                  <a:pt x="13945" y="15115"/>
                </a:cubicBezTo>
                <a:lnTo>
                  <a:pt x="13945" y="20504"/>
                </a:lnTo>
                <a:cubicBezTo>
                  <a:pt x="13945" y="20815"/>
                  <a:pt x="13857" y="21071"/>
                  <a:pt x="13681" y="21285"/>
                </a:cubicBezTo>
                <a:cubicBezTo>
                  <a:pt x="13507" y="21494"/>
                  <a:pt x="13296" y="21599"/>
                  <a:pt x="13054" y="21599"/>
                </a:cubicBezTo>
                <a:lnTo>
                  <a:pt x="8543" y="21599"/>
                </a:lnTo>
                <a:cubicBezTo>
                  <a:pt x="8298" y="21599"/>
                  <a:pt x="8090" y="21494"/>
                  <a:pt x="7913" y="21285"/>
                </a:cubicBezTo>
                <a:cubicBezTo>
                  <a:pt x="7740" y="21071"/>
                  <a:pt x="7651" y="20815"/>
                  <a:pt x="7651" y="20504"/>
                </a:cubicBezTo>
                <a:lnTo>
                  <a:pt x="7651" y="15115"/>
                </a:lnTo>
                <a:cubicBezTo>
                  <a:pt x="7651" y="14810"/>
                  <a:pt x="7740" y="14548"/>
                  <a:pt x="7913" y="14334"/>
                </a:cubicBezTo>
                <a:cubicBezTo>
                  <a:pt x="8090" y="14125"/>
                  <a:pt x="8298" y="14019"/>
                  <a:pt x="8543" y="14019"/>
                </a:cubicBezTo>
                <a:lnTo>
                  <a:pt x="10124" y="14019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1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1" y="14020"/>
                  <a:pt x="5874" y="14125"/>
                  <a:pt x="6053" y="14334"/>
                </a:cubicBezTo>
                <a:cubicBezTo>
                  <a:pt x="6229" y="14548"/>
                  <a:pt x="6315" y="14810"/>
                  <a:pt x="6315" y="15115"/>
                </a:cubicBezTo>
                <a:lnTo>
                  <a:pt x="6315" y="20504"/>
                </a:lnTo>
                <a:cubicBezTo>
                  <a:pt x="6315" y="20815"/>
                  <a:pt x="6229" y="21071"/>
                  <a:pt x="6053" y="21285"/>
                </a:cubicBezTo>
                <a:cubicBezTo>
                  <a:pt x="5877" y="21494"/>
                  <a:pt x="5664" y="21599"/>
                  <a:pt x="5402" y="21599"/>
                </a:cubicBezTo>
                <a:lnTo>
                  <a:pt x="913" y="21599"/>
                </a:lnTo>
                <a:cubicBezTo>
                  <a:pt x="658" y="21599"/>
                  <a:pt x="440" y="21494"/>
                  <a:pt x="261" y="21285"/>
                </a:cubicBezTo>
                <a:cubicBezTo>
                  <a:pt x="88" y="21071"/>
                  <a:pt x="0" y="20815"/>
                  <a:pt x="0" y="20504"/>
                </a:cubicBezTo>
                <a:lnTo>
                  <a:pt x="0" y="15115"/>
                </a:lnTo>
                <a:cubicBezTo>
                  <a:pt x="0" y="14810"/>
                  <a:pt x="88" y="14548"/>
                  <a:pt x="261" y="14334"/>
                </a:cubicBezTo>
                <a:cubicBezTo>
                  <a:pt x="438" y="14125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1"/>
                  <a:pt x="2942" y="10544"/>
                </a:cubicBezTo>
                <a:cubicBezTo>
                  <a:pt x="3253" y="10180"/>
                  <a:pt x="3622" y="9997"/>
                  <a:pt x="4053" y="9997"/>
                </a:cubicBezTo>
                <a:lnTo>
                  <a:pt x="10121" y="9997"/>
                </a:lnTo>
                <a:lnTo>
                  <a:pt x="10121" y="7550"/>
                </a:lnTo>
                <a:lnTo>
                  <a:pt x="8540" y="7550"/>
                </a:lnTo>
                <a:cubicBezTo>
                  <a:pt x="8295" y="7550"/>
                  <a:pt x="8087" y="7450"/>
                  <a:pt x="7911" y="7248"/>
                </a:cubicBezTo>
                <a:cubicBezTo>
                  <a:pt x="7737" y="7045"/>
                  <a:pt x="7649" y="6789"/>
                  <a:pt x="7649" y="6484"/>
                </a:cubicBezTo>
                <a:lnTo>
                  <a:pt x="7649" y="1066"/>
                </a:lnTo>
                <a:cubicBezTo>
                  <a:pt x="7649" y="775"/>
                  <a:pt x="7737" y="522"/>
                  <a:pt x="7911" y="314"/>
                </a:cubicBezTo>
                <a:cubicBezTo>
                  <a:pt x="8087" y="102"/>
                  <a:pt x="8295" y="0"/>
                  <a:pt x="8540" y="0"/>
                </a:cubicBezTo>
                <a:lnTo>
                  <a:pt x="13052" y="0"/>
                </a:lnTo>
                <a:cubicBezTo>
                  <a:pt x="13294" y="0"/>
                  <a:pt x="13504" y="102"/>
                  <a:pt x="13678" y="314"/>
                </a:cubicBezTo>
                <a:cubicBezTo>
                  <a:pt x="13854" y="522"/>
                  <a:pt x="13943" y="775"/>
                  <a:pt x="13943" y="1066"/>
                </a:cubicBezTo>
                <a:lnTo>
                  <a:pt x="13943" y="6484"/>
                </a:lnTo>
                <a:cubicBezTo>
                  <a:pt x="13943" y="6789"/>
                  <a:pt x="13854" y="7045"/>
                  <a:pt x="13678" y="7248"/>
                </a:cubicBezTo>
                <a:cubicBezTo>
                  <a:pt x="13504" y="7450"/>
                  <a:pt x="13294" y="7550"/>
                  <a:pt x="13052" y="7550"/>
                </a:cubicBezTo>
                <a:lnTo>
                  <a:pt x="11470" y="7550"/>
                </a:lnTo>
                <a:lnTo>
                  <a:pt x="11470" y="9997"/>
                </a:lnTo>
                <a:lnTo>
                  <a:pt x="17541" y="9997"/>
                </a:lnTo>
                <a:cubicBezTo>
                  <a:pt x="17969" y="9997"/>
                  <a:pt x="18339" y="10177"/>
                  <a:pt x="18652" y="10538"/>
                </a:cubicBezTo>
                <a:cubicBezTo>
                  <a:pt x="18966" y="10899"/>
                  <a:pt x="19122" y="11343"/>
                  <a:pt x="19122" y="11869"/>
                </a:cubicBezTo>
                <a:lnTo>
                  <a:pt x="19122" y="14020"/>
                </a:lnTo>
                <a:lnTo>
                  <a:pt x="20708" y="1402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46" name="AutoShape 53">
            <a:extLst>
              <a:ext uri="{FF2B5EF4-FFF2-40B4-BE49-F238E27FC236}">
                <a16:creationId xmlns:a16="http://schemas.microsoft.com/office/drawing/2014/main" id="{0D9F9214-34D7-40B6-BEE4-5D9649950360}"/>
              </a:ext>
            </a:extLst>
          </p:cNvPr>
          <p:cNvSpPr>
            <a:spLocks/>
          </p:cNvSpPr>
          <p:nvPr/>
        </p:nvSpPr>
        <p:spPr bwMode="auto">
          <a:xfrm>
            <a:off x="3456488" y="2288139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2" y="9366"/>
                </a:moveTo>
                <a:cubicBezTo>
                  <a:pt x="969" y="9366"/>
                  <a:pt x="657" y="9262"/>
                  <a:pt x="392" y="9056"/>
                </a:cubicBezTo>
                <a:cubicBezTo>
                  <a:pt x="132" y="8850"/>
                  <a:pt x="0" y="8601"/>
                  <a:pt x="0" y="8310"/>
                </a:cubicBezTo>
                <a:cubicBezTo>
                  <a:pt x="0" y="8014"/>
                  <a:pt x="135" y="7762"/>
                  <a:pt x="403" y="7556"/>
                </a:cubicBezTo>
                <a:lnTo>
                  <a:pt x="9819" y="307"/>
                </a:lnTo>
                <a:cubicBezTo>
                  <a:pt x="10087" y="101"/>
                  <a:pt x="10410" y="0"/>
                  <a:pt x="10788" y="0"/>
                </a:cubicBezTo>
                <a:cubicBezTo>
                  <a:pt x="11174" y="0"/>
                  <a:pt x="11501" y="101"/>
                  <a:pt x="11772" y="307"/>
                </a:cubicBezTo>
                <a:lnTo>
                  <a:pt x="21192" y="7556"/>
                </a:lnTo>
                <a:cubicBezTo>
                  <a:pt x="21460" y="7762"/>
                  <a:pt x="21596" y="8014"/>
                  <a:pt x="21596" y="8310"/>
                </a:cubicBezTo>
                <a:cubicBezTo>
                  <a:pt x="21596" y="8593"/>
                  <a:pt x="21464" y="8838"/>
                  <a:pt x="21199" y="9047"/>
                </a:cubicBezTo>
                <a:cubicBezTo>
                  <a:pt x="20939" y="9259"/>
                  <a:pt x="20612" y="9366"/>
                  <a:pt x="20223" y="9366"/>
                </a:cubicBezTo>
                <a:lnTo>
                  <a:pt x="1332" y="9366"/>
                </a:lnTo>
                <a:close/>
                <a:moveTo>
                  <a:pt x="20227" y="12233"/>
                </a:moveTo>
                <a:cubicBezTo>
                  <a:pt x="20612" y="12233"/>
                  <a:pt x="20939" y="12337"/>
                  <a:pt x="21203" y="12543"/>
                </a:cubicBezTo>
                <a:cubicBezTo>
                  <a:pt x="21467" y="12752"/>
                  <a:pt x="21599" y="12998"/>
                  <a:pt x="21599" y="13286"/>
                </a:cubicBezTo>
                <a:cubicBezTo>
                  <a:pt x="21599" y="13585"/>
                  <a:pt x="21464" y="13837"/>
                  <a:pt x="21196" y="14046"/>
                </a:cubicBezTo>
                <a:lnTo>
                  <a:pt x="11776" y="21289"/>
                </a:lnTo>
                <a:cubicBezTo>
                  <a:pt x="11508" y="21498"/>
                  <a:pt x="11181" y="21599"/>
                  <a:pt x="10792" y="21599"/>
                </a:cubicBezTo>
                <a:cubicBezTo>
                  <a:pt x="10403" y="21599"/>
                  <a:pt x="10084" y="21498"/>
                  <a:pt x="9823" y="21289"/>
                </a:cubicBezTo>
                <a:lnTo>
                  <a:pt x="407" y="14046"/>
                </a:lnTo>
                <a:cubicBezTo>
                  <a:pt x="139" y="13837"/>
                  <a:pt x="3" y="13585"/>
                  <a:pt x="3" y="13286"/>
                </a:cubicBezTo>
                <a:cubicBezTo>
                  <a:pt x="3" y="13006"/>
                  <a:pt x="135" y="12764"/>
                  <a:pt x="396" y="12549"/>
                </a:cubicBezTo>
                <a:cubicBezTo>
                  <a:pt x="660" y="12337"/>
                  <a:pt x="972" y="12233"/>
                  <a:pt x="1336" y="12233"/>
                </a:cubicBezTo>
                <a:lnTo>
                  <a:pt x="20227" y="1223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47" name="AutoShape 54">
            <a:extLst>
              <a:ext uri="{FF2B5EF4-FFF2-40B4-BE49-F238E27FC236}">
                <a16:creationId xmlns:a16="http://schemas.microsoft.com/office/drawing/2014/main" id="{3DD73707-2418-43CC-B141-00BDD6FAACA9}"/>
              </a:ext>
            </a:extLst>
          </p:cNvPr>
          <p:cNvSpPr>
            <a:spLocks/>
          </p:cNvSpPr>
          <p:nvPr/>
        </p:nvSpPr>
        <p:spPr bwMode="auto">
          <a:xfrm>
            <a:off x="3821653" y="2286944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27" y="0"/>
                  <a:pt x="20942" y="234"/>
                  <a:pt x="21203" y="709"/>
                </a:cubicBezTo>
                <a:cubicBezTo>
                  <a:pt x="21467" y="1198"/>
                  <a:pt x="21599" y="1764"/>
                  <a:pt x="21599" y="2428"/>
                </a:cubicBezTo>
                <a:cubicBezTo>
                  <a:pt x="21599" y="3119"/>
                  <a:pt x="21464" y="3698"/>
                  <a:pt x="21196" y="4180"/>
                </a:cubicBezTo>
                <a:lnTo>
                  <a:pt x="11774" y="20883"/>
                </a:lnTo>
                <a:cubicBezTo>
                  <a:pt x="11506" y="21359"/>
                  <a:pt x="11179" y="21599"/>
                  <a:pt x="10790" y="21599"/>
                </a:cubicBezTo>
                <a:cubicBezTo>
                  <a:pt x="10379" y="21599"/>
                  <a:pt x="10071" y="21359"/>
                  <a:pt x="9858" y="20883"/>
                </a:cubicBezTo>
                <a:lnTo>
                  <a:pt x="403" y="4180"/>
                </a:lnTo>
                <a:cubicBezTo>
                  <a:pt x="135" y="3698"/>
                  <a:pt x="0" y="3119"/>
                  <a:pt x="0" y="2428"/>
                </a:cubicBezTo>
                <a:cubicBezTo>
                  <a:pt x="0" y="1784"/>
                  <a:pt x="132" y="1224"/>
                  <a:pt x="392" y="729"/>
                </a:cubicBezTo>
                <a:cubicBezTo>
                  <a:pt x="657" y="240"/>
                  <a:pt x="969" y="0"/>
                  <a:pt x="1336" y="0"/>
                </a:cubicBezTo>
                <a:lnTo>
                  <a:pt x="20263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48" name="AutoShape 55">
            <a:extLst>
              <a:ext uri="{FF2B5EF4-FFF2-40B4-BE49-F238E27FC236}">
                <a16:creationId xmlns:a16="http://schemas.microsoft.com/office/drawing/2014/main" id="{B111EEF3-D374-4D5A-9450-6C473C658BDA}"/>
              </a:ext>
            </a:extLst>
          </p:cNvPr>
          <p:cNvSpPr>
            <a:spLocks/>
          </p:cNvSpPr>
          <p:nvPr/>
        </p:nvSpPr>
        <p:spPr bwMode="auto">
          <a:xfrm>
            <a:off x="7883638" y="2292924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599" y="18480"/>
                  <a:pt x="21599" y="19171"/>
                </a:cubicBezTo>
                <a:cubicBezTo>
                  <a:pt x="21599" y="19815"/>
                  <a:pt x="21467" y="20375"/>
                  <a:pt x="21203" y="20870"/>
                </a:cubicBezTo>
                <a:cubicBezTo>
                  <a:pt x="20942" y="21359"/>
                  <a:pt x="20627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9" name="AutoShape 56">
            <a:extLst>
              <a:ext uri="{FF2B5EF4-FFF2-40B4-BE49-F238E27FC236}">
                <a16:creationId xmlns:a16="http://schemas.microsoft.com/office/drawing/2014/main" id="{0AD04614-C7C0-42D4-8F91-92EF37FF9033}"/>
              </a:ext>
            </a:extLst>
          </p:cNvPr>
          <p:cNvSpPr>
            <a:spLocks/>
          </p:cNvSpPr>
          <p:nvPr/>
        </p:nvSpPr>
        <p:spPr bwMode="auto">
          <a:xfrm>
            <a:off x="8258364" y="2285747"/>
            <a:ext cx="149412" cy="148854"/>
          </a:xfrm>
          <a:custGeom>
            <a:avLst/>
            <a:gdLst>
              <a:gd name="T0" fmla="+- 0 10800 52"/>
              <a:gd name="T1" fmla="*/ T0 w 21497"/>
              <a:gd name="T2" fmla="*/ 10772 h 21544"/>
              <a:gd name="T3" fmla="+- 0 10800 52"/>
              <a:gd name="T4" fmla="*/ T3 w 21497"/>
              <a:gd name="T5" fmla="*/ 10772 h 21544"/>
              <a:gd name="T6" fmla="+- 0 10800 52"/>
              <a:gd name="T7" fmla="*/ T6 w 21497"/>
              <a:gd name="T8" fmla="*/ 10772 h 21544"/>
              <a:gd name="T9" fmla="+- 0 10800 52"/>
              <a:gd name="T10" fmla="*/ T9 w 21497"/>
              <a:gd name="T11" fmla="*/ 10772 h 2154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7" h="21544">
                <a:moveTo>
                  <a:pt x="357" y="9006"/>
                </a:moveTo>
                <a:cubicBezTo>
                  <a:pt x="57" y="8710"/>
                  <a:pt x="-52" y="8437"/>
                  <a:pt x="22" y="8189"/>
                </a:cubicBezTo>
                <a:cubicBezTo>
                  <a:pt x="100" y="7941"/>
                  <a:pt x="330" y="7789"/>
                  <a:pt x="716" y="7738"/>
                </a:cubicBezTo>
                <a:lnTo>
                  <a:pt x="7205" y="6739"/>
                </a:lnTo>
                <a:lnTo>
                  <a:pt x="10113" y="551"/>
                </a:lnTo>
                <a:cubicBezTo>
                  <a:pt x="10284" y="183"/>
                  <a:pt x="10496" y="0"/>
                  <a:pt x="10742" y="0"/>
                </a:cubicBezTo>
                <a:cubicBezTo>
                  <a:pt x="10989" y="0"/>
                  <a:pt x="11203" y="180"/>
                  <a:pt x="11382" y="551"/>
                </a:cubicBezTo>
                <a:lnTo>
                  <a:pt x="14293" y="6739"/>
                </a:lnTo>
                <a:lnTo>
                  <a:pt x="20779" y="7738"/>
                </a:lnTo>
                <a:cubicBezTo>
                  <a:pt x="21167" y="7789"/>
                  <a:pt x="21392" y="7941"/>
                  <a:pt x="21473" y="8189"/>
                </a:cubicBezTo>
                <a:cubicBezTo>
                  <a:pt x="21547" y="8437"/>
                  <a:pt x="21448" y="8710"/>
                  <a:pt x="21178" y="9006"/>
                </a:cubicBezTo>
                <a:lnTo>
                  <a:pt x="16473" y="13804"/>
                </a:lnTo>
                <a:lnTo>
                  <a:pt x="17574" y="20597"/>
                </a:lnTo>
                <a:cubicBezTo>
                  <a:pt x="17643" y="21005"/>
                  <a:pt x="17576" y="21281"/>
                  <a:pt x="17375" y="21442"/>
                </a:cubicBezTo>
                <a:cubicBezTo>
                  <a:pt x="17177" y="21599"/>
                  <a:pt x="16899" y="21574"/>
                  <a:pt x="16548" y="21369"/>
                </a:cubicBezTo>
                <a:lnTo>
                  <a:pt x="10753" y="18172"/>
                </a:lnTo>
                <a:lnTo>
                  <a:pt x="4947" y="21369"/>
                </a:lnTo>
                <a:cubicBezTo>
                  <a:pt x="4596" y="21574"/>
                  <a:pt x="4321" y="21599"/>
                  <a:pt x="4120" y="21442"/>
                </a:cubicBezTo>
                <a:cubicBezTo>
                  <a:pt x="3919" y="21281"/>
                  <a:pt x="3849" y="21002"/>
                  <a:pt x="3922" y="20597"/>
                </a:cubicBezTo>
                <a:lnTo>
                  <a:pt x="5022" y="13804"/>
                </a:lnTo>
                <a:lnTo>
                  <a:pt x="357" y="900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0" name="AutoShape 57">
            <a:extLst>
              <a:ext uri="{FF2B5EF4-FFF2-40B4-BE49-F238E27FC236}">
                <a16:creationId xmlns:a16="http://schemas.microsoft.com/office/drawing/2014/main" id="{72CEEAAD-A01E-4871-9F7B-2C49FF39274C}"/>
              </a:ext>
            </a:extLst>
          </p:cNvPr>
          <p:cNvSpPr>
            <a:spLocks/>
          </p:cNvSpPr>
          <p:nvPr/>
        </p:nvSpPr>
        <p:spPr bwMode="auto">
          <a:xfrm>
            <a:off x="8630103" y="2285747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10958" y="0"/>
                  <a:pt x="11088" y="62"/>
                  <a:pt x="11196" y="183"/>
                </a:cubicBezTo>
                <a:cubicBezTo>
                  <a:pt x="11303" y="304"/>
                  <a:pt x="11381" y="426"/>
                  <a:pt x="11435" y="553"/>
                </a:cubicBezTo>
                <a:lnTo>
                  <a:pt x="14364" y="6759"/>
                </a:lnTo>
                <a:lnTo>
                  <a:pt x="20888" y="7759"/>
                </a:lnTo>
                <a:cubicBezTo>
                  <a:pt x="21045" y="7795"/>
                  <a:pt x="21198" y="7852"/>
                  <a:pt x="21360" y="7934"/>
                </a:cubicBezTo>
                <a:cubicBezTo>
                  <a:pt x="21519" y="8016"/>
                  <a:pt x="21599" y="8160"/>
                  <a:pt x="21599" y="8366"/>
                </a:cubicBezTo>
                <a:cubicBezTo>
                  <a:pt x="21599" y="8493"/>
                  <a:pt x="21567" y="8611"/>
                  <a:pt x="21508" y="8724"/>
                </a:cubicBezTo>
                <a:cubicBezTo>
                  <a:pt x="21449" y="8837"/>
                  <a:pt x="21376" y="8939"/>
                  <a:pt x="21290" y="9026"/>
                </a:cubicBezTo>
                <a:lnTo>
                  <a:pt x="16556" y="13840"/>
                </a:lnTo>
                <a:lnTo>
                  <a:pt x="17664" y="20654"/>
                </a:lnTo>
                <a:cubicBezTo>
                  <a:pt x="17664" y="20687"/>
                  <a:pt x="17669" y="20730"/>
                  <a:pt x="17677" y="20775"/>
                </a:cubicBezTo>
                <a:cubicBezTo>
                  <a:pt x="17688" y="20820"/>
                  <a:pt x="17691" y="20874"/>
                  <a:pt x="17691" y="20936"/>
                </a:cubicBezTo>
                <a:cubicBezTo>
                  <a:pt x="17691" y="21120"/>
                  <a:pt x="17653" y="21272"/>
                  <a:pt x="17575" y="21402"/>
                </a:cubicBezTo>
                <a:cubicBezTo>
                  <a:pt x="17499" y="21535"/>
                  <a:pt x="17359" y="21599"/>
                  <a:pt x="17163" y="21599"/>
                </a:cubicBezTo>
                <a:cubicBezTo>
                  <a:pt x="16966" y="21599"/>
                  <a:pt x="16788" y="21540"/>
                  <a:pt x="16635" y="21424"/>
                </a:cubicBezTo>
                <a:lnTo>
                  <a:pt x="10802" y="18220"/>
                </a:lnTo>
                <a:lnTo>
                  <a:pt x="4964" y="21424"/>
                </a:lnTo>
                <a:cubicBezTo>
                  <a:pt x="4808" y="21532"/>
                  <a:pt x="4641" y="21591"/>
                  <a:pt x="4461" y="21599"/>
                </a:cubicBezTo>
                <a:cubicBezTo>
                  <a:pt x="4261" y="21599"/>
                  <a:pt x="4121" y="21535"/>
                  <a:pt x="4035" y="21402"/>
                </a:cubicBezTo>
                <a:cubicBezTo>
                  <a:pt x="3949" y="21272"/>
                  <a:pt x="3906" y="21119"/>
                  <a:pt x="3906" y="20936"/>
                </a:cubicBezTo>
                <a:cubicBezTo>
                  <a:pt x="3906" y="20885"/>
                  <a:pt x="3908" y="20831"/>
                  <a:pt x="3919" y="20781"/>
                </a:cubicBezTo>
                <a:cubicBezTo>
                  <a:pt x="3927" y="20733"/>
                  <a:pt x="3933" y="20688"/>
                  <a:pt x="3933" y="20654"/>
                </a:cubicBezTo>
                <a:lnTo>
                  <a:pt x="5040" y="13840"/>
                </a:lnTo>
                <a:lnTo>
                  <a:pt x="347" y="9026"/>
                </a:lnTo>
                <a:cubicBezTo>
                  <a:pt x="261" y="8939"/>
                  <a:pt x="180" y="8837"/>
                  <a:pt x="107" y="8724"/>
                </a:cubicBezTo>
                <a:cubicBezTo>
                  <a:pt x="35" y="8611"/>
                  <a:pt x="0" y="8493"/>
                  <a:pt x="0" y="8366"/>
                </a:cubicBezTo>
                <a:cubicBezTo>
                  <a:pt x="0" y="8160"/>
                  <a:pt x="78" y="8016"/>
                  <a:pt x="237" y="7934"/>
                </a:cubicBezTo>
                <a:cubicBezTo>
                  <a:pt x="398" y="7852"/>
                  <a:pt x="552" y="7795"/>
                  <a:pt x="708" y="7759"/>
                </a:cubicBezTo>
                <a:lnTo>
                  <a:pt x="7235" y="6759"/>
                </a:lnTo>
                <a:lnTo>
                  <a:pt x="10161" y="553"/>
                </a:lnTo>
                <a:cubicBezTo>
                  <a:pt x="10215" y="426"/>
                  <a:pt x="10301" y="304"/>
                  <a:pt x="10420" y="183"/>
                </a:cubicBezTo>
                <a:cubicBezTo>
                  <a:pt x="10538" y="62"/>
                  <a:pt x="10668" y="0"/>
                  <a:pt x="10800" y="0"/>
                </a:cubicBezTo>
                <a:moveTo>
                  <a:pt x="8612" y="8719"/>
                </a:moveTo>
                <a:lnTo>
                  <a:pt x="3725" y="9475"/>
                </a:lnTo>
                <a:lnTo>
                  <a:pt x="7260" y="13098"/>
                </a:lnTo>
                <a:lnTo>
                  <a:pt x="6422" y="18192"/>
                </a:lnTo>
                <a:lnTo>
                  <a:pt x="10802" y="15786"/>
                </a:lnTo>
                <a:lnTo>
                  <a:pt x="15191" y="18192"/>
                </a:lnTo>
                <a:lnTo>
                  <a:pt x="14342" y="13098"/>
                </a:lnTo>
                <a:lnTo>
                  <a:pt x="17876" y="9475"/>
                </a:lnTo>
                <a:lnTo>
                  <a:pt x="13000" y="8719"/>
                </a:lnTo>
                <a:lnTo>
                  <a:pt x="10805" y="4068"/>
                </a:lnTo>
                <a:lnTo>
                  <a:pt x="8612" y="871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AutoShape 59">
            <a:extLst>
              <a:ext uri="{FF2B5EF4-FFF2-40B4-BE49-F238E27FC236}">
                <a16:creationId xmlns:a16="http://schemas.microsoft.com/office/drawing/2014/main" id="{4719A2C3-0A98-4FE6-85D2-D82B18BED9C7}"/>
              </a:ext>
            </a:extLst>
          </p:cNvPr>
          <p:cNvSpPr>
            <a:spLocks/>
          </p:cNvSpPr>
          <p:nvPr/>
        </p:nvSpPr>
        <p:spPr bwMode="auto">
          <a:xfrm>
            <a:off x="6617049" y="3703220"/>
            <a:ext cx="149412" cy="148854"/>
          </a:xfrm>
          <a:custGeom>
            <a:avLst/>
            <a:gdLst>
              <a:gd name="T0" fmla="*/ 10795 w 21591"/>
              <a:gd name="T1" fmla="*/ 10796 h 21592"/>
              <a:gd name="T2" fmla="*/ 10795 w 21591"/>
              <a:gd name="T3" fmla="*/ 10796 h 21592"/>
              <a:gd name="T4" fmla="*/ 10795 w 21591"/>
              <a:gd name="T5" fmla="*/ 10796 h 21592"/>
              <a:gd name="T6" fmla="*/ 10795 w 21591"/>
              <a:gd name="T7" fmla="*/ 10796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1" h="21592">
                <a:moveTo>
                  <a:pt x="21096" y="11487"/>
                </a:moveTo>
                <a:cubicBezTo>
                  <a:pt x="21415" y="11843"/>
                  <a:pt x="21581" y="12246"/>
                  <a:pt x="21590" y="12695"/>
                </a:cubicBezTo>
                <a:cubicBezTo>
                  <a:pt x="21600" y="13146"/>
                  <a:pt x="21436" y="13532"/>
                  <a:pt x="21096" y="13854"/>
                </a:cubicBezTo>
                <a:lnTo>
                  <a:pt x="13464" y="21093"/>
                </a:lnTo>
                <a:cubicBezTo>
                  <a:pt x="13124" y="21418"/>
                  <a:pt x="12709" y="21582"/>
                  <a:pt x="12215" y="21591"/>
                </a:cubicBezTo>
                <a:cubicBezTo>
                  <a:pt x="11721" y="21600"/>
                  <a:pt x="11306" y="21436"/>
                  <a:pt x="10969" y="21093"/>
                </a:cubicBezTo>
                <a:lnTo>
                  <a:pt x="1245" y="10771"/>
                </a:lnTo>
                <a:cubicBezTo>
                  <a:pt x="909" y="10429"/>
                  <a:pt x="615" y="9988"/>
                  <a:pt x="369" y="9448"/>
                </a:cubicBezTo>
                <a:cubicBezTo>
                  <a:pt x="121" y="8907"/>
                  <a:pt x="0" y="8395"/>
                  <a:pt x="0" y="7918"/>
                </a:cubicBezTo>
                <a:lnTo>
                  <a:pt x="0" y="1668"/>
                </a:lnTo>
                <a:cubicBezTo>
                  <a:pt x="0" y="1219"/>
                  <a:pt x="169" y="828"/>
                  <a:pt x="506" y="497"/>
                </a:cubicBezTo>
                <a:cubicBezTo>
                  <a:pt x="842" y="166"/>
                  <a:pt x="1260" y="0"/>
                  <a:pt x="1755" y="0"/>
                </a:cubicBezTo>
                <a:lnTo>
                  <a:pt x="8341" y="0"/>
                </a:lnTo>
                <a:cubicBezTo>
                  <a:pt x="8835" y="0"/>
                  <a:pt x="9384" y="115"/>
                  <a:pt x="9981" y="342"/>
                </a:cubicBezTo>
                <a:cubicBezTo>
                  <a:pt x="10581" y="566"/>
                  <a:pt x="11036" y="845"/>
                  <a:pt x="11345" y="1187"/>
                </a:cubicBezTo>
                <a:lnTo>
                  <a:pt x="21096" y="11487"/>
                </a:lnTo>
                <a:close/>
                <a:moveTo>
                  <a:pt x="4540" y="5921"/>
                </a:moveTo>
                <a:cubicBezTo>
                  <a:pt x="5013" y="5921"/>
                  <a:pt x="5416" y="5766"/>
                  <a:pt x="5744" y="5456"/>
                </a:cubicBezTo>
                <a:cubicBezTo>
                  <a:pt x="6071" y="5142"/>
                  <a:pt x="6235" y="4762"/>
                  <a:pt x="6235" y="4311"/>
                </a:cubicBezTo>
                <a:cubicBezTo>
                  <a:pt x="6235" y="3862"/>
                  <a:pt x="6071" y="3483"/>
                  <a:pt x="5744" y="3175"/>
                </a:cubicBezTo>
                <a:cubicBezTo>
                  <a:pt x="5416" y="2867"/>
                  <a:pt x="5013" y="2715"/>
                  <a:pt x="4540" y="2715"/>
                </a:cubicBezTo>
                <a:cubicBezTo>
                  <a:pt x="4067" y="2715"/>
                  <a:pt x="3667" y="2867"/>
                  <a:pt x="3340" y="3175"/>
                </a:cubicBezTo>
                <a:cubicBezTo>
                  <a:pt x="3019" y="3483"/>
                  <a:pt x="2855" y="3862"/>
                  <a:pt x="2855" y="4311"/>
                </a:cubicBezTo>
                <a:cubicBezTo>
                  <a:pt x="2855" y="4762"/>
                  <a:pt x="3019" y="5142"/>
                  <a:pt x="3340" y="5456"/>
                </a:cubicBezTo>
                <a:cubicBezTo>
                  <a:pt x="3667" y="5766"/>
                  <a:pt x="4067" y="5921"/>
                  <a:pt x="4540" y="592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2" name="AutoShape 60">
            <a:extLst>
              <a:ext uri="{FF2B5EF4-FFF2-40B4-BE49-F238E27FC236}">
                <a16:creationId xmlns:a16="http://schemas.microsoft.com/office/drawing/2014/main" id="{7BF717EB-3E34-44AD-B127-D6A7B0F4E98A}"/>
              </a:ext>
            </a:extLst>
          </p:cNvPr>
          <p:cNvSpPr>
            <a:spLocks/>
          </p:cNvSpPr>
          <p:nvPr/>
        </p:nvSpPr>
        <p:spPr bwMode="auto">
          <a:xfrm>
            <a:off x="5946300" y="2285150"/>
            <a:ext cx="148815" cy="148854"/>
          </a:xfrm>
          <a:custGeom>
            <a:avLst/>
            <a:gdLst>
              <a:gd name="T0" fmla="*/ 10800 w 21600"/>
              <a:gd name="T1" fmla="*/ 10796 h 21592"/>
              <a:gd name="T2" fmla="*/ 10800 w 21600"/>
              <a:gd name="T3" fmla="*/ 10796 h 21592"/>
              <a:gd name="T4" fmla="*/ 10800 w 21600"/>
              <a:gd name="T5" fmla="*/ 10796 h 21592"/>
              <a:gd name="T6" fmla="*/ 10800 w 21600"/>
              <a:gd name="T7" fmla="*/ 10796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AutoShape 61">
            <a:extLst>
              <a:ext uri="{FF2B5EF4-FFF2-40B4-BE49-F238E27FC236}">
                <a16:creationId xmlns:a16="http://schemas.microsoft.com/office/drawing/2014/main" id="{3D7941F8-950C-4752-A82B-5F8616A2F8F2}"/>
              </a:ext>
            </a:extLst>
          </p:cNvPr>
          <p:cNvSpPr>
            <a:spLocks/>
          </p:cNvSpPr>
          <p:nvPr/>
        </p:nvSpPr>
        <p:spPr bwMode="auto">
          <a:xfrm>
            <a:off x="6287556" y="2284552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5"/>
                  <a:pt x="21335" y="314"/>
                </a:cubicBezTo>
                <a:cubicBezTo>
                  <a:pt x="21511" y="528"/>
                  <a:pt x="21599" y="781"/>
                  <a:pt x="21599" y="1069"/>
                </a:cubicBezTo>
                <a:lnTo>
                  <a:pt x="21599" y="4117"/>
                </a:lnTo>
                <a:cubicBezTo>
                  <a:pt x="21599" y="4411"/>
                  <a:pt x="21511" y="4661"/>
                  <a:pt x="21335" y="4872"/>
                </a:cubicBezTo>
                <a:cubicBezTo>
                  <a:pt x="21161" y="5084"/>
                  <a:pt x="20943" y="5189"/>
                  <a:pt x="20684" y="5189"/>
                </a:cubicBezTo>
                <a:lnTo>
                  <a:pt x="891" y="5189"/>
                </a:lnTo>
                <a:cubicBezTo>
                  <a:pt x="646" y="5189"/>
                  <a:pt x="438" y="5084"/>
                  <a:pt x="261" y="4872"/>
                </a:cubicBezTo>
                <a:cubicBezTo>
                  <a:pt x="88" y="4661"/>
                  <a:pt x="0" y="4411"/>
                  <a:pt x="0" y="4117"/>
                </a:cubicBezTo>
                <a:lnTo>
                  <a:pt x="0" y="1069"/>
                </a:lnTo>
                <a:cubicBezTo>
                  <a:pt x="0" y="781"/>
                  <a:pt x="88" y="528"/>
                  <a:pt x="261" y="314"/>
                </a:cubicBezTo>
                <a:cubicBezTo>
                  <a:pt x="438" y="105"/>
                  <a:pt x="646" y="0"/>
                  <a:pt x="891" y="0"/>
                </a:cubicBezTo>
                <a:lnTo>
                  <a:pt x="20684" y="0"/>
                </a:lnTo>
                <a:close/>
                <a:moveTo>
                  <a:pt x="20684" y="8212"/>
                </a:moveTo>
                <a:cubicBezTo>
                  <a:pt x="20941" y="8212"/>
                  <a:pt x="21159" y="8318"/>
                  <a:pt x="21335" y="8526"/>
                </a:cubicBezTo>
                <a:cubicBezTo>
                  <a:pt x="21511" y="8741"/>
                  <a:pt x="21599" y="8987"/>
                  <a:pt x="21599" y="9266"/>
                </a:cubicBezTo>
                <a:lnTo>
                  <a:pt x="21599" y="12292"/>
                </a:lnTo>
                <a:cubicBezTo>
                  <a:pt x="21599" y="12597"/>
                  <a:pt x="21511" y="12858"/>
                  <a:pt x="21335" y="13070"/>
                </a:cubicBezTo>
                <a:cubicBezTo>
                  <a:pt x="21161" y="13281"/>
                  <a:pt x="20943" y="13387"/>
                  <a:pt x="20684" y="13387"/>
                </a:cubicBezTo>
                <a:lnTo>
                  <a:pt x="891" y="13387"/>
                </a:lnTo>
                <a:cubicBezTo>
                  <a:pt x="646" y="13387"/>
                  <a:pt x="438" y="13281"/>
                  <a:pt x="261" y="13070"/>
                </a:cubicBezTo>
                <a:cubicBezTo>
                  <a:pt x="88" y="12859"/>
                  <a:pt x="0" y="12597"/>
                  <a:pt x="0" y="12292"/>
                </a:cubicBezTo>
                <a:lnTo>
                  <a:pt x="0" y="9266"/>
                </a:lnTo>
                <a:cubicBezTo>
                  <a:pt x="0" y="8976"/>
                  <a:pt x="88" y="8729"/>
                  <a:pt x="261" y="8520"/>
                </a:cubicBezTo>
                <a:cubicBezTo>
                  <a:pt x="438" y="8315"/>
                  <a:pt x="646" y="8212"/>
                  <a:pt x="891" y="8212"/>
                </a:cubicBezTo>
                <a:lnTo>
                  <a:pt x="20684" y="8212"/>
                </a:lnTo>
                <a:close/>
                <a:moveTo>
                  <a:pt x="20684" y="16410"/>
                </a:moveTo>
                <a:cubicBezTo>
                  <a:pt x="20941" y="16410"/>
                  <a:pt x="21159" y="16515"/>
                  <a:pt x="21335" y="16724"/>
                </a:cubicBezTo>
                <a:cubicBezTo>
                  <a:pt x="21511" y="16938"/>
                  <a:pt x="21599" y="17188"/>
                  <a:pt x="21599" y="17479"/>
                </a:cubicBezTo>
                <a:lnTo>
                  <a:pt x="21599" y="20527"/>
                </a:lnTo>
                <a:cubicBezTo>
                  <a:pt x="21599" y="20821"/>
                  <a:pt x="21511" y="21071"/>
                  <a:pt x="21335" y="21282"/>
                </a:cubicBezTo>
                <a:cubicBezTo>
                  <a:pt x="21161" y="21491"/>
                  <a:pt x="20943" y="21599"/>
                  <a:pt x="20684" y="21599"/>
                </a:cubicBezTo>
                <a:lnTo>
                  <a:pt x="891" y="21599"/>
                </a:lnTo>
                <a:cubicBezTo>
                  <a:pt x="646" y="21599"/>
                  <a:pt x="438" y="21491"/>
                  <a:pt x="261" y="21282"/>
                </a:cubicBezTo>
                <a:cubicBezTo>
                  <a:pt x="88" y="21071"/>
                  <a:pt x="0" y="20821"/>
                  <a:pt x="0" y="20527"/>
                </a:cubicBezTo>
                <a:lnTo>
                  <a:pt x="0" y="17479"/>
                </a:lnTo>
                <a:cubicBezTo>
                  <a:pt x="0" y="17188"/>
                  <a:pt x="88" y="16938"/>
                  <a:pt x="261" y="16724"/>
                </a:cubicBezTo>
                <a:cubicBezTo>
                  <a:pt x="438" y="16515"/>
                  <a:pt x="646" y="16410"/>
                  <a:pt x="891" y="16410"/>
                </a:cubicBezTo>
                <a:lnTo>
                  <a:pt x="20684" y="16410"/>
                </a:lnTo>
                <a:close/>
                <a:moveTo>
                  <a:pt x="20520" y="9704"/>
                </a:moveTo>
                <a:lnTo>
                  <a:pt x="8810" y="9704"/>
                </a:lnTo>
                <a:lnTo>
                  <a:pt x="8810" y="11869"/>
                </a:lnTo>
                <a:lnTo>
                  <a:pt x="20520" y="11869"/>
                </a:lnTo>
                <a:lnTo>
                  <a:pt x="20520" y="9704"/>
                </a:lnTo>
                <a:close/>
                <a:moveTo>
                  <a:pt x="20520" y="17916"/>
                </a:moveTo>
                <a:lnTo>
                  <a:pt x="12409" y="17916"/>
                </a:lnTo>
                <a:lnTo>
                  <a:pt x="12409" y="20066"/>
                </a:lnTo>
                <a:lnTo>
                  <a:pt x="20520" y="20066"/>
                </a:lnTo>
                <a:lnTo>
                  <a:pt x="20520" y="17916"/>
                </a:lnTo>
                <a:close/>
                <a:moveTo>
                  <a:pt x="20520" y="1533"/>
                </a:moveTo>
                <a:lnTo>
                  <a:pt x="16003" y="1533"/>
                </a:lnTo>
                <a:lnTo>
                  <a:pt x="16003" y="3683"/>
                </a:lnTo>
                <a:lnTo>
                  <a:pt x="20520" y="3683"/>
                </a:lnTo>
                <a:lnTo>
                  <a:pt x="20520" y="153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" name="AutoShape 62">
            <a:extLst>
              <a:ext uri="{FF2B5EF4-FFF2-40B4-BE49-F238E27FC236}">
                <a16:creationId xmlns:a16="http://schemas.microsoft.com/office/drawing/2014/main" id="{2835BE51-7195-47BB-82CB-4E5861272629}"/>
              </a:ext>
            </a:extLst>
          </p:cNvPr>
          <p:cNvSpPr>
            <a:spLocks/>
          </p:cNvSpPr>
          <p:nvPr/>
        </p:nvSpPr>
        <p:spPr bwMode="auto">
          <a:xfrm>
            <a:off x="6652722" y="2284552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4" y="10049"/>
                </a:moveTo>
                <a:cubicBezTo>
                  <a:pt x="110" y="9662"/>
                  <a:pt x="28" y="9253"/>
                  <a:pt x="28" y="8829"/>
                </a:cubicBezTo>
                <a:cubicBezTo>
                  <a:pt x="28" y="8128"/>
                  <a:pt x="211" y="7492"/>
                  <a:pt x="582" y="6924"/>
                </a:cubicBezTo>
                <a:cubicBezTo>
                  <a:pt x="494" y="6390"/>
                  <a:pt x="525" y="5854"/>
                  <a:pt x="683" y="5314"/>
                </a:cubicBezTo>
                <a:cubicBezTo>
                  <a:pt x="842" y="4774"/>
                  <a:pt x="1104" y="4300"/>
                  <a:pt x="1475" y="3896"/>
                </a:cubicBezTo>
                <a:cubicBezTo>
                  <a:pt x="1511" y="3133"/>
                  <a:pt x="1712" y="2511"/>
                  <a:pt x="2082" y="2014"/>
                </a:cubicBezTo>
                <a:cubicBezTo>
                  <a:pt x="2452" y="1517"/>
                  <a:pt x="2913" y="1115"/>
                  <a:pt x="3461" y="810"/>
                </a:cubicBezTo>
                <a:cubicBezTo>
                  <a:pt x="4012" y="502"/>
                  <a:pt x="4620" y="293"/>
                  <a:pt x="5286" y="177"/>
                </a:cubicBezTo>
                <a:cubicBezTo>
                  <a:pt x="5953" y="56"/>
                  <a:pt x="6603" y="0"/>
                  <a:pt x="7233" y="0"/>
                </a:cubicBezTo>
                <a:cubicBezTo>
                  <a:pt x="7880" y="0"/>
                  <a:pt x="8536" y="45"/>
                  <a:pt x="9189" y="132"/>
                </a:cubicBezTo>
                <a:cubicBezTo>
                  <a:pt x="9839" y="225"/>
                  <a:pt x="10480" y="353"/>
                  <a:pt x="11102" y="525"/>
                </a:cubicBezTo>
                <a:cubicBezTo>
                  <a:pt x="11735" y="706"/>
                  <a:pt x="12362" y="898"/>
                  <a:pt x="12989" y="1099"/>
                </a:cubicBezTo>
                <a:cubicBezTo>
                  <a:pt x="13617" y="1302"/>
                  <a:pt x="14264" y="1407"/>
                  <a:pt x="14931" y="1407"/>
                </a:cubicBezTo>
                <a:lnTo>
                  <a:pt x="20006" y="1407"/>
                </a:lnTo>
                <a:cubicBezTo>
                  <a:pt x="20447" y="1407"/>
                  <a:pt x="20822" y="1562"/>
                  <a:pt x="21133" y="1876"/>
                </a:cubicBezTo>
                <a:cubicBezTo>
                  <a:pt x="21444" y="2195"/>
                  <a:pt x="21599" y="2571"/>
                  <a:pt x="21599" y="3011"/>
                </a:cubicBezTo>
                <a:lnTo>
                  <a:pt x="21599" y="11711"/>
                </a:lnTo>
                <a:cubicBezTo>
                  <a:pt x="21599" y="12151"/>
                  <a:pt x="21444" y="12533"/>
                  <a:pt x="21133" y="12847"/>
                </a:cubicBezTo>
                <a:cubicBezTo>
                  <a:pt x="20822" y="13160"/>
                  <a:pt x="20447" y="13321"/>
                  <a:pt x="20006" y="13321"/>
                </a:cubicBezTo>
                <a:lnTo>
                  <a:pt x="15284" y="13321"/>
                </a:lnTo>
                <a:cubicBezTo>
                  <a:pt x="15044" y="13448"/>
                  <a:pt x="14846" y="13587"/>
                  <a:pt x="14702" y="13734"/>
                </a:cubicBezTo>
                <a:cubicBezTo>
                  <a:pt x="14558" y="13883"/>
                  <a:pt x="14405" y="14056"/>
                  <a:pt x="14241" y="14254"/>
                </a:cubicBezTo>
                <a:cubicBezTo>
                  <a:pt x="14097" y="14434"/>
                  <a:pt x="13950" y="14612"/>
                  <a:pt x="13803" y="14782"/>
                </a:cubicBezTo>
                <a:cubicBezTo>
                  <a:pt x="13653" y="14954"/>
                  <a:pt x="13495" y="15121"/>
                  <a:pt x="13323" y="15279"/>
                </a:cubicBezTo>
                <a:cubicBezTo>
                  <a:pt x="13026" y="15601"/>
                  <a:pt x="12681" y="15909"/>
                  <a:pt x="12297" y="16211"/>
                </a:cubicBezTo>
                <a:cubicBezTo>
                  <a:pt x="11907" y="16522"/>
                  <a:pt x="11616" y="16853"/>
                  <a:pt x="11416" y="17217"/>
                </a:cubicBezTo>
                <a:cubicBezTo>
                  <a:pt x="11189" y="17604"/>
                  <a:pt x="11051" y="18051"/>
                  <a:pt x="10997" y="18562"/>
                </a:cubicBezTo>
                <a:cubicBezTo>
                  <a:pt x="10941" y="19071"/>
                  <a:pt x="10859" y="19551"/>
                  <a:pt x="10746" y="20003"/>
                </a:cubicBezTo>
                <a:cubicBezTo>
                  <a:pt x="10633" y="20450"/>
                  <a:pt x="10438" y="20831"/>
                  <a:pt x="10152" y="21139"/>
                </a:cubicBezTo>
                <a:cubicBezTo>
                  <a:pt x="9867" y="21444"/>
                  <a:pt x="9384" y="21599"/>
                  <a:pt x="8697" y="21599"/>
                </a:cubicBezTo>
                <a:cubicBezTo>
                  <a:pt x="8146" y="21599"/>
                  <a:pt x="7643" y="21484"/>
                  <a:pt x="7188" y="21258"/>
                </a:cubicBezTo>
                <a:cubicBezTo>
                  <a:pt x="6733" y="21023"/>
                  <a:pt x="6349" y="20715"/>
                  <a:pt x="6038" y="20328"/>
                </a:cubicBezTo>
                <a:cubicBezTo>
                  <a:pt x="5730" y="19938"/>
                  <a:pt x="5484" y="19495"/>
                  <a:pt x="5309" y="18995"/>
                </a:cubicBezTo>
                <a:cubicBezTo>
                  <a:pt x="5134" y="18492"/>
                  <a:pt x="5043" y="17991"/>
                  <a:pt x="5043" y="17472"/>
                </a:cubicBezTo>
                <a:cubicBezTo>
                  <a:pt x="5043" y="16941"/>
                  <a:pt x="5123" y="16432"/>
                  <a:pt x="5281" y="15954"/>
                </a:cubicBezTo>
                <a:cubicBezTo>
                  <a:pt x="5439" y="15469"/>
                  <a:pt x="5626" y="14988"/>
                  <a:pt x="5840" y="14513"/>
                </a:cubicBezTo>
                <a:cubicBezTo>
                  <a:pt x="5527" y="14530"/>
                  <a:pt x="5210" y="14547"/>
                  <a:pt x="4902" y="14562"/>
                </a:cubicBezTo>
                <a:cubicBezTo>
                  <a:pt x="4591" y="14584"/>
                  <a:pt x="4275" y="14590"/>
                  <a:pt x="3961" y="14590"/>
                </a:cubicBezTo>
                <a:cubicBezTo>
                  <a:pt x="3464" y="14590"/>
                  <a:pt x="2978" y="14547"/>
                  <a:pt x="2506" y="14451"/>
                </a:cubicBezTo>
                <a:cubicBezTo>
                  <a:pt x="2031" y="14352"/>
                  <a:pt x="1613" y="14197"/>
                  <a:pt x="1243" y="13977"/>
                </a:cubicBezTo>
                <a:cubicBezTo>
                  <a:pt x="870" y="13756"/>
                  <a:pt x="573" y="13454"/>
                  <a:pt x="344" y="13061"/>
                </a:cubicBezTo>
                <a:cubicBezTo>
                  <a:pt x="113" y="12674"/>
                  <a:pt x="0" y="12191"/>
                  <a:pt x="0" y="11603"/>
                </a:cubicBezTo>
                <a:cubicBezTo>
                  <a:pt x="0" y="11341"/>
                  <a:pt x="22" y="11081"/>
                  <a:pt x="64" y="10826"/>
                </a:cubicBezTo>
                <a:cubicBezTo>
                  <a:pt x="115" y="10569"/>
                  <a:pt x="183" y="10309"/>
                  <a:pt x="274" y="10049"/>
                </a:cubicBezTo>
                <a:moveTo>
                  <a:pt x="2438" y="7249"/>
                </a:moveTo>
                <a:cubicBezTo>
                  <a:pt x="1907" y="7696"/>
                  <a:pt x="1641" y="8247"/>
                  <a:pt x="1641" y="8914"/>
                </a:cubicBezTo>
                <a:cubicBezTo>
                  <a:pt x="1641" y="9125"/>
                  <a:pt x="1695" y="9318"/>
                  <a:pt x="1802" y="9504"/>
                </a:cubicBezTo>
                <a:cubicBezTo>
                  <a:pt x="1913" y="9688"/>
                  <a:pt x="2034" y="9840"/>
                  <a:pt x="2170" y="9967"/>
                </a:cubicBezTo>
                <a:cubicBezTo>
                  <a:pt x="2026" y="10233"/>
                  <a:pt x="1896" y="10487"/>
                  <a:pt x="1783" y="10747"/>
                </a:cubicBezTo>
                <a:cubicBezTo>
                  <a:pt x="1669" y="11007"/>
                  <a:pt x="1613" y="11293"/>
                  <a:pt x="1613" y="11606"/>
                </a:cubicBezTo>
                <a:cubicBezTo>
                  <a:pt x="1613" y="11923"/>
                  <a:pt x="1689" y="12171"/>
                  <a:pt x="1850" y="12358"/>
                </a:cubicBezTo>
                <a:cubicBezTo>
                  <a:pt x="2009" y="12541"/>
                  <a:pt x="2201" y="12677"/>
                  <a:pt x="2430" y="12767"/>
                </a:cubicBezTo>
                <a:cubicBezTo>
                  <a:pt x="2661" y="12860"/>
                  <a:pt x="2913" y="12914"/>
                  <a:pt x="3190" y="12931"/>
                </a:cubicBezTo>
                <a:cubicBezTo>
                  <a:pt x="3467" y="12948"/>
                  <a:pt x="3724" y="12959"/>
                  <a:pt x="3967" y="12959"/>
                </a:cubicBezTo>
                <a:cubicBezTo>
                  <a:pt x="4388" y="12959"/>
                  <a:pt x="4803" y="12943"/>
                  <a:pt x="5199" y="12914"/>
                </a:cubicBezTo>
                <a:cubicBezTo>
                  <a:pt x="5597" y="12895"/>
                  <a:pt x="5996" y="12878"/>
                  <a:pt x="6403" y="12878"/>
                </a:cubicBezTo>
                <a:cubicBezTo>
                  <a:pt x="6682" y="12878"/>
                  <a:pt x="6959" y="12895"/>
                  <a:pt x="7236" y="12914"/>
                </a:cubicBezTo>
                <a:cubicBezTo>
                  <a:pt x="7510" y="12943"/>
                  <a:pt x="7779" y="13016"/>
                  <a:pt x="8039" y="13121"/>
                </a:cubicBezTo>
                <a:cubicBezTo>
                  <a:pt x="8039" y="13491"/>
                  <a:pt x="7965" y="13844"/>
                  <a:pt x="7818" y="14174"/>
                </a:cubicBezTo>
                <a:cubicBezTo>
                  <a:pt x="7669" y="14511"/>
                  <a:pt x="7507" y="14847"/>
                  <a:pt x="7329" y="15189"/>
                </a:cubicBezTo>
                <a:cubicBezTo>
                  <a:pt x="7151" y="15531"/>
                  <a:pt x="6999" y="15889"/>
                  <a:pt x="6863" y="16260"/>
                </a:cubicBezTo>
                <a:cubicBezTo>
                  <a:pt x="6728" y="16630"/>
                  <a:pt x="6660" y="17031"/>
                  <a:pt x="6660" y="17474"/>
                </a:cubicBezTo>
                <a:cubicBezTo>
                  <a:pt x="6660" y="17771"/>
                  <a:pt x="6708" y="18071"/>
                  <a:pt x="6795" y="18362"/>
                </a:cubicBezTo>
                <a:cubicBezTo>
                  <a:pt x="6886" y="18655"/>
                  <a:pt x="7019" y="18918"/>
                  <a:pt x="7197" y="19161"/>
                </a:cubicBezTo>
                <a:cubicBezTo>
                  <a:pt x="7372" y="19398"/>
                  <a:pt x="7584" y="19593"/>
                  <a:pt x="7832" y="19740"/>
                </a:cubicBezTo>
                <a:cubicBezTo>
                  <a:pt x="8081" y="19890"/>
                  <a:pt x="8372" y="19964"/>
                  <a:pt x="8708" y="19964"/>
                </a:cubicBezTo>
                <a:cubicBezTo>
                  <a:pt x="8745" y="19964"/>
                  <a:pt x="8793" y="19966"/>
                  <a:pt x="8864" y="19978"/>
                </a:cubicBezTo>
                <a:cubicBezTo>
                  <a:pt x="8932" y="19983"/>
                  <a:pt x="8982" y="19983"/>
                  <a:pt x="9019" y="19964"/>
                </a:cubicBezTo>
                <a:cubicBezTo>
                  <a:pt x="9090" y="19930"/>
                  <a:pt x="9132" y="19890"/>
                  <a:pt x="9141" y="19856"/>
                </a:cubicBezTo>
                <a:cubicBezTo>
                  <a:pt x="9152" y="19819"/>
                  <a:pt x="9166" y="19763"/>
                  <a:pt x="9183" y="19692"/>
                </a:cubicBezTo>
                <a:cubicBezTo>
                  <a:pt x="9291" y="19161"/>
                  <a:pt x="9392" y="18604"/>
                  <a:pt x="9485" y="18014"/>
                </a:cubicBezTo>
                <a:cubicBezTo>
                  <a:pt x="9582" y="17429"/>
                  <a:pt x="9760" y="16901"/>
                  <a:pt x="10008" y="16420"/>
                </a:cubicBezTo>
                <a:cubicBezTo>
                  <a:pt x="10271" y="15963"/>
                  <a:pt x="10604" y="15564"/>
                  <a:pt x="11009" y="15234"/>
                </a:cubicBezTo>
                <a:cubicBezTo>
                  <a:pt x="11415" y="14898"/>
                  <a:pt x="11803" y="14544"/>
                  <a:pt x="12173" y="14174"/>
                </a:cubicBezTo>
                <a:cubicBezTo>
                  <a:pt x="12433" y="13897"/>
                  <a:pt x="12656" y="13643"/>
                  <a:pt x="12840" y="13411"/>
                </a:cubicBezTo>
                <a:cubicBezTo>
                  <a:pt x="13023" y="13180"/>
                  <a:pt x="13215" y="12965"/>
                  <a:pt x="13408" y="12762"/>
                </a:cubicBezTo>
                <a:cubicBezTo>
                  <a:pt x="13600" y="12555"/>
                  <a:pt x="13814" y="12369"/>
                  <a:pt x="14043" y="12194"/>
                </a:cubicBezTo>
                <a:cubicBezTo>
                  <a:pt x="14275" y="12016"/>
                  <a:pt x="14575" y="11855"/>
                  <a:pt x="14942" y="11713"/>
                </a:cubicBezTo>
                <a:lnTo>
                  <a:pt x="14970" y="11713"/>
                </a:lnTo>
                <a:lnTo>
                  <a:pt x="14970" y="3014"/>
                </a:lnTo>
                <a:cubicBezTo>
                  <a:pt x="14323" y="3014"/>
                  <a:pt x="13701" y="2943"/>
                  <a:pt x="13111" y="2794"/>
                </a:cubicBezTo>
                <a:cubicBezTo>
                  <a:pt x="12520" y="2647"/>
                  <a:pt x="11921" y="2480"/>
                  <a:pt x="11311" y="2308"/>
                </a:cubicBezTo>
                <a:cubicBezTo>
                  <a:pt x="10703" y="2132"/>
                  <a:pt x="10068" y="1966"/>
                  <a:pt x="9404" y="1819"/>
                </a:cubicBezTo>
                <a:cubicBezTo>
                  <a:pt x="8742" y="1669"/>
                  <a:pt x="8022" y="1599"/>
                  <a:pt x="7245" y="1599"/>
                </a:cubicBezTo>
                <a:cubicBezTo>
                  <a:pt x="6838" y="1599"/>
                  <a:pt x="6394" y="1630"/>
                  <a:pt x="5911" y="1697"/>
                </a:cubicBezTo>
                <a:cubicBezTo>
                  <a:pt x="5428" y="1768"/>
                  <a:pt x="4981" y="1890"/>
                  <a:pt x="4566" y="2062"/>
                </a:cubicBezTo>
                <a:cubicBezTo>
                  <a:pt x="4150" y="2237"/>
                  <a:pt x="3800" y="2491"/>
                  <a:pt x="3509" y="2822"/>
                </a:cubicBezTo>
                <a:cubicBezTo>
                  <a:pt x="3221" y="3147"/>
                  <a:pt x="3077" y="3585"/>
                  <a:pt x="3077" y="4124"/>
                </a:cubicBezTo>
                <a:cubicBezTo>
                  <a:pt x="3077" y="4218"/>
                  <a:pt x="3082" y="4297"/>
                  <a:pt x="3091" y="4367"/>
                </a:cubicBezTo>
                <a:cubicBezTo>
                  <a:pt x="3099" y="4438"/>
                  <a:pt x="3113" y="4528"/>
                  <a:pt x="3133" y="4627"/>
                </a:cubicBezTo>
                <a:cubicBezTo>
                  <a:pt x="2817" y="4771"/>
                  <a:pt x="2579" y="5009"/>
                  <a:pt x="2415" y="5345"/>
                </a:cubicBezTo>
                <a:cubicBezTo>
                  <a:pt x="2252" y="5676"/>
                  <a:pt x="2172" y="6012"/>
                  <a:pt x="2172" y="6342"/>
                </a:cubicBezTo>
                <a:cubicBezTo>
                  <a:pt x="2167" y="6696"/>
                  <a:pt x="2260" y="7001"/>
                  <a:pt x="2438" y="7249"/>
                </a:cubicBezTo>
                <a:moveTo>
                  <a:pt x="17344" y="3071"/>
                </a:moveTo>
                <a:cubicBezTo>
                  <a:pt x="17050" y="3071"/>
                  <a:pt x="16793" y="3170"/>
                  <a:pt x="16578" y="3373"/>
                </a:cubicBezTo>
                <a:cubicBezTo>
                  <a:pt x="16366" y="3579"/>
                  <a:pt x="16262" y="3836"/>
                  <a:pt x="16262" y="4153"/>
                </a:cubicBezTo>
                <a:cubicBezTo>
                  <a:pt x="16262" y="4449"/>
                  <a:pt x="16366" y="4704"/>
                  <a:pt x="16578" y="4918"/>
                </a:cubicBezTo>
                <a:cubicBezTo>
                  <a:pt x="16790" y="5130"/>
                  <a:pt x="17047" y="5235"/>
                  <a:pt x="17344" y="5235"/>
                </a:cubicBezTo>
                <a:cubicBezTo>
                  <a:pt x="17658" y="5235"/>
                  <a:pt x="17918" y="5130"/>
                  <a:pt x="18121" y="4918"/>
                </a:cubicBezTo>
                <a:cubicBezTo>
                  <a:pt x="18322" y="4704"/>
                  <a:pt x="18423" y="4449"/>
                  <a:pt x="18423" y="4153"/>
                </a:cubicBezTo>
                <a:cubicBezTo>
                  <a:pt x="18423" y="3836"/>
                  <a:pt x="18322" y="3579"/>
                  <a:pt x="18121" y="3373"/>
                </a:cubicBezTo>
                <a:cubicBezTo>
                  <a:pt x="17920" y="3170"/>
                  <a:pt x="17660" y="3071"/>
                  <a:pt x="17344" y="307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AutoShape 63">
            <a:extLst>
              <a:ext uri="{FF2B5EF4-FFF2-40B4-BE49-F238E27FC236}">
                <a16:creationId xmlns:a16="http://schemas.microsoft.com/office/drawing/2014/main" id="{D88B30FA-EBD5-4D07-9909-68A4A9A3FC82}"/>
              </a:ext>
            </a:extLst>
          </p:cNvPr>
          <p:cNvSpPr>
            <a:spLocks/>
          </p:cNvSpPr>
          <p:nvPr/>
        </p:nvSpPr>
        <p:spPr bwMode="auto">
          <a:xfrm>
            <a:off x="4198200" y="370322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2"/>
                </a:moveTo>
                <a:cubicBezTo>
                  <a:pt x="20632" y="3222"/>
                  <a:pt x="20946" y="3384"/>
                  <a:pt x="21208" y="3713"/>
                </a:cubicBezTo>
                <a:cubicBezTo>
                  <a:pt x="21470" y="4042"/>
                  <a:pt x="21599" y="4427"/>
                  <a:pt x="21599" y="4865"/>
                </a:cubicBezTo>
                <a:lnTo>
                  <a:pt x="21599" y="19984"/>
                </a:lnTo>
                <a:cubicBezTo>
                  <a:pt x="21599" y="20421"/>
                  <a:pt x="21470" y="20803"/>
                  <a:pt x="21208" y="21121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1" y="21599"/>
                  <a:pt x="663" y="21441"/>
                  <a:pt x="399" y="21121"/>
                </a:cubicBezTo>
                <a:cubicBezTo>
                  <a:pt x="134" y="20803"/>
                  <a:pt x="0" y="20421"/>
                  <a:pt x="0" y="19984"/>
                </a:cubicBezTo>
                <a:lnTo>
                  <a:pt x="0" y="4865"/>
                </a:lnTo>
                <a:cubicBezTo>
                  <a:pt x="0" y="4427"/>
                  <a:pt x="134" y="4042"/>
                  <a:pt x="399" y="3713"/>
                </a:cubicBezTo>
                <a:cubicBezTo>
                  <a:pt x="663" y="3384"/>
                  <a:pt x="981" y="3222"/>
                  <a:pt x="1348" y="3222"/>
                </a:cubicBezTo>
                <a:lnTo>
                  <a:pt x="5638" y="3222"/>
                </a:lnTo>
                <a:lnTo>
                  <a:pt x="6318" y="1460"/>
                </a:lnTo>
                <a:cubicBezTo>
                  <a:pt x="6458" y="1057"/>
                  <a:pt x="6717" y="713"/>
                  <a:pt x="7089" y="425"/>
                </a:cubicBezTo>
                <a:cubicBezTo>
                  <a:pt x="7466" y="143"/>
                  <a:pt x="7838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10" y="425"/>
                </a:cubicBezTo>
                <a:cubicBezTo>
                  <a:pt x="14884" y="713"/>
                  <a:pt x="15146" y="1057"/>
                  <a:pt x="15293" y="1460"/>
                </a:cubicBezTo>
                <a:lnTo>
                  <a:pt x="15961" y="3222"/>
                </a:lnTo>
                <a:lnTo>
                  <a:pt x="20263" y="3222"/>
                </a:lnTo>
                <a:close/>
                <a:moveTo>
                  <a:pt x="10806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2" y="18294"/>
                  <a:pt x="14270" y="17810"/>
                  <a:pt x="14774" y="17196"/>
                </a:cubicBezTo>
                <a:cubicBezTo>
                  <a:pt x="15278" y="16582"/>
                  <a:pt x="15677" y="15862"/>
                  <a:pt x="15974" y="15048"/>
                </a:cubicBezTo>
                <a:cubicBezTo>
                  <a:pt x="16270" y="14234"/>
                  <a:pt x="16419" y="13356"/>
                  <a:pt x="16419" y="12421"/>
                </a:cubicBezTo>
                <a:cubicBezTo>
                  <a:pt x="16419" y="11499"/>
                  <a:pt x="16270" y="10623"/>
                  <a:pt x="15974" y="9795"/>
                </a:cubicBezTo>
                <a:cubicBezTo>
                  <a:pt x="15677" y="8966"/>
                  <a:pt x="15278" y="8249"/>
                  <a:pt x="14774" y="7644"/>
                </a:cubicBezTo>
                <a:cubicBezTo>
                  <a:pt x="14270" y="7036"/>
                  <a:pt x="13672" y="6557"/>
                  <a:pt x="12987" y="6199"/>
                </a:cubicBezTo>
                <a:cubicBezTo>
                  <a:pt x="12299" y="5843"/>
                  <a:pt x="11572" y="5667"/>
                  <a:pt x="10806" y="5667"/>
                </a:cubicBezTo>
                <a:cubicBezTo>
                  <a:pt x="10039" y="5667"/>
                  <a:pt x="9312" y="5846"/>
                  <a:pt x="8619" y="6199"/>
                </a:cubicBezTo>
                <a:cubicBezTo>
                  <a:pt x="7929" y="6557"/>
                  <a:pt x="7332" y="7036"/>
                  <a:pt x="6827" y="7644"/>
                </a:cubicBezTo>
                <a:cubicBezTo>
                  <a:pt x="6323" y="8249"/>
                  <a:pt x="5922" y="8963"/>
                  <a:pt x="5625" y="9789"/>
                </a:cubicBezTo>
                <a:cubicBezTo>
                  <a:pt x="5329" y="10612"/>
                  <a:pt x="5180" y="11490"/>
                  <a:pt x="5180" y="12421"/>
                </a:cubicBezTo>
                <a:cubicBezTo>
                  <a:pt x="5180" y="13356"/>
                  <a:pt x="5329" y="14234"/>
                  <a:pt x="5625" y="15048"/>
                </a:cubicBezTo>
                <a:cubicBezTo>
                  <a:pt x="5922" y="15862"/>
                  <a:pt x="6323" y="16582"/>
                  <a:pt x="6827" y="17196"/>
                </a:cubicBezTo>
                <a:cubicBezTo>
                  <a:pt x="7332" y="17810"/>
                  <a:pt x="7929" y="18294"/>
                  <a:pt x="8619" y="18650"/>
                </a:cubicBezTo>
                <a:cubicBezTo>
                  <a:pt x="9312" y="19005"/>
                  <a:pt x="10039" y="19185"/>
                  <a:pt x="10806" y="19185"/>
                </a:cubicBezTo>
                <a:moveTo>
                  <a:pt x="10806" y="7832"/>
                </a:moveTo>
                <a:cubicBezTo>
                  <a:pt x="11337" y="7832"/>
                  <a:pt x="11834" y="7953"/>
                  <a:pt x="12294" y="8191"/>
                </a:cubicBezTo>
                <a:cubicBezTo>
                  <a:pt x="12754" y="8432"/>
                  <a:pt x="13158" y="8755"/>
                  <a:pt x="13501" y="9169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4"/>
                  <a:pt x="14615" y="11781"/>
                  <a:pt x="14615" y="12421"/>
                </a:cubicBezTo>
                <a:cubicBezTo>
                  <a:pt x="14615" y="13056"/>
                  <a:pt x="14515" y="13649"/>
                  <a:pt x="14316" y="14205"/>
                </a:cubicBezTo>
                <a:cubicBezTo>
                  <a:pt x="14118" y="14757"/>
                  <a:pt x="13846" y="15245"/>
                  <a:pt x="13501" y="15668"/>
                </a:cubicBezTo>
                <a:cubicBezTo>
                  <a:pt x="13158" y="16091"/>
                  <a:pt x="12752" y="16420"/>
                  <a:pt x="12289" y="16661"/>
                </a:cubicBezTo>
                <a:cubicBezTo>
                  <a:pt x="11824" y="16899"/>
                  <a:pt x="11330" y="17016"/>
                  <a:pt x="10806" y="17016"/>
                </a:cubicBezTo>
                <a:cubicBezTo>
                  <a:pt x="10274" y="17016"/>
                  <a:pt x="9777" y="16899"/>
                  <a:pt x="9312" y="16661"/>
                </a:cubicBezTo>
                <a:cubicBezTo>
                  <a:pt x="8847" y="16420"/>
                  <a:pt x="8443" y="16091"/>
                  <a:pt x="8100" y="15668"/>
                </a:cubicBezTo>
                <a:cubicBezTo>
                  <a:pt x="7755" y="15245"/>
                  <a:pt x="7483" y="14754"/>
                  <a:pt x="7285" y="14199"/>
                </a:cubicBezTo>
                <a:cubicBezTo>
                  <a:pt x="7084" y="13641"/>
                  <a:pt x="6984" y="13044"/>
                  <a:pt x="6984" y="12421"/>
                </a:cubicBezTo>
                <a:cubicBezTo>
                  <a:pt x="6984" y="11781"/>
                  <a:pt x="7084" y="11184"/>
                  <a:pt x="7285" y="10623"/>
                </a:cubicBezTo>
                <a:cubicBezTo>
                  <a:pt x="7483" y="10068"/>
                  <a:pt x="7755" y="9583"/>
                  <a:pt x="8100" y="9169"/>
                </a:cubicBezTo>
                <a:cubicBezTo>
                  <a:pt x="8443" y="8755"/>
                  <a:pt x="8847" y="8431"/>
                  <a:pt x="9312" y="8191"/>
                </a:cubicBezTo>
                <a:cubicBezTo>
                  <a:pt x="9777" y="7953"/>
                  <a:pt x="10274" y="7832"/>
                  <a:pt x="10806" y="783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56" name="AutoShape 64">
            <a:extLst>
              <a:ext uri="{FF2B5EF4-FFF2-40B4-BE49-F238E27FC236}">
                <a16:creationId xmlns:a16="http://schemas.microsoft.com/office/drawing/2014/main" id="{923BE705-90C0-4690-85F3-6E9DEF44C5E3}"/>
              </a:ext>
            </a:extLst>
          </p:cNvPr>
          <p:cNvSpPr>
            <a:spLocks/>
          </p:cNvSpPr>
          <p:nvPr/>
        </p:nvSpPr>
        <p:spPr bwMode="auto">
          <a:xfrm>
            <a:off x="4559181" y="370322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61"/>
                  <a:pt x="21208" y="481"/>
                </a:cubicBezTo>
                <a:cubicBezTo>
                  <a:pt x="21470" y="798"/>
                  <a:pt x="21599" y="1177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1"/>
                  <a:pt x="21208" y="21121"/>
                </a:cubicBezTo>
                <a:cubicBezTo>
                  <a:pt x="20946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41"/>
                  <a:pt x="399" y="21121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9" y="481"/>
                </a:cubicBezTo>
                <a:cubicBezTo>
                  <a:pt x="663" y="161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252"/>
                </a:moveTo>
                <a:lnTo>
                  <a:pt x="8590" y="2252"/>
                </a:lnTo>
                <a:lnTo>
                  <a:pt x="8426" y="3545"/>
                </a:lnTo>
                <a:lnTo>
                  <a:pt x="1804" y="3545"/>
                </a:lnTo>
                <a:lnTo>
                  <a:pt x="1804" y="5501"/>
                </a:lnTo>
                <a:lnTo>
                  <a:pt x="19805" y="5501"/>
                </a:lnTo>
                <a:lnTo>
                  <a:pt x="19805" y="2252"/>
                </a:lnTo>
                <a:close/>
                <a:moveTo>
                  <a:pt x="19805" y="17746"/>
                </a:moveTo>
                <a:lnTo>
                  <a:pt x="1804" y="17746"/>
                </a:lnTo>
                <a:lnTo>
                  <a:pt x="1804" y="19350"/>
                </a:lnTo>
                <a:lnTo>
                  <a:pt x="19805" y="19350"/>
                </a:lnTo>
                <a:lnTo>
                  <a:pt x="19805" y="17746"/>
                </a:lnTo>
                <a:close/>
                <a:moveTo>
                  <a:pt x="3116" y="2743"/>
                </a:moveTo>
                <a:lnTo>
                  <a:pt x="6820" y="2743"/>
                </a:lnTo>
                <a:lnTo>
                  <a:pt x="6820" y="1436"/>
                </a:lnTo>
                <a:lnTo>
                  <a:pt x="3116" y="1436"/>
                </a:lnTo>
                <a:lnTo>
                  <a:pt x="3116" y="2743"/>
                </a:lnTo>
                <a:close/>
                <a:moveTo>
                  <a:pt x="6529" y="11631"/>
                </a:moveTo>
                <a:cubicBezTo>
                  <a:pt x="6529" y="12342"/>
                  <a:pt x="6639" y="13011"/>
                  <a:pt x="6862" y="13634"/>
                </a:cubicBezTo>
                <a:cubicBezTo>
                  <a:pt x="7084" y="14257"/>
                  <a:pt x="7388" y="14800"/>
                  <a:pt x="7775" y="15264"/>
                </a:cubicBezTo>
                <a:cubicBezTo>
                  <a:pt x="8162" y="15731"/>
                  <a:pt x="8617" y="16095"/>
                  <a:pt x="9134" y="16359"/>
                </a:cubicBezTo>
                <a:cubicBezTo>
                  <a:pt x="9655" y="16630"/>
                  <a:pt x="10211" y="16762"/>
                  <a:pt x="10806" y="16762"/>
                </a:cubicBezTo>
                <a:cubicBezTo>
                  <a:pt x="11398" y="16762"/>
                  <a:pt x="11954" y="16630"/>
                  <a:pt x="12470" y="16359"/>
                </a:cubicBezTo>
                <a:cubicBezTo>
                  <a:pt x="12984" y="16095"/>
                  <a:pt x="13435" y="15731"/>
                  <a:pt x="13824" y="15264"/>
                </a:cubicBezTo>
                <a:cubicBezTo>
                  <a:pt x="14211" y="14800"/>
                  <a:pt x="14515" y="14257"/>
                  <a:pt x="14737" y="13634"/>
                </a:cubicBezTo>
                <a:cubicBezTo>
                  <a:pt x="14960" y="13011"/>
                  <a:pt x="15070" y="12342"/>
                  <a:pt x="15070" y="11631"/>
                </a:cubicBezTo>
                <a:cubicBezTo>
                  <a:pt x="15070" y="10917"/>
                  <a:pt x="14960" y="10250"/>
                  <a:pt x="14737" y="9625"/>
                </a:cubicBezTo>
                <a:cubicBezTo>
                  <a:pt x="14515" y="9002"/>
                  <a:pt x="14211" y="8461"/>
                  <a:pt x="13824" y="8003"/>
                </a:cubicBezTo>
                <a:cubicBezTo>
                  <a:pt x="13435" y="7542"/>
                  <a:pt x="12982" y="7178"/>
                  <a:pt x="12463" y="6914"/>
                </a:cubicBezTo>
                <a:cubicBezTo>
                  <a:pt x="11944" y="6646"/>
                  <a:pt x="11391" y="6511"/>
                  <a:pt x="10806" y="6511"/>
                </a:cubicBezTo>
                <a:cubicBezTo>
                  <a:pt x="10211" y="6511"/>
                  <a:pt x="9655" y="6646"/>
                  <a:pt x="9134" y="6914"/>
                </a:cubicBezTo>
                <a:cubicBezTo>
                  <a:pt x="8617" y="7178"/>
                  <a:pt x="8162" y="7542"/>
                  <a:pt x="7775" y="8003"/>
                </a:cubicBezTo>
                <a:cubicBezTo>
                  <a:pt x="7388" y="8461"/>
                  <a:pt x="7084" y="9002"/>
                  <a:pt x="6862" y="9625"/>
                </a:cubicBezTo>
                <a:cubicBezTo>
                  <a:pt x="6639" y="10250"/>
                  <a:pt x="6529" y="10917"/>
                  <a:pt x="6529" y="11631"/>
                </a:cubicBezTo>
                <a:moveTo>
                  <a:pt x="13724" y="11631"/>
                </a:moveTo>
                <a:cubicBezTo>
                  <a:pt x="13724" y="12109"/>
                  <a:pt x="13648" y="12565"/>
                  <a:pt x="13501" y="12999"/>
                </a:cubicBezTo>
                <a:cubicBezTo>
                  <a:pt x="13352" y="13434"/>
                  <a:pt x="13146" y="13813"/>
                  <a:pt x="12879" y="14127"/>
                </a:cubicBezTo>
                <a:cubicBezTo>
                  <a:pt x="12612" y="14439"/>
                  <a:pt x="12301" y="14688"/>
                  <a:pt x="11942" y="14870"/>
                </a:cubicBezTo>
                <a:cubicBezTo>
                  <a:pt x="11582" y="15052"/>
                  <a:pt x="11205" y="15144"/>
                  <a:pt x="10806" y="15144"/>
                </a:cubicBezTo>
                <a:cubicBezTo>
                  <a:pt x="10407" y="15144"/>
                  <a:pt x="10025" y="15052"/>
                  <a:pt x="9662" y="14870"/>
                </a:cubicBezTo>
                <a:cubicBezTo>
                  <a:pt x="9300" y="14688"/>
                  <a:pt x="8987" y="14439"/>
                  <a:pt x="8725" y="14127"/>
                </a:cubicBezTo>
                <a:cubicBezTo>
                  <a:pt x="8463" y="13813"/>
                  <a:pt x="8257" y="13440"/>
                  <a:pt x="8103" y="13008"/>
                </a:cubicBezTo>
                <a:cubicBezTo>
                  <a:pt x="7951" y="12579"/>
                  <a:pt x="7875" y="12118"/>
                  <a:pt x="7875" y="11631"/>
                </a:cubicBezTo>
                <a:cubicBezTo>
                  <a:pt x="7875" y="11152"/>
                  <a:pt x="7951" y="10700"/>
                  <a:pt x="8103" y="10265"/>
                </a:cubicBezTo>
                <a:cubicBezTo>
                  <a:pt x="8257" y="9836"/>
                  <a:pt x="8463" y="9460"/>
                  <a:pt x="8725" y="9140"/>
                </a:cubicBezTo>
                <a:cubicBezTo>
                  <a:pt x="8987" y="8823"/>
                  <a:pt x="9298" y="8576"/>
                  <a:pt x="9657" y="8394"/>
                </a:cubicBezTo>
                <a:cubicBezTo>
                  <a:pt x="10015" y="8218"/>
                  <a:pt x="10399" y="8130"/>
                  <a:pt x="10806" y="8130"/>
                </a:cubicBezTo>
                <a:cubicBezTo>
                  <a:pt x="11205" y="8130"/>
                  <a:pt x="11582" y="8218"/>
                  <a:pt x="11942" y="8394"/>
                </a:cubicBezTo>
                <a:cubicBezTo>
                  <a:pt x="12301" y="8576"/>
                  <a:pt x="12612" y="8823"/>
                  <a:pt x="12879" y="9140"/>
                </a:cubicBezTo>
                <a:cubicBezTo>
                  <a:pt x="13146" y="9460"/>
                  <a:pt x="13352" y="9836"/>
                  <a:pt x="13501" y="10265"/>
                </a:cubicBezTo>
                <a:cubicBezTo>
                  <a:pt x="13648" y="10700"/>
                  <a:pt x="13724" y="11152"/>
                  <a:pt x="13724" y="11631"/>
                </a:cubicBezTo>
                <a:moveTo>
                  <a:pt x="9692" y="11631"/>
                </a:moveTo>
                <a:cubicBezTo>
                  <a:pt x="9692" y="11246"/>
                  <a:pt x="9799" y="10929"/>
                  <a:pt x="10020" y="10682"/>
                </a:cubicBezTo>
                <a:cubicBezTo>
                  <a:pt x="10238" y="10432"/>
                  <a:pt x="10500" y="10309"/>
                  <a:pt x="10806" y="10309"/>
                </a:cubicBezTo>
                <a:lnTo>
                  <a:pt x="10806" y="10280"/>
                </a:lnTo>
                <a:cubicBezTo>
                  <a:pt x="10945" y="10280"/>
                  <a:pt x="11065" y="10224"/>
                  <a:pt x="11163" y="10109"/>
                </a:cubicBezTo>
                <a:cubicBezTo>
                  <a:pt x="11261" y="9998"/>
                  <a:pt x="11310" y="9862"/>
                  <a:pt x="11310" y="9704"/>
                </a:cubicBezTo>
                <a:cubicBezTo>
                  <a:pt x="11310" y="9533"/>
                  <a:pt x="11261" y="9392"/>
                  <a:pt x="11163" y="9275"/>
                </a:cubicBezTo>
                <a:cubicBezTo>
                  <a:pt x="11065" y="9157"/>
                  <a:pt x="10945" y="9096"/>
                  <a:pt x="10806" y="9096"/>
                </a:cubicBezTo>
                <a:cubicBezTo>
                  <a:pt x="10228" y="9096"/>
                  <a:pt x="9733" y="9348"/>
                  <a:pt x="9322" y="9848"/>
                </a:cubicBezTo>
                <a:cubicBezTo>
                  <a:pt x="8913" y="10350"/>
                  <a:pt x="8708" y="10943"/>
                  <a:pt x="8708" y="11628"/>
                </a:cubicBezTo>
                <a:cubicBezTo>
                  <a:pt x="8708" y="11777"/>
                  <a:pt x="8757" y="11913"/>
                  <a:pt x="8854" y="12027"/>
                </a:cubicBezTo>
                <a:cubicBezTo>
                  <a:pt x="8952" y="12147"/>
                  <a:pt x="9063" y="12206"/>
                  <a:pt x="9187" y="12206"/>
                </a:cubicBezTo>
                <a:cubicBezTo>
                  <a:pt x="9329" y="12206"/>
                  <a:pt x="9447" y="12148"/>
                  <a:pt x="9545" y="12027"/>
                </a:cubicBezTo>
                <a:cubicBezTo>
                  <a:pt x="9643" y="11916"/>
                  <a:pt x="9692" y="11780"/>
                  <a:pt x="9692" y="1163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57" name="AutoShape 65">
            <a:extLst>
              <a:ext uri="{FF2B5EF4-FFF2-40B4-BE49-F238E27FC236}">
                <a16:creationId xmlns:a16="http://schemas.microsoft.com/office/drawing/2014/main" id="{4401EA88-E667-4D05-A0B9-0B642439A0FF}"/>
              </a:ext>
            </a:extLst>
          </p:cNvPr>
          <p:cNvSpPr>
            <a:spLocks/>
          </p:cNvSpPr>
          <p:nvPr/>
        </p:nvSpPr>
        <p:spPr bwMode="auto">
          <a:xfrm>
            <a:off x="4905220" y="3703220"/>
            <a:ext cx="148815" cy="148854"/>
          </a:xfrm>
          <a:custGeom>
            <a:avLst/>
            <a:gdLst>
              <a:gd name="T0" fmla="*/ 10795 w 21590"/>
              <a:gd name="T1" fmla="*/ 10800 h 21600"/>
              <a:gd name="T2" fmla="*/ 10795 w 21590"/>
              <a:gd name="T3" fmla="*/ 10800 h 21600"/>
              <a:gd name="T4" fmla="*/ 10795 w 21590"/>
              <a:gd name="T5" fmla="*/ 10800 h 21600"/>
              <a:gd name="T6" fmla="*/ 10795 w 2159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0" h="21600">
                <a:moveTo>
                  <a:pt x="21292" y="12679"/>
                </a:moveTo>
                <a:cubicBezTo>
                  <a:pt x="21501" y="12885"/>
                  <a:pt x="21600" y="13136"/>
                  <a:pt x="21588" y="13436"/>
                </a:cubicBezTo>
                <a:cubicBezTo>
                  <a:pt x="21588" y="13662"/>
                  <a:pt x="21518" y="13865"/>
                  <a:pt x="21374" y="14043"/>
                </a:cubicBezTo>
                <a:cubicBezTo>
                  <a:pt x="21230" y="14224"/>
                  <a:pt x="21046" y="14342"/>
                  <a:pt x="20820" y="14393"/>
                </a:cubicBezTo>
                <a:lnTo>
                  <a:pt x="18197" y="15057"/>
                </a:lnTo>
                <a:cubicBezTo>
                  <a:pt x="18250" y="15220"/>
                  <a:pt x="18318" y="15438"/>
                  <a:pt x="18400" y="15706"/>
                </a:cubicBezTo>
                <a:cubicBezTo>
                  <a:pt x="18479" y="15977"/>
                  <a:pt x="18564" y="16254"/>
                  <a:pt x="18649" y="16531"/>
                </a:cubicBezTo>
                <a:cubicBezTo>
                  <a:pt x="18736" y="16810"/>
                  <a:pt x="18809" y="17081"/>
                  <a:pt x="18874" y="17333"/>
                </a:cubicBezTo>
                <a:cubicBezTo>
                  <a:pt x="18937" y="17592"/>
                  <a:pt x="18968" y="17801"/>
                  <a:pt x="18968" y="17962"/>
                </a:cubicBezTo>
                <a:cubicBezTo>
                  <a:pt x="18968" y="18225"/>
                  <a:pt x="18872" y="18459"/>
                  <a:pt x="18677" y="18660"/>
                </a:cubicBezTo>
                <a:cubicBezTo>
                  <a:pt x="18482" y="18860"/>
                  <a:pt x="18245" y="18965"/>
                  <a:pt x="17968" y="18965"/>
                </a:cubicBezTo>
                <a:cubicBezTo>
                  <a:pt x="17804" y="18965"/>
                  <a:pt x="17592" y="18934"/>
                  <a:pt x="17333" y="18869"/>
                </a:cubicBezTo>
                <a:cubicBezTo>
                  <a:pt x="17070" y="18807"/>
                  <a:pt x="16802" y="18733"/>
                  <a:pt x="16525" y="18646"/>
                </a:cubicBezTo>
                <a:cubicBezTo>
                  <a:pt x="16251" y="18561"/>
                  <a:pt x="15983" y="18476"/>
                  <a:pt x="15715" y="18397"/>
                </a:cubicBezTo>
                <a:cubicBezTo>
                  <a:pt x="15449" y="18315"/>
                  <a:pt x="15232" y="18250"/>
                  <a:pt x="15059" y="18194"/>
                </a:cubicBezTo>
                <a:lnTo>
                  <a:pt x="14399" y="20817"/>
                </a:lnTo>
                <a:cubicBezTo>
                  <a:pt x="14345" y="21040"/>
                  <a:pt x="14223" y="21227"/>
                  <a:pt x="14040" y="21376"/>
                </a:cubicBezTo>
                <a:cubicBezTo>
                  <a:pt x="13854" y="21526"/>
                  <a:pt x="13650" y="21599"/>
                  <a:pt x="13424" y="21599"/>
                </a:cubicBezTo>
                <a:cubicBezTo>
                  <a:pt x="13128" y="21599"/>
                  <a:pt x="12879" y="21498"/>
                  <a:pt x="12682" y="21289"/>
                </a:cubicBezTo>
                <a:lnTo>
                  <a:pt x="10801" y="19357"/>
                </a:lnTo>
                <a:lnTo>
                  <a:pt x="8881" y="21289"/>
                </a:lnTo>
                <a:cubicBezTo>
                  <a:pt x="8720" y="21498"/>
                  <a:pt x="8480" y="21599"/>
                  <a:pt x="8166" y="21599"/>
                </a:cubicBezTo>
                <a:cubicBezTo>
                  <a:pt x="7940" y="21599"/>
                  <a:pt x="7737" y="21526"/>
                  <a:pt x="7556" y="21376"/>
                </a:cubicBezTo>
                <a:cubicBezTo>
                  <a:pt x="7378" y="21227"/>
                  <a:pt x="7254" y="21040"/>
                  <a:pt x="7192" y="20817"/>
                </a:cubicBezTo>
                <a:lnTo>
                  <a:pt x="6528" y="18194"/>
                </a:lnTo>
                <a:cubicBezTo>
                  <a:pt x="6367" y="18250"/>
                  <a:pt x="6153" y="18315"/>
                  <a:pt x="5887" y="18397"/>
                </a:cubicBezTo>
                <a:cubicBezTo>
                  <a:pt x="5622" y="18479"/>
                  <a:pt x="5348" y="18561"/>
                  <a:pt x="5068" y="18646"/>
                </a:cubicBezTo>
                <a:cubicBezTo>
                  <a:pt x="4792" y="18733"/>
                  <a:pt x="4523" y="18807"/>
                  <a:pt x="4266" y="18869"/>
                </a:cubicBezTo>
                <a:cubicBezTo>
                  <a:pt x="4009" y="18934"/>
                  <a:pt x="3795" y="18965"/>
                  <a:pt x="3623" y="18965"/>
                </a:cubicBezTo>
                <a:cubicBezTo>
                  <a:pt x="3346" y="18965"/>
                  <a:pt x="3111" y="18860"/>
                  <a:pt x="2922" y="18660"/>
                </a:cubicBezTo>
                <a:cubicBezTo>
                  <a:pt x="2730" y="18459"/>
                  <a:pt x="2637" y="18225"/>
                  <a:pt x="2637" y="17962"/>
                </a:cubicBezTo>
                <a:cubicBezTo>
                  <a:pt x="2637" y="17801"/>
                  <a:pt x="2668" y="17592"/>
                  <a:pt x="2730" y="17333"/>
                </a:cubicBezTo>
                <a:cubicBezTo>
                  <a:pt x="2795" y="17081"/>
                  <a:pt x="2866" y="16810"/>
                  <a:pt x="2948" y="16531"/>
                </a:cubicBezTo>
                <a:cubicBezTo>
                  <a:pt x="3030" y="16254"/>
                  <a:pt x="3111" y="15980"/>
                  <a:pt x="3196" y="15712"/>
                </a:cubicBezTo>
                <a:cubicBezTo>
                  <a:pt x="3284" y="15446"/>
                  <a:pt x="3351" y="15229"/>
                  <a:pt x="3408" y="15057"/>
                </a:cubicBezTo>
                <a:lnTo>
                  <a:pt x="770" y="14393"/>
                </a:lnTo>
                <a:cubicBezTo>
                  <a:pt x="545" y="14342"/>
                  <a:pt x="361" y="14224"/>
                  <a:pt x="217" y="14034"/>
                </a:cubicBezTo>
                <a:cubicBezTo>
                  <a:pt x="73" y="13854"/>
                  <a:pt x="0" y="13650"/>
                  <a:pt x="0" y="13436"/>
                </a:cubicBezTo>
                <a:cubicBezTo>
                  <a:pt x="0" y="13136"/>
                  <a:pt x="104" y="12885"/>
                  <a:pt x="310" y="12679"/>
                </a:cubicBezTo>
                <a:lnTo>
                  <a:pt x="2245" y="10798"/>
                </a:lnTo>
                <a:lnTo>
                  <a:pt x="310" y="8920"/>
                </a:lnTo>
                <a:cubicBezTo>
                  <a:pt x="104" y="8714"/>
                  <a:pt x="0" y="8460"/>
                  <a:pt x="0" y="8160"/>
                </a:cubicBezTo>
                <a:cubicBezTo>
                  <a:pt x="0" y="7937"/>
                  <a:pt x="76" y="7734"/>
                  <a:pt x="225" y="7556"/>
                </a:cubicBezTo>
                <a:cubicBezTo>
                  <a:pt x="372" y="7373"/>
                  <a:pt x="556" y="7257"/>
                  <a:pt x="770" y="7203"/>
                </a:cubicBezTo>
                <a:lnTo>
                  <a:pt x="3408" y="6540"/>
                </a:lnTo>
                <a:cubicBezTo>
                  <a:pt x="3351" y="6381"/>
                  <a:pt x="3284" y="6161"/>
                  <a:pt x="3196" y="5893"/>
                </a:cubicBezTo>
                <a:cubicBezTo>
                  <a:pt x="3111" y="5622"/>
                  <a:pt x="3030" y="5345"/>
                  <a:pt x="2948" y="5068"/>
                </a:cubicBezTo>
                <a:cubicBezTo>
                  <a:pt x="2866" y="4786"/>
                  <a:pt x="2795" y="4518"/>
                  <a:pt x="2730" y="4264"/>
                </a:cubicBezTo>
                <a:cubicBezTo>
                  <a:pt x="2668" y="4007"/>
                  <a:pt x="2637" y="3795"/>
                  <a:pt x="2637" y="3634"/>
                </a:cubicBezTo>
                <a:cubicBezTo>
                  <a:pt x="2637" y="3354"/>
                  <a:pt x="2733" y="3117"/>
                  <a:pt x="2928" y="2925"/>
                </a:cubicBezTo>
                <a:cubicBezTo>
                  <a:pt x="3120" y="2730"/>
                  <a:pt x="3351" y="2634"/>
                  <a:pt x="3623" y="2634"/>
                </a:cubicBezTo>
                <a:cubicBezTo>
                  <a:pt x="3786" y="2634"/>
                  <a:pt x="3995" y="2665"/>
                  <a:pt x="4258" y="2730"/>
                </a:cubicBezTo>
                <a:cubicBezTo>
                  <a:pt x="4521" y="2792"/>
                  <a:pt x="4792" y="2866"/>
                  <a:pt x="5068" y="2950"/>
                </a:cubicBezTo>
                <a:cubicBezTo>
                  <a:pt x="5348" y="3038"/>
                  <a:pt x="5622" y="3120"/>
                  <a:pt x="5887" y="3205"/>
                </a:cubicBezTo>
                <a:cubicBezTo>
                  <a:pt x="6153" y="3284"/>
                  <a:pt x="6367" y="3349"/>
                  <a:pt x="6528" y="3405"/>
                </a:cubicBezTo>
                <a:lnTo>
                  <a:pt x="7192" y="782"/>
                </a:lnTo>
                <a:cubicBezTo>
                  <a:pt x="7246" y="556"/>
                  <a:pt x="7367" y="369"/>
                  <a:pt x="7556" y="220"/>
                </a:cubicBezTo>
                <a:cubicBezTo>
                  <a:pt x="7748" y="70"/>
                  <a:pt x="7949" y="0"/>
                  <a:pt x="8166" y="0"/>
                </a:cubicBezTo>
                <a:cubicBezTo>
                  <a:pt x="8480" y="0"/>
                  <a:pt x="8720" y="101"/>
                  <a:pt x="8881" y="307"/>
                </a:cubicBezTo>
                <a:lnTo>
                  <a:pt x="10801" y="2242"/>
                </a:lnTo>
                <a:lnTo>
                  <a:pt x="12682" y="307"/>
                </a:lnTo>
                <a:cubicBezTo>
                  <a:pt x="12888" y="101"/>
                  <a:pt x="13128" y="0"/>
                  <a:pt x="13399" y="0"/>
                </a:cubicBezTo>
                <a:cubicBezTo>
                  <a:pt x="13642" y="0"/>
                  <a:pt x="13854" y="67"/>
                  <a:pt x="14040" y="208"/>
                </a:cubicBezTo>
                <a:cubicBezTo>
                  <a:pt x="14223" y="347"/>
                  <a:pt x="14345" y="539"/>
                  <a:pt x="14399" y="782"/>
                </a:cubicBezTo>
                <a:lnTo>
                  <a:pt x="15059" y="3405"/>
                </a:lnTo>
                <a:cubicBezTo>
                  <a:pt x="15223" y="3349"/>
                  <a:pt x="15438" y="3284"/>
                  <a:pt x="15709" y="3205"/>
                </a:cubicBezTo>
                <a:cubicBezTo>
                  <a:pt x="15980" y="3120"/>
                  <a:pt x="16251" y="3038"/>
                  <a:pt x="16525" y="2950"/>
                </a:cubicBezTo>
                <a:cubicBezTo>
                  <a:pt x="16802" y="2866"/>
                  <a:pt x="17070" y="2792"/>
                  <a:pt x="17333" y="2730"/>
                </a:cubicBezTo>
                <a:cubicBezTo>
                  <a:pt x="17592" y="2665"/>
                  <a:pt x="17804" y="2634"/>
                  <a:pt x="17968" y="2634"/>
                </a:cubicBezTo>
                <a:cubicBezTo>
                  <a:pt x="18228" y="2634"/>
                  <a:pt x="18459" y="2730"/>
                  <a:pt x="18663" y="2925"/>
                </a:cubicBezTo>
                <a:cubicBezTo>
                  <a:pt x="18866" y="3117"/>
                  <a:pt x="18968" y="3354"/>
                  <a:pt x="18968" y="3634"/>
                </a:cubicBezTo>
                <a:cubicBezTo>
                  <a:pt x="18968" y="3795"/>
                  <a:pt x="18937" y="4007"/>
                  <a:pt x="18874" y="4264"/>
                </a:cubicBezTo>
                <a:cubicBezTo>
                  <a:pt x="18809" y="4518"/>
                  <a:pt x="18736" y="4786"/>
                  <a:pt x="18649" y="5068"/>
                </a:cubicBezTo>
                <a:cubicBezTo>
                  <a:pt x="18564" y="5345"/>
                  <a:pt x="18479" y="5619"/>
                  <a:pt x="18400" y="5884"/>
                </a:cubicBezTo>
                <a:cubicBezTo>
                  <a:pt x="18318" y="6150"/>
                  <a:pt x="18250" y="6370"/>
                  <a:pt x="18197" y="6540"/>
                </a:cubicBezTo>
                <a:lnTo>
                  <a:pt x="20820" y="7203"/>
                </a:lnTo>
                <a:cubicBezTo>
                  <a:pt x="21046" y="7257"/>
                  <a:pt x="21230" y="7378"/>
                  <a:pt x="21374" y="7559"/>
                </a:cubicBezTo>
                <a:cubicBezTo>
                  <a:pt x="21518" y="7748"/>
                  <a:pt x="21588" y="7946"/>
                  <a:pt x="21588" y="8161"/>
                </a:cubicBezTo>
                <a:cubicBezTo>
                  <a:pt x="21588" y="8460"/>
                  <a:pt x="21489" y="8714"/>
                  <a:pt x="21292" y="8920"/>
                </a:cubicBezTo>
                <a:lnTo>
                  <a:pt x="19332" y="10798"/>
                </a:lnTo>
                <a:lnTo>
                  <a:pt x="21292" y="1267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58" name="AutoShape 66">
            <a:extLst>
              <a:ext uri="{FF2B5EF4-FFF2-40B4-BE49-F238E27FC236}">
                <a16:creationId xmlns:a16="http://schemas.microsoft.com/office/drawing/2014/main" id="{FA1B74CB-F70E-475F-AB34-BFE7C91D44A4}"/>
              </a:ext>
            </a:extLst>
          </p:cNvPr>
          <p:cNvSpPr>
            <a:spLocks/>
          </p:cNvSpPr>
          <p:nvPr/>
        </p:nvSpPr>
        <p:spPr bwMode="auto">
          <a:xfrm>
            <a:off x="5266799" y="3703220"/>
            <a:ext cx="148815" cy="148854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59" name="AutoShape 67">
            <a:extLst>
              <a:ext uri="{FF2B5EF4-FFF2-40B4-BE49-F238E27FC236}">
                <a16:creationId xmlns:a16="http://schemas.microsoft.com/office/drawing/2014/main" id="{B57C68C9-4C23-4E79-9B39-D77645ECA4B8}"/>
              </a:ext>
            </a:extLst>
          </p:cNvPr>
          <p:cNvSpPr>
            <a:spLocks/>
          </p:cNvSpPr>
          <p:nvPr/>
        </p:nvSpPr>
        <p:spPr bwMode="auto">
          <a:xfrm>
            <a:off x="5637342" y="3703220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662" y="0"/>
                </a:moveTo>
                <a:cubicBezTo>
                  <a:pt x="18198" y="0"/>
                  <a:pt x="18703" y="117"/>
                  <a:pt x="19175" y="343"/>
                </a:cubicBezTo>
                <a:cubicBezTo>
                  <a:pt x="19651" y="575"/>
                  <a:pt x="20064" y="887"/>
                  <a:pt x="20422" y="1280"/>
                </a:cubicBezTo>
                <a:cubicBezTo>
                  <a:pt x="20780" y="1674"/>
                  <a:pt x="21066" y="2132"/>
                  <a:pt x="21279" y="2652"/>
                </a:cubicBezTo>
                <a:cubicBezTo>
                  <a:pt x="21493" y="3169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72"/>
                  <a:pt x="21493" y="18430"/>
                  <a:pt x="21279" y="18947"/>
                </a:cubicBezTo>
                <a:cubicBezTo>
                  <a:pt x="21066" y="19467"/>
                  <a:pt x="20780" y="19925"/>
                  <a:pt x="20422" y="20319"/>
                </a:cubicBezTo>
                <a:cubicBezTo>
                  <a:pt x="20064" y="20712"/>
                  <a:pt x="19651" y="21024"/>
                  <a:pt x="19183" y="21256"/>
                </a:cubicBezTo>
                <a:cubicBezTo>
                  <a:pt x="18714" y="21485"/>
                  <a:pt x="18209" y="21599"/>
                  <a:pt x="17662" y="21599"/>
                </a:cubicBezTo>
                <a:lnTo>
                  <a:pt x="3924" y="21599"/>
                </a:lnTo>
                <a:cubicBezTo>
                  <a:pt x="3387" y="21599"/>
                  <a:pt x="2883" y="21485"/>
                  <a:pt x="2410" y="21256"/>
                </a:cubicBezTo>
                <a:cubicBezTo>
                  <a:pt x="1935" y="21024"/>
                  <a:pt x="1521" y="20712"/>
                  <a:pt x="1163" y="20319"/>
                </a:cubicBezTo>
                <a:cubicBezTo>
                  <a:pt x="806" y="19925"/>
                  <a:pt x="523" y="19467"/>
                  <a:pt x="312" y="18947"/>
                </a:cubicBezTo>
                <a:cubicBezTo>
                  <a:pt x="104" y="18430"/>
                  <a:pt x="0" y="17872"/>
                  <a:pt x="0" y="17282"/>
                </a:cubicBezTo>
                <a:lnTo>
                  <a:pt x="0" y="4317"/>
                </a:lnTo>
                <a:cubicBezTo>
                  <a:pt x="0" y="3727"/>
                  <a:pt x="104" y="3169"/>
                  <a:pt x="312" y="2652"/>
                </a:cubicBezTo>
                <a:cubicBezTo>
                  <a:pt x="523" y="2132"/>
                  <a:pt x="806" y="1674"/>
                  <a:pt x="1163" y="1280"/>
                </a:cubicBezTo>
                <a:cubicBezTo>
                  <a:pt x="1521" y="887"/>
                  <a:pt x="1935" y="575"/>
                  <a:pt x="2410" y="343"/>
                </a:cubicBezTo>
                <a:cubicBezTo>
                  <a:pt x="2883" y="117"/>
                  <a:pt x="3387" y="0"/>
                  <a:pt x="3924" y="0"/>
                </a:cubicBezTo>
                <a:lnTo>
                  <a:pt x="17662" y="0"/>
                </a:lnTo>
                <a:close/>
                <a:moveTo>
                  <a:pt x="17662" y="2713"/>
                </a:moveTo>
                <a:lnTo>
                  <a:pt x="3924" y="2713"/>
                </a:lnTo>
                <a:cubicBezTo>
                  <a:pt x="3523" y="2713"/>
                  <a:pt x="3179" y="2872"/>
                  <a:pt x="2896" y="3186"/>
                </a:cubicBezTo>
                <a:cubicBezTo>
                  <a:pt x="2608" y="3501"/>
                  <a:pt x="2466" y="3877"/>
                  <a:pt x="2466" y="4317"/>
                </a:cubicBezTo>
                <a:lnTo>
                  <a:pt x="2466" y="17282"/>
                </a:lnTo>
                <a:cubicBezTo>
                  <a:pt x="2466" y="17723"/>
                  <a:pt x="2608" y="18099"/>
                  <a:pt x="2896" y="18413"/>
                </a:cubicBezTo>
                <a:cubicBezTo>
                  <a:pt x="3179" y="18727"/>
                  <a:pt x="3523" y="18886"/>
                  <a:pt x="3924" y="18886"/>
                </a:cubicBezTo>
                <a:lnTo>
                  <a:pt x="17662" y="18886"/>
                </a:lnTo>
                <a:cubicBezTo>
                  <a:pt x="18062" y="18886"/>
                  <a:pt x="18407" y="18727"/>
                  <a:pt x="18698" y="18413"/>
                </a:cubicBezTo>
                <a:cubicBezTo>
                  <a:pt x="18989" y="18101"/>
                  <a:pt x="19133" y="17723"/>
                  <a:pt x="19133" y="17282"/>
                </a:cubicBezTo>
                <a:lnTo>
                  <a:pt x="19133" y="4317"/>
                </a:lnTo>
                <a:cubicBezTo>
                  <a:pt x="19133" y="3877"/>
                  <a:pt x="18989" y="3501"/>
                  <a:pt x="18698" y="3186"/>
                </a:cubicBezTo>
                <a:cubicBezTo>
                  <a:pt x="18407" y="2872"/>
                  <a:pt x="18062" y="2713"/>
                  <a:pt x="17662" y="271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" name="AutoShape 68">
            <a:extLst>
              <a:ext uri="{FF2B5EF4-FFF2-40B4-BE49-F238E27FC236}">
                <a16:creationId xmlns:a16="http://schemas.microsoft.com/office/drawing/2014/main" id="{A4C878D1-79EF-4104-A8FD-C418640CACAA}"/>
              </a:ext>
            </a:extLst>
          </p:cNvPr>
          <p:cNvSpPr>
            <a:spLocks/>
          </p:cNvSpPr>
          <p:nvPr/>
        </p:nvSpPr>
        <p:spPr bwMode="auto">
          <a:xfrm>
            <a:off x="5939324" y="3699035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29" y="10667"/>
                  <a:pt x="20776" y="11686"/>
                </a:cubicBezTo>
                <a:cubicBezTo>
                  <a:pt x="21324" y="12708"/>
                  <a:pt x="21599" y="13846"/>
                  <a:pt x="21599" y="15107"/>
                </a:cubicBezTo>
                <a:cubicBezTo>
                  <a:pt x="21599" y="16005"/>
                  <a:pt x="21458" y="16846"/>
                  <a:pt x="21172" y="17629"/>
                </a:cubicBezTo>
                <a:cubicBezTo>
                  <a:pt x="20889" y="18409"/>
                  <a:pt x="20503" y="19097"/>
                  <a:pt x="20008" y="19691"/>
                </a:cubicBezTo>
                <a:cubicBezTo>
                  <a:pt x="19512" y="20281"/>
                  <a:pt x="18940" y="20747"/>
                  <a:pt x="18290" y="21090"/>
                </a:cubicBezTo>
                <a:cubicBezTo>
                  <a:pt x="17640" y="21427"/>
                  <a:pt x="16939" y="21599"/>
                  <a:pt x="16187" y="21599"/>
                </a:cubicBezTo>
                <a:lnTo>
                  <a:pt x="4490" y="21599"/>
                </a:lnTo>
                <a:cubicBezTo>
                  <a:pt x="3878" y="21599"/>
                  <a:pt x="3297" y="21458"/>
                  <a:pt x="2750" y="21176"/>
                </a:cubicBezTo>
                <a:cubicBezTo>
                  <a:pt x="2203" y="20900"/>
                  <a:pt x="1723" y="20511"/>
                  <a:pt x="1312" y="20022"/>
                </a:cubicBezTo>
                <a:cubicBezTo>
                  <a:pt x="904" y="19527"/>
                  <a:pt x="583" y="18954"/>
                  <a:pt x="350" y="18294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8" y="14957"/>
                  <a:pt x="268" y="14381"/>
                </a:cubicBezTo>
                <a:cubicBezTo>
                  <a:pt x="448" y="13809"/>
                  <a:pt x="696" y="13287"/>
                  <a:pt x="1010" y="12818"/>
                </a:cubicBezTo>
                <a:cubicBezTo>
                  <a:pt x="1324" y="12351"/>
                  <a:pt x="1694" y="11954"/>
                  <a:pt x="2119" y="11632"/>
                </a:cubicBezTo>
                <a:cubicBezTo>
                  <a:pt x="2544" y="11312"/>
                  <a:pt x="3004" y="11079"/>
                  <a:pt x="3504" y="10929"/>
                </a:cubicBezTo>
                <a:cubicBezTo>
                  <a:pt x="3249" y="10552"/>
                  <a:pt x="3055" y="10140"/>
                  <a:pt x="2916" y="9688"/>
                </a:cubicBezTo>
                <a:cubicBezTo>
                  <a:pt x="2779" y="9239"/>
                  <a:pt x="2712" y="8758"/>
                  <a:pt x="2712" y="8240"/>
                </a:cubicBezTo>
                <a:cubicBezTo>
                  <a:pt x="2712" y="7635"/>
                  <a:pt x="2805" y="7071"/>
                  <a:pt x="2992" y="6547"/>
                </a:cubicBezTo>
                <a:cubicBezTo>
                  <a:pt x="3180" y="6023"/>
                  <a:pt x="3434" y="5568"/>
                  <a:pt x="3756" y="5182"/>
                </a:cubicBezTo>
                <a:cubicBezTo>
                  <a:pt x="4077" y="4796"/>
                  <a:pt x="4456" y="4488"/>
                  <a:pt x="4893" y="4264"/>
                </a:cubicBezTo>
                <a:cubicBezTo>
                  <a:pt x="5330" y="4039"/>
                  <a:pt x="5800" y="3927"/>
                  <a:pt x="6307" y="3927"/>
                </a:cubicBezTo>
                <a:cubicBezTo>
                  <a:pt x="7171" y="3927"/>
                  <a:pt x="7922" y="4258"/>
                  <a:pt x="8558" y="4920"/>
                </a:cubicBezTo>
                <a:cubicBezTo>
                  <a:pt x="8697" y="4223"/>
                  <a:pt x="8932" y="3573"/>
                  <a:pt x="9264" y="2971"/>
                </a:cubicBezTo>
                <a:cubicBezTo>
                  <a:pt x="9597" y="2369"/>
                  <a:pt x="9993" y="1848"/>
                  <a:pt x="10449" y="1404"/>
                </a:cubicBezTo>
                <a:cubicBezTo>
                  <a:pt x="10905" y="964"/>
                  <a:pt x="11412" y="621"/>
                  <a:pt x="11976" y="374"/>
                </a:cubicBezTo>
                <a:cubicBezTo>
                  <a:pt x="12540" y="123"/>
                  <a:pt x="13142" y="0"/>
                  <a:pt x="13785" y="0"/>
                </a:cubicBezTo>
                <a:cubicBezTo>
                  <a:pt x="14520" y="0"/>
                  <a:pt x="15218" y="169"/>
                  <a:pt x="15876" y="509"/>
                </a:cubicBezTo>
                <a:cubicBezTo>
                  <a:pt x="16536" y="852"/>
                  <a:pt x="17109" y="1312"/>
                  <a:pt x="17594" y="1894"/>
                </a:cubicBezTo>
                <a:cubicBezTo>
                  <a:pt x="18081" y="2476"/>
                  <a:pt x="18465" y="3167"/>
                  <a:pt x="18748" y="3956"/>
                </a:cubicBezTo>
                <a:cubicBezTo>
                  <a:pt x="19032" y="4744"/>
                  <a:pt x="19173" y="5580"/>
                  <a:pt x="19173" y="6463"/>
                </a:cubicBezTo>
                <a:cubicBezTo>
                  <a:pt x="19173" y="6987"/>
                  <a:pt x="19125" y="7491"/>
                  <a:pt x="19024" y="7972"/>
                </a:cubicBezTo>
                <a:cubicBezTo>
                  <a:pt x="18924" y="8453"/>
                  <a:pt x="18784" y="8914"/>
                  <a:pt x="18612" y="934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" name="AutoShape 69">
            <a:extLst>
              <a:ext uri="{FF2B5EF4-FFF2-40B4-BE49-F238E27FC236}">
                <a16:creationId xmlns:a16="http://schemas.microsoft.com/office/drawing/2014/main" id="{B7C1D8F3-81C7-4E3C-AB78-4E0594E5F5C6}"/>
              </a:ext>
            </a:extLst>
          </p:cNvPr>
          <p:cNvSpPr>
            <a:spLocks/>
          </p:cNvSpPr>
          <p:nvPr/>
        </p:nvSpPr>
        <p:spPr bwMode="auto">
          <a:xfrm>
            <a:off x="2740504" y="2559776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909" y="6866"/>
                </a:moveTo>
                <a:cubicBezTo>
                  <a:pt x="18209" y="7363"/>
                  <a:pt x="18439" y="7917"/>
                  <a:pt x="18600" y="8529"/>
                </a:cubicBezTo>
                <a:cubicBezTo>
                  <a:pt x="19045" y="8620"/>
                  <a:pt x="19512" y="8679"/>
                  <a:pt x="20005" y="8705"/>
                </a:cubicBezTo>
                <a:cubicBezTo>
                  <a:pt x="20498" y="8733"/>
                  <a:pt x="20957" y="8820"/>
                  <a:pt x="21381" y="8976"/>
                </a:cubicBezTo>
                <a:cubicBezTo>
                  <a:pt x="21526" y="9012"/>
                  <a:pt x="21599" y="9091"/>
                  <a:pt x="21599" y="9218"/>
                </a:cubicBezTo>
                <a:lnTo>
                  <a:pt x="21599" y="12409"/>
                </a:lnTo>
                <a:cubicBezTo>
                  <a:pt x="21599" y="12516"/>
                  <a:pt x="21464" y="12612"/>
                  <a:pt x="21197" y="12697"/>
                </a:cubicBezTo>
                <a:cubicBezTo>
                  <a:pt x="20931" y="12787"/>
                  <a:pt x="20622" y="12852"/>
                  <a:pt x="20268" y="12909"/>
                </a:cubicBezTo>
                <a:cubicBezTo>
                  <a:pt x="19917" y="12962"/>
                  <a:pt x="19574" y="13002"/>
                  <a:pt x="19240" y="13030"/>
                </a:cubicBezTo>
                <a:cubicBezTo>
                  <a:pt x="18903" y="13056"/>
                  <a:pt x="18682" y="13078"/>
                  <a:pt x="18574" y="13098"/>
                </a:cubicBezTo>
                <a:cubicBezTo>
                  <a:pt x="18447" y="13612"/>
                  <a:pt x="18237" y="14137"/>
                  <a:pt x="17937" y="14679"/>
                </a:cubicBezTo>
                <a:cubicBezTo>
                  <a:pt x="18433" y="15416"/>
                  <a:pt x="18982" y="16125"/>
                  <a:pt x="19577" y="16802"/>
                </a:cubicBezTo>
                <a:lnTo>
                  <a:pt x="19659" y="17006"/>
                </a:lnTo>
                <a:cubicBezTo>
                  <a:pt x="19659" y="17076"/>
                  <a:pt x="19535" y="17251"/>
                  <a:pt x="19285" y="17522"/>
                </a:cubicBezTo>
                <a:cubicBezTo>
                  <a:pt x="19036" y="17799"/>
                  <a:pt x="18756" y="18096"/>
                  <a:pt x="18439" y="18412"/>
                </a:cubicBezTo>
                <a:cubicBezTo>
                  <a:pt x="18121" y="18725"/>
                  <a:pt x="17821" y="19008"/>
                  <a:pt x="17538" y="19256"/>
                </a:cubicBezTo>
                <a:cubicBezTo>
                  <a:pt x="17252" y="19505"/>
                  <a:pt x="17068" y="19626"/>
                  <a:pt x="16988" y="19626"/>
                </a:cubicBezTo>
                <a:cubicBezTo>
                  <a:pt x="16969" y="19626"/>
                  <a:pt x="16850" y="19541"/>
                  <a:pt x="16629" y="19377"/>
                </a:cubicBezTo>
                <a:cubicBezTo>
                  <a:pt x="16408" y="19211"/>
                  <a:pt x="16164" y="19025"/>
                  <a:pt x="15895" y="18821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8" y="18056"/>
                  <a:pt x="14745" y="17946"/>
                  <a:pt x="14683" y="17909"/>
                </a:cubicBezTo>
                <a:cubicBezTo>
                  <a:pt x="14419" y="18053"/>
                  <a:pt x="14156" y="18177"/>
                  <a:pt x="13890" y="18282"/>
                </a:cubicBezTo>
                <a:cubicBezTo>
                  <a:pt x="13623" y="18384"/>
                  <a:pt x="13354" y="18471"/>
                  <a:pt x="13082" y="18545"/>
                </a:cubicBezTo>
                <a:cubicBezTo>
                  <a:pt x="13065" y="18655"/>
                  <a:pt x="13040" y="18875"/>
                  <a:pt x="13009" y="19214"/>
                </a:cubicBezTo>
                <a:cubicBezTo>
                  <a:pt x="12978" y="19553"/>
                  <a:pt x="12932" y="19894"/>
                  <a:pt x="12878" y="20242"/>
                </a:cubicBezTo>
                <a:cubicBezTo>
                  <a:pt x="12825" y="20589"/>
                  <a:pt x="12762" y="20902"/>
                  <a:pt x="12692" y="21179"/>
                </a:cubicBezTo>
                <a:cubicBezTo>
                  <a:pt x="12618" y="21461"/>
                  <a:pt x="12522" y="21599"/>
                  <a:pt x="12405" y="21599"/>
                </a:cubicBezTo>
                <a:lnTo>
                  <a:pt x="9191" y="21599"/>
                </a:lnTo>
                <a:cubicBezTo>
                  <a:pt x="9063" y="21599"/>
                  <a:pt x="8978" y="21520"/>
                  <a:pt x="8933" y="21371"/>
                </a:cubicBezTo>
                <a:cubicBezTo>
                  <a:pt x="8805" y="20928"/>
                  <a:pt x="8721" y="20462"/>
                  <a:pt x="8678" y="19979"/>
                </a:cubicBezTo>
                <a:cubicBezTo>
                  <a:pt x="8630" y="19493"/>
                  <a:pt x="8582" y="19030"/>
                  <a:pt x="8528" y="18584"/>
                </a:cubicBezTo>
                <a:cubicBezTo>
                  <a:pt x="7976" y="18423"/>
                  <a:pt x="7446" y="18197"/>
                  <a:pt x="6942" y="17909"/>
                </a:cubicBezTo>
                <a:cubicBezTo>
                  <a:pt x="6568" y="18191"/>
                  <a:pt x="6202" y="18460"/>
                  <a:pt x="5843" y="18725"/>
                </a:cubicBezTo>
                <a:cubicBezTo>
                  <a:pt x="5480" y="18993"/>
                  <a:pt x="5123" y="19276"/>
                  <a:pt x="4772" y="19572"/>
                </a:cubicBezTo>
                <a:lnTo>
                  <a:pt x="4608" y="19626"/>
                </a:lnTo>
                <a:cubicBezTo>
                  <a:pt x="4554" y="19626"/>
                  <a:pt x="4387" y="19504"/>
                  <a:pt x="4107" y="19256"/>
                </a:cubicBezTo>
                <a:cubicBezTo>
                  <a:pt x="3826" y="19007"/>
                  <a:pt x="3534" y="18725"/>
                  <a:pt x="3231" y="18412"/>
                </a:cubicBezTo>
                <a:cubicBezTo>
                  <a:pt x="2928" y="18095"/>
                  <a:pt x="2653" y="17799"/>
                  <a:pt x="2404" y="17522"/>
                </a:cubicBezTo>
                <a:cubicBezTo>
                  <a:pt x="2155" y="17251"/>
                  <a:pt x="2030" y="17076"/>
                  <a:pt x="2030" y="17006"/>
                </a:cubicBezTo>
                <a:cubicBezTo>
                  <a:pt x="2030" y="16986"/>
                  <a:pt x="2104" y="16867"/>
                  <a:pt x="2248" y="16647"/>
                </a:cubicBezTo>
                <a:cubicBezTo>
                  <a:pt x="2393" y="16427"/>
                  <a:pt x="2563" y="16184"/>
                  <a:pt x="2758" y="15924"/>
                </a:cubicBezTo>
                <a:cubicBezTo>
                  <a:pt x="2951" y="15662"/>
                  <a:pt x="3141" y="15410"/>
                  <a:pt x="3328" y="15173"/>
                </a:cubicBezTo>
                <a:cubicBezTo>
                  <a:pt x="3512" y="14933"/>
                  <a:pt x="3631" y="14778"/>
                  <a:pt x="3687" y="14704"/>
                </a:cubicBezTo>
                <a:cubicBezTo>
                  <a:pt x="3387" y="14210"/>
                  <a:pt x="3158" y="13657"/>
                  <a:pt x="2996" y="13044"/>
                </a:cubicBezTo>
                <a:cubicBezTo>
                  <a:pt x="2535" y="12951"/>
                  <a:pt x="2062" y="12897"/>
                  <a:pt x="1577" y="12869"/>
                </a:cubicBezTo>
                <a:cubicBezTo>
                  <a:pt x="1093" y="12841"/>
                  <a:pt x="640" y="12751"/>
                  <a:pt x="215" y="12598"/>
                </a:cubicBezTo>
                <a:cubicBezTo>
                  <a:pt x="70" y="12561"/>
                  <a:pt x="0" y="12479"/>
                  <a:pt x="0" y="12352"/>
                </a:cubicBezTo>
                <a:lnTo>
                  <a:pt x="0" y="9162"/>
                </a:lnTo>
                <a:cubicBezTo>
                  <a:pt x="0" y="9055"/>
                  <a:pt x="135" y="8959"/>
                  <a:pt x="413" y="8874"/>
                </a:cubicBezTo>
                <a:cubicBezTo>
                  <a:pt x="688" y="8789"/>
                  <a:pt x="997" y="8716"/>
                  <a:pt x="1339" y="8665"/>
                </a:cubicBezTo>
                <a:cubicBezTo>
                  <a:pt x="1685" y="8611"/>
                  <a:pt x="2019" y="8569"/>
                  <a:pt x="2345" y="8544"/>
                </a:cubicBezTo>
                <a:cubicBezTo>
                  <a:pt x="2668" y="8515"/>
                  <a:pt x="2886" y="8493"/>
                  <a:pt x="2996" y="8473"/>
                </a:cubicBezTo>
                <a:cubicBezTo>
                  <a:pt x="3158" y="7925"/>
                  <a:pt x="3379" y="7397"/>
                  <a:pt x="3659" y="6895"/>
                </a:cubicBezTo>
                <a:cubicBezTo>
                  <a:pt x="3160" y="6155"/>
                  <a:pt x="2619" y="5446"/>
                  <a:pt x="2030" y="4771"/>
                </a:cubicBezTo>
                <a:lnTo>
                  <a:pt x="1937" y="4571"/>
                </a:lnTo>
                <a:cubicBezTo>
                  <a:pt x="1937" y="4497"/>
                  <a:pt x="2064" y="4322"/>
                  <a:pt x="2316" y="4048"/>
                </a:cubicBezTo>
                <a:cubicBezTo>
                  <a:pt x="2568" y="3775"/>
                  <a:pt x="2852" y="3478"/>
                  <a:pt x="3163" y="3162"/>
                </a:cubicBezTo>
                <a:cubicBezTo>
                  <a:pt x="3478" y="2848"/>
                  <a:pt x="3778" y="2569"/>
                  <a:pt x="4067" y="2320"/>
                </a:cubicBezTo>
                <a:cubicBezTo>
                  <a:pt x="4356" y="2072"/>
                  <a:pt x="4537" y="1945"/>
                  <a:pt x="4608" y="1945"/>
                </a:cubicBezTo>
                <a:cubicBezTo>
                  <a:pt x="4625" y="1945"/>
                  <a:pt x="4747" y="2030"/>
                  <a:pt x="4968" y="2196"/>
                </a:cubicBezTo>
                <a:cubicBezTo>
                  <a:pt x="5188" y="2363"/>
                  <a:pt x="5435" y="2549"/>
                  <a:pt x="5707" y="2750"/>
                </a:cubicBezTo>
                <a:cubicBezTo>
                  <a:pt x="5976" y="2953"/>
                  <a:pt x="6234" y="3148"/>
                  <a:pt x="6472" y="3331"/>
                </a:cubicBezTo>
                <a:cubicBezTo>
                  <a:pt x="6712" y="3515"/>
                  <a:pt x="6860" y="3628"/>
                  <a:pt x="6913" y="3662"/>
                </a:cubicBezTo>
                <a:cubicBezTo>
                  <a:pt x="7174" y="3518"/>
                  <a:pt x="7440" y="3399"/>
                  <a:pt x="7707" y="3303"/>
                </a:cubicBezTo>
                <a:cubicBezTo>
                  <a:pt x="7973" y="3210"/>
                  <a:pt x="8247" y="3119"/>
                  <a:pt x="8528" y="3029"/>
                </a:cubicBezTo>
                <a:cubicBezTo>
                  <a:pt x="8528" y="2922"/>
                  <a:pt x="8539" y="2699"/>
                  <a:pt x="8568" y="2363"/>
                </a:cubicBezTo>
                <a:cubicBezTo>
                  <a:pt x="8596" y="2032"/>
                  <a:pt x="8636" y="1694"/>
                  <a:pt x="8689" y="1352"/>
                </a:cubicBezTo>
                <a:cubicBezTo>
                  <a:pt x="8743" y="1010"/>
                  <a:pt x="8814" y="697"/>
                  <a:pt x="8899" y="417"/>
                </a:cubicBezTo>
                <a:cubicBezTo>
                  <a:pt x="8984" y="141"/>
                  <a:pt x="9083" y="0"/>
                  <a:pt x="9191" y="0"/>
                </a:cubicBezTo>
                <a:lnTo>
                  <a:pt x="12405" y="0"/>
                </a:lnTo>
                <a:cubicBezTo>
                  <a:pt x="12530" y="0"/>
                  <a:pt x="12618" y="67"/>
                  <a:pt x="12663" y="203"/>
                </a:cubicBezTo>
                <a:cubicBezTo>
                  <a:pt x="12771" y="643"/>
                  <a:pt x="12847" y="1106"/>
                  <a:pt x="12893" y="1595"/>
                </a:cubicBezTo>
                <a:cubicBezTo>
                  <a:pt x="12938" y="2083"/>
                  <a:pt x="13000" y="2560"/>
                  <a:pt x="13082" y="3029"/>
                </a:cubicBezTo>
                <a:cubicBezTo>
                  <a:pt x="13363" y="3100"/>
                  <a:pt x="13632" y="3184"/>
                  <a:pt x="13890" y="3283"/>
                </a:cubicBezTo>
                <a:cubicBezTo>
                  <a:pt x="14147" y="3385"/>
                  <a:pt x="14402" y="3512"/>
                  <a:pt x="14654" y="3662"/>
                </a:cubicBezTo>
                <a:cubicBezTo>
                  <a:pt x="14728" y="3611"/>
                  <a:pt x="14881" y="3489"/>
                  <a:pt x="15116" y="3303"/>
                </a:cubicBezTo>
                <a:cubicBezTo>
                  <a:pt x="15351" y="3119"/>
                  <a:pt x="15603" y="2925"/>
                  <a:pt x="15870" y="2721"/>
                </a:cubicBezTo>
                <a:cubicBezTo>
                  <a:pt x="16136" y="2521"/>
                  <a:pt x="16377" y="2340"/>
                  <a:pt x="16589" y="2182"/>
                </a:cubicBezTo>
                <a:cubicBezTo>
                  <a:pt x="16801" y="2024"/>
                  <a:pt x="16935" y="1945"/>
                  <a:pt x="16988" y="1945"/>
                </a:cubicBezTo>
                <a:cubicBezTo>
                  <a:pt x="17042" y="1945"/>
                  <a:pt x="17209" y="2072"/>
                  <a:pt x="17490" y="2320"/>
                </a:cubicBezTo>
                <a:cubicBezTo>
                  <a:pt x="17770" y="2569"/>
                  <a:pt x="18065" y="2849"/>
                  <a:pt x="18371" y="3162"/>
                </a:cubicBezTo>
                <a:cubicBezTo>
                  <a:pt x="18679" y="3478"/>
                  <a:pt x="18957" y="3774"/>
                  <a:pt x="19206" y="4048"/>
                </a:cubicBezTo>
                <a:cubicBezTo>
                  <a:pt x="19453" y="4322"/>
                  <a:pt x="19577" y="4497"/>
                  <a:pt x="19577" y="4571"/>
                </a:cubicBezTo>
                <a:cubicBezTo>
                  <a:pt x="19577" y="4605"/>
                  <a:pt x="19498" y="4735"/>
                  <a:pt x="19342" y="4955"/>
                </a:cubicBezTo>
                <a:cubicBezTo>
                  <a:pt x="19183" y="5175"/>
                  <a:pt x="19008" y="5415"/>
                  <a:pt x="18812" y="5678"/>
                </a:cubicBezTo>
                <a:cubicBezTo>
                  <a:pt x="18617" y="5937"/>
                  <a:pt x="18427" y="6189"/>
                  <a:pt x="18240" y="6429"/>
                </a:cubicBezTo>
                <a:cubicBezTo>
                  <a:pt x="18056" y="6666"/>
                  <a:pt x="17946" y="6813"/>
                  <a:pt x="17909" y="6866"/>
                </a:cubicBezTo>
                <a:moveTo>
                  <a:pt x="10805" y="14044"/>
                </a:moveTo>
                <a:cubicBezTo>
                  <a:pt x="11247" y="14044"/>
                  <a:pt x="11669" y="13956"/>
                  <a:pt x="12066" y="13779"/>
                </a:cubicBezTo>
                <a:cubicBezTo>
                  <a:pt x="12462" y="13606"/>
                  <a:pt x="12805" y="13369"/>
                  <a:pt x="13091" y="13070"/>
                </a:cubicBezTo>
                <a:cubicBezTo>
                  <a:pt x="13374" y="12773"/>
                  <a:pt x="13604" y="12429"/>
                  <a:pt x="13782" y="12031"/>
                </a:cubicBezTo>
                <a:cubicBezTo>
                  <a:pt x="13958" y="11633"/>
                  <a:pt x="14045" y="11215"/>
                  <a:pt x="14045" y="10774"/>
                </a:cubicBezTo>
                <a:cubicBezTo>
                  <a:pt x="14045" y="10334"/>
                  <a:pt x="13958" y="9919"/>
                  <a:pt x="13782" y="9529"/>
                </a:cubicBezTo>
                <a:cubicBezTo>
                  <a:pt x="13604" y="9142"/>
                  <a:pt x="13374" y="8801"/>
                  <a:pt x="13091" y="8502"/>
                </a:cubicBezTo>
                <a:cubicBezTo>
                  <a:pt x="12805" y="8205"/>
                  <a:pt x="12462" y="7974"/>
                  <a:pt x="12066" y="7807"/>
                </a:cubicBezTo>
                <a:cubicBezTo>
                  <a:pt x="11669" y="7640"/>
                  <a:pt x="11247" y="7556"/>
                  <a:pt x="10805" y="7556"/>
                </a:cubicBezTo>
                <a:cubicBezTo>
                  <a:pt x="10360" y="7556"/>
                  <a:pt x="9938" y="7641"/>
                  <a:pt x="9536" y="7807"/>
                </a:cubicBezTo>
                <a:cubicBezTo>
                  <a:pt x="9134" y="7974"/>
                  <a:pt x="8786" y="8205"/>
                  <a:pt x="8494" y="8502"/>
                </a:cubicBezTo>
                <a:cubicBezTo>
                  <a:pt x="8199" y="8801"/>
                  <a:pt x="7970" y="9142"/>
                  <a:pt x="7800" y="9529"/>
                </a:cubicBezTo>
                <a:cubicBezTo>
                  <a:pt x="7633" y="9919"/>
                  <a:pt x="7551" y="10334"/>
                  <a:pt x="7551" y="10774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29"/>
                  <a:pt x="8199" y="12773"/>
                  <a:pt x="8494" y="13070"/>
                </a:cubicBezTo>
                <a:cubicBezTo>
                  <a:pt x="8786" y="13369"/>
                  <a:pt x="9134" y="13606"/>
                  <a:pt x="9536" y="13779"/>
                </a:cubicBezTo>
                <a:cubicBezTo>
                  <a:pt x="9938" y="13956"/>
                  <a:pt x="10360" y="14044"/>
                  <a:pt x="10805" y="14044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62" name="AutoShape 70">
            <a:extLst>
              <a:ext uri="{FF2B5EF4-FFF2-40B4-BE49-F238E27FC236}">
                <a16:creationId xmlns:a16="http://schemas.microsoft.com/office/drawing/2014/main" id="{42655D15-7080-4282-8932-0F33FF058933}"/>
              </a:ext>
            </a:extLst>
          </p:cNvPr>
          <p:cNvSpPr>
            <a:spLocks/>
          </p:cNvSpPr>
          <p:nvPr/>
        </p:nvSpPr>
        <p:spPr bwMode="auto">
          <a:xfrm>
            <a:off x="3091325" y="2560374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234" y="6152"/>
                </a:moveTo>
                <a:cubicBezTo>
                  <a:pt x="11406" y="6502"/>
                  <a:pt x="11552" y="6917"/>
                  <a:pt x="11672" y="7394"/>
                </a:cubicBezTo>
                <a:cubicBezTo>
                  <a:pt x="11747" y="7411"/>
                  <a:pt x="11886" y="7434"/>
                  <a:pt x="12088" y="7462"/>
                </a:cubicBezTo>
                <a:cubicBezTo>
                  <a:pt x="12291" y="7487"/>
                  <a:pt x="12500" y="7527"/>
                  <a:pt x="12714" y="7578"/>
                </a:cubicBezTo>
                <a:cubicBezTo>
                  <a:pt x="12928" y="7626"/>
                  <a:pt x="13119" y="7679"/>
                  <a:pt x="13289" y="7730"/>
                </a:cubicBezTo>
                <a:cubicBezTo>
                  <a:pt x="13458" y="7787"/>
                  <a:pt x="13543" y="7849"/>
                  <a:pt x="13543" y="7922"/>
                </a:cubicBezTo>
                <a:lnTo>
                  <a:pt x="13543" y="10328"/>
                </a:lnTo>
                <a:cubicBezTo>
                  <a:pt x="13543" y="10415"/>
                  <a:pt x="13458" y="10494"/>
                  <a:pt x="13289" y="10548"/>
                </a:cubicBezTo>
                <a:cubicBezTo>
                  <a:pt x="13119" y="10610"/>
                  <a:pt x="12928" y="10658"/>
                  <a:pt x="12714" y="10706"/>
                </a:cubicBezTo>
                <a:cubicBezTo>
                  <a:pt x="12500" y="10751"/>
                  <a:pt x="12288" y="10782"/>
                  <a:pt x="12076" y="10800"/>
                </a:cubicBezTo>
                <a:cubicBezTo>
                  <a:pt x="11867" y="10819"/>
                  <a:pt x="11730" y="10836"/>
                  <a:pt x="11672" y="10856"/>
                </a:cubicBezTo>
                <a:cubicBezTo>
                  <a:pt x="11566" y="11243"/>
                  <a:pt x="11429" y="11638"/>
                  <a:pt x="11255" y="12045"/>
                </a:cubicBezTo>
                <a:cubicBezTo>
                  <a:pt x="11429" y="12324"/>
                  <a:pt x="11594" y="12595"/>
                  <a:pt x="11756" y="12864"/>
                </a:cubicBezTo>
                <a:cubicBezTo>
                  <a:pt x="11919" y="13126"/>
                  <a:pt x="12100" y="13394"/>
                  <a:pt x="12302" y="13654"/>
                </a:cubicBezTo>
                <a:lnTo>
                  <a:pt x="12326" y="13787"/>
                </a:lnTo>
                <a:cubicBezTo>
                  <a:pt x="12326" y="13841"/>
                  <a:pt x="12248" y="13976"/>
                  <a:pt x="12095" y="14194"/>
                </a:cubicBezTo>
                <a:cubicBezTo>
                  <a:pt x="11940" y="14411"/>
                  <a:pt x="11761" y="14637"/>
                  <a:pt x="11559" y="14877"/>
                </a:cubicBezTo>
                <a:cubicBezTo>
                  <a:pt x="11356" y="15117"/>
                  <a:pt x="11166" y="15326"/>
                  <a:pt x="10991" y="15512"/>
                </a:cubicBezTo>
                <a:cubicBezTo>
                  <a:pt x="10812" y="15696"/>
                  <a:pt x="10702" y="15789"/>
                  <a:pt x="10657" y="15789"/>
                </a:cubicBezTo>
                <a:cubicBezTo>
                  <a:pt x="10643" y="15789"/>
                  <a:pt x="10565" y="15727"/>
                  <a:pt x="10426" y="15605"/>
                </a:cubicBezTo>
                <a:cubicBezTo>
                  <a:pt x="10288" y="15484"/>
                  <a:pt x="10135" y="15346"/>
                  <a:pt x="9965" y="15187"/>
                </a:cubicBezTo>
                <a:cubicBezTo>
                  <a:pt x="9796" y="15029"/>
                  <a:pt x="9638" y="14885"/>
                  <a:pt x="9492" y="14747"/>
                </a:cubicBezTo>
                <a:cubicBezTo>
                  <a:pt x="9344" y="14614"/>
                  <a:pt x="9250" y="14524"/>
                  <a:pt x="9205" y="14476"/>
                </a:cubicBezTo>
                <a:cubicBezTo>
                  <a:pt x="8866" y="14685"/>
                  <a:pt x="8536" y="14851"/>
                  <a:pt x="8212" y="14978"/>
                </a:cubicBezTo>
                <a:cubicBezTo>
                  <a:pt x="8212" y="15069"/>
                  <a:pt x="8200" y="15235"/>
                  <a:pt x="8179" y="15475"/>
                </a:cubicBezTo>
                <a:cubicBezTo>
                  <a:pt x="8155" y="15721"/>
                  <a:pt x="8127" y="15975"/>
                  <a:pt x="8089" y="16241"/>
                </a:cubicBezTo>
                <a:cubicBezTo>
                  <a:pt x="8052" y="16509"/>
                  <a:pt x="8004" y="16743"/>
                  <a:pt x="7948" y="16944"/>
                </a:cubicBezTo>
                <a:cubicBezTo>
                  <a:pt x="7892" y="17147"/>
                  <a:pt x="7833" y="17249"/>
                  <a:pt x="7774" y="17249"/>
                </a:cubicBezTo>
                <a:lnTo>
                  <a:pt x="5768" y="17249"/>
                </a:lnTo>
                <a:cubicBezTo>
                  <a:pt x="5707" y="17249"/>
                  <a:pt x="5651" y="17147"/>
                  <a:pt x="5594" y="16944"/>
                </a:cubicBezTo>
                <a:cubicBezTo>
                  <a:pt x="5538" y="16743"/>
                  <a:pt x="5493" y="16509"/>
                  <a:pt x="5462" y="16241"/>
                </a:cubicBezTo>
                <a:cubicBezTo>
                  <a:pt x="5434" y="15975"/>
                  <a:pt x="5406" y="15721"/>
                  <a:pt x="5385" y="15484"/>
                </a:cubicBezTo>
                <a:cubicBezTo>
                  <a:pt x="5361" y="15244"/>
                  <a:pt x="5352" y="15077"/>
                  <a:pt x="5352" y="14978"/>
                </a:cubicBezTo>
                <a:cubicBezTo>
                  <a:pt x="5013" y="14871"/>
                  <a:pt x="4681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8" y="15320"/>
                  <a:pt x="3212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2" y="15512"/>
                </a:cubicBezTo>
                <a:cubicBezTo>
                  <a:pt x="2396" y="15326"/>
                  <a:pt x="2212" y="15117"/>
                  <a:pt x="2021" y="14877"/>
                </a:cubicBezTo>
                <a:cubicBezTo>
                  <a:pt x="1828" y="14637"/>
                  <a:pt x="1657" y="14411"/>
                  <a:pt x="1504" y="14194"/>
                </a:cubicBezTo>
                <a:cubicBezTo>
                  <a:pt x="1348" y="13976"/>
                  <a:pt x="1273" y="13841"/>
                  <a:pt x="1273" y="13787"/>
                </a:cubicBezTo>
                <a:cubicBezTo>
                  <a:pt x="1273" y="13770"/>
                  <a:pt x="1320" y="13677"/>
                  <a:pt x="1419" y="13510"/>
                </a:cubicBezTo>
                <a:cubicBezTo>
                  <a:pt x="1515" y="13346"/>
                  <a:pt x="1628" y="13163"/>
                  <a:pt x="1751" y="12971"/>
                </a:cubicBezTo>
                <a:cubicBezTo>
                  <a:pt x="1875" y="12776"/>
                  <a:pt x="1991" y="12590"/>
                  <a:pt x="2099" y="12415"/>
                </a:cubicBezTo>
                <a:cubicBezTo>
                  <a:pt x="2210" y="12240"/>
                  <a:pt x="2278" y="12127"/>
                  <a:pt x="2308" y="12070"/>
                </a:cubicBezTo>
                <a:cubicBezTo>
                  <a:pt x="2134" y="11686"/>
                  <a:pt x="1988" y="11260"/>
                  <a:pt x="1868" y="10800"/>
                </a:cubicBezTo>
                <a:cubicBezTo>
                  <a:pt x="1793" y="10783"/>
                  <a:pt x="1654" y="10760"/>
                  <a:pt x="1452" y="10732"/>
                </a:cubicBezTo>
                <a:cubicBezTo>
                  <a:pt x="1249" y="10706"/>
                  <a:pt x="1042" y="10675"/>
                  <a:pt x="826" y="10639"/>
                </a:cubicBezTo>
                <a:cubicBezTo>
                  <a:pt x="611" y="10602"/>
                  <a:pt x="421" y="10554"/>
                  <a:pt x="251" y="10497"/>
                </a:cubicBezTo>
                <a:cubicBezTo>
                  <a:pt x="82" y="10438"/>
                  <a:pt x="0" y="10373"/>
                  <a:pt x="0" y="10300"/>
                </a:cubicBezTo>
                <a:lnTo>
                  <a:pt x="0" y="7869"/>
                </a:lnTo>
                <a:cubicBezTo>
                  <a:pt x="0" y="7798"/>
                  <a:pt x="82" y="7724"/>
                  <a:pt x="251" y="7660"/>
                </a:cubicBezTo>
                <a:cubicBezTo>
                  <a:pt x="421" y="7589"/>
                  <a:pt x="616" y="7538"/>
                  <a:pt x="837" y="7501"/>
                </a:cubicBezTo>
                <a:cubicBezTo>
                  <a:pt x="1059" y="7468"/>
                  <a:pt x="1273" y="7434"/>
                  <a:pt x="1475" y="7408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1" y="6925"/>
                  <a:pt x="2120" y="6530"/>
                  <a:pt x="2308" y="6177"/>
                </a:cubicBezTo>
                <a:cubicBezTo>
                  <a:pt x="2134" y="5900"/>
                  <a:pt x="1965" y="5621"/>
                  <a:pt x="1795" y="5347"/>
                </a:cubicBezTo>
                <a:cubicBezTo>
                  <a:pt x="1628" y="5073"/>
                  <a:pt x="1452" y="4802"/>
                  <a:pt x="1273" y="4542"/>
                </a:cubicBezTo>
                <a:lnTo>
                  <a:pt x="1228" y="4407"/>
                </a:lnTo>
                <a:cubicBezTo>
                  <a:pt x="1228" y="4353"/>
                  <a:pt x="1303" y="4221"/>
                  <a:pt x="1456" y="4009"/>
                </a:cubicBezTo>
                <a:cubicBezTo>
                  <a:pt x="1612" y="3797"/>
                  <a:pt x="1788" y="3574"/>
                  <a:pt x="1986" y="3334"/>
                </a:cubicBezTo>
                <a:cubicBezTo>
                  <a:pt x="2186" y="3094"/>
                  <a:pt x="2374" y="2882"/>
                  <a:pt x="2551" y="2696"/>
                </a:cubicBezTo>
                <a:cubicBezTo>
                  <a:pt x="2727" y="2515"/>
                  <a:pt x="2838" y="2419"/>
                  <a:pt x="2883" y="2419"/>
                </a:cubicBezTo>
                <a:cubicBezTo>
                  <a:pt x="2899" y="2419"/>
                  <a:pt x="2975" y="2478"/>
                  <a:pt x="3113" y="2597"/>
                </a:cubicBezTo>
                <a:cubicBezTo>
                  <a:pt x="3252" y="2713"/>
                  <a:pt x="3408" y="2851"/>
                  <a:pt x="3577" y="3006"/>
                </a:cubicBezTo>
                <a:cubicBezTo>
                  <a:pt x="3744" y="3164"/>
                  <a:pt x="3907" y="3320"/>
                  <a:pt x="4060" y="3469"/>
                </a:cubicBezTo>
                <a:cubicBezTo>
                  <a:pt x="4215" y="3616"/>
                  <a:pt x="4307" y="3706"/>
                  <a:pt x="4335" y="3743"/>
                </a:cubicBezTo>
                <a:cubicBezTo>
                  <a:pt x="4660" y="3517"/>
                  <a:pt x="4999" y="3354"/>
                  <a:pt x="5352" y="3243"/>
                </a:cubicBezTo>
                <a:cubicBezTo>
                  <a:pt x="5352" y="3173"/>
                  <a:pt x="5361" y="3003"/>
                  <a:pt x="5385" y="2746"/>
                </a:cubicBezTo>
                <a:cubicBezTo>
                  <a:pt x="5406" y="2484"/>
                  <a:pt x="5434" y="2224"/>
                  <a:pt x="5462" y="1967"/>
                </a:cubicBezTo>
                <a:cubicBezTo>
                  <a:pt x="5493" y="1707"/>
                  <a:pt x="5533" y="1476"/>
                  <a:pt x="5582" y="1264"/>
                </a:cubicBezTo>
                <a:cubicBezTo>
                  <a:pt x="5630" y="1052"/>
                  <a:pt x="5693" y="948"/>
                  <a:pt x="5768" y="948"/>
                </a:cubicBezTo>
                <a:lnTo>
                  <a:pt x="7774" y="948"/>
                </a:lnTo>
                <a:cubicBezTo>
                  <a:pt x="7833" y="948"/>
                  <a:pt x="7891" y="1052"/>
                  <a:pt x="7948" y="1264"/>
                </a:cubicBezTo>
                <a:cubicBezTo>
                  <a:pt x="8004" y="1476"/>
                  <a:pt x="8047" y="1707"/>
                  <a:pt x="8077" y="1967"/>
                </a:cubicBezTo>
                <a:cubicBezTo>
                  <a:pt x="8108" y="2224"/>
                  <a:pt x="8134" y="2484"/>
                  <a:pt x="8155" y="2746"/>
                </a:cubicBezTo>
                <a:cubicBezTo>
                  <a:pt x="8179" y="3003"/>
                  <a:pt x="8197" y="3173"/>
                  <a:pt x="8212" y="3243"/>
                </a:cubicBezTo>
                <a:cubicBezTo>
                  <a:pt x="8551" y="3354"/>
                  <a:pt x="8873" y="3512"/>
                  <a:pt x="9181" y="3715"/>
                </a:cubicBezTo>
                <a:cubicBezTo>
                  <a:pt x="9414" y="3512"/>
                  <a:pt x="9650" y="3305"/>
                  <a:pt x="9885" y="3105"/>
                </a:cubicBezTo>
                <a:cubicBezTo>
                  <a:pt x="10123" y="2899"/>
                  <a:pt x="10351" y="2690"/>
                  <a:pt x="10568" y="2475"/>
                </a:cubicBezTo>
                <a:lnTo>
                  <a:pt x="10657" y="2419"/>
                </a:lnTo>
                <a:cubicBezTo>
                  <a:pt x="10688" y="2419"/>
                  <a:pt x="10791" y="2518"/>
                  <a:pt x="10968" y="2710"/>
                </a:cubicBezTo>
                <a:cubicBezTo>
                  <a:pt x="11144" y="2904"/>
                  <a:pt x="11330" y="3116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2" y="4220"/>
                  <a:pt x="12302" y="4353"/>
                  <a:pt x="12302" y="4407"/>
                </a:cubicBezTo>
                <a:cubicBezTo>
                  <a:pt x="12302" y="4443"/>
                  <a:pt x="12253" y="4542"/>
                  <a:pt x="12152" y="4712"/>
                </a:cubicBezTo>
                <a:cubicBezTo>
                  <a:pt x="12048" y="4878"/>
                  <a:pt x="11935" y="5056"/>
                  <a:pt x="11813" y="5251"/>
                </a:cubicBezTo>
                <a:cubicBezTo>
                  <a:pt x="11688" y="5446"/>
                  <a:pt x="11568" y="5629"/>
                  <a:pt x="11453" y="5807"/>
                </a:cubicBezTo>
                <a:cubicBezTo>
                  <a:pt x="11335" y="5982"/>
                  <a:pt x="11260" y="6095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69" y="11356"/>
                </a:cubicBezTo>
                <a:cubicBezTo>
                  <a:pt x="7819" y="11229"/>
                  <a:pt x="8035" y="11056"/>
                  <a:pt x="8219" y="10836"/>
                </a:cubicBezTo>
                <a:cubicBezTo>
                  <a:pt x="8402" y="10616"/>
                  <a:pt x="8546" y="10356"/>
                  <a:pt x="8652" y="10059"/>
                </a:cubicBezTo>
                <a:cubicBezTo>
                  <a:pt x="8758" y="9760"/>
                  <a:pt x="8809" y="9447"/>
                  <a:pt x="8809" y="9111"/>
                </a:cubicBezTo>
                <a:cubicBezTo>
                  <a:pt x="8809" y="8778"/>
                  <a:pt x="8758" y="8458"/>
                  <a:pt x="8652" y="8159"/>
                </a:cubicBezTo>
                <a:cubicBezTo>
                  <a:pt x="8546" y="7857"/>
                  <a:pt x="8402" y="7592"/>
                  <a:pt x="8219" y="7372"/>
                </a:cubicBezTo>
                <a:cubicBezTo>
                  <a:pt x="8035" y="7151"/>
                  <a:pt x="7819" y="6979"/>
                  <a:pt x="7569" y="6846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6" y="6889"/>
                  <a:pt x="5328" y="7366"/>
                </a:cubicBezTo>
                <a:cubicBezTo>
                  <a:pt x="4931" y="7843"/>
                  <a:pt x="4730" y="8425"/>
                  <a:pt x="4730" y="9111"/>
                </a:cubicBezTo>
                <a:cubicBezTo>
                  <a:pt x="4730" y="9447"/>
                  <a:pt x="4785" y="9760"/>
                  <a:pt x="4895" y="10060"/>
                </a:cubicBezTo>
                <a:cubicBezTo>
                  <a:pt x="5003" y="10356"/>
                  <a:pt x="5149" y="10616"/>
                  <a:pt x="5333" y="10836"/>
                </a:cubicBezTo>
                <a:cubicBezTo>
                  <a:pt x="5517" y="11056"/>
                  <a:pt x="5735" y="11229"/>
                  <a:pt x="5987" y="11356"/>
                </a:cubicBezTo>
                <a:cubicBezTo>
                  <a:pt x="6239" y="11480"/>
                  <a:pt x="6500" y="11545"/>
                  <a:pt x="6781" y="11545"/>
                </a:cubicBezTo>
                <a:moveTo>
                  <a:pt x="20496" y="16952"/>
                </a:moveTo>
                <a:cubicBezTo>
                  <a:pt x="20427" y="17293"/>
                  <a:pt x="20340" y="17613"/>
                  <a:pt x="20234" y="17912"/>
                </a:cubicBezTo>
                <a:cubicBezTo>
                  <a:pt x="20251" y="17963"/>
                  <a:pt x="20293" y="18050"/>
                  <a:pt x="20364" y="18161"/>
                </a:cubicBezTo>
                <a:cubicBezTo>
                  <a:pt x="20437" y="18273"/>
                  <a:pt x="20507" y="18398"/>
                  <a:pt x="20573" y="18528"/>
                </a:cubicBezTo>
                <a:cubicBezTo>
                  <a:pt x="20642" y="18655"/>
                  <a:pt x="20700" y="18779"/>
                  <a:pt x="20755" y="18897"/>
                </a:cubicBezTo>
                <a:cubicBezTo>
                  <a:pt x="20806" y="19013"/>
                  <a:pt x="20832" y="19098"/>
                  <a:pt x="20832" y="19140"/>
                </a:cubicBezTo>
                <a:cubicBezTo>
                  <a:pt x="20832" y="19177"/>
                  <a:pt x="20762" y="19281"/>
                  <a:pt x="20625" y="19459"/>
                </a:cubicBezTo>
                <a:cubicBezTo>
                  <a:pt x="20486" y="19634"/>
                  <a:pt x="20324" y="19821"/>
                  <a:pt x="20140" y="20013"/>
                </a:cubicBezTo>
                <a:cubicBezTo>
                  <a:pt x="19957" y="20205"/>
                  <a:pt x="19778" y="20388"/>
                  <a:pt x="19611" y="20558"/>
                </a:cubicBezTo>
                <a:cubicBezTo>
                  <a:pt x="19441" y="20730"/>
                  <a:pt x="19333" y="20848"/>
                  <a:pt x="19288" y="20911"/>
                </a:cubicBezTo>
                <a:lnTo>
                  <a:pt x="19199" y="20967"/>
                </a:lnTo>
                <a:cubicBezTo>
                  <a:pt x="19168" y="20967"/>
                  <a:pt x="19107" y="20928"/>
                  <a:pt x="19013" y="20851"/>
                </a:cubicBezTo>
                <a:cubicBezTo>
                  <a:pt x="18919" y="20772"/>
                  <a:pt x="18822" y="20685"/>
                  <a:pt x="18726" y="20586"/>
                </a:cubicBezTo>
                <a:cubicBezTo>
                  <a:pt x="18629" y="20487"/>
                  <a:pt x="18533" y="20391"/>
                  <a:pt x="18438" y="20295"/>
                </a:cubicBezTo>
                <a:cubicBezTo>
                  <a:pt x="18344" y="20199"/>
                  <a:pt x="18283" y="20137"/>
                  <a:pt x="18253" y="20100"/>
                </a:cubicBezTo>
                <a:cubicBezTo>
                  <a:pt x="17975" y="20208"/>
                  <a:pt x="17681" y="20295"/>
                  <a:pt x="17372" y="20357"/>
                </a:cubicBezTo>
                <a:cubicBezTo>
                  <a:pt x="17358" y="20411"/>
                  <a:pt x="17323" y="20510"/>
                  <a:pt x="17273" y="20648"/>
                </a:cubicBezTo>
                <a:cubicBezTo>
                  <a:pt x="17219" y="20786"/>
                  <a:pt x="17160" y="20925"/>
                  <a:pt x="17097" y="21060"/>
                </a:cubicBezTo>
                <a:cubicBezTo>
                  <a:pt x="17033" y="21196"/>
                  <a:pt x="16972" y="21320"/>
                  <a:pt x="16911" y="21430"/>
                </a:cubicBezTo>
                <a:cubicBezTo>
                  <a:pt x="16852" y="21546"/>
                  <a:pt x="16798" y="21599"/>
                  <a:pt x="16753" y="21599"/>
                </a:cubicBezTo>
                <a:cubicBezTo>
                  <a:pt x="16709" y="21599"/>
                  <a:pt x="16577" y="21568"/>
                  <a:pt x="16360" y="21498"/>
                </a:cubicBezTo>
                <a:cubicBezTo>
                  <a:pt x="16141" y="21430"/>
                  <a:pt x="15906" y="21348"/>
                  <a:pt x="15654" y="21247"/>
                </a:cubicBezTo>
                <a:cubicBezTo>
                  <a:pt x="15405" y="21148"/>
                  <a:pt x="15179" y="21043"/>
                  <a:pt x="14979" y="20930"/>
                </a:cubicBezTo>
                <a:cubicBezTo>
                  <a:pt x="14778" y="20817"/>
                  <a:pt x="14680" y="20719"/>
                  <a:pt x="14680" y="20628"/>
                </a:cubicBezTo>
                <a:cubicBezTo>
                  <a:pt x="14680" y="20419"/>
                  <a:pt x="14698" y="20205"/>
                  <a:pt x="14736" y="19984"/>
                </a:cubicBezTo>
                <a:cubicBezTo>
                  <a:pt x="14774" y="19764"/>
                  <a:pt x="14809" y="19555"/>
                  <a:pt x="14837" y="19355"/>
                </a:cubicBezTo>
                <a:cubicBezTo>
                  <a:pt x="14717" y="19247"/>
                  <a:pt x="14611" y="19129"/>
                  <a:pt x="14517" y="18999"/>
                </a:cubicBezTo>
                <a:cubicBezTo>
                  <a:pt x="14423" y="18869"/>
                  <a:pt x="14338" y="18731"/>
                  <a:pt x="14263" y="18587"/>
                </a:cubicBezTo>
                <a:cubicBezTo>
                  <a:pt x="14091" y="18607"/>
                  <a:pt x="13919" y="18618"/>
                  <a:pt x="13750" y="18629"/>
                </a:cubicBezTo>
                <a:cubicBezTo>
                  <a:pt x="13583" y="18638"/>
                  <a:pt x="13413" y="18640"/>
                  <a:pt x="13251" y="18640"/>
                </a:cubicBezTo>
                <a:lnTo>
                  <a:pt x="13086" y="18640"/>
                </a:lnTo>
                <a:cubicBezTo>
                  <a:pt x="13037" y="18640"/>
                  <a:pt x="13006" y="18590"/>
                  <a:pt x="12990" y="18491"/>
                </a:cubicBezTo>
                <a:cubicBezTo>
                  <a:pt x="12976" y="18417"/>
                  <a:pt x="12945" y="18259"/>
                  <a:pt x="12900" y="18011"/>
                </a:cubicBezTo>
                <a:cubicBezTo>
                  <a:pt x="12855" y="17762"/>
                  <a:pt x="12804" y="17503"/>
                  <a:pt x="12747" y="17229"/>
                </a:cubicBezTo>
                <a:cubicBezTo>
                  <a:pt x="12691" y="16952"/>
                  <a:pt x="12644" y="16704"/>
                  <a:pt x="12608" y="16478"/>
                </a:cubicBezTo>
                <a:cubicBezTo>
                  <a:pt x="12568" y="16252"/>
                  <a:pt x="12552" y="16122"/>
                  <a:pt x="12552" y="16085"/>
                </a:cubicBezTo>
                <a:cubicBezTo>
                  <a:pt x="12552" y="16032"/>
                  <a:pt x="12601" y="15973"/>
                  <a:pt x="12702" y="15910"/>
                </a:cubicBezTo>
                <a:cubicBezTo>
                  <a:pt x="12804" y="15848"/>
                  <a:pt x="12921" y="15783"/>
                  <a:pt x="13053" y="15713"/>
                </a:cubicBezTo>
                <a:cubicBezTo>
                  <a:pt x="13183" y="15645"/>
                  <a:pt x="13310" y="15591"/>
                  <a:pt x="13430" y="15546"/>
                </a:cubicBezTo>
                <a:cubicBezTo>
                  <a:pt x="13550" y="15501"/>
                  <a:pt x="13632" y="15470"/>
                  <a:pt x="13677" y="15453"/>
                </a:cubicBezTo>
                <a:cubicBezTo>
                  <a:pt x="13708" y="15241"/>
                  <a:pt x="13743" y="15069"/>
                  <a:pt x="13785" y="14922"/>
                </a:cubicBezTo>
                <a:cubicBezTo>
                  <a:pt x="13825" y="14778"/>
                  <a:pt x="13884" y="14614"/>
                  <a:pt x="13959" y="14422"/>
                </a:cubicBezTo>
                <a:cubicBezTo>
                  <a:pt x="13929" y="14388"/>
                  <a:pt x="13882" y="14309"/>
                  <a:pt x="13813" y="14194"/>
                </a:cubicBezTo>
                <a:cubicBezTo>
                  <a:pt x="13745" y="14075"/>
                  <a:pt x="13677" y="13951"/>
                  <a:pt x="13604" y="13824"/>
                </a:cubicBezTo>
                <a:cubicBezTo>
                  <a:pt x="13533" y="13694"/>
                  <a:pt x="13470" y="13567"/>
                  <a:pt x="13418" y="13445"/>
                </a:cubicBezTo>
                <a:cubicBezTo>
                  <a:pt x="13366" y="13324"/>
                  <a:pt x="13340" y="13242"/>
                  <a:pt x="13340" y="13208"/>
                </a:cubicBezTo>
                <a:cubicBezTo>
                  <a:pt x="13340" y="13172"/>
                  <a:pt x="13409" y="13064"/>
                  <a:pt x="13547" y="12886"/>
                </a:cubicBezTo>
                <a:cubicBezTo>
                  <a:pt x="13686" y="12714"/>
                  <a:pt x="13849" y="12531"/>
                  <a:pt x="14032" y="12336"/>
                </a:cubicBezTo>
                <a:cubicBezTo>
                  <a:pt x="14216" y="12144"/>
                  <a:pt x="14392" y="11960"/>
                  <a:pt x="14562" y="11796"/>
                </a:cubicBezTo>
                <a:cubicBezTo>
                  <a:pt x="14731" y="11627"/>
                  <a:pt x="14837" y="11517"/>
                  <a:pt x="14882" y="11466"/>
                </a:cubicBezTo>
                <a:lnTo>
                  <a:pt x="14974" y="11410"/>
                </a:lnTo>
                <a:cubicBezTo>
                  <a:pt x="15004" y="11410"/>
                  <a:pt x="15066" y="11449"/>
                  <a:pt x="15160" y="11525"/>
                </a:cubicBezTo>
                <a:cubicBezTo>
                  <a:pt x="15254" y="11599"/>
                  <a:pt x="15348" y="11689"/>
                  <a:pt x="15447" y="11788"/>
                </a:cubicBezTo>
                <a:cubicBezTo>
                  <a:pt x="15543" y="11887"/>
                  <a:pt x="15640" y="11983"/>
                  <a:pt x="15734" y="12076"/>
                </a:cubicBezTo>
                <a:cubicBezTo>
                  <a:pt x="15828" y="12175"/>
                  <a:pt x="15889" y="12237"/>
                  <a:pt x="15920" y="12276"/>
                </a:cubicBezTo>
                <a:cubicBezTo>
                  <a:pt x="16184" y="12166"/>
                  <a:pt x="16468" y="12082"/>
                  <a:pt x="16777" y="12017"/>
                </a:cubicBezTo>
                <a:cubicBezTo>
                  <a:pt x="16791" y="11963"/>
                  <a:pt x="16826" y="11867"/>
                  <a:pt x="16878" y="11726"/>
                </a:cubicBezTo>
                <a:cubicBezTo>
                  <a:pt x="16930" y="11587"/>
                  <a:pt x="16991" y="11449"/>
                  <a:pt x="17064" y="11316"/>
                </a:cubicBezTo>
                <a:cubicBezTo>
                  <a:pt x="17135" y="11178"/>
                  <a:pt x="17200" y="11057"/>
                  <a:pt x="17262" y="10941"/>
                </a:cubicBezTo>
                <a:cubicBezTo>
                  <a:pt x="17320" y="10831"/>
                  <a:pt x="17372" y="10774"/>
                  <a:pt x="17419" y="10774"/>
                </a:cubicBezTo>
                <a:cubicBezTo>
                  <a:pt x="17448" y="10774"/>
                  <a:pt x="17575" y="10805"/>
                  <a:pt x="17803" y="10870"/>
                </a:cubicBezTo>
                <a:cubicBezTo>
                  <a:pt x="18027" y="10929"/>
                  <a:pt x="18264" y="11014"/>
                  <a:pt x="18516" y="11119"/>
                </a:cubicBezTo>
                <a:cubicBezTo>
                  <a:pt x="18768" y="11223"/>
                  <a:pt x="18996" y="11328"/>
                  <a:pt x="19199" y="11438"/>
                </a:cubicBezTo>
                <a:cubicBezTo>
                  <a:pt x="19401" y="11545"/>
                  <a:pt x="19502" y="11647"/>
                  <a:pt x="19502" y="11745"/>
                </a:cubicBezTo>
                <a:cubicBezTo>
                  <a:pt x="19502" y="11954"/>
                  <a:pt x="19481" y="12166"/>
                  <a:pt x="19441" y="12384"/>
                </a:cubicBezTo>
                <a:cubicBezTo>
                  <a:pt x="19399" y="12598"/>
                  <a:pt x="19363" y="12810"/>
                  <a:pt x="19333" y="13016"/>
                </a:cubicBezTo>
                <a:cubicBezTo>
                  <a:pt x="19453" y="13123"/>
                  <a:pt x="19561" y="13245"/>
                  <a:pt x="19655" y="13375"/>
                </a:cubicBezTo>
                <a:cubicBezTo>
                  <a:pt x="19749" y="13505"/>
                  <a:pt x="19834" y="13643"/>
                  <a:pt x="19910" y="13787"/>
                </a:cubicBezTo>
                <a:cubicBezTo>
                  <a:pt x="20095" y="13770"/>
                  <a:pt x="20281" y="13756"/>
                  <a:pt x="20465" y="13747"/>
                </a:cubicBezTo>
                <a:cubicBezTo>
                  <a:pt x="20651" y="13736"/>
                  <a:pt x="20830" y="13733"/>
                  <a:pt x="21002" y="13733"/>
                </a:cubicBezTo>
                <a:cubicBezTo>
                  <a:pt x="21061" y="13733"/>
                  <a:pt x="21129" y="13852"/>
                  <a:pt x="21204" y="14092"/>
                </a:cubicBezTo>
                <a:cubicBezTo>
                  <a:pt x="21279" y="14332"/>
                  <a:pt x="21345" y="14603"/>
                  <a:pt x="21402" y="14911"/>
                </a:cubicBezTo>
                <a:cubicBezTo>
                  <a:pt x="21458" y="15216"/>
                  <a:pt x="21505" y="15507"/>
                  <a:pt x="21543" y="15783"/>
                </a:cubicBezTo>
                <a:cubicBezTo>
                  <a:pt x="21581" y="16057"/>
                  <a:pt x="21599" y="16235"/>
                  <a:pt x="21599" y="16314"/>
                </a:cubicBezTo>
                <a:cubicBezTo>
                  <a:pt x="21599" y="16371"/>
                  <a:pt x="21548" y="16427"/>
                  <a:pt x="21447" y="16492"/>
                </a:cubicBezTo>
                <a:cubicBezTo>
                  <a:pt x="21345" y="16554"/>
                  <a:pt x="21235" y="16613"/>
                  <a:pt x="21115" y="16664"/>
                </a:cubicBezTo>
                <a:cubicBezTo>
                  <a:pt x="20995" y="16721"/>
                  <a:pt x="20872" y="16777"/>
                  <a:pt x="20747" y="16836"/>
                </a:cubicBezTo>
                <a:cubicBezTo>
                  <a:pt x="20623" y="16893"/>
                  <a:pt x="20540" y="16932"/>
                  <a:pt x="20496" y="16952"/>
                </a:cubicBezTo>
                <a:moveTo>
                  <a:pt x="20514" y="6070"/>
                </a:moveTo>
                <a:cubicBezTo>
                  <a:pt x="20416" y="6395"/>
                  <a:pt x="20300" y="6677"/>
                  <a:pt x="20164" y="6920"/>
                </a:cubicBezTo>
                <a:cubicBezTo>
                  <a:pt x="20180" y="6959"/>
                  <a:pt x="20211" y="7030"/>
                  <a:pt x="20256" y="7143"/>
                </a:cubicBezTo>
                <a:cubicBezTo>
                  <a:pt x="20300" y="7256"/>
                  <a:pt x="20352" y="7377"/>
                  <a:pt x="20409" y="7510"/>
                </a:cubicBezTo>
                <a:cubicBezTo>
                  <a:pt x="20463" y="7640"/>
                  <a:pt x="20510" y="7758"/>
                  <a:pt x="20550" y="7869"/>
                </a:cubicBezTo>
                <a:cubicBezTo>
                  <a:pt x="20585" y="7973"/>
                  <a:pt x="20604" y="8041"/>
                  <a:pt x="20604" y="8058"/>
                </a:cubicBezTo>
                <a:cubicBezTo>
                  <a:pt x="20604" y="8111"/>
                  <a:pt x="20519" y="8216"/>
                  <a:pt x="20352" y="8374"/>
                </a:cubicBezTo>
                <a:cubicBezTo>
                  <a:pt x="20183" y="8532"/>
                  <a:pt x="19994" y="8696"/>
                  <a:pt x="19787" y="8862"/>
                </a:cubicBezTo>
                <a:cubicBezTo>
                  <a:pt x="19580" y="9026"/>
                  <a:pt x="19387" y="9176"/>
                  <a:pt x="19208" y="9309"/>
                </a:cubicBezTo>
                <a:cubicBezTo>
                  <a:pt x="19027" y="9439"/>
                  <a:pt x="18930" y="9501"/>
                  <a:pt x="18914" y="9501"/>
                </a:cubicBezTo>
                <a:cubicBezTo>
                  <a:pt x="18886" y="9501"/>
                  <a:pt x="18832" y="9461"/>
                  <a:pt x="18756" y="9374"/>
                </a:cubicBezTo>
                <a:cubicBezTo>
                  <a:pt x="18683" y="9289"/>
                  <a:pt x="18601" y="9193"/>
                  <a:pt x="18514" y="9083"/>
                </a:cubicBezTo>
                <a:cubicBezTo>
                  <a:pt x="18429" y="8978"/>
                  <a:pt x="18351" y="8871"/>
                  <a:pt x="18283" y="8766"/>
                </a:cubicBezTo>
                <a:cubicBezTo>
                  <a:pt x="18215" y="8662"/>
                  <a:pt x="18168" y="8591"/>
                  <a:pt x="18137" y="8558"/>
                </a:cubicBezTo>
                <a:cubicBezTo>
                  <a:pt x="18031" y="8592"/>
                  <a:pt x="17925" y="8620"/>
                  <a:pt x="17815" y="8639"/>
                </a:cubicBezTo>
                <a:cubicBezTo>
                  <a:pt x="17706" y="8656"/>
                  <a:pt x="17596" y="8656"/>
                  <a:pt x="17483" y="8639"/>
                </a:cubicBezTo>
                <a:lnTo>
                  <a:pt x="17325" y="8639"/>
                </a:lnTo>
                <a:cubicBezTo>
                  <a:pt x="17297" y="8673"/>
                  <a:pt x="17250" y="8750"/>
                  <a:pt x="17191" y="8862"/>
                </a:cubicBezTo>
                <a:cubicBezTo>
                  <a:pt x="17130" y="8973"/>
                  <a:pt x="17066" y="9091"/>
                  <a:pt x="16993" y="9213"/>
                </a:cubicBezTo>
                <a:cubicBezTo>
                  <a:pt x="16923" y="9334"/>
                  <a:pt x="16852" y="9441"/>
                  <a:pt x="16784" y="9529"/>
                </a:cubicBezTo>
                <a:cubicBezTo>
                  <a:pt x="16718" y="9619"/>
                  <a:pt x="16668" y="9667"/>
                  <a:pt x="16638" y="9667"/>
                </a:cubicBezTo>
                <a:cubicBezTo>
                  <a:pt x="16610" y="9667"/>
                  <a:pt x="16494" y="9616"/>
                  <a:pt x="16301" y="9518"/>
                </a:cubicBezTo>
                <a:cubicBezTo>
                  <a:pt x="16106" y="9419"/>
                  <a:pt x="15901" y="9303"/>
                  <a:pt x="15687" y="9170"/>
                </a:cubicBezTo>
                <a:cubicBezTo>
                  <a:pt x="15473" y="9040"/>
                  <a:pt x="15277" y="8911"/>
                  <a:pt x="15101" y="8778"/>
                </a:cubicBezTo>
                <a:cubicBezTo>
                  <a:pt x="14924" y="8648"/>
                  <a:pt x="14835" y="8558"/>
                  <a:pt x="14835" y="8504"/>
                </a:cubicBezTo>
                <a:cubicBezTo>
                  <a:pt x="14835" y="8487"/>
                  <a:pt x="14847" y="8419"/>
                  <a:pt x="14868" y="8306"/>
                </a:cubicBezTo>
                <a:cubicBezTo>
                  <a:pt x="14891" y="8194"/>
                  <a:pt x="14922" y="8072"/>
                  <a:pt x="14960" y="7948"/>
                </a:cubicBezTo>
                <a:cubicBezTo>
                  <a:pt x="14997" y="7824"/>
                  <a:pt x="15030" y="7699"/>
                  <a:pt x="15061" y="7578"/>
                </a:cubicBezTo>
                <a:cubicBezTo>
                  <a:pt x="15091" y="7457"/>
                  <a:pt x="15113" y="7378"/>
                  <a:pt x="15129" y="7341"/>
                </a:cubicBezTo>
                <a:cubicBezTo>
                  <a:pt x="14957" y="7132"/>
                  <a:pt x="14814" y="6866"/>
                  <a:pt x="14701" y="6542"/>
                </a:cubicBezTo>
                <a:cubicBezTo>
                  <a:pt x="14303" y="6525"/>
                  <a:pt x="14021" y="6502"/>
                  <a:pt x="13856" y="6474"/>
                </a:cubicBezTo>
                <a:cubicBezTo>
                  <a:pt x="13691" y="6446"/>
                  <a:pt x="13580" y="6364"/>
                  <a:pt x="13529" y="6226"/>
                </a:cubicBezTo>
                <a:cubicBezTo>
                  <a:pt x="13477" y="6084"/>
                  <a:pt x="13458" y="5850"/>
                  <a:pt x="13472" y="5514"/>
                </a:cubicBezTo>
                <a:cubicBezTo>
                  <a:pt x="13489" y="5184"/>
                  <a:pt x="13472" y="4692"/>
                  <a:pt x="13427" y="4043"/>
                </a:cubicBezTo>
                <a:cubicBezTo>
                  <a:pt x="13427" y="3986"/>
                  <a:pt x="13475" y="3936"/>
                  <a:pt x="13569" y="3879"/>
                </a:cubicBezTo>
                <a:cubicBezTo>
                  <a:pt x="13663" y="3826"/>
                  <a:pt x="13773" y="3783"/>
                  <a:pt x="13901" y="3744"/>
                </a:cubicBezTo>
                <a:cubicBezTo>
                  <a:pt x="14028" y="3707"/>
                  <a:pt x="14155" y="3684"/>
                  <a:pt x="14279" y="3665"/>
                </a:cubicBezTo>
                <a:cubicBezTo>
                  <a:pt x="14402" y="3645"/>
                  <a:pt x="14487" y="3628"/>
                  <a:pt x="14531" y="3608"/>
                </a:cubicBezTo>
                <a:cubicBezTo>
                  <a:pt x="14607" y="3314"/>
                  <a:pt x="14722" y="3024"/>
                  <a:pt x="14880" y="2747"/>
                </a:cubicBezTo>
                <a:cubicBezTo>
                  <a:pt x="14866" y="2707"/>
                  <a:pt x="14835" y="2631"/>
                  <a:pt x="14790" y="2510"/>
                </a:cubicBezTo>
                <a:cubicBezTo>
                  <a:pt x="14746" y="2388"/>
                  <a:pt x="14698" y="2264"/>
                  <a:pt x="14649" y="2137"/>
                </a:cubicBezTo>
                <a:cubicBezTo>
                  <a:pt x="14602" y="2010"/>
                  <a:pt x="14557" y="1897"/>
                  <a:pt x="14522" y="1792"/>
                </a:cubicBezTo>
                <a:cubicBezTo>
                  <a:pt x="14482" y="1688"/>
                  <a:pt x="14465" y="1617"/>
                  <a:pt x="14465" y="1584"/>
                </a:cubicBezTo>
                <a:cubicBezTo>
                  <a:pt x="14465" y="1527"/>
                  <a:pt x="14545" y="1428"/>
                  <a:pt x="14705" y="1279"/>
                </a:cubicBezTo>
                <a:cubicBezTo>
                  <a:pt x="14868" y="1129"/>
                  <a:pt x="15051" y="971"/>
                  <a:pt x="15259" y="804"/>
                </a:cubicBezTo>
                <a:cubicBezTo>
                  <a:pt x="15463" y="641"/>
                  <a:pt x="15659" y="491"/>
                  <a:pt x="15840" y="367"/>
                </a:cubicBezTo>
                <a:cubicBezTo>
                  <a:pt x="16019" y="240"/>
                  <a:pt x="16125" y="177"/>
                  <a:pt x="16153" y="177"/>
                </a:cubicBezTo>
                <a:cubicBezTo>
                  <a:pt x="16184" y="177"/>
                  <a:pt x="16233" y="217"/>
                  <a:pt x="16301" y="296"/>
                </a:cubicBezTo>
                <a:cubicBezTo>
                  <a:pt x="16367" y="381"/>
                  <a:pt x="16445" y="477"/>
                  <a:pt x="16532" y="590"/>
                </a:cubicBezTo>
                <a:cubicBezTo>
                  <a:pt x="16619" y="700"/>
                  <a:pt x="16694" y="807"/>
                  <a:pt x="16763" y="906"/>
                </a:cubicBezTo>
                <a:cubicBezTo>
                  <a:pt x="16829" y="1005"/>
                  <a:pt x="16878" y="1072"/>
                  <a:pt x="16909" y="1109"/>
                </a:cubicBezTo>
                <a:cubicBezTo>
                  <a:pt x="17014" y="1072"/>
                  <a:pt x="17123" y="1047"/>
                  <a:pt x="17229" y="1027"/>
                </a:cubicBezTo>
                <a:cubicBezTo>
                  <a:pt x="17339" y="1007"/>
                  <a:pt x="17450" y="1007"/>
                  <a:pt x="17563" y="1027"/>
                </a:cubicBezTo>
                <a:lnTo>
                  <a:pt x="17721" y="1027"/>
                </a:lnTo>
                <a:cubicBezTo>
                  <a:pt x="17735" y="993"/>
                  <a:pt x="17777" y="917"/>
                  <a:pt x="17845" y="804"/>
                </a:cubicBezTo>
                <a:cubicBezTo>
                  <a:pt x="17911" y="691"/>
                  <a:pt x="17982" y="578"/>
                  <a:pt x="18052" y="460"/>
                </a:cubicBezTo>
                <a:cubicBezTo>
                  <a:pt x="18123" y="341"/>
                  <a:pt x="18189" y="237"/>
                  <a:pt x="18250" y="144"/>
                </a:cubicBezTo>
                <a:cubicBezTo>
                  <a:pt x="18309" y="50"/>
                  <a:pt x="18354" y="0"/>
                  <a:pt x="18384" y="0"/>
                </a:cubicBezTo>
                <a:cubicBezTo>
                  <a:pt x="18415" y="0"/>
                  <a:pt x="18528" y="53"/>
                  <a:pt x="18723" y="158"/>
                </a:cubicBezTo>
                <a:cubicBezTo>
                  <a:pt x="18919" y="259"/>
                  <a:pt x="19128" y="378"/>
                  <a:pt x="19349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1" y="1019"/>
                  <a:pt x="20211" y="1109"/>
                  <a:pt x="20211" y="1163"/>
                </a:cubicBezTo>
                <a:cubicBezTo>
                  <a:pt x="20211" y="1200"/>
                  <a:pt x="20197" y="1267"/>
                  <a:pt x="20164" y="1372"/>
                </a:cubicBezTo>
                <a:cubicBezTo>
                  <a:pt x="20136" y="1476"/>
                  <a:pt x="20105" y="1592"/>
                  <a:pt x="20074" y="1725"/>
                </a:cubicBezTo>
                <a:cubicBezTo>
                  <a:pt x="20046" y="1855"/>
                  <a:pt x="20013" y="1979"/>
                  <a:pt x="19980" y="2095"/>
                </a:cubicBezTo>
                <a:cubicBezTo>
                  <a:pt x="19945" y="2213"/>
                  <a:pt x="19921" y="2289"/>
                  <a:pt x="19907" y="2326"/>
                </a:cubicBezTo>
                <a:cubicBezTo>
                  <a:pt x="20058" y="2552"/>
                  <a:pt x="20204" y="2823"/>
                  <a:pt x="20345" y="3136"/>
                </a:cubicBezTo>
                <a:cubicBezTo>
                  <a:pt x="20729" y="3173"/>
                  <a:pt x="21006" y="3204"/>
                  <a:pt x="21181" y="3232"/>
                </a:cubicBezTo>
                <a:cubicBezTo>
                  <a:pt x="21352" y="3258"/>
                  <a:pt x="21461" y="3342"/>
                  <a:pt x="21505" y="3478"/>
                </a:cubicBezTo>
                <a:cubicBezTo>
                  <a:pt x="21550" y="3622"/>
                  <a:pt x="21571" y="3853"/>
                  <a:pt x="21562" y="4184"/>
                </a:cubicBezTo>
                <a:cubicBezTo>
                  <a:pt x="21555" y="4514"/>
                  <a:pt x="21567" y="4994"/>
                  <a:pt x="21597" y="5624"/>
                </a:cubicBezTo>
                <a:cubicBezTo>
                  <a:pt x="21597" y="5677"/>
                  <a:pt x="21550" y="5734"/>
                  <a:pt x="21456" y="5793"/>
                </a:cubicBezTo>
                <a:cubicBezTo>
                  <a:pt x="21362" y="5850"/>
                  <a:pt x="21254" y="5901"/>
                  <a:pt x="21136" y="5934"/>
                </a:cubicBezTo>
                <a:cubicBezTo>
                  <a:pt x="21013" y="5971"/>
                  <a:pt x="20893" y="5999"/>
                  <a:pt x="20769" y="6016"/>
                </a:cubicBezTo>
                <a:cubicBezTo>
                  <a:pt x="20646" y="6033"/>
                  <a:pt x="20559" y="6053"/>
                  <a:pt x="20514" y="6070"/>
                </a:cubicBezTo>
                <a:moveTo>
                  <a:pt x="15739" y="16167"/>
                </a:moveTo>
                <a:cubicBezTo>
                  <a:pt x="15739" y="16610"/>
                  <a:pt x="15868" y="16991"/>
                  <a:pt x="16129" y="17316"/>
                </a:cubicBezTo>
                <a:cubicBezTo>
                  <a:pt x="16388" y="17641"/>
                  <a:pt x="16704" y="17802"/>
                  <a:pt x="17080" y="17802"/>
                </a:cubicBezTo>
                <a:cubicBezTo>
                  <a:pt x="17448" y="17802"/>
                  <a:pt x="17765" y="17646"/>
                  <a:pt x="18034" y="17339"/>
                </a:cubicBezTo>
                <a:cubicBezTo>
                  <a:pt x="18300" y="17022"/>
                  <a:pt x="18434" y="16638"/>
                  <a:pt x="18434" y="16167"/>
                </a:cubicBezTo>
                <a:cubicBezTo>
                  <a:pt x="18434" y="15724"/>
                  <a:pt x="18302" y="15351"/>
                  <a:pt x="18043" y="15037"/>
                </a:cubicBezTo>
                <a:cubicBezTo>
                  <a:pt x="17784" y="14727"/>
                  <a:pt x="17464" y="14572"/>
                  <a:pt x="17080" y="14572"/>
                </a:cubicBezTo>
                <a:cubicBezTo>
                  <a:pt x="16713" y="14572"/>
                  <a:pt x="16395" y="14727"/>
                  <a:pt x="16134" y="15037"/>
                </a:cubicBezTo>
                <a:cubicBezTo>
                  <a:pt x="15868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8"/>
                  <a:pt x="16410" y="5601"/>
                  <a:pt x="16647" y="5886"/>
                </a:cubicBezTo>
                <a:cubicBezTo>
                  <a:pt x="16883" y="6172"/>
                  <a:pt x="17172" y="6313"/>
                  <a:pt x="17509" y="6313"/>
                </a:cubicBezTo>
                <a:cubicBezTo>
                  <a:pt x="17862" y="6313"/>
                  <a:pt x="18158" y="6172"/>
                  <a:pt x="18398" y="5886"/>
                </a:cubicBezTo>
                <a:cubicBezTo>
                  <a:pt x="18639" y="5601"/>
                  <a:pt x="18759" y="5257"/>
                  <a:pt x="18759" y="4853"/>
                </a:cubicBezTo>
                <a:cubicBezTo>
                  <a:pt x="18759" y="4429"/>
                  <a:pt x="18641" y="4074"/>
                  <a:pt x="18403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7" y="3786"/>
                </a:cubicBezTo>
                <a:cubicBezTo>
                  <a:pt x="16407" y="4074"/>
                  <a:pt x="16292" y="4421"/>
                  <a:pt x="16292" y="482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63" name="AutoShape 71">
            <a:extLst>
              <a:ext uri="{FF2B5EF4-FFF2-40B4-BE49-F238E27FC236}">
                <a16:creationId xmlns:a16="http://schemas.microsoft.com/office/drawing/2014/main" id="{FA88F6B4-DD95-4E78-BA61-1232C5643C9E}"/>
              </a:ext>
            </a:extLst>
          </p:cNvPr>
          <p:cNvSpPr>
            <a:spLocks/>
          </p:cNvSpPr>
          <p:nvPr/>
        </p:nvSpPr>
        <p:spPr bwMode="auto">
          <a:xfrm>
            <a:off x="3457684" y="2559776"/>
            <a:ext cx="149412" cy="148854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0794" y="0"/>
                </a:moveTo>
                <a:cubicBezTo>
                  <a:pt x="12288" y="0"/>
                  <a:pt x="13689" y="251"/>
                  <a:pt x="14997" y="750"/>
                </a:cubicBezTo>
                <a:cubicBezTo>
                  <a:pt x="16304" y="1249"/>
                  <a:pt x="17445" y="1929"/>
                  <a:pt x="18422" y="2781"/>
                </a:cubicBezTo>
                <a:cubicBezTo>
                  <a:pt x="19399" y="3639"/>
                  <a:pt x="20173" y="4640"/>
                  <a:pt x="20743" y="5783"/>
                </a:cubicBezTo>
                <a:cubicBezTo>
                  <a:pt x="21315" y="6926"/>
                  <a:pt x="21599" y="8156"/>
                  <a:pt x="21599" y="9468"/>
                </a:cubicBezTo>
                <a:cubicBezTo>
                  <a:pt x="21599" y="10774"/>
                  <a:pt x="21315" y="12002"/>
                  <a:pt x="20743" y="13141"/>
                </a:cubicBezTo>
                <a:cubicBezTo>
                  <a:pt x="20173" y="14287"/>
                  <a:pt x="19399" y="15288"/>
                  <a:pt x="18422" y="16149"/>
                </a:cubicBezTo>
                <a:cubicBezTo>
                  <a:pt x="17445" y="17007"/>
                  <a:pt x="16304" y="17686"/>
                  <a:pt x="14997" y="18180"/>
                </a:cubicBezTo>
                <a:cubicBezTo>
                  <a:pt x="13689" y="18677"/>
                  <a:pt x="12288" y="18922"/>
                  <a:pt x="10794" y="18922"/>
                </a:cubicBezTo>
                <a:cubicBezTo>
                  <a:pt x="10104" y="18922"/>
                  <a:pt x="9426" y="18869"/>
                  <a:pt x="8767" y="18761"/>
                </a:cubicBezTo>
                <a:cubicBezTo>
                  <a:pt x="7444" y="20014"/>
                  <a:pt x="5900" y="20877"/>
                  <a:pt x="4135" y="21354"/>
                </a:cubicBezTo>
                <a:cubicBezTo>
                  <a:pt x="3947" y="21391"/>
                  <a:pt x="3758" y="21430"/>
                  <a:pt x="3565" y="21467"/>
                </a:cubicBezTo>
                <a:cubicBezTo>
                  <a:pt x="3375" y="21509"/>
                  <a:pt x="3170" y="21549"/>
                  <a:pt x="2951" y="21583"/>
                </a:cubicBezTo>
                <a:cubicBezTo>
                  <a:pt x="2831" y="21600"/>
                  <a:pt x="2727" y="21571"/>
                  <a:pt x="2643" y="21495"/>
                </a:cubicBezTo>
                <a:cubicBezTo>
                  <a:pt x="2556" y="21419"/>
                  <a:pt x="2497" y="21309"/>
                  <a:pt x="2466" y="21165"/>
                </a:cubicBezTo>
                <a:cubicBezTo>
                  <a:pt x="2438" y="21021"/>
                  <a:pt x="2457" y="20900"/>
                  <a:pt x="2523" y="20807"/>
                </a:cubicBezTo>
                <a:cubicBezTo>
                  <a:pt x="2591" y="20714"/>
                  <a:pt x="2666" y="20621"/>
                  <a:pt x="2749" y="20530"/>
                </a:cubicBezTo>
                <a:cubicBezTo>
                  <a:pt x="2920" y="20324"/>
                  <a:pt x="3083" y="20124"/>
                  <a:pt x="3233" y="19929"/>
                </a:cubicBezTo>
                <a:cubicBezTo>
                  <a:pt x="3384" y="19737"/>
                  <a:pt x="3521" y="19506"/>
                  <a:pt x="3645" y="19241"/>
                </a:cubicBezTo>
                <a:cubicBezTo>
                  <a:pt x="3768" y="18976"/>
                  <a:pt x="3881" y="18662"/>
                  <a:pt x="3982" y="18301"/>
                </a:cubicBezTo>
                <a:cubicBezTo>
                  <a:pt x="4083" y="17940"/>
                  <a:pt x="4173" y="17506"/>
                  <a:pt x="4248" y="16992"/>
                </a:cubicBezTo>
                <a:cubicBezTo>
                  <a:pt x="2942" y="16109"/>
                  <a:pt x="1906" y="15020"/>
                  <a:pt x="1143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4"/>
                  <a:pt x="284" y="6937"/>
                  <a:pt x="856" y="5789"/>
                </a:cubicBezTo>
                <a:cubicBezTo>
                  <a:pt x="1428" y="4640"/>
                  <a:pt x="2200" y="3639"/>
                  <a:pt x="3177" y="2781"/>
                </a:cubicBezTo>
                <a:cubicBezTo>
                  <a:pt x="4154" y="1929"/>
                  <a:pt x="5293" y="1249"/>
                  <a:pt x="6597" y="750"/>
                </a:cubicBezTo>
                <a:cubicBezTo>
                  <a:pt x="7901" y="251"/>
                  <a:pt x="9299" y="0"/>
                  <a:pt x="1079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64" name="AutoShape 73">
            <a:extLst>
              <a:ext uri="{FF2B5EF4-FFF2-40B4-BE49-F238E27FC236}">
                <a16:creationId xmlns:a16="http://schemas.microsoft.com/office/drawing/2014/main" id="{652C6F3B-DFD4-44CB-B12B-61AD2C2877F3}"/>
              </a:ext>
            </a:extLst>
          </p:cNvPr>
          <p:cNvSpPr>
            <a:spLocks/>
          </p:cNvSpPr>
          <p:nvPr/>
        </p:nvSpPr>
        <p:spPr bwMode="auto">
          <a:xfrm>
            <a:off x="7903361" y="2560972"/>
            <a:ext cx="148815" cy="148854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7530" y="7696"/>
                </a:moveTo>
                <a:cubicBezTo>
                  <a:pt x="17530" y="8751"/>
                  <a:pt x="17302" y="9747"/>
                  <a:pt x="16843" y="10684"/>
                </a:cubicBezTo>
                <a:cubicBezTo>
                  <a:pt x="16386" y="11620"/>
                  <a:pt x="15760" y="12436"/>
                  <a:pt x="14969" y="13127"/>
                </a:cubicBezTo>
                <a:cubicBezTo>
                  <a:pt x="14176" y="13821"/>
                  <a:pt x="13249" y="14371"/>
                  <a:pt x="12185" y="14775"/>
                </a:cubicBezTo>
                <a:cubicBezTo>
                  <a:pt x="11121" y="15181"/>
                  <a:pt x="9982" y="15384"/>
                  <a:pt x="8765" y="15384"/>
                </a:cubicBezTo>
                <a:cubicBezTo>
                  <a:pt x="8487" y="15384"/>
                  <a:pt x="8212" y="15370"/>
                  <a:pt x="7936" y="15342"/>
                </a:cubicBezTo>
                <a:cubicBezTo>
                  <a:pt x="7663" y="15316"/>
                  <a:pt x="7395" y="15283"/>
                  <a:pt x="7131" y="15249"/>
                </a:cubicBezTo>
                <a:cubicBezTo>
                  <a:pt x="6027" y="16264"/>
                  <a:pt x="4766" y="16967"/>
                  <a:pt x="3346" y="17339"/>
                </a:cubicBezTo>
                <a:cubicBezTo>
                  <a:pt x="3196" y="17379"/>
                  <a:pt x="3043" y="17413"/>
                  <a:pt x="2890" y="17444"/>
                </a:cubicBezTo>
                <a:cubicBezTo>
                  <a:pt x="2735" y="17475"/>
                  <a:pt x="2572" y="17509"/>
                  <a:pt x="2398" y="17545"/>
                </a:cubicBezTo>
                <a:cubicBezTo>
                  <a:pt x="2308" y="17562"/>
                  <a:pt x="2228" y="17534"/>
                  <a:pt x="2155" y="17455"/>
                </a:cubicBezTo>
                <a:cubicBezTo>
                  <a:pt x="2085" y="17379"/>
                  <a:pt x="2033" y="17297"/>
                  <a:pt x="2005" y="17207"/>
                </a:cubicBezTo>
                <a:lnTo>
                  <a:pt x="2005" y="17181"/>
                </a:lnTo>
                <a:cubicBezTo>
                  <a:pt x="1974" y="17071"/>
                  <a:pt x="1986" y="16984"/>
                  <a:pt x="2038" y="16916"/>
                </a:cubicBezTo>
                <a:cubicBezTo>
                  <a:pt x="2090" y="16851"/>
                  <a:pt x="2158" y="16769"/>
                  <a:pt x="2240" y="16679"/>
                </a:cubicBezTo>
                <a:cubicBezTo>
                  <a:pt x="2377" y="16518"/>
                  <a:pt x="2506" y="16355"/>
                  <a:pt x="2629" y="16188"/>
                </a:cubicBezTo>
                <a:cubicBezTo>
                  <a:pt x="2753" y="16022"/>
                  <a:pt x="2864" y="15830"/>
                  <a:pt x="2963" y="15621"/>
                </a:cubicBezTo>
                <a:cubicBezTo>
                  <a:pt x="3059" y="15410"/>
                  <a:pt x="3151" y="15159"/>
                  <a:pt x="3238" y="14871"/>
                </a:cubicBezTo>
                <a:cubicBezTo>
                  <a:pt x="3325" y="14580"/>
                  <a:pt x="3398" y="14225"/>
                  <a:pt x="3457" y="13801"/>
                </a:cubicBezTo>
                <a:cubicBezTo>
                  <a:pt x="2398" y="13102"/>
                  <a:pt x="1558" y="12222"/>
                  <a:pt x="934" y="11164"/>
                </a:cubicBezTo>
                <a:cubicBezTo>
                  <a:pt x="310" y="10106"/>
                  <a:pt x="0" y="8952"/>
                  <a:pt x="0" y="7696"/>
                </a:cubicBezTo>
                <a:cubicBezTo>
                  <a:pt x="0" y="6627"/>
                  <a:pt x="230" y="5625"/>
                  <a:pt x="691" y="4694"/>
                </a:cubicBezTo>
                <a:cubicBezTo>
                  <a:pt x="1153" y="3763"/>
                  <a:pt x="1781" y="2948"/>
                  <a:pt x="2574" y="2257"/>
                </a:cubicBezTo>
                <a:cubicBezTo>
                  <a:pt x="3365" y="1565"/>
                  <a:pt x="4290" y="1012"/>
                  <a:pt x="5352" y="609"/>
                </a:cubicBezTo>
                <a:cubicBezTo>
                  <a:pt x="6409" y="203"/>
                  <a:pt x="7548" y="0"/>
                  <a:pt x="8765" y="0"/>
                </a:cubicBezTo>
                <a:cubicBezTo>
                  <a:pt x="9982" y="0"/>
                  <a:pt x="11121" y="203"/>
                  <a:pt x="12185" y="609"/>
                </a:cubicBezTo>
                <a:cubicBezTo>
                  <a:pt x="13249" y="1012"/>
                  <a:pt x="14176" y="1565"/>
                  <a:pt x="14969" y="2257"/>
                </a:cubicBezTo>
                <a:cubicBezTo>
                  <a:pt x="15760" y="2948"/>
                  <a:pt x="16386" y="3763"/>
                  <a:pt x="16843" y="4694"/>
                </a:cubicBezTo>
                <a:cubicBezTo>
                  <a:pt x="17302" y="5625"/>
                  <a:pt x="17530" y="6627"/>
                  <a:pt x="17530" y="7696"/>
                </a:cubicBezTo>
                <a:moveTo>
                  <a:pt x="21599" y="11736"/>
                </a:moveTo>
                <a:cubicBezTo>
                  <a:pt x="21599" y="12986"/>
                  <a:pt x="21286" y="14146"/>
                  <a:pt x="20665" y="15204"/>
                </a:cubicBezTo>
                <a:cubicBezTo>
                  <a:pt x="20039" y="16261"/>
                  <a:pt x="19199" y="17139"/>
                  <a:pt x="18140" y="17841"/>
                </a:cubicBezTo>
                <a:cubicBezTo>
                  <a:pt x="18201" y="18265"/>
                  <a:pt x="18271" y="18620"/>
                  <a:pt x="18354" y="18908"/>
                </a:cubicBezTo>
                <a:cubicBezTo>
                  <a:pt x="18436" y="19199"/>
                  <a:pt x="18533" y="19444"/>
                  <a:pt x="18641" y="19661"/>
                </a:cubicBezTo>
                <a:cubicBezTo>
                  <a:pt x="18752" y="19870"/>
                  <a:pt x="18862" y="20059"/>
                  <a:pt x="18980" y="20226"/>
                </a:cubicBezTo>
                <a:cubicBezTo>
                  <a:pt x="19095" y="20392"/>
                  <a:pt x="19222" y="20556"/>
                  <a:pt x="19356" y="20719"/>
                </a:cubicBezTo>
                <a:cubicBezTo>
                  <a:pt x="19432" y="20809"/>
                  <a:pt x="19498" y="20891"/>
                  <a:pt x="19554" y="20968"/>
                </a:cubicBezTo>
                <a:cubicBezTo>
                  <a:pt x="19611" y="21047"/>
                  <a:pt x="19622" y="21128"/>
                  <a:pt x="19592" y="21219"/>
                </a:cubicBezTo>
                <a:lnTo>
                  <a:pt x="19592" y="21247"/>
                </a:lnTo>
                <a:cubicBezTo>
                  <a:pt x="19578" y="21351"/>
                  <a:pt x="19533" y="21439"/>
                  <a:pt x="19453" y="21509"/>
                </a:cubicBezTo>
                <a:cubicBezTo>
                  <a:pt x="19373" y="21577"/>
                  <a:pt x="19291" y="21599"/>
                  <a:pt x="19199" y="21583"/>
                </a:cubicBezTo>
                <a:cubicBezTo>
                  <a:pt x="19027" y="21549"/>
                  <a:pt x="18862" y="21512"/>
                  <a:pt x="18709" y="21481"/>
                </a:cubicBezTo>
                <a:cubicBezTo>
                  <a:pt x="18556" y="21450"/>
                  <a:pt x="18403" y="21419"/>
                  <a:pt x="18253" y="21379"/>
                </a:cubicBezTo>
                <a:cubicBezTo>
                  <a:pt x="17530" y="21199"/>
                  <a:pt x="16854" y="20931"/>
                  <a:pt x="16224" y="20570"/>
                </a:cubicBezTo>
                <a:cubicBezTo>
                  <a:pt x="15593" y="20211"/>
                  <a:pt x="15007" y="19783"/>
                  <a:pt x="14468" y="19286"/>
                </a:cubicBezTo>
                <a:cubicBezTo>
                  <a:pt x="14204" y="19323"/>
                  <a:pt x="13936" y="19354"/>
                  <a:pt x="13660" y="19382"/>
                </a:cubicBezTo>
                <a:cubicBezTo>
                  <a:pt x="13387" y="19407"/>
                  <a:pt x="13112" y="19424"/>
                  <a:pt x="12832" y="19424"/>
                </a:cubicBezTo>
                <a:cubicBezTo>
                  <a:pt x="11773" y="19424"/>
                  <a:pt x="10777" y="19263"/>
                  <a:pt x="9847" y="18950"/>
                </a:cubicBezTo>
                <a:cubicBezTo>
                  <a:pt x="8915" y="18634"/>
                  <a:pt x="8070" y="18211"/>
                  <a:pt x="7312" y="17678"/>
                </a:cubicBezTo>
                <a:cubicBezTo>
                  <a:pt x="7357" y="17644"/>
                  <a:pt x="7407" y="17607"/>
                  <a:pt x="7463" y="17571"/>
                </a:cubicBezTo>
                <a:cubicBezTo>
                  <a:pt x="7520" y="17537"/>
                  <a:pt x="7571" y="17500"/>
                  <a:pt x="7616" y="17463"/>
                </a:cubicBezTo>
                <a:cubicBezTo>
                  <a:pt x="8000" y="17517"/>
                  <a:pt x="8381" y="17545"/>
                  <a:pt x="8765" y="17545"/>
                </a:cubicBezTo>
                <a:cubicBezTo>
                  <a:pt x="10245" y="17545"/>
                  <a:pt x="11632" y="17291"/>
                  <a:pt x="12921" y="16781"/>
                </a:cubicBezTo>
                <a:cubicBezTo>
                  <a:pt x="14214" y="16270"/>
                  <a:pt x="15334" y="15576"/>
                  <a:pt x="16280" y="14690"/>
                </a:cubicBezTo>
                <a:cubicBezTo>
                  <a:pt x="17229" y="13801"/>
                  <a:pt x="17972" y="12757"/>
                  <a:pt x="18516" y="11558"/>
                </a:cubicBezTo>
                <a:cubicBezTo>
                  <a:pt x="19062" y="10365"/>
                  <a:pt x="19335" y="9075"/>
                  <a:pt x="19335" y="7696"/>
                </a:cubicBezTo>
                <a:cubicBezTo>
                  <a:pt x="19335" y="7326"/>
                  <a:pt x="19312" y="6954"/>
                  <a:pt x="19267" y="6564"/>
                </a:cubicBezTo>
                <a:cubicBezTo>
                  <a:pt x="19987" y="7267"/>
                  <a:pt x="20557" y="8054"/>
                  <a:pt x="20973" y="8926"/>
                </a:cubicBezTo>
                <a:cubicBezTo>
                  <a:pt x="21392" y="9801"/>
                  <a:pt x="21599" y="10737"/>
                  <a:pt x="21599" y="1173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5" name="AutoShape 74">
            <a:extLst>
              <a:ext uri="{FF2B5EF4-FFF2-40B4-BE49-F238E27FC236}">
                <a16:creationId xmlns:a16="http://schemas.microsoft.com/office/drawing/2014/main" id="{25B05A8E-1202-4A42-978C-7AB839F3BB79}"/>
              </a:ext>
            </a:extLst>
          </p:cNvPr>
          <p:cNvSpPr>
            <a:spLocks/>
          </p:cNvSpPr>
          <p:nvPr/>
        </p:nvSpPr>
        <p:spPr bwMode="auto">
          <a:xfrm>
            <a:off x="8259559" y="2560972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8765" y="0"/>
                </a:moveTo>
                <a:cubicBezTo>
                  <a:pt x="9365" y="0"/>
                  <a:pt x="9963" y="50"/>
                  <a:pt x="10556" y="155"/>
                </a:cubicBezTo>
                <a:cubicBezTo>
                  <a:pt x="11151" y="259"/>
                  <a:pt x="11733" y="417"/>
                  <a:pt x="12302" y="632"/>
                </a:cubicBezTo>
                <a:cubicBezTo>
                  <a:pt x="12950" y="897"/>
                  <a:pt x="13587" y="1239"/>
                  <a:pt x="14218" y="1663"/>
                </a:cubicBezTo>
                <a:cubicBezTo>
                  <a:pt x="14849" y="2086"/>
                  <a:pt x="15412" y="2597"/>
                  <a:pt x="15904" y="3199"/>
                </a:cubicBezTo>
                <a:cubicBezTo>
                  <a:pt x="16395" y="3797"/>
                  <a:pt x="16791" y="4475"/>
                  <a:pt x="17087" y="5229"/>
                </a:cubicBezTo>
                <a:cubicBezTo>
                  <a:pt x="17382" y="5988"/>
                  <a:pt x="17530" y="6813"/>
                  <a:pt x="17530" y="7702"/>
                </a:cubicBezTo>
                <a:cubicBezTo>
                  <a:pt x="17530" y="8586"/>
                  <a:pt x="17382" y="9407"/>
                  <a:pt x="17087" y="10161"/>
                </a:cubicBezTo>
                <a:cubicBezTo>
                  <a:pt x="16791" y="10921"/>
                  <a:pt x="16395" y="11596"/>
                  <a:pt x="15904" y="12186"/>
                </a:cubicBezTo>
                <a:cubicBezTo>
                  <a:pt x="15412" y="12776"/>
                  <a:pt x="14849" y="13287"/>
                  <a:pt x="14218" y="13719"/>
                </a:cubicBezTo>
                <a:cubicBezTo>
                  <a:pt x="13587" y="14151"/>
                  <a:pt x="12950" y="14498"/>
                  <a:pt x="12302" y="14758"/>
                </a:cubicBezTo>
                <a:cubicBezTo>
                  <a:pt x="11147" y="15184"/>
                  <a:pt x="9967" y="15396"/>
                  <a:pt x="8765" y="15396"/>
                </a:cubicBezTo>
                <a:cubicBezTo>
                  <a:pt x="8487" y="15396"/>
                  <a:pt x="8214" y="15382"/>
                  <a:pt x="7948" y="15354"/>
                </a:cubicBezTo>
                <a:cubicBezTo>
                  <a:pt x="7682" y="15328"/>
                  <a:pt x="7409" y="15297"/>
                  <a:pt x="7131" y="15258"/>
                </a:cubicBezTo>
                <a:cubicBezTo>
                  <a:pt x="6006" y="16294"/>
                  <a:pt x="4742" y="16994"/>
                  <a:pt x="3346" y="17353"/>
                </a:cubicBezTo>
                <a:cubicBezTo>
                  <a:pt x="3196" y="17392"/>
                  <a:pt x="3033" y="17435"/>
                  <a:pt x="2862" y="17483"/>
                </a:cubicBezTo>
                <a:cubicBezTo>
                  <a:pt x="2687" y="17534"/>
                  <a:pt x="2520" y="17559"/>
                  <a:pt x="2353" y="17559"/>
                </a:cubicBezTo>
                <a:cubicBezTo>
                  <a:pt x="2264" y="17559"/>
                  <a:pt x="2181" y="17514"/>
                  <a:pt x="2111" y="17432"/>
                </a:cubicBezTo>
                <a:cubicBezTo>
                  <a:pt x="2040" y="17342"/>
                  <a:pt x="2005" y="17237"/>
                  <a:pt x="2005" y="17110"/>
                </a:cubicBezTo>
                <a:cubicBezTo>
                  <a:pt x="2005" y="17022"/>
                  <a:pt x="2033" y="16943"/>
                  <a:pt x="2090" y="16873"/>
                </a:cubicBezTo>
                <a:cubicBezTo>
                  <a:pt x="2146" y="16808"/>
                  <a:pt x="2196" y="16746"/>
                  <a:pt x="2240" y="16692"/>
                </a:cubicBezTo>
                <a:cubicBezTo>
                  <a:pt x="2624" y="16235"/>
                  <a:pt x="2897" y="15803"/>
                  <a:pt x="3059" y="15396"/>
                </a:cubicBezTo>
                <a:cubicBezTo>
                  <a:pt x="3219" y="14987"/>
                  <a:pt x="3354" y="14464"/>
                  <a:pt x="3457" y="13812"/>
                </a:cubicBezTo>
                <a:cubicBezTo>
                  <a:pt x="2984" y="13499"/>
                  <a:pt x="2539" y="13129"/>
                  <a:pt x="2123" y="12705"/>
                </a:cubicBezTo>
                <a:cubicBezTo>
                  <a:pt x="1706" y="12279"/>
                  <a:pt x="1341" y="11810"/>
                  <a:pt x="1023" y="11299"/>
                </a:cubicBezTo>
                <a:cubicBezTo>
                  <a:pt x="710" y="10785"/>
                  <a:pt x="458" y="10229"/>
                  <a:pt x="275" y="9622"/>
                </a:cubicBezTo>
                <a:cubicBezTo>
                  <a:pt x="91" y="9021"/>
                  <a:pt x="0" y="8382"/>
                  <a:pt x="0" y="7702"/>
                </a:cubicBezTo>
                <a:cubicBezTo>
                  <a:pt x="0" y="6821"/>
                  <a:pt x="150" y="5999"/>
                  <a:pt x="449" y="5237"/>
                </a:cubicBezTo>
                <a:cubicBezTo>
                  <a:pt x="750" y="4478"/>
                  <a:pt x="1150" y="3797"/>
                  <a:pt x="1649" y="3199"/>
                </a:cubicBezTo>
                <a:cubicBezTo>
                  <a:pt x="2148" y="2597"/>
                  <a:pt x="2716" y="2086"/>
                  <a:pt x="3346" y="1663"/>
                </a:cubicBezTo>
                <a:cubicBezTo>
                  <a:pt x="3977" y="1239"/>
                  <a:pt x="4615" y="897"/>
                  <a:pt x="5260" y="632"/>
                </a:cubicBezTo>
                <a:cubicBezTo>
                  <a:pt x="5832" y="409"/>
                  <a:pt x="6411" y="248"/>
                  <a:pt x="7002" y="149"/>
                </a:cubicBezTo>
                <a:cubicBezTo>
                  <a:pt x="7590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8" y="2160"/>
                  <a:pt x="7774" y="2202"/>
                  <a:pt x="7277" y="2281"/>
                </a:cubicBezTo>
                <a:cubicBezTo>
                  <a:pt x="6783" y="2366"/>
                  <a:pt x="6286" y="2510"/>
                  <a:pt x="5790" y="2719"/>
                </a:cubicBezTo>
                <a:cubicBezTo>
                  <a:pt x="5347" y="2877"/>
                  <a:pt x="4886" y="3111"/>
                  <a:pt x="4410" y="3419"/>
                </a:cubicBezTo>
                <a:cubicBezTo>
                  <a:pt x="3933" y="3727"/>
                  <a:pt x="3502" y="4085"/>
                  <a:pt x="3113" y="4500"/>
                </a:cubicBezTo>
                <a:cubicBezTo>
                  <a:pt x="2727" y="4915"/>
                  <a:pt x="2412" y="5390"/>
                  <a:pt x="2167" y="5926"/>
                </a:cubicBezTo>
                <a:cubicBezTo>
                  <a:pt x="1925" y="6463"/>
                  <a:pt x="1802" y="7056"/>
                  <a:pt x="1802" y="7702"/>
                </a:cubicBezTo>
                <a:cubicBezTo>
                  <a:pt x="1802" y="8355"/>
                  <a:pt x="1915" y="8925"/>
                  <a:pt x="2146" y="9422"/>
                </a:cubicBezTo>
                <a:cubicBezTo>
                  <a:pt x="2374" y="9919"/>
                  <a:pt x="2666" y="10362"/>
                  <a:pt x="3017" y="10758"/>
                </a:cubicBezTo>
                <a:cubicBezTo>
                  <a:pt x="3372" y="11156"/>
                  <a:pt x="3763" y="11509"/>
                  <a:pt x="4196" y="11811"/>
                </a:cubicBezTo>
                <a:cubicBezTo>
                  <a:pt x="4629" y="12121"/>
                  <a:pt x="5051" y="12406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4" y="13609"/>
                </a:cubicBezTo>
                <a:cubicBezTo>
                  <a:pt x="6183" y="13395"/>
                  <a:pt x="6406" y="13189"/>
                  <a:pt x="6625" y="12988"/>
                </a:cubicBezTo>
                <a:cubicBezTo>
                  <a:pt x="6978" y="13042"/>
                  <a:pt x="7334" y="13098"/>
                  <a:pt x="7694" y="13152"/>
                </a:cubicBezTo>
                <a:cubicBezTo>
                  <a:pt x="8056" y="13208"/>
                  <a:pt x="8412" y="13231"/>
                  <a:pt x="8765" y="13231"/>
                </a:cubicBezTo>
                <a:cubicBezTo>
                  <a:pt x="9779" y="13231"/>
                  <a:pt x="10770" y="13048"/>
                  <a:pt x="11740" y="12678"/>
                </a:cubicBezTo>
                <a:cubicBezTo>
                  <a:pt x="12196" y="12517"/>
                  <a:pt x="12665" y="12280"/>
                  <a:pt x="13138" y="11978"/>
                </a:cubicBezTo>
                <a:cubicBezTo>
                  <a:pt x="13609" y="11670"/>
                  <a:pt x="14039" y="11306"/>
                  <a:pt x="14421" y="10879"/>
                </a:cubicBezTo>
                <a:cubicBezTo>
                  <a:pt x="14804" y="10459"/>
                  <a:pt x="15120" y="9981"/>
                  <a:pt x="15369" y="9453"/>
                </a:cubicBezTo>
                <a:cubicBezTo>
                  <a:pt x="15616" y="8928"/>
                  <a:pt x="15739" y="8344"/>
                  <a:pt x="15739" y="7703"/>
                </a:cubicBezTo>
                <a:cubicBezTo>
                  <a:pt x="15739" y="7056"/>
                  <a:pt x="15616" y="6463"/>
                  <a:pt x="15369" y="5927"/>
                </a:cubicBezTo>
                <a:cubicBezTo>
                  <a:pt x="15120" y="5390"/>
                  <a:pt x="14804" y="4916"/>
                  <a:pt x="14421" y="4501"/>
                </a:cubicBezTo>
                <a:cubicBezTo>
                  <a:pt x="14039" y="4086"/>
                  <a:pt x="13611" y="3727"/>
                  <a:pt x="13143" y="3419"/>
                </a:cubicBezTo>
                <a:cubicBezTo>
                  <a:pt x="12674" y="3112"/>
                  <a:pt x="12206" y="2877"/>
                  <a:pt x="11740" y="2719"/>
                </a:cubicBezTo>
                <a:cubicBezTo>
                  <a:pt x="11267" y="2510"/>
                  <a:pt x="10779" y="2366"/>
                  <a:pt x="10281" y="2281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599" y="11746"/>
                </a:moveTo>
                <a:cubicBezTo>
                  <a:pt x="21599" y="12429"/>
                  <a:pt x="21505" y="13075"/>
                  <a:pt x="21322" y="13671"/>
                </a:cubicBezTo>
                <a:cubicBezTo>
                  <a:pt x="21138" y="14273"/>
                  <a:pt x="20889" y="14829"/>
                  <a:pt x="20573" y="15340"/>
                </a:cubicBezTo>
                <a:cubicBezTo>
                  <a:pt x="20258" y="15854"/>
                  <a:pt x="19891" y="16323"/>
                  <a:pt x="19474" y="16746"/>
                </a:cubicBezTo>
                <a:cubicBezTo>
                  <a:pt x="19057" y="17172"/>
                  <a:pt x="18613" y="17542"/>
                  <a:pt x="18140" y="17856"/>
                </a:cubicBezTo>
                <a:cubicBezTo>
                  <a:pt x="18245" y="18505"/>
                  <a:pt x="18377" y="19030"/>
                  <a:pt x="18540" y="19440"/>
                </a:cubicBezTo>
                <a:cubicBezTo>
                  <a:pt x="18702" y="19841"/>
                  <a:pt x="18973" y="20275"/>
                  <a:pt x="19356" y="20736"/>
                </a:cubicBezTo>
                <a:cubicBezTo>
                  <a:pt x="19401" y="20789"/>
                  <a:pt x="19453" y="20857"/>
                  <a:pt x="19509" y="20930"/>
                </a:cubicBezTo>
                <a:cubicBezTo>
                  <a:pt x="19566" y="21007"/>
                  <a:pt x="19592" y="21091"/>
                  <a:pt x="19592" y="21182"/>
                </a:cubicBezTo>
                <a:cubicBezTo>
                  <a:pt x="19592" y="21326"/>
                  <a:pt x="19554" y="21430"/>
                  <a:pt x="19474" y="21498"/>
                </a:cubicBezTo>
                <a:cubicBezTo>
                  <a:pt x="19396" y="21568"/>
                  <a:pt x="19305" y="21599"/>
                  <a:pt x="19199" y="21599"/>
                </a:cubicBezTo>
                <a:cubicBezTo>
                  <a:pt x="19048" y="21599"/>
                  <a:pt x="18888" y="21571"/>
                  <a:pt x="18714" y="21526"/>
                </a:cubicBezTo>
                <a:cubicBezTo>
                  <a:pt x="18542" y="21472"/>
                  <a:pt x="18387" y="21433"/>
                  <a:pt x="18253" y="21396"/>
                </a:cubicBezTo>
                <a:cubicBezTo>
                  <a:pt x="16854" y="21026"/>
                  <a:pt x="15593" y="20329"/>
                  <a:pt x="14468" y="19301"/>
                </a:cubicBezTo>
                <a:cubicBezTo>
                  <a:pt x="14190" y="19338"/>
                  <a:pt x="13917" y="19369"/>
                  <a:pt x="13651" y="19394"/>
                </a:cubicBezTo>
                <a:cubicBezTo>
                  <a:pt x="13383" y="19423"/>
                  <a:pt x="13112" y="19439"/>
                  <a:pt x="12832" y="19439"/>
                </a:cubicBezTo>
                <a:cubicBezTo>
                  <a:pt x="11865" y="19439"/>
                  <a:pt x="10909" y="19293"/>
                  <a:pt x="9972" y="19002"/>
                </a:cubicBezTo>
                <a:cubicBezTo>
                  <a:pt x="9031" y="18717"/>
                  <a:pt x="8146" y="18279"/>
                  <a:pt x="7312" y="17692"/>
                </a:cubicBezTo>
                <a:lnTo>
                  <a:pt x="7616" y="17474"/>
                </a:lnTo>
                <a:cubicBezTo>
                  <a:pt x="8000" y="17531"/>
                  <a:pt x="8381" y="17559"/>
                  <a:pt x="8765" y="17559"/>
                </a:cubicBezTo>
                <a:cubicBezTo>
                  <a:pt x="10245" y="17559"/>
                  <a:pt x="11676" y="17279"/>
                  <a:pt x="13058" y="16720"/>
                </a:cubicBezTo>
                <a:cubicBezTo>
                  <a:pt x="13891" y="16387"/>
                  <a:pt x="14684" y="15935"/>
                  <a:pt x="15435" y="15374"/>
                </a:cubicBezTo>
                <a:cubicBezTo>
                  <a:pt x="16186" y="14812"/>
                  <a:pt x="16852" y="14148"/>
                  <a:pt x="17431" y="13380"/>
                </a:cubicBezTo>
                <a:cubicBezTo>
                  <a:pt x="18008" y="12618"/>
                  <a:pt x="18469" y="11759"/>
                  <a:pt x="18815" y="10814"/>
                </a:cubicBezTo>
                <a:cubicBezTo>
                  <a:pt x="19161" y="9865"/>
                  <a:pt x="19335" y="8831"/>
                  <a:pt x="19335" y="7702"/>
                </a:cubicBezTo>
                <a:cubicBezTo>
                  <a:pt x="19335" y="7332"/>
                  <a:pt x="19312" y="6957"/>
                  <a:pt x="19267" y="6567"/>
                </a:cubicBezTo>
                <a:cubicBezTo>
                  <a:pt x="19943" y="7216"/>
                  <a:pt x="20500" y="7979"/>
                  <a:pt x="20940" y="8854"/>
                </a:cubicBezTo>
                <a:cubicBezTo>
                  <a:pt x="21378" y="9727"/>
                  <a:pt x="21599" y="10692"/>
                  <a:pt x="21599" y="1174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6" name="AutoShape 75">
            <a:extLst>
              <a:ext uri="{FF2B5EF4-FFF2-40B4-BE49-F238E27FC236}">
                <a16:creationId xmlns:a16="http://schemas.microsoft.com/office/drawing/2014/main" id="{26D7B7AE-DDD7-4933-8A77-9472747240F7}"/>
              </a:ext>
            </a:extLst>
          </p:cNvPr>
          <p:cNvSpPr>
            <a:spLocks/>
          </p:cNvSpPr>
          <p:nvPr/>
        </p:nvSpPr>
        <p:spPr bwMode="auto">
          <a:xfrm>
            <a:off x="8627115" y="2560972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5" y="0"/>
                </a:moveTo>
                <a:cubicBezTo>
                  <a:pt x="20300" y="0"/>
                  <a:pt x="20721" y="211"/>
                  <a:pt x="21073" y="631"/>
                </a:cubicBezTo>
                <a:cubicBezTo>
                  <a:pt x="21423" y="1054"/>
                  <a:pt x="21599" y="1565"/>
                  <a:pt x="21599" y="2165"/>
                </a:cubicBezTo>
                <a:lnTo>
                  <a:pt x="21599" y="19432"/>
                </a:lnTo>
                <a:cubicBezTo>
                  <a:pt x="21599" y="20022"/>
                  <a:pt x="21423" y="20533"/>
                  <a:pt x="21073" y="20956"/>
                </a:cubicBezTo>
                <a:cubicBezTo>
                  <a:pt x="20721" y="21385"/>
                  <a:pt x="20300" y="21599"/>
                  <a:pt x="19805" y="21599"/>
                </a:cubicBezTo>
                <a:lnTo>
                  <a:pt x="1804" y="21599"/>
                </a:lnTo>
                <a:cubicBezTo>
                  <a:pt x="1312" y="21599"/>
                  <a:pt x="888" y="21388"/>
                  <a:pt x="533" y="20965"/>
                </a:cubicBezTo>
                <a:cubicBezTo>
                  <a:pt x="176" y="20545"/>
                  <a:pt x="0" y="20034"/>
                  <a:pt x="0" y="19432"/>
                </a:cubicBezTo>
                <a:lnTo>
                  <a:pt x="0" y="2165"/>
                </a:lnTo>
                <a:cubicBezTo>
                  <a:pt x="0" y="1574"/>
                  <a:pt x="176" y="1066"/>
                  <a:pt x="526" y="637"/>
                </a:cubicBezTo>
                <a:cubicBezTo>
                  <a:pt x="878" y="211"/>
                  <a:pt x="1304" y="0"/>
                  <a:pt x="1804" y="0"/>
                </a:cubicBezTo>
                <a:lnTo>
                  <a:pt x="19805" y="0"/>
                </a:lnTo>
                <a:close/>
                <a:moveTo>
                  <a:pt x="19805" y="2165"/>
                </a:moveTo>
                <a:lnTo>
                  <a:pt x="1804" y="2165"/>
                </a:lnTo>
                <a:lnTo>
                  <a:pt x="1804" y="5930"/>
                </a:lnTo>
                <a:lnTo>
                  <a:pt x="19805" y="5930"/>
                </a:lnTo>
                <a:lnTo>
                  <a:pt x="19805" y="2165"/>
                </a:lnTo>
                <a:close/>
                <a:moveTo>
                  <a:pt x="19805" y="11347"/>
                </a:moveTo>
                <a:lnTo>
                  <a:pt x="1804" y="11347"/>
                </a:lnTo>
                <a:lnTo>
                  <a:pt x="1804" y="19432"/>
                </a:lnTo>
                <a:lnTo>
                  <a:pt x="19805" y="19432"/>
                </a:lnTo>
                <a:lnTo>
                  <a:pt x="19805" y="11347"/>
                </a:lnTo>
                <a:close/>
                <a:moveTo>
                  <a:pt x="6646" y="18083"/>
                </a:moveTo>
                <a:lnTo>
                  <a:pt x="3047" y="18083"/>
                </a:lnTo>
                <a:lnTo>
                  <a:pt x="3047" y="16465"/>
                </a:lnTo>
                <a:lnTo>
                  <a:pt x="6646" y="16465"/>
                </a:lnTo>
                <a:lnTo>
                  <a:pt x="6646" y="18083"/>
                </a:lnTo>
                <a:close/>
                <a:moveTo>
                  <a:pt x="13149" y="18083"/>
                </a:moveTo>
                <a:lnTo>
                  <a:pt x="7922" y="18083"/>
                </a:lnTo>
                <a:lnTo>
                  <a:pt x="7922" y="16465"/>
                </a:lnTo>
                <a:lnTo>
                  <a:pt x="13149" y="16465"/>
                </a:lnTo>
                <a:lnTo>
                  <a:pt x="13149" y="1808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7" name="AutoShape 76">
            <a:extLst>
              <a:ext uri="{FF2B5EF4-FFF2-40B4-BE49-F238E27FC236}">
                <a16:creationId xmlns:a16="http://schemas.microsoft.com/office/drawing/2014/main" id="{2D2DF3C8-6BA6-4459-95AB-A02E8920031F}"/>
              </a:ext>
            </a:extLst>
          </p:cNvPr>
          <p:cNvSpPr>
            <a:spLocks/>
          </p:cNvSpPr>
          <p:nvPr/>
        </p:nvSpPr>
        <p:spPr bwMode="auto">
          <a:xfrm>
            <a:off x="8970763" y="2560972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12292" y="0"/>
                  <a:pt x="13696" y="342"/>
                  <a:pt x="15004" y="1019"/>
                </a:cubicBezTo>
                <a:cubicBezTo>
                  <a:pt x="16315" y="1698"/>
                  <a:pt x="17460" y="2628"/>
                  <a:pt x="18441" y="3806"/>
                </a:cubicBezTo>
                <a:cubicBezTo>
                  <a:pt x="19420" y="4981"/>
                  <a:pt x="20193" y="6354"/>
                  <a:pt x="20755" y="7923"/>
                </a:cubicBezTo>
                <a:cubicBezTo>
                  <a:pt x="21319" y="9498"/>
                  <a:pt x="21599" y="11174"/>
                  <a:pt x="21599" y="12956"/>
                </a:cubicBezTo>
                <a:cubicBezTo>
                  <a:pt x="21599" y="13673"/>
                  <a:pt x="21544" y="14402"/>
                  <a:pt x="21434" y="15147"/>
                </a:cubicBezTo>
                <a:cubicBezTo>
                  <a:pt x="21321" y="15893"/>
                  <a:pt x="21160" y="16624"/>
                  <a:pt x="20952" y="17338"/>
                </a:cubicBezTo>
                <a:cubicBezTo>
                  <a:pt x="20740" y="18058"/>
                  <a:pt x="20476" y="18743"/>
                  <a:pt x="20162" y="19403"/>
                </a:cubicBezTo>
                <a:cubicBezTo>
                  <a:pt x="19850" y="20056"/>
                  <a:pt x="19497" y="20655"/>
                  <a:pt x="19106" y="21199"/>
                </a:cubicBezTo>
                <a:cubicBezTo>
                  <a:pt x="18931" y="21467"/>
                  <a:pt x="18703" y="21599"/>
                  <a:pt x="18429" y="21599"/>
                </a:cubicBezTo>
                <a:lnTo>
                  <a:pt x="3170" y="21599"/>
                </a:lnTo>
                <a:cubicBezTo>
                  <a:pt x="2887" y="21599"/>
                  <a:pt x="2661" y="21467"/>
                  <a:pt x="2493" y="21199"/>
                </a:cubicBezTo>
                <a:cubicBezTo>
                  <a:pt x="2088" y="20655"/>
                  <a:pt x="1730" y="20056"/>
                  <a:pt x="1425" y="19403"/>
                </a:cubicBezTo>
                <a:cubicBezTo>
                  <a:pt x="1118" y="18743"/>
                  <a:pt x="859" y="18058"/>
                  <a:pt x="650" y="17338"/>
                </a:cubicBezTo>
                <a:cubicBezTo>
                  <a:pt x="439" y="16624"/>
                  <a:pt x="278" y="15893"/>
                  <a:pt x="165" y="15147"/>
                </a:cubicBezTo>
                <a:cubicBezTo>
                  <a:pt x="55" y="14402"/>
                  <a:pt x="0" y="13673"/>
                  <a:pt x="0" y="12956"/>
                </a:cubicBezTo>
                <a:cubicBezTo>
                  <a:pt x="0" y="11162"/>
                  <a:pt x="280" y="9487"/>
                  <a:pt x="844" y="7917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8"/>
                  <a:pt x="5284" y="1698"/>
                  <a:pt x="6595" y="1019"/>
                </a:cubicBezTo>
                <a:cubicBezTo>
                  <a:pt x="7903" y="342"/>
                  <a:pt x="9304" y="0"/>
                  <a:pt x="10800" y="0"/>
                </a:cubicBezTo>
                <a:moveTo>
                  <a:pt x="3148" y="14571"/>
                </a:moveTo>
                <a:cubicBezTo>
                  <a:pt x="3523" y="14571"/>
                  <a:pt x="3842" y="14413"/>
                  <a:pt x="4101" y="14099"/>
                </a:cubicBezTo>
                <a:cubicBezTo>
                  <a:pt x="4360" y="13791"/>
                  <a:pt x="4492" y="13408"/>
                  <a:pt x="4492" y="12956"/>
                </a:cubicBezTo>
                <a:cubicBezTo>
                  <a:pt x="4492" y="12507"/>
                  <a:pt x="4360" y="12127"/>
                  <a:pt x="4096" y="11822"/>
                </a:cubicBezTo>
                <a:cubicBezTo>
                  <a:pt x="3832" y="11511"/>
                  <a:pt x="3516" y="11358"/>
                  <a:pt x="3148" y="11358"/>
                </a:cubicBezTo>
                <a:cubicBezTo>
                  <a:pt x="2772" y="11358"/>
                  <a:pt x="2455" y="11511"/>
                  <a:pt x="2200" y="11822"/>
                </a:cubicBezTo>
                <a:cubicBezTo>
                  <a:pt x="1943" y="12127"/>
                  <a:pt x="1814" y="12507"/>
                  <a:pt x="1814" y="12956"/>
                </a:cubicBezTo>
                <a:cubicBezTo>
                  <a:pt x="1814" y="13408"/>
                  <a:pt x="1943" y="13791"/>
                  <a:pt x="2200" y="14099"/>
                </a:cubicBezTo>
                <a:cubicBezTo>
                  <a:pt x="2455" y="14413"/>
                  <a:pt x="2772" y="14571"/>
                  <a:pt x="3148" y="14571"/>
                </a:cubicBezTo>
                <a:moveTo>
                  <a:pt x="5388" y="8105"/>
                </a:moveTo>
                <a:cubicBezTo>
                  <a:pt x="5762" y="8105"/>
                  <a:pt x="6086" y="7943"/>
                  <a:pt x="6352" y="7621"/>
                </a:cubicBezTo>
                <a:cubicBezTo>
                  <a:pt x="6621" y="7301"/>
                  <a:pt x="6756" y="6915"/>
                  <a:pt x="6756" y="6466"/>
                </a:cubicBezTo>
                <a:cubicBezTo>
                  <a:pt x="6756" y="6014"/>
                  <a:pt x="6621" y="5634"/>
                  <a:pt x="6352" y="5326"/>
                </a:cubicBezTo>
                <a:cubicBezTo>
                  <a:pt x="6086" y="5021"/>
                  <a:pt x="5762" y="4865"/>
                  <a:pt x="5388" y="4865"/>
                </a:cubicBezTo>
                <a:cubicBezTo>
                  <a:pt x="5028" y="4865"/>
                  <a:pt x="4713" y="5021"/>
                  <a:pt x="4447" y="5326"/>
                </a:cubicBezTo>
                <a:cubicBezTo>
                  <a:pt x="4178" y="5634"/>
                  <a:pt x="4043" y="6014"/>
                  <a:pt x="4043" y="6466"/>
                </a:cubicBezTo>
                <a:cubicBezTo>
                  <a:pt x="4043" y="6915"/>
                  <a:pt x="4178" y="7301"/>
                  <a:pt x="4447" y="7621"/>
                </a:cubicBezTo>
                <a:cubicBezTo>
                  <a:pt x="4713" y="7943"/>
                  <a:pt x="5028" y="8105"/>
                  <a:pt x="5388" y="8105"/>
                </a:cubicBezTo>
                <a:moveTo>
                  <a:pt x="11995" y="15052"/>
                </a:moveTo>
                <a:cubicBezTo>
                  <a:pt x="12026" y="14923"/>
                  <a:pt x="12084" y="14672"/>
                  <a:pt x="12172" y="14292"/>
                </a:cubicBezTo>
                <a:cubicBezTo>
                  <a:pt x="12261" y="13918"/>
                  <a:pt x="12364" y="13477"/>
                  <a:pt x="12482" y="12977"/>
                </a:cubicBezTo>
                <a:cubicBezTo>
                  <a:pt x="12599" y="12475"/>
                  <a:pt x="12727" y="11954"/>
                  <a:pt x="12861" y="11404"/>
                </a:cubicBezTo>
                <a:cubicBezTo>
                  <a:pt x="12996" y="10860"/>
                  <a:pt x="13113" y="10351"/>
                  <a:pt x="13212" y="9881"/>
                </a:cubicBezTo>
                <a:cubicBezTo>
                  <a:pt x="13312" y="9415"/>
                  <a:pt x="13399" y="9009"/>
                  <a:pt x="13471" y="8669"/>
                </a:cubicBezTo>
                <a:cubicBezTo>
                  <a:pt x="13543" y="8329"/>
                  <a:pt x="13579" y="8131"/>
                  <a:pt x="13579" y="8076"/>
                </a:cubicBezTo>
                <a:cubicBezTo>
                  <a:pt x="13579" y="7869"/>
                  <a:pt x="13512" y="7681"/>
                  <a:pt x="13379" y="7526"/>
                </a:cubicBezTo>
                <a:cubicBezTo>
                  <a:pt x="13245" y="7371"/>
                  <a:pt x="13089" y="7293"/>
                  <a:pt x="12914" y="7293"/>
                </a:cubicBezTo>
                <a:cubicBezTo>
                  <a:pt x="12760" y="7293"/>
                  <a:pt x="12624" y="7345"/>
                  <a:pt x="12506" y="7457"/>
                </a:cubicBezTo>
                <a:cubicBezTo>
                  <a:pt x="12386" y="7566"/>
                  <a:pt x="12304" y="7710"/>
                  <a:pt x="12259" y="7886"/>
                </a:cubicBezTo>
                <a:lnTo>
                  <a:pt x="10706" y="14598"/>
                </a:lnTo>
                <a:cubicBezTo>
                  <a:pt x="10408" y="14618"/>
                  <a:pt x="10125" y="14695"/>
                  <a:pt x="9856" y="14839"/>
                </a:cubicBezTo>
                <a:cubicBezTo>
                  <a:pt x="9590" y="14983"/>
                  <a:pt x="9357" y="15173"/>
                  <a:pt x="9163" y="15418"/>
                </a:cubicBezTo>
                <a:cubicBezTo>
                  <a:pt x="8966" y="15663"/>
                  <a:pt x="8812" y="15945"/>
                  <a:pt x="8702" y="16265"/>
                </a:cubicBezTo>
                <a:cubicBezTo>
                  <a:pt x="8591" y="16587"/>
                  <a:pt x="8536" y="16927"/>
                  <a:pt x="8536" y="17284"/>
                </a:cubicBezTo>
                <a:cubicBezTo>
                  <a:pt x="8536" y="18038"/>
                  <a:pt x="8755" y="18677"/>
                  <a:pt x="9196" y="19198"/>
                </a:cubicBezTo>
                <a:cubicBezTo>
                  <a:pt x="9638" y="19725"/>
                  <a:pt x="10171" y="19987"/>
                  <a:pt x="10799" y="19987"/>
                </a:cubicBezTo>
                <a:cubicBezTo>
                  <a:pt x="11428" y="19987"/>
                  <a:pt x="11961" y="19725"/>
                  <a:pt x="12403" y="19198"/>
                </a:cubicBezTo>
                <a:cubicBezTo>
                  <a:pt x="12842" y="18677"/>
                  <a:pt x="13063" y="18038"/>
                  <a:pt x="13063" y="17284"/>
                </a:cubicBezTo>
                <a:cubicBezTo>
                  <a:pt x="13063" y="16835"/>
                  <a:pt x="12962" y="16417"/>
                  <a:pt x="12763" y="16031"/>
                </a:cubicBezTo>
                <a:cubicBezTo>
                  <a:pt x="12564" y="15645"/>
                  <a:pt x="12307" y="15320"/>
                  <a:pt x="11995" y="15052"/>
                </a:cubicBezTo>
                <a:moveTo>
                  <a:pt x="10800" y="2176"/>
                </a:moveTo>
                <a:cubicBezTo>
                  <a:pt x="10425" y="2176"/>
                  <a:pt x="10106" y="2335"/>
                  <a:pt x="9847" y="2646"/>
                </a:cubicBezTo>
                <a:cubicBezTo>
                  <a:pt x="9585" y="2960"/>
                  <a:pt x="9456" y="3343"/>
                  <a:pt x="9456" y="3792"/>
                </a:cubicBezTo>
                <a:cubicBezTo>
                  <a:pt x="9456" y="4241"/>
                  <a:pt x="9585" y="4621"/>
                  <a:pt x="9847" y="4926"/>
                </a:cubicBezTo>
                <a:cubicBezTo>
                  <a:pt x="10106" y="5237"/>
                  <a:pt x="10425" y="5390"/>
                  <a:pt x="10800" y="5390"/>
                </a:cubicBezTo>
                <a:cubicBezTo>
                  <a:pt x="11174" y="5390"/>
                  <a:pt x="11493" y="5237"/>
                  <a:pt x="11752" y="4926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2" y="2646"/>
                </a:cubicBezTo>
                <a:cubicBezTo>
                  <a:pt x="11493" y="2335"/>
                  <a:pt x="11174" y="2176"/>
                  <a:pt x="10800" y="2176"/>
                </a:cubicBezTo>
                <a:moveTo>
                  <a:pt x="14844" y="6466"/>
                </a:moveTo>
                <a:cubicBezTo>
                  <a:pt x="14844" y="6916"/>
                  <a:pt x="14978" y="7299"/>
                  <a:pt x="15247" y="7609"/>
                </a:cubicBezTo>
                <a:cubicBezTo>
                  <a:pt x="15513" y="7920"/>
                  <a:pt x="15835" y="8076"/>
                  <a:pt x="16212" y="8076"/>
                </a:cubicBezTo>
                <a:cubicBezTo>
                  <a:pt x="16586" y="8076"/>
                  <a:pt x="16903" y="7920"/>
                  <a:pt x="17164" y="7609"/>
                </a:cubicBezTo>
                <a:cubicBezTo>
                  <a:pt x="17426" y="7299"/>
                  <a:pt x="17555" y="6915"/>
                  <a:pt x="17555" y="6466"/>
                </a:cubicBezTo>
                <a:cubicBezTo>
                  <a:pt x="17555" y="6014"/>
                  <a:pt x="17426" y="5634"/>
                  <a:pt x="17164" y="5326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3" y="5021"/>
                  <a:pt x="15247" y="5326"/>
                </a:cubicBezTo>
                <a:cubicBezTo>
                  <a:pt x="14978" y="5634"/>
                  <a:pt x="14844" y="6014"/>
                  <a:pt x="14844" y="6466"/>
                </a:cubicBezTo>
                <a:moveTo>
                  <a:pt x="18451" y="14571"/>
                </a:moveTo>
                <a:cubicBezTo>
                  <a:pt x="18828" y="14571"/>
                  <a:pt x="19142" y="14413"/>
                  <a:pt x="19399" y="14099"/>
                </a:cubicBezTo>
                <a:cubicBezTo>
                  <a:pt x="19656" y="13791"/>
                  <a:pt x="19785" y="13408"/>
                  <a:pt x="19785" y="12956"/>
                </a:cubicBezTo>
                <a:cubicBezTo>
                  <a:pt x="19785" y="12507"/>
                  <a:pt x="19655" y="12127"/>
                  <a:pt x="19399" y="11822"/>
                </a:cubicBezTo>
                <a:cubicBezTo>
                  <a:pt x="19142" y="11511"/>
                  <a:pt x="18828" y="11358"/>
                  <a:pt x="18451" y="11358"/>
                </a:cubicBezTo>
                <a:cubicBezTo>
                  <a:pt x="18076" y="11358"/>
                  <a:pt x="17757" y="11511"/>
                  <a:pt x="17498" y="11822"/>
                </a:cubicBezTo>
                <a:cubicBezTo>
                  <a:pt x="17236" y="12127"/>
                  <a:pt x="17107" y="12507"/>
                  <a:pt x="17107" y="12956"/>
                </a:cubicBezTo>
                <a:cubicBezTo>
                  <a:pt x="17107" y="13408"/>
                  <a:pt x="17236" y="13791"/>
                  <a:pt x="17498" y="14099"/>
                </a:cubicBezTo>
                <a:cubicBezTo>
                  <a:pt x="17757" y="14413"/>
                  <a:pt x="18076" y="14571"/>
                  <a:pt x="18451" y="1457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8" name="AutoShape 77">
            <a:extLst>
              <a:ext uri="{FF2B5EF4-FFF2-40B4-BE49-F238E27FC236}">
                <a16:creationId xmlns:a16="http://schemas.microsoft.com/office/drawing/2014/main" id="{122D51A6-720E-4578-B0C5-533F7A8F3C31}"/>
              </a:ext>
            </a:extLst>
          </p:cNvPr>
          <p:cNvSpPr>
            <a:spLocks/>
          </p:cNvSpPr>
          <p:nvPr/>
        </p:nvSpPr>
        <p:spPr bwMode="auto">
          <a:xfrm>
            <a:off x="6955926" y="3716493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4" y="0"/>
                  <a:pt x="13705" y="279"/>
                  <a:pt x="15014" y="844"/>
                </a:cubicBezTo>
                <a:cubicBezTo>
                  <a:pt x="16322" y="1406"/>
                  <a:pt x="17466" y="2177"/>
                  <a:pt x="18449" y="3154"/>
                </a:cubicBezTo>
                <a:cubicBezTo>
                  <a:pt x="19432" y="4134"/>
                  <a:pt x="20204" y="5277"/>
                  <a:pt x="20760" y="6590"/>
                </a:cubicBezTo>
                <a:cubicBezTo>
                  <a:pt x="21323" y="7901"/>
                  <a:pt x="21599" y="9304"/>
                  <a:pt x="21599" y="10798"/>
                </a:cubicBezTo>
                <a:cubicBezTo>
                  <a:pt x="21599" y="12295"/>
                  <a:pt x="21323" y="13698"/>
                  <a:pt x="20760" y="15011"/>
                </a:cubicBezTo>
                <a:cubicBezTo>
                  <a:pt x="20204" y="16322"/>
                  <a:pt x="19432" y="17465"/>
                  <a:pt x="18449" y="18442"/>
                </a:cubicBezTo>
                <a:cubicBezTo>
                  <a:pt x="17466" y="19422"/>
                  <a:pt x="16322" y="20190"/>
                  <a:pt x="15014" y="20755"/>
                </a:cubicBezTo>
                <a:cubicBezTo>
                  <a:pt x="13705" y="21320"/>
                  <a:pt x="12304" y="21599"/>
                  <a:pt x="10807" y="21599"/>
                </a:cubicBezTo>
                <a:cubicBezTo>
                  <a:pt x="9309" y="21599"/>
                  <a:pt x="7905" y="21320"/>
                  <a:pt x="6594" y="20755"/>
                </a:cubicBezTo>
                <a:cubicBezTo>
                  <a:pt x="5280" y="20190"/>
                  <a:pt x="4136" y="19422"/>
                  <a:pt x="3158" y="18442"/>
                </a:cubicBezTo>
                <a:cubicBezTo>
                  <a:pt x="2181" y="17465"/>
                  <a:pt x="1409" y="16322"/>
                  <a:pt x="847" y="15011"/>
                </a:cubicBezTo>
                <a:cubicBezTo>
                  <a:pt x="282" y="13698"/>
                  <a:pt x="0" y="12295"/>
                  <a:pt x="0" y="10798"/>
                </a:cubicBezTo>
                <a:cubicBezTo>
                  <a:pt x="0" y="9304"/>
                  <a:pt x="282" y="7901"/>
                  <a:pt x="847" y="6590"/>
                </a:cubicBezTo>
                <a:cubicBezTo>
                  <a:pt x="1409" y="5277"/>
                  <a:pt x="2181" y="4134"/>
                  <a:pt x="3158" y="3154"/>
                </a:cubicBezTo>
                <a:cubicBezTo>
                  <a:pt x="4136" y="2177"/>
                  <a:pt x="5280" y="1406"/>
                  <a:pt x="6594" y="844"/>
                </a:cubicBezTo>
                <a:cubicBezTo>
                  <a:pt x="7905" y="279"/>
                  <a:pt x="9309" y="0"/>
                  <a:pt x="10807" y="0"/>
                </a:cubicBezTo>
                <a:moveTo>
                  <a:pt x="10807" y="18358"/>
                </a:moveTo>
                <a:cubicBezTo>
                  <a:pt x="11863" y="18358"/>
                  <a:pt x="12844" y="18157"/>
                  <a:pt x="13756" y="17762"/>
                </a:cubicBezTo>
                <a:cubicBezTo>
                  <a:pt x="14666" y="17367"/>
                  <a:pt x="15463" y="16825"/>
                  <a:pt x="16149" y="16141"/>
                </a:cubicBezTo>
                <a:cubicBezTo>
                  <a:pt x="16836" y="15452"/>
                  <a:pt x="17376" y="14656"/>
                  <a:pt x="17774" y="13746"/>
                </a:cubicBezTo>
                <a:cubicBezTo>
                  <a:pt x="18169" y="12837"/>
                  <a:pt x="18367" y="11854"/>
                  <a:pt x="18367" y="10798"/>
                </a:cubicBezTo>
                <a:cubicBezTo>
                  <a:pt x="18367" y="9745"/>
                  <a:pt x="18169" y="8762"/>
                  <a:pt x="17774" y="7853"/>
                </a:cubicBezTo>
                <a:cubicBezTo>
                  <a:pt x="17376" y="6943"/>
                  <a:pt x="16836" y="6144"/>
                  <a:pt x="16149" y="5458"/>
                </a:cubicBezTo>
                <a:cubicBezTo>
                  <a:pt x="15463" y="4775"/>
                  <a:pt x="14663" y="4235"/>
                  <a:pt x="13748" y="3837"/>
                </a:cubicBezTo>
                <a:cubicBezTo>
                  <a:pt x="12832" y="3442"/>
                  <a:pt x="11855" y="3241"/>
                  <a:pt x="10807" y="3241"/>
                </a:cubicBezTo>
                <a:cubicBezTo>
                  <a:pt x="9753" y="3241"/>
                  <a:pt x="8767" y="3442"/>
                  <a:pt x="7851" y="3837"/>
                </a:cubicBezTo>
                <a:cubicBezTo>
                  <a:pt x="6936" y="4235"/>
                  <a:pt x="6139" y="4775"/>
                  <a:pt x="5458" y="5458"/>
                </a:cubicBezTo>
                <a:cubicBezTo>
                  <a:pt x="4777" y="6144"/>
                  <a:pt x="4238" y="6943"/>
                  <a:pt x="3842" y="7853"/>
                </a:cubicBezTo>
                <a:cubicBezTo>
                  <a:pt x="3446" y="8762"/>
                  <a:pt x="3246" y="9745"/>
                  <a:pt x="3246" y="10798"/>
                </a:cubicBezTo>
                <a:cubicBezTo>
                  <a:pt x="3246" y="11854"/>
                  <a:pt x="3446" y="12837"/>
                  <a:pt x="3842" y="13746"/>
                </a:cubicBezTo>
                <a:cubicBezTo>
                  <a:pt x="4238" y="14656"/>
                  <a:pt x="4777" y="15452"/>
                  <a:pt x="5458" y="16141"/>
                </a:cubicBezTo>
                <a:cubicBezTo>
                  <a:pt x="6139" y="16825"/>
                  <a:pt x="6936" y="17367"/>
                  <a:pt x="7851" y="17762"/>
                </a:cubicBezTo>
                <a:cubicBezTo>
                  <a:pt x="8764" y="18157"/>
                  <a:pt x="9753" y="18358"/>
                  <a:pt x="10807" y="18358"/>
                </a:cubicBezTo>
                <a:moveTo>
                  <a:pt x="15514" y="10798"/>
                </a:moveTo>
                <a:cubicBezTo>
                  <a:pt x="15757" y="10798"/>
                  <a:pt x="15926" y="10914"/>
                  <a:pt x="16014" y="11137"/>
                </a:cubicBezTo>
                <a:cubicBezTo>
                  <a:pt x="16104" y="11363"/>
                  <a:pt x="16059" y="11558"/>
                  <a:pt x="15878" y="11719"/>
                </a:cubicBezTo>
                <a:lnTo>
                  <a:pt x="11185" y="16395"/>
                </a:lnTo>
                <a:cubicBezTo>
                  <a:pt x="11058" y="16488"/>
                  <a:pt x="10934" y="16531"/>
                  <a:pt x="10807" y="16531"/>
                </a:cubicBezTo>
                <a:cubicBezTo>
                  <a:pt x="10682" y="16531"/>
                  <a:pt x="10549" y="16488"/>
                  <a:pt x="10414" y="16395"/>
                </a:cubicBezTo>
                <a:lnTo>
                  <a:pt x="5735" y="11719"/>
                </a:lnTo>
                <a:cubicBezTo>
                  <a:pt x="5554" y="11558"/>
                  <a:pt x="5509" y="11363"/>
                  <a:pt x="5599" y="11137"/>
                </a:cubicBezTo>
                <a:cubicBezTo>
                  <a:pt x="5690" y="10914"/>
                  <a:pt x="5857" y="10798"/>
                  <a:pt x="6099" y="10798"/>
                </a:cubicBezTo>
                <a:lnTo>
                  <a:pt x="8914" y="10798"/>
                </a:lnTo>
                <a:lnTo>
                  <a:pt x="8914" y="5961"/>
                </a:lnTo>
                <a:cubicBezTo>
                  <a:pt x="8914" y="5814"/>
                  <a:pt x="8964" y="5684"/>
                  <a:pt x="9069" y="5574"/>
                </a:cubicBezTo>
                <a:cubicBezTo>
                  <a:pt x="9174" y="5461"/>
                  <a:pt x="9298" y="5404"/>
                  <a:pt x="9442" y="5404"/>
                </a:cubicBezTo>
                <a:lnTo>
                  <a:pt x="12160" y="5404"/>
                </a:lnTo>
                <a:cubicBezTo>
                  <a:pt x="12304" y="5404"/>
                  <a:pt x="12428" y="5458"/>
                  <a:pt x="12530" y="5565"/>
                </a:cubicBezTo>
                <a:cubicBezTo>
                  <a:pt x="12635" y="5676"/>
                  <a:pt x="12688" y="5806"/>
                  <a:pt x="12688" y="5961"/>
                </a:cubicBezTo>
                <a:lnTo>
                  <a:pt x="12688" y="10798"/>
                </a:lnTo>
                <a:lnTo>
                  <a:pt x="15514" y="1079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" name="AutoShape 78">
            <a:extLst>
              <a:ext uri="{FF2B5EF4-FFF2-40B4-BE49-F238E27FC236}">
                <a16:creationId xmlns:a16="http://schemas.microsoft.com/office/drawing/2014/main" id="{2A2FE54A-FC69-4C23-8FA3-B6CB2067F512}"/>
              </a:ext>
            </a:extLst>
          </p:cNvPr>
          <p:cNvSpPr>
            <a:spLocks/>
          </p:cNvSpPr>
          <p:nvPr/>
        </p:nvSpPr>
        <p:spPr bwMode="auto">
          <a:xfrm>
            <a:off x="5944506" y="255977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42" y="11869"/>
                </a:moveTo>
                <a:cubicBezTo>
                  <a:pt x="21267" y="11869"/>
                  <a:pt x="21374" y="11922"/>
                  <a:pt x="21465" y="12024"/>
                </a:cubicBezTo>
                <a:cubicBezTo>
                  <a:pt x="21553" y="12127"/>
                  <a:pt x="21599" y="12256"/>
                  <a:pt x="21599" y="12418"/>
                </a:cubicBezTo>
                <a:lnTo>
                  <a:pt x="21599" y="21053"/>
                </a:lnTo>
                <a:cubicBezTo>
                  <a:pt x="21599" y="21414"/>
                  <a:pt x="21448" y="21599"/>
                  <a:pt x="21142" y="21599"/>
                </a:cubicBezTo>
                <a:lnTo>
                  <a:pt x="457" y="21599"/>
                </a:lnTo>
                <a:cubicBezTo>
                  <a:pt x="151" y="21599"/>
                  <a:pt x="0" y="21417"/>
                  <a:pt x="0" y="21053"/>
                </a:cubicBezTo>
                <a:lnTo>
                  <a:pt x="0" y="12418"/>
                </a:lnTo>
                <a:cubicBezTo>
                  <a:pt x="0" y="12268"/>
                  <a:pt x="44" y="12139"/>
                  <a:pt x="134" y="12030"/>
                </a:cubicBezTo>
                <a:cubicBezTo>
                  <a:pt x="225" y="11924"/>
                  <a:pt x="332" y="11869"/>
                  <a:pt x="457" y="11869"/>
                </a:cubicBezTo>
                <a:lnTo>
                  <a:pt x="3140" y="11869"/>
                </a:lnTo>
                <a:cubicBezTo>
                  <a:pt x="3265" y="11869"/>
                  <a:pt x="3373" y="11921"/>
                  <a:pt x="3464" y="12024"/>
                </a:cubicBezTo>
                <a:cubicBezTo>
                  <a:pt x="3552" y="12127"/>
                  <a:pt x="3598" y="12256"/>
                  <a:pt x="3598" y="12418"/>
                </a:cubicBezTo>
                <a:lnTo>
                  <a:pt x="3598" y="17282"/>
                </a:lnTo>
                <a:lnTo>
                  <a:pt x="18001" y="17282"/>
                </a:lnTo>
                <a:lnTo>
                  <a:pt x="18001" y="12418"/>
                </a:lnTo>
                <a:cubicBezTo>
                  <a:pt x="18001" y="12268"/>
                  <a:pt x="18047" y="12139"/>
                  <a:pt x="18135" y="12030"/>
                </a:cubicBezTo>
                <a:cubicBezTo>
                  <a:pt x="18226" y="11924"/>
                  <a:pt x="18334" y="11868"/>
                  <a:pt x="18459" y="11868"/>
                </a:cubicBezTo>
                <a:lnTo>
                  <a:pt x="21142" y="11868"/>
                </a:lnTo>
                <a:close/>
                <a:moveTo>
                  <a:pt x="4242" y="8873"/>
                </a:moveTo>
                <a:cubicBezTo>
                  <a:pt x="4063" y="8658"/>
                  <a:pt x="3997" y="8470"/>
                  <a:pt x="4049" y="8317"/>
                </a:cubicBezTo>
                <a:cubicBezTo>
                  <a:pt x="4100" y="8165"/>
                  <a:pt x="4254" y="8085"/>
                  <a:pt x="4511" y="8085"/>
                </a:cubicBezTo>
                <a:lnTo>
                  <a:pt x="8110" y="8085"/>
                </a:lnTo>
                <a:lnTo>
                  <a:pt x="8110" y="1069"/>
                </a:lnTo>
                <a:cubicBezTo>
                  <a:pt x="8110" y="778"/>
                  <a:pt x="8193" y="525"/>
                  <a:pt x="8362" y="317"/>
                </a:cubicBezTo>
                <a:cubicBezTo>
                  <a:pt x="8529" y="105"/>
                  <a:pt x="8742" y="0"/>
                  <a:pt x="9001" y="0"/>
                </a:cubicBezTo>
                <a:lnTo>
                  <a:pt x="12598" y="0"/>
                </a:lnTo>
                <a:cubicBezTo>
                  <a:pt x="12857" y="0"/>
                  <a:pt x="13073" y="105"/>
                  <a:pt x="13249" y="317"/>
                </a:cubicBezTo>
                <a:cubicBezTo>
                  <a:pt x="13425" y="525"/>
                  <a:pt x="13513" y="778"/>
                  <a:pt x="13513" y="1069"/>
                </a:cubicBezTo>
                <a:lnTo>
                  <a:pt x="13513" y="8085"/>
                </a:lnTo>
                <a:lnTo>
                  <a:pt x="17110" y="8085"/>
                </a:lnTo>
                <a:cubicBezTo>
                  <a:pt x="17352" y="8085"/>
                  <a:pt x="17499" y="8162"/>
                  <a:pt x="17545" y="8317"/>
                </a:cubicBezTo>
                <a:cubicBezTo>
                  <a:pt x="17592" y="8473"/>
                  <a:pt x="17528" y="8658"/>
                  <a:pt x="17357" y="8873"/>
                </a:cubicBezTo>
                <a:lnTo>
                  <a:pt x="11449" y="15987"/>
                </a:lnTo>
                <a:cubicBezTo>
                  <a:pt x="11271" y="16201"/>
                  <a:pt x="11053" y="16307"/>
                  <a:pt x="10798" y="16304"/>
                </a:cubicBezTo>
                <a:cubicBezTo>
                  <a:pt x="10546" y="16298"/>
                  <a:pt x="10328" y="16192"/>
                  <a:pt x="10150" y="15987"/>
                </a:cubicBezTo>
                <a:lnTo>
                  <a:pt x="4242" y="887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0" name="AutoShape 79">
            <a:extLst>
              <a:ext uri="{FF2B5EF4-FFF2-40B4-BE49-F238E27FC236}">
                <a16:creationId xmlns:a16="http://schemas.microsoft.com/office/drawing/2014/main" id="{8F86CCF5-CD2D-4ED2-842B-36BD1030AD9D}"/>
              </a:ext>
            </a:extLst>
          </p:cNvPr>
          <p:cNvSpPr>
            <a:spLocks/>
          </p:cNvSpPr>
          <p:nvPr/>
        </p:nvSpPr>
        <p:spPr bwMode="auto">
          <a:xfrm>
            <a:off x="6286960" y="2559776"/>
            <a:ext cx="149412" cy="148854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27" y="11039"/>
                </a:moveTo>
                <a:lnTo>
                  <a:pt x="19787" y="8346"/>
                </a:lnTo>
                <a:lnTo>
                  <a:pt x="19787" y="17288"/>
                </a:lnTo>
                <a:cubicBezTo>
                  <a:pt x="19787" y="17878"/>
                  <a:pt x="19689" y="18435"/>
                  <a:pt x="19494" y="18954"/>
                </a:cubicBezTo>
                <a:cubicBezTo>
                  <a:pt x="19298" y="19470"/>
                  <a:pt x="19039" y="19928"/>
                  <a:pt x="18711" y="20324"/>
                </a:cubicBezTo>
                <a:cubicBezTo>
                  <a:pt x="18383" y="20714"/>
                  <a:pt x="18004" y="21028"/>
                  <a:pt x="17574" y="21256"/>
                </a:cubicBezTo>
                <a:cubicBezTo>
                  <a:pt x="17145" y="21485"/>
                  <a:pt x="16681" y="21599"/>
                  <a:pt x="16179" y="21599"/>
                </a:cubicBezTo>
                <a:lnTo>
                  <a:pt x="3593" y="21599"/>
                </a:lnTo>
                <a:cubicBezTo>
                  <a:pt x="3101" y="21599"/>
                  <a:pt x="2634" y="21485"/>
                  <a:pt x="2193" y="21256"/>
                </a:cubicBezTo>
                <a:cubicBezTo>
                  <a:pt x="1753" y="21028"/>
                  <a:pt x="1372" y="20711"/>
                  <a:pt x="1051" y="20324"/>
                </a:cubicBezTo>
                <a:cubicBezTo>
                  <a:pt x="733" y="19928"/>
                  <a:pt x="476" y="19470"/>
                  <a:pt x="286" y="18954"/>
                </a:cubicBezTo>
                <a:cubicBezTo>
                  <a:pt x="95" y="18432"/>
                  <a:pt x="0" y="17878"/>
                  <a:pt x="0" y="17288"/>
                </a:cubicBezTo>
                <a:lnTo>
                  <a:pt x="0" y="4340"/>
                </a:lnTo>
                <a:cubicBezTo>
                  <a:pt x="0" y="3751"/>
                  <a:pt x="95" y="3193"/>
                  <a:pt x="286" y="2662"/>
                </a:cubicBezTo>
                <a:cubicBezTo>
                  <a:pt x="476" y="2134"/>
                  <a:pt x="733" y="1677"/>
                  <a:pt x="1051" y="1293"/>
                </a:cubicBezTo>
                <a:cubicBezTo>
                  <a:pt x="1372" y="914"/>
                  <a:pt x="1753" y="607"/>
                  <a:pt x="2193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79" y="35"/>
                </a:lnTo>
                <a:cubicBezTo>
                  <a:pt x="16211" y="35"/>
                  <a:pt x="16253" y="40"/>
                  <a:pt x="16304" y="46"/>
                </a:cubicBezTo>
                <a:cubicBezTo>
                  <a:pt x="16355" y="58"/>
                  <a:pt x="16395" y="64"/>
                  <a:pt x="16426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89" y="3528"/>
                  <a:pt x="2260" y="3906"/>
                  <a:pt x="2260" y="4343"/>
                </a:cubicBezTo>
                <a:lnTo>
                  <a:pt x="2260" y="17288"/>
                </a:lnTo>
                <a:cubicBezTo>
                  <a:pt x="2260" y="17728"/>
                  <a:pt x="2389" y="18107"/>
                  <a:pt x="2651" y="18423"/>
                </a:cubicBezTo>
                <a:cubicBezTo>
                  <a:pt x="2913" y="18731"/>
                  <a:pt x="3226" y="18893"/>
                  <a:pt x="3593" y="18893"/>
                </a:cubicBezTo>
                <a:lnTo>
                  <a:pt x="16179" y="18893"/>
                </a:lnTo>
                <a:cubicBezTo>
                  <a:pt x="16546" y="18893"/>
                  <a:pt x="16864" y="18731"/>
                  <a:pt x="17128" y="18423"/>
                </a:cubicBezTo>
                <a:cubicBezTo>
                  <a:pt x="17395" y="18110"/>
                  <a:pt x="17527" y="17731"/>
                  <a:pt x="17527" y="17288"/>
                </a:cubicBezTo>
                <a:lnTo>
                  <a:pt x="17527" y="11039"/>
                </a:lnTo>
                <a:close/>
                <a:moveTo>
                  <a:pt x="18875" y="6393"/>
                </a:moveTo>
                <a:lnTo>
                  <a:pt x="11251" y="15534"/>
                </a:lnTo>
                <a:lnTo>
                  <a:pt x="7386" y="17054"/>
                </a:lnTo>
                <a:lnTo>
                  <a:pt x="8651" y="12432"/>
                </a:lnTo>
                <a:lnTo>
                  <a:pt x="16287" y="3278"/>
                </a:lnTo>
                <a:lnTo>
                  <a:pt x="18875" y="6393"/>
                </a:lnTo>
                <a:close/>
                <a:moveTo>
                  <a:pt x="16524" y="5607"/>
                </a:moveTo>
                <a:cubicBezTo>
                  <a:pt x="16664" y="5440"/>
                  <a:pt x="16664" y="5281"/>
                  <a:pt x="16524" y="5114"/>
                </a:cubicBezTo>
                <a:cubicBezTo>
                  <a:pt x="16382" y="4964"/>
                  <a:pt x="16245" y="4964"/>
                  <a:pt x="16113" y="5114"/>
                </a:cubicBezTo>
                <a:lnTo>
                  <a:pt x="10140" y="12273"/>
                </a:lnTo>
                <a:cubicBezTo>
                  <a:pt x="10001" y="12446"/>
                  <a:pt x="10001" y="12610"/>
                  <a:pt x="10140" y="12766"/>
                </a:cubicBezTo>
                <a:cubicBezTo>
                  <a:pt x="10189" y="12839"/>
                  <a:pt x="10255" y="12880"/>
                  <a:pt x="10341" y="12880"/>
                </a:cubicBezTo>
                <a:cubicBezTo>
                  <a:pt x="10419" y="12880"/>
                  <a:pt x="10480" y="12839"/>
                  <a:pt x="10527" y="12766"/>
                </a:cubicBezTo>
                <a:lnTo>
                  <a:pt x="16524" y="5607"/>
                </a:lnTo>
                <a:close/>
                <a:moveTo>
                  <a:pt x="21274" y="1677"/>
                </a:moveTo>
                <a:cubicBezTo>
                  <a:pt x="21485" y="1947"/>
                  <a:pt x="21592" y="2255"/>
                  <a:pt x="21597" y="2610"/>
                </a:cubicBezTo>
                <a:cubicBezTo>
                  <a:pt x="21600" y="2959"/>
                  <a:pt x="21492" y="3269"/>
                  <a:pt x="21274" y="3542"/>
                </a:cubicBezTo>
                <a:lnTo>
                  <a:pt x="20161" y="4830"/>
                </a:lnTo>
                <a:lnTo>
                  <a:pt x="17574" y="1724"/>
                </a:lnTo>
                <a:lnTo>
                  <a:pt x="18652" y="407"/>
                </a:lnTo>
                <a:cubicBezTo>
                  <a:pt x="18880" y="137"/>
                  <a:pt x="19144" y="0"/>
                  <a:pt x="19447" y="0"/>
                </a:cubicBezTo>
                <a:cubicBezTo>
                  <a:pt x="19753" y="0"/>
                  <a:pt x="20005" y="137"/>
                  <a:pt x="20208" y="407"/>
                </a:cubicBezTo>
                <a:lnTo>
                  <a:pt x="20748" y="1038"/>
                </a:lnTo>
                <a:lnTo>
                  <a:pt x="21274" y="167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1" name="AutoShape 80">
            <a:extLst>
              <a:ext uri="{FF2B5EF4-FFF2-40B4-BE49-F238E27FC236}">
                <a16:creationId xmlns:a16="http://schemas.microsoft.com/office/drawing/2014/main" id="{2953E02D-F3D4-4AD0-9A8E-AC48C159E6C0}"/>
              </a:ext>
            </a:extLst>
          </p:cNvPr>
          <p:cNvSpPr>
            <a:spLocks/>
          </p:cNvSpPr>
          <p:nvPr/>
        </p:nvSpPr>
        <p:spPr bwMode="auto">
          <a:xfrm>
            <a:off x="6648539" y="255977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2" name="AutoShape 81">
            <a:extLst>
              <a:ext uri="{FF2B5EF4-FFF2-40B4-BE49-F238E27FC236}">
                <a16:creationId xmlns:a16="http://schemas.microsoft.com/office/drawing/2014/main" id="{9BD8F9BB-18E5-4371-B3F5-0E4D79894A32}"/>
              </a:ext>
            </a:extLst>
          </p:cNvPr>
          <p:cNvSpPr>
            <a:spLocks/>
          </p:cNvSpPr>
          <p:nvPr/>
        </p:nvSpPr>
        <p:spPr bwMode="auto">
          <a:xfrm>
            <a:off x="6968869" y="255977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3" name="AutoShape 83">
            <a:extLst>
              <a:ext uri="{FF2B5EF4-FFF2-40B4-BE49-F238E27FC236}">
                <a16:creationId xmlns:a16="http://schemas.microsoft.com/office/drawing/2014/main" id="{5F406526-50D6-4CB2-8B3E-FA94AD75098F}"/>
              </a:ext>
            </a:extLst>
          </p:cNvPr>
          <p:cNvSpPr>
            <a:spLocks/>
          </p:cNvSpPr>
          <p:nvPr/>
        </p:nvSpPr>
        <p:spPr bwMode="auto">
          <a:xfrm>
            <a:off x="7240557" y="3716495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302" y="0"/>
                </a:moveTo>
                <a:cubicBezTo>
                  <a:pt x="16818" y="0"/>
                  <a:pt x="17288" y="190"/>
                  <a:pt x="17719" y="566"/>
                </a:cubicBezTo>
                <a:cubicBezTo>
                  <a:pt x="18150" y="942"/>
                  <a:pt x="18441" y="1424"/>
                  <a:pt x="18598" y="2014"/>
                </a:cubicBezTo>
                <a:lnTo>
                  <a:pt x="21387" y="12236"/>
                </a:lnTo>
                <a:cubicBezTo>
                  <a:pt x="21436" y="12453"/>
                  <a:pt x="21482" y="12665"/>
                  <a:pt x="21531" y="12873"/>
                </a:cubicBezTo>
                <a:cubicBezTo>
                  <a:pt x="21575" y="13088"/>
                  <a:pt x="21599" y="13299"/>
                  <a:pt x="21599" y="13516"/>
                </a:cubicBezTo>
                <a:lnTo>
                  <a:pt x="21599" y="18885"/>
                </a:lnTo>
                <a:cubicBezTo>
                  <a:pt x="21599" y="19270"/>
                  <a:pt x="21541" y="19626"/>
                  <a:pt x="21418" y="19955"/>
                </a:cubicBezTo>
                <a:cubicBezTo>
                  <a:pt x="21296" y="20284"/>
                  <a:pt x="21139" y="20566"/>
                  <a:pt x="20939" y="20806"/>
                </a:cubicBezTo>
                <a:cubicBezTo>
                  <a:pt x="20735" y="21044"/>
                  <a:pt x="20500" y="21238"/>
                  <a:pt x="20224" y="21382"/>
                </a:cubicBezTo>
                <a:cubicBezTo>
                  <a:pt x="19945" y="21529"/>
                  <a:pt x="19653" y="21599"/>
                  <a:pt x="19350" y="21599"/>
                </a:cubicBezTo>
                <a:lnTo>
                  <a:pt x="2262" y="21599"/>
                </a:lnTo>
                <a:cubicBezTo>
                  <a:pt x="1637" y="21599"/>
                  <a:pt x="1104" y="21335"/>
                  <a:pt x="663" y="20807"/>
                </a:cubicBezTo>
                <a:cubicBezTo>
                  <a:pt x="220" y="20278"/>
                  <a:pt x="0" y="19637"/>
                  <a:pt x="0" y="18886"/>
                </a:cubicBezTo>
                <a:lnTo>
                  <a:pt x="0" y="13517"/>
                </a:lnTo>
                <a:cubicBezTo>
                  <a:pt x="0" y="13299"/>
                  <a:pt x="24" y="13088"/>
                  <a:pt x="70" y="12873"/>
                </a:cubicBezTo>
                <a:cubicBezTo>
                  <a:pt x="119" y="12665"/>
                  <a:pt x="164" y="12450"/>
                  <a:pt x="210" y="12236"/>
                </a:cubicBezTo>
                <a:lnTo>
                  <a:pt x="2998" y="2015"/>
                </a:lnTo>
                <a:cubicBezTo>
                  <a:pt x="3155" y="1424"/>
                  <a:pt x="3451" y="943"/>
                  <a:pt x="3887" y="567"/>
                </a:cubicBezTo>
                <a:cubicBezTo>
                  <a:pt x="4316" y="191"/>
                  <a:pt x="4795" y="0"/>
                  <a:pt x="5310" y="0"/>
                </a:cubicBezTo>
                <a:lnTo>
                  <a:pt x="16302" y="0"/>
                </a:lnTo>
                <a:close/>
                <a:moveTo>
                  <a:pt x="19807" y="13516"/>
                </a:moveTo>
                <a:cubicBezTo>
                  <a:pt x="19807" y="13366"/>
                  <a:pt x="19761" y="13234"/>
                  <a:pt x="19670" y="13129"/>
                </a:cubicBezTo>
                <a:cubicBezTo>
                  <a:pt x="19582" y="13020"/>
                  <a:pt x="19475" y="12967"/>
                  <a:pt x="19350" y="12967"/>
                </a:cubicBezTo>
                <a:lnTo>
                  <a:pt x="2262" y="12967"/>
                </a:lnTo>
                <a:cubicBezTo>
                  <a:pt x="2137" y="12967"/>
                  <a:pt x="2029" y="13017"/>
                  <a:pt x="1941" y="13120"/>
                </a:cubicBezTo>
                <a:cubicBezTo>
                  <a:pt x="1850" y="13223"/>
                  <a:pt x="1804" y="13355"/>
                  <a:pt x="1804" y="13516"/>
                </a:cubicBezTo>
                <a:lnTo>
                  <a:pt x="1804" y="18885"/>
                </a:lnTo>
                <a:cubicBezTo>
                  <a:pt x="1804" y="19035"/>
                  <a:pt x="1848" y="19167"/>
                  <a:pt x="1934" y="19273"/>
                </a:cubicBezTo>
                <a:cubicBezTo>
                  <a:pt x="2019" y="19382"/>
                  <a:pt x="2129" y="19438"/>
                  <a:pt x="2262" y="19438"/>
                </a:cubicBezTo>
                <a:lnTo>
                  <a:pt x="19350" y="19438"/>
                </a:lnTo>
                <a:cubicBezTo>
                  <a:pt x="19475" y="19438"/>
                  <a:pt x="19582" y="19385"/>
                  <a:pt x="19670" y="19282"/>
                </a:cubicBezTo>
                <a:cubicBezTo>
                  <a:pt x="19761" y="19179"/>
                  <a:pt x="19807" y="19047"/>
                  <a:pt x="19807" y="18885"/>
                </a:cubicBezTo>
                <a:lnTo>
                  <a:pt x="19807" y="13516"/>
                </a:lnTo>
                <a:close/>
                <a:moveTo>
                  <a:pt x="5312" y="2167"/>
                </a:moveTo>
                <a:cubicBezTo>
                  <a:pt x="5185" y="2167"/>
                  <a:pt x="5062" y="2211"/>
                  <a:pt x="4940" y="2305"/>
                </a:cubicBezTo>
                <a:cubicBezTo>
                  <a:pt x="4822" y="2402"/>
                  <a:pt x="4739" y="2523"/>
                  <a:pt x="4702" y="2672"/>
                </a:cubicBezTo>
                <a:lnTo>
                  <a:pt x="2497" y="10799"/>
                </a:lnTo>
                <a:lnTo>
                  <a:pt x="19105" y="10799"/>
                </a:lnTo>
                <a:lnTo>
                  <a:pt x="16902" y="2672"/>
                </a:lnTo>
                <a:cubicBezTo>
                  <a:pt x="16870" y="2523"/>
                  <a:pt x="16794" y="2402"/>
                  <a:pt x="16674" y="2305"/>
                </a:cubicBezTo>
                <a:cubicBezTo>
                  <a:pt x="16554" y="2211"/>
                  <a:pt x="16431" y="2167"/>
                  <a:pt x="16304" y="2167"/>
                </a:cubicBezTo>
                <a:lnTo>
                  <a:pt x="5312" y="2167"/>
                </a:lnTo>
                <a:close/>
                <a:moveTo>
                  <a:pt x="13511" y="14864"/>
                </a:moveTo>
                <a:cubicBezTo>
                  <a:pt x="13817" y="14864"/>
                  <a:pt x="14076" y="14994"/>
                  <a:pt x="14292" y="15252"/>
                </a:cubicBezTo>
                <a:cubicBezTo>
                  <a:pt x="14507" y="15511"/>
                  <a:pt x="14613" y="15822"/>
                  <a:pt x="14613" y="16186"/>
                </a:cubicBezTo>
                <a:cubicBezTo>
                  <a:pt x="14613" y="16571"/>
                  <a:pt x="14507" y="16891"/>
                  <a:pt x="14292" y="17149"/>
                </a:cubicBezTo>
                <a:cubicBezTo>
                  <a:pt x="14076" y="17408"/>
                  <a:pt x="13817" y="17537"/>
                  <a:pt x="13511" y="17537"/>
                </a:cubicBezTo>
                <a:cubicBezTo>
                  <a:pt x="13190" y="17537"/>
                  <a:pt x="12923" y="17408"/>
                  <a:pt x="12708" y="17149"/>
                </a:cubicBezTo>
                <a:cubicBezTo>
                  <a:pt x="12492" y="16891"/>
                  <a:pt x="12387" y="16571"/>
                  <a:pt x="12387" y="16186"/>
                </a:cubicBezTo>
                <a:cubicBezTo>
                  <a:pt x="12387" y="15822"/>
                  <a:pt x="12492" y="15511"/>
                  <a:pt x="12708" y="15252"/>
                </a:cubicBezTo>
                <a:cubicBezTo>
                  <a:pt x="12923" y="14994"/>
                  <a:pt x="13190" y="14864"/>
                  <a:pt x="13511" y="14864"/>
                </a:cubicBezTo>
                <a:moveTo>
                  <a:pt x="17112" y="14864"/>
                </a:moveTo>
                <a:cubicBezTo>
                  <a:pt x="17416" y="14864"/>
                  <a:pt x="17675" y="14994"/>
                  <a:pt x="17891" y="15252"/>
                </a:cubicBezTo>
                <a:cubicBezTo>
                  <a:pt x="18104" y="15511"/>
                  <a:pt x="18211" y="15822"/>
                  <a:pt x="18211" y="16186"/>
                </a:cubicBezTo>
                <a:cubicBezTo>
                  <a:pt x="18211" y="16571"/>
                  <a:pt x="18104" y="16891"/>
                  <a:pt x="17891" y="17149"/>
                </a:cubicBezTo>
                <a:cubicBezTo>
                  <a:pt x="17675" y="17408"/>
                  <a:pt x="17416" y="17537"/>
                  <a:pt x="17112" y="17537"/>
                </a:cubicBezTo>
                <a:cubicBezTo>
                  <a:pt x="16791" y="17537"/>
                  <a:pt x="16525" y="17408"/>
                  <a:pt x="16309" y="17149"/>
                </a:cubicBezTo>
                <a:cubicBezTo>
                  <a:pt x="16094" y="16891"/>
                  <a:pt x="15986" y="16571"/>
                  <a:pt x="15986" y="16186"/>
                </a:cubicBezTo>
                <a:cubicBezTo>
                  <a:pt x="15986" y="15822"/>
                  <a:pt x="16094" y="15511"/>
                  <a:pt x="16309" y="15252"/>
                </a:cubicBezTo>
                <a:cubicBezTo>
                  <a:pt x="16527" y="14994"/>
                  <a:pt x="16794" y="14864"/>
                  <a:pt x="17112" y="14864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4" name="AutoShape 84">
            <a:extLst>
              <a:ext uri="{FF2B5EF4-FFF2-40B4-BE49-F238E27FC236}">
                <a16:creationId xmlns:a16="http://schemas.microsoft.com/office/drawing/2014/main" id="{284FD6D2-ABE6-4364-9607-BB1837E51DA9}"/>
              </a:ext>
            </a:extLst>
          </p:cNvPr>
          <p:cNvSpPr>
            <a:spLocks/>
          </p:cNvSpPr>
          <p:nvPr/>
        </p:nvSpPr>
        <p:spPr bwMode="auto">
          <a:xfrm>
            <a:off x="5945103" y="2817432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5" name="AutoShape 85">
            <a:extLst>
              <a:ext uri="{FF2B5EF4-FFF2-40B4-BE49-F238E27FC236}">
                <a16:creationId xmlns:a16="http://schemas.microsoft.com/office/drawing/2014/main" id="{2A05C9E8-F5EE-4AA9-8434-D95487F79B5E}"/>
              </a:ext>
            </a:extLst>
          </p:cNvPr>
          <p:cNvSpPr>
            <a:spLocks/>
          </p:cNvSpPr>
          <p:nvPr/>
        </p:nvSpPr>
        <p:spPr bwMode="auto">
          <a:xfrm>
            <a:off x="6273214" y="2817432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738" y="0"/>
                </a:moveTo>
                <a:cubicBezTo>
                  <a:pt x="16640" y="0"/>
                  <a:pt x="17458" y="155"/>
                  <a:pt x="18184" y="471"/>
                </a:cubicBezTo>
                <a:cubicBezTo>
                  <a:pt x="18910" y="787"/>
                  <a:pt x="19526" y="1231"/>
                  <a:pt x="20035" y="1804"/>
                </a:cubicBezTo>
                <a:cubicBezTo>
                  <a:pt x="20543" y="2377"/>
                  <a:pt x="20928" y="3077"/>
                  <a:pt x="21199" y="3905"/>
                </a:cubicBezTo>
                <a:cubicBezTo>
                  <a:pt x="21464" y="4735"/>
                  <a:pt x="21599" y="5659"/>
                  <a:pt x="21599" y="6675"/>
                </a:cubicBezTo>
                <a:cubicBezTo>
                  <a:pt x="21599" y="7271"/>
                  <a:pt x="21527" y="7855"/>
                  <a:pt x="21377" y="8432"/>
                </a:cubicBezTo>
                <a:cubicBezTo>
                  <a:pt x="21226" y="9010"/>
                  <a:pt x="21026" y="9572"/>
                  <a:pt x="20766" y="10115"/>
                </a:cubicBezTo>
                <a:cubicBezTo>
                  <a:pt x="20505" y="10660"/>
                  <a:pt x="20210" y="11179"/>
                  <a:pt x="19872" y="11671"/>
                </a:cubicBezTo>
                <a:cubicBezTo>
                  <a:pt x="19539" y="12162"/>
                  <a:pt x="19188" y="12611"/>
                  <a:pt x="18830" y="13015"/>
                </a:cubicBezTo>
                <a:lnTo>
                  <a:pt x="11457" y="21289"/>
                </a:lnTo>
                <a:cubicBezTo>
                  <a:pt x="11276" y="21495"/>
                  <a:pt x="11056" y="21599"/>
                  <a:pt x="10798" y="21599"/>
                </a:cubicBezTo>
                <a:cubicBezTo>
                  <a:pt x="10553" y="21599"/>
                  <a:pt x="10323" y="21495"/>
                  <a:pt x="10117" y="21289"/>
                </a:cubicBezTo>
                <a:lnTo>
                  <a:pt x="2746" y="12989"/>
                </a:lnTo>
                <a:cubicBezTo>
                  <a:pt x="2386" y="12583"/>
                  <a:pt x="2038" y="12137"/>
                  <a:pt x="1702" y="11642"/>
                </a:cubicBezTo>
                <a:cubicBezTo>
                  <a:pt x="1367" y="11151"/>
                  <a:pt x="1074" y="10640"/>
                  <a:pt x="821" y="10103"/>
                </a:cubicBezTo>
                <a:cubicBezTo>
                  <a:pt x="568" y="9570"/>
                  <a:pt x="370" y="9005"/>
                  <a:pt x="222" y="8426"/>
                </a:cubicBezTo>
                <a:cubicBezTo>
                  <a:pt x="72" y="7844"/>
                  <a:pt x="0" y="7263"/>
                  <a:pt x="0" y="6675"/>
                </a:cubicBezTo>
                <a:cubicBezTo>
                  <a:pt x="0" y="5659"/>
                  <a:pt x="137" y="4732"/>
                  <a:pt x="408" y="3905"/>
                </a:cubicBezTo>
                <a:cubicBezTo>
                  <a:pt x="678" y="3078"/>
                  <a:pt x="1071" y="2377"/>
                  <a:pt x="1577" y="1804"/>
                </a:cubicBezTo>
                <a:cubicBezTo>
                  <a:pt x="2083" y="1231"/>
                  <a:pt x="2699" y="787"/>
                  <a:pt x="3417" y="471"/>
                </a:cubicBezTo>
                <a:cubicBezTo>
                  <a:pt x="4136" y="155"/>
                  <a:pt x="4942" y="0"/>
                  <a:pt x="5838" y="0"/>
                </a:cubicBezTo>
                <a:cubicBezTo>
                  <a:pt x="6306" y="0"/>
                  <a:pt x="6777" y="81"/>
                  <a:pt x="7238" y="248"/>
                </a:cubicBezTo>
                <a:cubicBezTo>
                  <a:pt x="7701" y="412"/>
                  <a:pt x="8142" y="635"/>
                  <a:pt x="8557" y="903"/>
                </a:cubicBezTo>
                <a:cubicBezTo>
                  <a:pt x="8973" y="1174"/>
                  <a:pt x="9369" y="1482"/>
                  <a:pt x="9744" y="1830"/>
                </a:cubicBezTo>
                <a:cubicBezTo>
                  <a:pt x="10122" y="2177"/>
                  <a:pt x="10470" y="2527"/>
                  <a:pt x="10798" y="2880"/>
                </a:cubicBezTo>
                <a:cubicBezTo>
                  <a:pt x="11109" y="2527"/>
                  <a:pt x="11457" y="2177"/>
                  <a:pt x="11842" y="1830"/>
                </a:cubicBezTo>
                <a:cubicBezTo>
                  <a:pt x="12225" y="1482"/>
                  <a:pt x="12626" y="1174"/>
                  <a:pt x="13047" y="903"/>
                </a:cubicBezTo>
                <a:cubicBezTo>
                  <a:pt x="13467" y="635"/>
                  <a:pt x="13903" y="412"/>
                  <a:pt x="14351" y="248"/>
                </a:cubicBezTo>
                <a:cubicBezTo>
                  <a:pt x="14804" y="84"/>
                  <a:pt x="15267" y="0"/>
                  <a:pt x="15738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" name="AutoShape 86">
            <a:extLst>
              <a:ext uri="{FF2B5EF4-FFF2-40B4-BE49-F238E27FC236}">
                <a16:creationId xmlns:a16="http://schemas.microsoft.com/office/drawing/2014/main" id="{0BDA8C6F-F80E-49EE-AE64-B44164B13C8D}"/>
              </a:ext>
            </a:extLst>
          </p:cNvPr>
          <p:cNvSpPr>
            <a:spLocks/>
          </p:cNvSpPr>
          <p:nvPr/>
        </p:nvSpPr>
        <p:spPr bwMode="auto">
          <a:xfrm>
            <a:off x="6652721" y="2817432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482" y="21286"/>
                </a:moveTo>
                <a:cubicBezTo>
                  <a:pt x="11276" y="21495"/>
                  <a:pt x="11046" y="21599"/>
                  <a:pt x="10801" y="21599"/>
                </a:cubicBezTo>
                <a:cubicBezTo>
                  <a:pt x="10538" y="21599"/>
                  <a:pt x="10318" y="21495"/>
                  <a:pt x="10142" y="21286"/>
                </a:cubicBezTo>
                <a:lnTo>
                  <a:pt x="2746" y="12989"/>
                </a:lnTo>
                <a:cubicBezTo>
                  <a:pt x="2714" y="12972"/>
                  <a:pt x="2556" y="12786"/>
                  <a:pt x="2270" y="12436"/>
                </a:cubicBezTo>
                <a:cubicBezTo>
                  <a:pt x="1987" y="12086"/>
                  <a:pt x="1677" y="11623"/>
                  <a:pt x="1344" y="11049"/>
                </a:cubicBezTo>
                <a:cubicBezTo>
                  <a:pt x="1009" y="10476"/>
                  <a:pt x="698" y="9819"/>
                  <a:pt x="420" y="9068"/>
                </a:cubicBezTo>
                <a:cubicBezTo>
                  <a:pt x="142" y="8325"/>
                  <a:pt x="0" y="7523"/>
                  <a:pt x="0" y="6679"/>
                </a:cubicBezTo>
                <a:cubicBezTo>
                  <a:pt x="0" y="5443"/>
                  <a:pt x="172" y="4401"/>
                  <a:pt x="515" y="3548"/>
                </a:cubicBezTo>
                <a:cubicBezTo>
                  <a:pt x="861" y="2696"/>
                  <a:pt x="1311" y="2007"/>
                  <a:pt x="1862" y="1482"/>
                </a:cubicBezTo>
                <a:cubicBezTo>
                  <a:pt x="2421" y="954"/>
                  <a:pt x="3047" y="576"/>
                  <a:pt x="3740" y="344"/>
                </a:cubicBezTo>
                <a:cubicBezTo>
                  <a:pt x="4436" y="115"/>
                  <a:pt x="5145" y="0"/>
                  <a:pt x="5863" y="0"/>
                </a:cubicBezTo>
                <a:cubicBezTo>
                  <a:pt x="6367" y="0"/>
                  <a:pt x="6865" y="98"/>
                  <a:pt x="7361" y="290"/>
                </a:cubicBezTo>
                <a:cubicBezTo>
                  <a:pt x="7856" y="485"/>
                  <a:pt x="8315" y="725"/>
                  <a:pt x="8738" y="1016"/>
                </a:cubicBezTo>
                <a:cubicBezTo>
                  <a:pt x="9161" y="1304"/>
                  <a:pt x="9551" y="1620"/>
                  <a:pt x="9902" y="1962"/>
                </a:cubicBezTo>
                <a:cubicBezTo>
                  <a:pt x="10252" y="2303"/>
                  <a:pt x="10553" y="2611"/>
                  <a:pt x="10801" y="2882"/>
                </a:cubicBezTo>
                <a:cubicBezTo>
                  <a:pt x="11046" y="2600"/>
                  <a:pt x="11349" y="2292"/>
                  <a:pt x="11712" y="1956"/>
                </a:cubicBezTo>
                <a:cubicBezTo>
                  <a:pt x="12070" y="1617"/>
                  <a:pt x="12463" y="1304"/>
                  <a:pt x="12886" y="1016"/>
                </a:cubicBezTo>
                <a:cubicBezTo>
                  <a:pt x="13312" y="725"/>
                  <a:pt x="13760" y="485"/>
                  <a:pt x="14246" y="290"/>
                </a:cubicBezTo>
                <a:cubicBezTo>
                  <a:pt x="14729" y="98"/>
                  <a:pt x="15235" y="0"/>
                  <a:pt x="15761" y="0"/>
                </a:cubicBezTo>
                <a:cubicBezTo>
                  <a:pt x="16464" y="0"/>
                  <a:pt x="17165" y="115"/>
                  <a:pt x="17859" y="344"/>
                </a:cubicBezTo>
                <a:cubicBezTo>
                  <a:pt x="18555" y="575"/>
                  <a:pt x="19178" y="954"/>
                  <a:pt x="19737" y="1482"/>
                </a:cubicBezTo>
                <a:cubicBezTo>
                  <a:pt x="20293" y="2007"/>
                  <a:pt x="20738" y="2696"/>
                  <a:pt x="21084" y="3548"/>
                </a:cubicBezTo>
                <a:cubicBezTo>
                  <a:pt x="21429" y="4401"/>
                  <a:pt x="21599" y="5443"/>
                  <a:pt x="21599" y="6679"/>
                </a:cubicBezTo>
                <a:cubicBezTo>
                  <a:pt x="21599" y="7523"/>
                  <a:pt x="21462" y="8325"/>
                  <a:pt x="21186" y="9068"/>
                </a:cubicBezTo>
                <a:cubicBezTo>
                  <a:pt x="20911" y="9818"/>
                  <a:pt x="20606" y="10476"/>
                  <a:pt x="20270" y="11049"/>
                </a:cubicBezTo>
                <a:cubicBezTo>
                  <a:pt x="19932" y="11622"/>
                  <a:pt x="19619" y="12085"/>
                  <a:pt x="19321" y="12436"/>
                </a:cubicBezTo>
                <a:cubicBezTo>
                  <a:pt x="19028" y="12786"/>
                  <a:pt x="18870" y="12980"/>
                  <a:pt x="18855" y="13017"/>
                </a:cubicBezTo>
                <a:lnTo>
                  <a:pt x="11482" y="21286"/>
                </a:lnTo>
                <a:close/>
                <a:moveTo>
                  <a:pt x="5863" y="2165"/>
                </a:moveTo>
                <a:lnTo>
                  <a:pt x="5863" y="2165"/>
                </a:lnTo>
                <a:cubicBezTo>
                  <a:pt x="5405" y="2165"/>
                  <a:pt x="4944" y="2224"/>
                  <a:pt x="4476" y="2346"/>
                </a:cubicBezTo>
                <a:cubicBezTo>
                  <a:pt x="4011" y="2467"/>
                  <a:pt x="3585" y="2696"/>
                  <a:pt x="3202" y="3023"/>
                </a:cubicBezTo>
                <a:cubicBezTo>
                  <a:pt x="2816" y="3351"/>
                  <a:pt x="2508" y="3805"/>
                  <a:pt x="2270" y="4387"/>
                </a:cubicBezTo>
                <a:cubicBezTo>
                  <a:pt x="2038" y="4968"/>
                  <a:pt x="1917" y="5733"/>
                  <a:pt x="1917" y="6679"/>
                </a:cubicBezTo>
                <a:cubicBezTo>
                  <a:pt x="1917" y="7289"/>
                  <a:pt x="2030" y="7879"/>
                  <a:pt x="2250" y="8449"/>
                </a:cubicBezTo>
                <a:cubicBezTo>
                  <a:pt x="2471" y="9017"/>
                  <a:pt x="2714" y="9522"/>
                  <a:pt x="2986" y="9968"/>
                </a:cubicBezTo>
                <a:cubicBezTo>
                  <a:pt x="3257" y="10414"/>
                  <a:pt x="3510" y="10773"/>
                  <a:pt x="3740" y="11044"/>
                </a:cubicBezTo>
                <a:lnTo>
                  <a:pt x="4076" y="11433"/>
                </a:lnTo>
                <a:lnTo>
                  <a:pt x="10801" y="18991"/>
                </a:lnTo>
                <a:lnTo>
                  <a:pt x="17523" y="11433"/>
                </a:lnTo>
                <a:lnTo>
                  <a:pt x="17874" y="11044"/>
                </a:lnTo>
                <a:cubicBezTo>
                  <a:pt x="18104" y="10773"/>
                  <a:pt x="18352" y="10414"/>
                  <a:pt x="18623" y="9968"/>
                </a:cubicBezTo>
                <a:cubicBezTo>
                  <a:pt x="18888" y="9522"/>
                  <a:pt x="19133" y="9014"/>
                  <a:pt x="19354" y="8441"/>
                </a:cubicBezTo>
                <a:cubicBezTo>
                  <a:pt x="19571" y="7871"/>
                  <a:pt x="19684" y="7283"/>
                  <a:pt x="19684" y="6679"/>
                </a:cubicBezTo>
                <a:cubicBezTo>
                  <a:pt x="19684" y="5742"/>
                  <a:pt x="19566" y="4980"/>
                  <a:pt x="19329" y="4393"/>
                </a:cubicBezTo>
                <a:cubicBezTo>
                  <a:pt x="19091" y="3808"/>
                  <a:pt x="18783" y="3351"/>
                  <a:pt x="18400" y="3023"/>
                </a:cubicBezTo>
                <a:cubicBezTo>
                  <a:pt x="18017" y="2696"/>
                  <a:pt x="17591" y="2467"/>
                  <a:pt x="17123" y="2346"/>
                </a:cubicBezTo>
                <a:cubicBezTo>
                  <a:pt x="16657" y="2224"/>
                  <a:pt x="16201" y="2165"/>
                  <a:pt x="15761" y="2165"/>
                </a:cubicBezTo>
                <a:cubicBezTo>
                  <a:pt x="15340" y="2165"/>
                  <a:pt x="14909" y="2278"/>
                  <a:pt x="14474" y="2507"/>
                </a:cubicBezTo>
                <a:cubicBezTo>
                  <a:pt x="14041" y="2738"/>
                  <a:pt x="13630" y="3015"/>
                  <a:pt x="13244" y="3340"/>
                </a:cubicBezTo>
                <a:cubicBezTo>
                  <a:pt x="12861" y="3664"/>
                  <a:pt x="12518" y="3997"/>
                  <a:pt x="12215" y="4342"/>
                </a:cubicBezTo>
                <a:cubicBezTo>
                  <a:pt x="11912" y="4684"/>
                  <a:pt x="11687" y="4952"/>
                  <a:pt x="11544" y="5152"/>
                </a:cubicBezTo>
                <a:cubicBezTo>
                  <a:pt x="11344" y="5429"/>
                  <a:pt x="11096" y="5570"/>
                  <a:pt x="10801" y="5570"/>
                </a:cubicBezTo>
                <a:cubicBezTo>
                  <a:pt x="10505" y="5570"/>
                  <a:pt x="10260" y="5429"/>
                  <a:pt x="10070" y="5152"/>
                </a:cubicBezTo>
                <a:cubicBezTo>
                  <a:pt x="9927" y="4943"/>
                  <a:pt x="9699" y="4672"/>
                  <a:pt x="9391" y="4333"/>
                </a:cubicBezTo>
                <a:cubicBezTo>
                  <a:pt x="9086" y="3995"/>
                  <a:pt x="8738" y="3664"/>
                  <a:pt x="8355" y="3340"/>
                </a:cubicBezTo>
                <a:cubicBezTo>
                  <a:pt x="7971" y="3015"/>
                  <a:pt x="7561" y="2738"/>
                  <a:pt x="7125" y="2507"/>
                </a:cubicBezTo>
                <a:cubicBezTo>
                  <a:pt x="6690" y="2278"/>
                  <a:pt x="6269" y="2165"/>
                  <a:pt x="5863" y="216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7" name="AutoShape 87">
            <a:extLst>
              <a:ext uri="{FF2B5EF4-FFF2-40B4-BE49-F238E27FC236}">
                <a16:creationId xmlns:a16="http://schemas.microsoft.com/office/drawing/2014/main" id="{3C897E17-9D45-4D1D-939B-751C676A4760}"/>
              </a:ext>
            </a:extLst>
          </p:cNvPr>
          <p:cNvSpPr>
            <a:spLocks/>
          </p:cNvSpPr>
          <p:nvPr/>
        </p:nvSpPr>
        <p:spPr bwMode="auto">
          <a:xfrm>
            <a:off x="6968869" y="2813246"/>
            <a:ext cx="148815" cy="148854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8" name="AutoShape 88">
            <a:extLst>
              <a:ext uri="{FF2B5EF4-FFF2-40B4-BE49-F238E27FC236}">
                <a16:creationId xmlns:a16="http://schemas.microsoft.com/office/drawing/2014/main" id="{58A6B6F2-A80C-4EA9-AB9D-03E6CF23F655}"/>
              </a:ext>
            </a:extLst>
          </p:cNvPr>
          <p:cNvSpPr>
            <a:spLocks/>
          </p:cNvSpPr>
          <p:nvPr/>
        </p:nvSpPr>
        <p:spPr bwMode="auto">
          <a:xfrm>
            <a:off x="4176041" y="2809064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237" y="10309"/>
                </a:moveTo>
                <a:cubicBezTo>
                  <a:pt x="21330" y="10579"/>
                  <a:pt x="21413" y="10917"/>
                  <a:pt x="21487" y="11320"/>
                </a:cubicBezTo>
                <a:cubicBezTo>
                  <a:pt x="21563" y="11725"/>
                  <a:pt x="21599" y="12080"/>
                  <a:pt x="21599" y="12392"/>
                </a:cubicBezTo>
                <a:lnTo>
                  <a:pt x="21599" y="20504"/>
                </a:lnTo>
                <a:cubicBezTo>
                  <a:pt x="21599" y="20812"/>
                  <a:pt x="21511" y="21077"/>
                  <a:pt x="21335" y="21285"/>
                </a:cubicBezTo>
                <a:cubicBezTo>
                  <a:pt x="21159" y="21497"/>
                  <a:pt x="20951" y="21599"/>
                  <a:pt x="20708" y="21599"/>
                </a:cubicBezTo>
                <a:lnTo>
                  <a:pt x="913" y="21599"/>
                </a:lnTo>
                <a:cubicBezTo>
                  <a:pt x="656" y="21599"/>
                  <a:pt x="438" y="21497"/>
                  <a:pt x="261" y="21285"/>
                </a:cubicBezTo>
                <a:cubicBezTo>
                  <a:pt x="88" y="21077"/>
                  <a:pt x="0" y="20815"/>
                  <a:pt x="0" y="20504"/>
                </a:cubicBezTo>
                <a:lnTo>
                  <a:pt x="0" y="12392"/>
                </a:lnTo>
                <a:cubicBezTo>
                  <a:pt x="0" y="12080"/>
                  <a:pt x="34" y="11725"/>
                  <a:pt x="105" y="11320"/>
                </a:cubicBezTo>
                <a:cubicBezTo>
                  <a:pt x="176" y="10917"/>
                  <a:pt x="261" y="10579"/>
                  <a:pt x="362" y="10309"/>
                </a:cubicBezTo>
                <a:lnTo>
                  <a:pt x="3691" y="984"/>
                </a:lnTo>
                <a:cubicBezTo>
                  <a:pt x="3787" y="714"/>
                  <a:pt x="3958" y="478"/>
                  <a:pt x="4208" y="287"/>
                </a:cubicBezTo>
                <a:cubicBezTo>
                  <a:pt x="4455" y="94"/>
                  <a:pt x="4705" y="0"/>
                  <a:pt x="4945" y="0"/>
                </a:cubicBezTo>
                <a:lnTo>
                  <a:pt x="16654" y="0"/>
                </a:lnTo>
                <a:cubicBezTo>
                  <a:pt x="16897" y="0"/>
                  <a:pt x="17141" y="93"/>
                  <a:pt x="17391" y="287"/>
                </a:cubicBezTo>
                <a:cubicBezTo>
                  <a:pt x="17643" y="478"/>
                  <a:pt x="17815" y="714"/>
                  <a:pt x="17908" y="984"/>
                </a:cubicBezTo>
                <a:lnTo>
                  <a:pt x="21237" y="10309"/>
                </a:lnTo>
                <a:close/>
                <a:moveTo>
                  <a:pt x="2834" y="11602"/>
                </a:moveTo>
                <a:cubicBezTo>
                  <a:pt x="2820" y="11622"/>
                  <a:pt x="2812" y="11657"/>
                  <a:pt x="2812" y="11707"/>
                </a:cubicBezTo>
                <a:cubicBezTo>
                  <a:pt x="2812" y="11760"/>
                  <a:pt x="2805" y="11804"/>
                  <a:pt x="2788" y="11840"/>
                </a:cubicBezTo>
                <a:lnTo>
                  <a:pt x="7324" y="11840"/>
                </a:lnTo>
                <a:lnTo>
                  <a:pt x="8661" y="15092"/>
                </a:lnTo>
                <a:lnTo>
                  <a:pt x="13149" y="15092"/>
                </a:lnTo>
                <a:lnTo>
                  <a:pt x="14519" y="11840"/>
                </a:lnTo>
                <a:lnTo>
                  <a:pt x="18821" y="11840"/>
                </a:lnTo>
                <a:cubicBezTo>
                  <a:pt x="18804" y="11804"/>
                  <a:pt x="18799" y="11760"/>
                  <a:pt x="18799" y="11707"/>
                </a:cubicBezTo>
                <a:cubicBezTo>
                  <a:pt x="18799" y="11657"/>
                  <a:pt x="18791" y="11610"/>
                  <a:pt x="18777" y="11575"/>
                </a:cubicBezTo>
                <a:lnTo>
                  <a:pt x="15773" y="3220"/>
                </a:lnTo>
                <a:lnTo>
                  <a:pt x="5838" y="3220"/>
                </a:lnTo>
                <a:lnTo>
                  <a:pt x="2834" y="1160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79" name="AutoShape 89">
            <a:extLst>
              <a:ext uri="{FF2B5EF4-FFF2-40B4-BE49-F238E27FC236}">
                <a16:creationId xmlns:a16="http://schemas.microsoft.com/office/drawing/2014/main" id="{114E4D1B-33A6-40FF-ABDC-F17828D53FE4}"/>
              </a:ext>
            </a:extLst>
          </p:cNvPr>
          <p:cNvSpPr>
            <a:spLocks/>
          </p:cNvSpPr>
          <p:nvPr/>
        </p:nvSpPr>
        <p:spPr bwMode="auto">
          <a:xfrm>
            <a:off x="4525666" y="2813217"/>
            <a:ext cx="149412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5" y="0"/>
                </a:moveTo>
                <a:cubicBezTo>
                  <a:pt x="12303" y="0"/>
                  <a:pt x="13704" y="279"/>
                  <a:pt x="15013" y="844"/>
                </a:cubicBezTo>
                <a:cubicBezTo>
                  <a:pt x="16321" y="1409"/>
                  <a:pt x="17465" y="2177"/>
                  <a:pt x="18449" y="3157"/>
                </a:cubicBezTo>
                <a:cubicBezTo>
                  <a:pt x="19432" y="4134"/>
                  <a:pt x="20204" y="5277"/>
                  <a:pt x="20760" y="6588"/>
                </a:cubicBezTo>
                <a:cubicBezTo>
                  <a:pt x="21323" y="7901"/>
                  <a:pt x="21599" y="9304"/>
                  <a:pt x="21599" y="10801"/>
                </a:cubicBezTo>
                <a:cubicBezTo>
                  <a:pt x="21599" y="12295"/>
                  <a:pt x="21323" y="13698"/>
                  <a:pt x="20760" y="15009"/>
                </a:cubicBezTo>
                <a:cubicBezTo>
                  <a:pt x="20204" y="16322"/>
                  <a:pt x="19432" y="17465"/>
                  <a:pt x="18449" y="18445"/>
                </a:cubicBezTo>
                <a:cubicBezTo>
                  <a:pt x="17465" y="19422"/>
                  <a:pt x="16321" y="20193"/>
                  <a:pt x="15013" y="20755"/>
                </a:cubicBezTo>
                <a:cubicBezTo>
                  <a:pt x="13704" y="21320"/>
                  <a:pt x="12303" y="21599"/>
                  <a:pt x="10805" y="21599"/>
                </a:cubicBezTo>
                <a:cubicBezTo>
                  <a:pt x="9310" y="21599"/>
                  <a:pt x="7906" y="21320"/>
                  <a:pt x="6595" y="20755"/>
                </a:cubicBezTo>
                <a:cubicBezTo>
                  <a:pt x="5281" y="20193"/>
                  <a:pt x="4136" y="19422"/>
                  <a:pt x="3156" y="18445"/>
                </a:cubicBezTo>
                <a:cubicBezTo>
                  <a:pt x="2178" y="17465"/>
                  <a:pt x="1407" y="16322"/>
                  <a:pt x="844" y="15009"/>
                </a:cubicBezTo>
                <a:cubicBezTo>
                  <a:pt x="279" y="13698"/>
                  <a:pt x="0" y="12295"/>
                  <a:pt x="0" y="10801"/>
                </a:cubicBezTo>
                <a:cubicBezTo>
                  <a:pt x="0" y="9304"/>
                  <a:pt x="279" y="7901"/>
                  <a:pt x="844" y="6588"/>
                </a:cubicBezTo>
                <a:cubicBezTo>
                  <a:pt x="1407" y="5277"/>
                  <a:pt x="2178" y="4134"/>
                  <a:pt x="3156" y="3157"/>
                </a:cubicBezTo>
                <a:cubicBezTo>
                  <a:pt x="4136" y="2177"/>
                  <a:pt x="5281" y="1409"/>
                  <a:pt x="6595" y="844"/>
                </a:cubicBezTo>
                <a:cubicBezTo>
                  <a:pt x="7906" y="279"/>
                  <a:pt x="9308" y="0"/>
                  <a:pt x="10805" y="0"/>
                </a:cubicBezTo>
                <a:moveTo>
                  <a:pt x="14063" y="15898"/>
                </a:moveTo>
                <a:cubicBezTo>
                  <a:pt x="14063" y="15635"/>
                  <a:pt x="13936" y="15506"/>
                  <a:pt x="13685" y="15506"/>
                </a:cubicBezTo>
                <a:lnTo>
                  <a:pt x="12631" y="15506"/>
                </a:lnTo>
                <a:lnTo>
                  <a:pt x="12631" y="7703"/>
                </a:lnTo>
                <a:cubicBezTo>
                  <a:pt x="12631" y="7596"/>
                  <a:pt x="12597" y="7497"/>
                  <a:pt x="12520" y="7415"/>
                </a:cubicBezTo>
                <a:cubicBezTo>
                  <a:pt x="12450" y="7328"/>
                  <a:pt x="12354" y="7285"/>
                  <a:pt x="12238" y="7285"/>
                </a:cubicBezTo>
                <a:lnTo>
                  <a:pt x="8140" y="7285"/>
                </a:lnTo>
                <a:cubicBezTo>
                  <a:pt x="8033" y="7285"/>
                  <a:pt x="7937" y="7328"/>
                  <a:pt x="7861" y="7407"/>
                </a:cubicBezTo>
                <a:cubicBezTo>
                  <a:pt x="7784" y="7486"/>
                  <a:pt x="7745" y="7585"/>
                  <a:pt x="7745" y="7703"/>
                </a:cubicBezTo>
                <a:lnTo>
                  <a:pt x="7745" y="9581"/>
                </a:lnTo>
                <a:cubicBezTo>
                  <a:pt x="7745" y="9844"/>
                  <a:pt x="7878" y="9973"/>
                  <a:pt x="8140" y="9973"/>
                </a:cubicBezTo>
                <a:lnTo>
                  <a:pt x="9302" y="9973"/>
                </a:lnTo>
                <a:lnTo>
                  <a:pt x="9302" y="15505"/>
                </a:lnTo>
                <a:lnTo>
                  <a:pt x="8248" y="15505"/>
                </a:lnTo>
                <a:cubicBezTo>
                  <a:pt x="8140" y="15505"/>
                  <a:pt x="8042" y="15545"/>
                  <a:pt x="7962" y="15618"/>
                </a:cubicBezTo>
                <a:cubicBezTo>
                  <a:pt x="7883" y="15695"/>
                  <a:pt x="7841" y="15788"/>
                  <a:pt x="7841" y="15898"/>
                </a:cubicBezTo>
                <a:lnTo>
                  <a:pt x="7841" y="17776"/>
                </a:lnTo>
                <a:cubicBezTo>
                  <a:pt x="7841" y="17883"/>
                  <a:pt x="7883" y="17982"/>
                  <a:pt x="7962" y="18064"/>
                </a:cubicBezTo>
                <a:cubicBezTo>
                  <a:pt x="8042" y="18154"/>
                  <a:pt x="8140" y="18194"/>
                  <a:pt x="8248" y="18194"/>
                </a:cubicBezTo>
                <a:lnTo>
                  <a:pt x="13685" y="18194"/>
                </a:lnTo>
                <a:cubicBezTo>
                  <a:pt x="13795" y="18194"/>
                  <a:pt x="13882" y="18154"/>
                  <a:pt x="13956" y="18064"/>
                </a:cubicBezTo>
                <a:cubicBezTo>
                  <a:pt x="14029" y="17982"/>
                  <a:pt x="14063" y="17883"/>
                  <a:pt x="14063" y="17776"/>
                </a:cubicBezTo>
                <a:lnTo>
                  <a:pt x="14063" y="15898"/>
                </a:lnTo>
                <a:close/>
                <a:moveTo>
                  <a:pt x="9276" y="5622"/>
                </a:moveTo>
                <a:cubicBezTo>
                  <a:pt x="9276" y="5729"/>
                  <a:pt x="9322" y="5825"/>
                  <a:pt x="9406" y="5916"/>
                </a:cubicBezTo>
                <a:cubicBezTo>
                  <a:pt x="9491" y="5997"/>
                  <a:pt x="9590" y="6040"/>
                  <a:pt x="9695" y="6040"/>
                </a:cubicBezTo>
                <a:lnTo>
                  <a:pt x="12241" y="6040"/>
                </a:lnTo>
                <a:cubicBezTo>
                  <a:pt x="12351" y="6040"/>
                  <a:pt x="12441" y="5997"/>
                  <a:pt x="12515" y="5916"/>
                </a:cubicBezTo>
                <a:cubicBezTo>
                  <a:pt x="12594" y="5825"/>
                  <a:pt x="12633" y="5729"/>
                  <a:pt x="12633" y="5622"/>
                </a:cubicBezTo>
                <a:lnTo>
                  <a:pt x="12633" y="3377"/>
                </a:lnTo>
                <a:cubicBezTo>
                  <a:pt x="12633" y="3117"/>
                  <a:pt x="12503" y="2984"/>
                  <a:pt x="12241" y="2984"/>
                </a:cubicBezTo>
                <a:lnTo>
                  <a:pt x="9695" y="2984"/>
                </a:lnTo>
                <a:cubicBezTo>
                  <a:pt x="9590" y="2984"/>
                  <a:pt x="9491" y="3024"/>
                  <a:pt x="9406" y="3100"/>
                </a:cubicBezTo>
                <a:cubicBezTo>
                  <a:pt x="9322" y="3179"/>
                  <a:pt x="9276" y="3270"/>
                  <a:pt x="9276" y="3377"/>
                </a:cubicBezTo>
                <a:lnTo>
                  <a:pt x="9276" y="562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0" name="AutoShape 90">
            <a:extLst>
              <a:ext uri="{FF2B5EF4-FFF2-40B4-BE49-F238E27FC236}">
                <a16:creationId xmlns:a16="http://schemas.microsoft.com/office/drawing/2014/main" id="{091FCEF2-E064-4A3B-9C36-595AFE2CD94D}"/>
              </a:ext>
            </a:extLst>
          </p:cNvPr>
          <p:cNvSpPr>
            <a:spLocks/>
          </p:cNvSpPr>
          <p:nvPr/>
        </p:nvSpPr>
        <p:spPr bwMode="auto">
          <a:xfrm>
            <a:off x="4886049" y="2809064"/>
            <a:ext cx="148815" cy="163739"/>
          </a:xfrm>
          <a:custGeom>
            <a:avLst/>
            <a:gdLst>
              <a:gd name="T0" fmla="+- 0 10811 37"/>
              <a:gd name="T1" fmla="*/ T0 w 21549"/>
              <a:gd name="T2" fmla="+- 0 10807 66"/>
              <a:gd name="T3" fmla="*/ 10807 h 21483"/>
              <a:gd name="T4" fmla="+- 0 10811 37"/>
              <a:gd name="T5" fmla="*/ T4 w 21549"/>
              <a:gd name="T6" fmla="+- 0 10807 66"/>
              <a:gd name="T7" fmla="*/ 10807 h 21483"/>
              <a:gd name="T8" fmla="+- 0 10811 37"/>
              <a:gd name="T9" fmla="*/ T8 w 21549"/>
              <a:gd name="T10" fmla="+- 0 10807 66"/>
              <a:gd name="T11" fmla="*/ 10807 h 21483"/>
              <a:gd name="T12" fmla="+- 0 10811 37"/>
              <a:gd name="T13" fmla="*/ T12 w 21549"/>
              <a:gd name="T14" fmla="+- 0 10807 66"/>
              <a:gd name="T15" fmla="*/ 10807 h 2148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49" h="21483">
                <a:moveTo>
                  <a:pt x="19089" y="14101"/>
                </a:moveTo>
                <a:lnTo>
                  <a:pt x="17953" y="15971"/>
                </a:lnTo>
                <a:lnTo>
                  <a:pt x="20739" y="18367"/>
                </a:lnTo>
                <a:cubicBezTo>
                  <a:pt x="21060" y="18645"/>
                  <a:pt x="21257" y="19019"/>
                  <a:pt x="21330" y="19486"/>
                </a:cubicBezTo>
                <a:cubicBezTo>
                  <a:pt x="21401" y="19953"/>
                  <a:pt x="21321" y="20378"/>
                  <a:pt x="21086" y="20766"/>
                </a:cubicBezTo>
                <a:cubicBezTo>
                  <a:pt x="20842" y="21148"/>
                  <a:pt x="20527" y="21382"/>
                  <a:pt x="20145" y="21458"/>
                </a:cubicBezTo>
                <a:cubicBezTo>
                  <a:pt x="19762" y="21534"/>
                  <a:pt x="19408" y="21432"/>
                  <a:pt x="19089" y="21154"/>
                </a:cubicBezTo>
                <a:lnTo>
                  <a:pt x="10067" y="13440"/>
                </a:lnTo>
                <a:cubicBezTo>
                  <a:pt x="9482" y="14157"/>
                  <a:pt x="8844" y="14739"/>
                  <a:pt x="8154" y="15189"/>
                </a:cubicBezTo>
                <a:cubicBezTo>
                  <a:pt x="7466" y="15642"/>
                  <a:pt x="6769" y="15949"/>
                  <a:pt x="6060" y="16112"/>
                </a:cubicBezTo>
                <a:cubicBezTo>
                  <a:pt x="5354" y="16278"/>
                  <a:pt x="4657" y="16289"/>
                  <a:pt x="3976" y="16140"/>
                </a:cubicBezTo>
                <a:cubicBezTo>
                  <a:pt x="3295" y="15994"/>
                  <a:pt x="2666" y="15670"/>
                  <a:pt x="2098" y="15175"/>
                </a:cubicBezTo>
                <a:cubicBezTo>
                  <a:pt x="1455" y="14630"/>
                  <a:pt x="958" y="13921"/>
                  <a:pt x="606" y="13058"/>
                </a:cubicBezTo>
                <a:cubicBezTo>
                  <a:pt x="251" y="12192"/>
                  <a:pt x="54" y="11258"/>
                  <a:pt x="9" y="10257"/>
                </a:cubicBezTo>
                <a:cubicBezTo>
                  <a:pt x="-37" y="9256"/>
                  <a:pt x="78" y="8221"/>
                  <a:pt x="347" y="7155"/>
                </a:cubicBezTo>
                <a:cubicBezTo>
                  <a:pt x="615" y="6084"/>
                  <a:pt x="1040" y="5063"/>
                  <a:pt x="1617" y="4084"/>
                </a:cubicBezTo>
                <a:cubicBezTo>
                  <a:pt x="2199" y="3106"/>
                  <a:pt x="2873" y="2299"/>
                  <a:pt x="3633" y="1663"/>
                </a:cubicBezTo>
                <a:cubicBezTo>
                  <a:pt x="4394" y="1025"/>
                  <a:pt x="5175" y="566"/>
                  <a:pt x="5983" y="291"/>
                </a:cubicBezTo>
                <a:cubicBezTo>
                  <a:pt x="6785" y="10"/>
                  <a:pt x="7583" y="-66"/>
                  <a:pt x="8374" y="55"/>
                </a:cubicBezTo>
                <a:cubicBezTo>
                  <a:pt x="9163" y="173"/>
                  <a:pt x="9884" y="510"/>
                  <a:pt x="10524" y="1056"/>
                </a:cubicBezTo>
                <a:cubicBezTo>
                  <a:pt x="11095" y="1531"/>
                  <a:pt x="11550" y="2133"/>
                  <a:pt x="11886" y="2861"/>
                </a:cubicBezTo>
                <a:cubicBezTo>
                  <a:pt x="12224" y="3584"/>
                  <a:pt x="12444" y="4380"/>
                  <a:pt x="12547" y="5235"/>
                </a:cubicBezTo>
                <a:cubicBezTo>
                  <a:pt x="12653" y="6092"/>
                  <a:pt x="12639" y="6984"/>
                  <a:pt x="12505" y="7912"/>
                </a:cubicBezTo>
                <a:cubicBezTo>
                  <a:pt x="12367" y="8843"/>
                  <a:pt x="12116" y="9757"/>
                  <a:pt x="11740" y="10654"/>
                </a:cubicBezTo>
                <a:lnTo>
                  <a:pt x="16392" y="14653"/>
                </a:lnTo>
                <a:lnTo>
                  <a:pt x="17526" y="12780"/>
                </a:lnTo>
                <a:lnTo>
                  <a:pt x="16347" y="11784"/>
                </a:lnTo>
                <a:cubicBezTo>
                  <a:pt x="16242" y="11694"/>
                  <a:pt x="16176" y="11570"/>
                  <a:pt x="16155" y="11416"/>
                </a:cubicBezTo>
                <a:cubicBezTo>
                  <a:pt x="16134" y="11258"/>
                  <a:pt x="16160" y="11109"/>
                  <a:pt x="16235" y="10977"/>
                </a:cubicBezTo>
                <a:lnTo>
                  <a:pt x="16807" y="10049"/>
                </a:lnTo>
                <a:cubicBezTo>
                  <a:pt x="16882" y="9923"/>
                  <a:pt x="16981" y="9844"/>
                  <a:pt x="17105" y="9813"/>
                </a:cubicBezTo>
                <a:cubicBezTo>
                  <a:pt x="17230" y="9782"/>
                  <a:pt x="17350" y="9813"/>
                  <a:pt x="17469" y="9911"/>
                </a:cubicBezTo>
                <a:lnTo>
                  <a:pt x="21335" y="13238"/>
                </a:lnTo>
                <a:cubicBezTo>
                  <a:pt x="21455" y="13328"/>
                  <a:pt x="21525" y="13452"/>
                  <a:pt x="21541" y="13609"/>
                </a:cubicBezTo>
                <a:cubicBezTo>
                  <a:pt x="21563" y="13767"/>
                  <a:pt x="21534" y="13910"/>
                  <a:pt x="21457" y="14045"/>
                </a:cubicBezTo>
                <a:lnTo>
                  <a:pt x="20908" y="14976"/>
                </a:lnTo>
                <a:cubicBezTo>
                  <a:pt x="20835" y="15102"/>
                  <a:pt x="20729" y="15179"/>
                  <a:pt x="20600" y="15212"/>
                </a:cubicBezTo>
                <a:cubicBezTo>
                  <a:pt x="20466" y="15243"/>
                  <a:pt x="20347" y="15212"/>
                  <a:pt x="20234" y="15125"/>
                </a:cubicBezTo>
                <a:lnTo>
                  <a:pt x="19089" y="14101"/>
                </a:lnTo>
                <a:close/>
                <a:moveTo>
                  <a:pt x="9557" y="7732"/>
                </a:moveTo>
                <a:cubicBezTo>
                  <a:pt x="9761" y="7402"/>
                  <a:pt x="9895" y="7045"/>
                  <a:pt x="9963" y="6669"/>
                </a:cubicBezTo>
                <a:cubicBezTo>
                  <a:pt x="10029" y="6292"/>
                  <a:pt x="10036" y="5915"/>
                  <a:pt x="9987" y="5538"/>
                </a:cubicBezTo>
                <a:cubicBezTo>
                  <a:pt x="9930" y="5161"/>
                  <a:pt x="9820" y="4807"/>
                  <a:pt x="9654" y="4475"/>
                </a:cubicBezTo>
                <a:cubicBezTo>
                  <a:pt x="9485" y="4143"/>
                  <a:pt x="9262" y="3859"/>
                  <a:pt x="8985" y="3626"/>
                </a:cubicBezTo>
                <a:cubicBezTo>
                  <a:pt x="8708" y="3384"/>
                  <a:pt x="8412" y="3221"/>
                  <a:pt x="8097" y="3139"/>
                </a:cubicBezTo>
                <a:cubicBezTo>
                  <a:pt x="7781" y="3061"/>
                  <a:pt x="7468" y="3052"/>
                  <a:pt x="7154" y="3114"/>
                </a:cubicBezTo>
                <a:cubicBezTo>
                  <a:pt x="6839" y="3179"/>
                  <a:pt x="6544" y="3311"/>
                  <a:pt x="6267" y="3514"/>
                </a:cubicBezTo>
                <a:cubicBezTo>
                  <a:pt x="5987" y="3713"/>
                  <a:pt x="5753" y="3980"/>
                  <a:pt x="5558" y="4312"/>
                </a:cubicBezTo>
                <a:cubicBezTo>
                  <a:pt x="5281" y="4788"/>
                  <a:pt x="5135" y="5305"/>
                  <a:pt x="5119" y="5853"/>
                </a:cubicBezTo>
                <a:cubicBezTo>
                  <a:pt x="5105" y="6407"/>
                  <a:pt x="5201" y="6919"/>
                  <a:pt x="5410" y="7397"/>
                </a:cubicBezTo>
                <a:cubicBezTo>
                  <a:pt x="4971" y="7307"/>
                  <a:pt x="4532" y="7363"/>
                  <a:pt x="4103" y="7563"/>
                </a:cubicBezTo>
                <a:cubicBezTo>
                  <a:pt x="3671" y="7766"/>
                  <a:pt x="3312" y="8106"/>
                  <a:pt x="3018" y="8581"/>
                </a:cubicBezTo>
                <a:cubicBezTo>
                  <a:pt x="2817" y="8913"/>
                  <a:pt x="2680" y="9267"/>
                  <a:pt x="2615" y="9644"/>
                </a:cubicBezTo>
                <a:cubicBezTo>
                  <a:pt x="2547" y="10021"/>
                  <a:pt x="2542" y="10392"/>
                  <a:pt x="2596" y="10760"/>
                </a:cubicBezTo>
                <a:cubicBezTo>
                  <a:pt x="2655" y="11129"/>
                  <a:pt x="2765" y="11478"/>
                  <a:pt x="2936" y="11812"/>
                </a:cubicBezTo>
                <a:cubicBezTo>
                  <a:pt x="3103" y="12141"/>
                  <a:pt x="3321" y="12428"/>
                  <a:pt x="3591" y="12659"/>
                </a:cubicBezTo>
                <a:cubicBezTo>
                  <a:pt x="3868" y="12901"/>
                  <a:pt x="4164" y="13064"/>
                  <a:pt x="4481" y="13145"/>
                </a:cubicBezTo>
                <a:cubicBezTo>
                  <a:pt x="4793" y="13224"/>
                  <a:pt x="5105" y="13235"/>
                  <a:pt x="5410" y="13170"/>
                </a:cubicBezTo>
                <a:cubicBezTo>
                  <a:pt x="5718" y="13109"/>
                  <a:pt x="6011" y="12977"/>
                  <a:pt x="6286" y="12774"/>
                </a:cubicBezTo>
                <a:cubicBezTo>
                  <a:pt x="6567" y="12571"/>
                  <a:pt x="6804" y="12307"/>
                  <a:pt x="7006" y="11973"/>
                </a:cubicBezTo>
                <a:cubicBezTo>
                  <a:pt x="7299" y="11497"/>
                  <a:pt x="7452" y="10983"/>
                  <a:pt x="7468" y="10432"/>
                </a:cubicBezTo>
                <a:cubicBezTo>
                  <a:pt x="7482" y="9880"/>
                  <a:pt x="7382" y="9366"/>
                  <a:pt x="7163" y="8891"/>
                </a:cubicBezTo>
                <a:cubicBezTo>
                  <a:pt x="7607" y="8978"/>
                  <a:pt x="8041" y="8930"/>
                  <a:pt x="8473" y="8736"/>
                </a:cubicBezTo>
                <a:cubicBezTo>
                  <a:pt x="8907" y="8541"/>
                  <a:pt x="9266" y="8210"/>
                  <a:pt x="9557" y="773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1" name="AutoShape 92">
            <a:extLst>
              <a:ext uri="{FF2B5EF4-FFF2-40B4-BE49-F238E27FC236}">
                <a16:creationId xmlns:a16="http://schemas.microsoft.com/office/drawing/2014/main" id="{89173DC7-BD66-4200-9ECA-B71B1C5130E1}"/>
              </a:ext>
            </a:extLst>
          </p:cNvPr>
          <p:cNvSpPr>
            <a:spLocks/>
          </p:cNvSpPr>
          <p:nvPr/>
        </p:nvSpPr>
        <p:spPr bwMode="auto">
          <a:xfrm>
            <a:off x="5594863" y="2813217"/>
            <a:ext cx="149412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2" name="AutoShape 93">
            <a:extLst>
              <a:ext uri="{FF2B5EF4-FFF2-40B4-BE49-F238E27FC236}">
                <a16:creationId xmlns:a16="http://schemas.microsoft.com/office/drawing/2014/main" id="{02163EE8-DC7D-4AB0-AFB5-E07FEC0C02B2}"/>
              </a:ext>
            </a:extLst>
          </p:cNvPr>
          <p:cNvSpPr>
            <a:spLocks/>
          </p:cNvSpPr>
          <p:nvPr/>
        </p:nvSpPr>
        <p:spPr bwMode="auto">
          <a:xfrm>
            <a:off x="7251735" y="2817432"/>
            <a:ext cx="148815" cy="149451"/>
          </a:xfrm>
          <a:custGeom>
            <a:avLst/>
            <a:gdLst>
              <a:gd name="T0" fmla="+- 0 10794 7"/>
              <a:gd name="T1" fmla="*/ T0 w 21575"/>
              <a:gd name="T2" fmla="*/ 10800 h 21600"/>
              <a:gd name="T3" fmla="+- 0 10794 7"/>
              <a:gd name="T4" fmla="*/ T3 w 21575"/>
              <a:gd name="T5" fmla="*/ 10800 h 21600"/>
              <a:gd name="T6" fmla="+- 0 10794 7"/>
              <a:gd name="T7" fmla="*/ T6 w 21575"/>
              <a:gd name="T8" fmla="*/ 10800 h 21600"/>
              <a:gd name="T9" fmla="+- 0 10794 7"/>
              <a:gd name="T10" fmla="*/ T9 w 2157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5" h="21600">
                <a:moveTo>
                  <a:pt x="12386" y="0"/>
                </a:moveTo>
                <a:lnTo>
                  <a:pt x="12386" y="0"/>
                </a:lnTo>
                <a:cubicBezTo>
                  <a:pt x="12913" y="0"/>
                  <a:pt x="13415" y="44"/>
                  <a:pt x="13894" y="126"/>
                </a:cubicBezTo>
                <a:cubicBezTo>
                  <a:pt x="14374" y="211"/>
                  <a:pt x="14850" y="305"/>
                  <a:pt x="15324" y="407"/>
                </a:cubicBezTo>
                <a:cubicBezTo>
                  <a:pt x="15691" y="481"/>
                  <a:pt x="16070" y="551"/>
                  <a:pt x="16465" y="619"/>
                </a:cubicBezTo>
                <a:cubicBezTo>
                  <a:pt x="16860" y="683"/>
                  <a:pt x="17275" y="716"/>
                  <a:pt x="17713" y="716"/>
                </a:cubicBezTo>
                <a:lnTo>
                  <a:pt x="17741" y="716"/>
                </a:lnTo>
                <a:cubicBezTo>
                  <a:pt x="17999" y="716"/>
                  <a:pt x="18279" y="692"/>
                  <a:pt x="18579" y="648"/>
                </a:cubicBezTo>
                <a:cubicBezTo>
                  <a:pt x="18876" y="601"/>
                  <a:pt x="19176" y="575"/>
                  <a:pt x="19470" y="575"/>
                </a:cubicBezTo>
                <a:cubicBezTo>
                  <a:pt x="19695" y="575"/>
                  <a:pt x="19899" y="604"/>
                  <a:pt x="20079" y="660"/>
                </a:cubicBezTo>
                <a:cubicBezTo>
                  <a:pt x="20267" y="715"/>
                  <a:pt x="20409" y="833"/>
                  <a:pt x="20516" y="1012"/>
                </a:cubicBezTo>
                <a:cubicBezTo>
                  <a:pt x="20723" y="1299"/>
                  <a:pt x="20841" y="1637"/>
                  <a:pt x="20866" y="2018"/>
                </a:cubicBezTo>
                <a:cubicBezTo>
                  <a:pt x="20894" y="2393"/>
                  <a:pt x="20883" y="2751"/>
                  <a:pt x="20841" y="3077"/>
                </a:cubicBezTo>
                <a:cubicBezTo>
                  <a:pt x="20802" y="3403"/>
                  <a:pt x="20768" y="3734"/>
                  <a:pt x="20732" y="4075"/>
                </a:cubicBezTo>
                <a:cubicBezTo>
                  <a:pt x="20698" y="4412"/>
                  <a:pt x="20704" y="4746"/>
                  <a:pt x="20757" y="5081"/>
                </a:cubicBezTo>
                <a:cubicBezTo>
                  <a:pt x="20796" y="5301"/>
                  <a:pt x="20847" y="5483"/>
                  <a:pt x="20911" y="5638"/>
                </a:cubicBezTo>
                <a:cubicBezTo>
                  <a:pt x="20979" y="5794"/>
                  <a:pt x="21049" y="5964"/>
                  <a:pt x="21119" y="6152"/>
                </a:cubicBezTo>
                <a:cubicBezTo>
                  <a:pt x="21194" y="6319"/>
                  <a:pt x="21242" y="6509"/>
                  <a:pt x="21267" y="6712"/>
                </a:cubicBezTo>
                <a:cubicBezTo>
                  <a:pt x="21295" y="6917"/>
                  <a:pt x="21326" y="7117"/>
                  <a:pt x="21363" y="7301"/>
                </a:cubicBezTo>
                <a:cubicBezTo>
                  <a:pt x="21525" y="8275"/>
                  <a:pt x="21592" y="9191"/>
                  <a:pt x="21570" y="10050"/>
                </a:cubicBezTo>
                <a:cubicBezTo>
                  <a:pt x="21548" y="10904"/>
                  <a:pt x="21444" y="11702"/>
                  <a:pt x="21262" y="12444"/>
                </a:cubicBezTo>
                <a:cubicBezTo>
                  <a:pt x="21079" y="13183"/>
                  <a:pt x="20827" y="13876"/>
                  <a:pt x="20505" y="14530"/>
                </a:cubicBezTo>
                <a:cubicBezTo>
                  <a:pt x="20182" y="15178"/>
                  <a:pt x="19818" y="15800"/>
                  <a:pt x="19417" y="16390"/>
                </a:cubicBezTo>
                <a:cubicBezTo>
                  <a:pt x="19086" y="16847"/>
                  <a:pt x="18733" y="17302"/>
                  <a:pt x="18357" y="17760"/>
                </a:cubicBezTo>
                <a:cubicBezTo>
                  <a:pt x="17982" y="18214"/>
                  <a:pt x="17570" y="18640"/>
                  <a:pt x="17121" y="19044"/>
                </a:cubicBezTo>
                <a:cubicBezTo>
                  <a:pt x="16673" y="19446"/>
                  <a:pt x="16182" y="19807"/>
                  <a:pt x="15638" y="20130"/>
                </a:cubicBezTo>
                <a:cubicBezTo>
                  <a:pt x="15097" y="20456"/>
                  <a:pt x="14494" y="20731"/>
                  <a:pt x="13836" y="20966"/>
                </a:cubicBezTo>
                <a:cubicBezTo>
                  <a:pt x="13152" y="21218"/>
                  <a:pt x="12445" y="21379"/>
                  <a:pt x="11708" y="21447"/>
                </a:cubicBezTo>
                <a:cubicBezTo>
                  <a:pt x="10968" y="21509"/>
                  <a:pt x="10258" y="21561"/>
                  <a:pt x="9580" y="21599"/>
                </a:cubicBezTo>
                <a:lnTo>
                  <a:pt x="9165" y="21599"/>
                </a:lnTo>
                <a:cubicBezTo>
                  <a:pt x="8234" y="21599"/>
                  <a:pt x="7363" y="21520"/>
                  <a:pt x="6555" y="21365"/>
                </a:cubicBezTo>
                <a:cubicBezTo>
                  <a:pt x="5745" y="21212"/>
                  <a:pt x="4882" y="21136"/>
                  <a:pt x="3970" y="21136"/>
                </a:cubicBezTo>
                <a:lnTo>
                  <a:pt x="3917" y="21136"/>
                </a:lnTo>
                <a:cubicBezTo>
                  <a:pt x="3603" y="21136"/>
                  <a:pt x="3258" y="21186"/>
                  <a:pt x="2880" y="21283"/>
                </a:cubicBezTo>
                <a:cubicBezTo>
                  <a:pt x="2510" y="21382"/>
                  <a:pt x="2137" y="21441"/>
                  <a:pt x="1770" y="21456"/>
                </a:cubicBezTo>
                <a:lnTo>
                  <a:pt x="1742" y="21456"/>
                </a:lnTo>
                <a:cubicBezTo>
                  <a:pt x="1411" y="21456"/>
                  <a:pt x="1117" y="21377"/>
                  <a:pt x="864" y="21212"/>
                </a:cubicBezTo>
                <a:cubicBezTo>
                  <a:pt x="609" y="21051"/>
                  <a:pt x="416" y="20848"/>
                  <a:pt x="292" y="20614"/>
                </a:cubicBezTo>
                <a:cubicBezTo>
                  <a:pt x="113" y="20288"/>
                  <a:pt x="35" y="19951"/>
                  <a:pt x="57" y="19599"/>
                </a:cubicBezTo>
                <a:cubicBezTo>
                  <a:pt x="79" y="19247"/>
                  <a:pt x="138" y="18924"/>
                  <a:pt x="225" y="18637"/>
                </a:cubicBezTo>
                <a:cubicBezTo>
                  <a:pt x="312" y="18346"/>
                  <a:pt x="363" y="18035"/>
                  <a:pt x="368" y="17701"/>
                </a:cubicBezTo>
                <a:cubicBezTo>
                  <a:pt x="371" y="17369"/>
                  <a:pt x="349" y="17017"/>
                  <a:pt x="298" y="16642"/>
                </a:cubicBezTo>
                <a:cubicBezTo>
                  <a:pt x="250" y="16266"/>
                  <a:pt x="192" y="15888"/>
                  <a:pt x="133" y="15503"/>
                </a:cubicBezTo>
                <a:cubicBezTo>
                  <a:pt x="68" y="15119"/>
                  <a:pt x="29" y="14735"/>
                  <a:pt x="12" y="14353"/>
                </a:cubicBezTo>
                <a:cubicBezTo>
                  <a:pt x="-7" y="14025"/>
                  <a:pt x="-5" y="13705"/>
                  <a:pt x="23" y="13388"/>
                </a:cubicBezTo>
                <a:cubicBezTo>
                  <a:pt x="51" y="13077"/>
                  <a:pt x="82" y="12728"/>
                  <a:pt x="119" y="12344"/>
                </a:cubicBezTo>
                <a:cubicBezTo>
                  <a:pt x="155" y="12018"/>
                  <a:pt x="186" y="11678"/>
                  <a:pt x="211" y="11332"/>
                </a:cubicBezTo>
                <a:cubicBezTo>
                  <a:pt x="239" y="10986"/>
                  <a:pt x="284" y="10681"/>
                  <a:pt x="346" y="10405"/>
                </a:cubicBezTo>
                <a:cubicBezTo>
                  <a:pt x="472" y="9789"/>
                  <a:pt x="609" y="9190"/>
                  <a:pt x="758" y="8610"/>
                </a:cubicBezTo>
                <a:cubicBezTo>
                  <a:pt x="904" y="8026"/>
                  <a:pt x="1103" y="7483"/>
                  <a:pt x="1352" y="6967"/>
                </a:cubicBezTo>
                <a:cubicBezTo>
                  <a:pt x="1532" y="6583"/>
                  <a:pt x="1731" y="6201"/>
                  <a:pt x="1955" y="5826"/>
                </a:cubicBezTo>
                <a:cubicBezTo>
                  <a:pt x="2179" y="5453"/>
                  <a:pt x="2420" y="5080"/>
                  <a:pt x="2681" y="4717"/>
                </a:cubicBezTo>
                <a:cubicBezTo>
                  <a:pt x="2771" y="4588"/>
                  <a:pt x="2866" y="4473"/>
                  <a:pt x="2964" y="4374"/>
                </a:cubicBezTo>
                <a:cubicBezTo>
                  <a:pt x="3062" y="4277"/>
                  <a:pt x="3169" y="4183"/>
                  <a:pt x="3286" y="4086"/>
                </a:cubicBezTo>
                <a:cubicBezTo>
                  <a:pt x="3491" y="3872"/>
                  <a:pt x="3690" y="3658"/>
                  <a:pt x="3889" y="3449"/>
                </a:cubicBezTo>
                <a:cubicBezTo>
                  <a:pt x="4085" y="3238"/>
                  <a:pt x="4304" y="3036"/>
                  <a:pt x="4545" y="2851"/>
                </a:cubicBezTo>
                <a:cubicBezTo>
                  <a:pt x="4786" y="2663"/>
                  <a:pt x="5044" y="2493"/>
                  <a:pt x="5319" y="2338"/>
                </a:cubicBezTo>
                <a:cubicBezTo>
                  <a:pt x="5591" y="2182"/>
                  <a:pt x="5885" y="2027"/>
                  <a:pt x="6199" y="1868"/>
                </a:cubicBezTo>
                <a:cubicBezTo>
                  <a:pt x="6494" y="1719"/>
                  <a:pt x="6796" y="1581"/>
                  <a:pt x="7102" y="1455"/>
                </a:cubicBezTo>
                <a:cubicBezTo>
                  <a:pt x="7413" y="1329"/>
                  <a:pt x="7733" y="1197"/>
                  <a:pt x="8063" y="1065"/>
                </a:cubicBezTo>
                <a:cubicBezTo>
                  <a:pt x="8691" y="795"/>
                  <a:pt x="9387" y="554"/>
                  <a:pt x="10158" y="349"/>
                </a:cubicBezTo>
                <a:lnTo>
                  <a:pt x="10186" y="323"/>
                </a:lnTo>
                <a:cubicBezTo>
                  <a:pt x="10584" y="211"/>
                  <a:pt x="10968" y="129"/>
                  <a:pt x="11324" y="76"/>
                </a:cubicBezTo>
                <a:cubicBezTo>
                  <a:pt x="11683" y="26"/>
                  <a:pt x="12036" y="0"/>
                  <a:pt x="12386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3" name="AutoShape 94">
            <a:extLst>
              <a:ext uri="{FF2B5EF4-FFF2-40B4-BE49-F238E27FC236}">
                <a16:creationId xmlns:a16="http://schemas.microsoft.com/office/drawing/2014/main" id="{D4170708-68BF-4A88-923F-8320308DEB34}"/>
              </a:ext>
            </a:extLst>
          </p:cNvPr>
          <p:cNvSpPr>
            <a:spLocks/>
          </p:cNvSpPr>
          <p:nvPr/>
        </p:nvSpPr>
        <p:spPr bwMode="auto">
          <a:xfrm>
            <a:off x="7576427" y="281324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71" y="9829"/>
                </a:moveTo>
                <a:cubicBezTo>
                  <a:pt x="20671" y="9939"/>
                  <a:pt x="20995" y="10131"/>
                  <a:pt x="21232" y="10408"/>
                </a:cubicBezTo>
                <a:cubicBezTo>
                  <a:pt x="21481" y="10681"/>
                  <a:pt x="21599" y="11001"/>
                  <a:pt x="21599" y="11358"/>
                </a:cubicBezTo>
                <a:lnTo>
                  <a:pt x="21599" y="19987"/>
                </a:lnTo>
                <a:cubicBezTo>
                  <a:pt x="21599" y="20419"/>
                  <a:pt x="21398" y="20796"/>
                  <a:pt x="21002" y="21116"/>
                </a:cubicBezTo>
                <a:cubicBezTo>
                  <a:pt x="20606" y="21438"/>
                  <a:pt x="20138" y="21599"/>
                  <a:pt x="19598" y="21599"/>
                </a:cubicBezTo>
                <a:lnTo>
                  <a:pt x="2016" y="21599"/>
                </a:lnTo>
                <a:cubicBezTo>
                  <a:pt x="1476" y="21599"/>
                  <a:pt x="1004" y="21438"/>
                  <a:pt x="604" y="21116"/>
                </a:cubicBezTo>
                <a:cubicBezTo>
                  <a:pt x="198" y="20796"/>
                  <a:pt x="0" y="20419"/>
                  <a:pt x="0" y="19987"/>
                </a:cubicBezTo>
                <a:lnTo>
                  <a:pt x="0" y="11358"/>
                </a:lnTo>
                <a:cubicBezTo>
                  <a:pt x="0" y="11001"/>
                  <a:pt x="122" y="10681"/>
                  <a:pt x="367" y="10408"/>
                </a:cubicBezTo>
                <a:cubicBezTo>
                  <a:pt x="619" y="10131"/>
                  <a:pt x="939" y="9938"/>
                  <a:pt x="1346" y="9829"/>
                </a:cubicBezTo>
                <a:lnTo>
                  <a:pt x="1346" y="7566"/>
                </a:lnTo>
                <a:cubicBezTo>
                  <a:pt x="1346" y="6530"/>
                  <a:pt x="1591" y="5551"/>
                  <a:pt x="2084" y="4632"/>
                </a:cubicBezTo>
                <a:cubicBezTo>
                  <a:pt x="2581" y="3711"/>
                  <a:pt x="3254" y="2908"/>
                  <a:pt x="4108" y="2219"/>
                </a:cubicBezTo>
                <a:cubicBezTo>
                  <a:pt x="4968" y="1531"/>
                  <a:pt x="5973" y="990"/>
                  <a:pt x="7125" y="593"/>
                </a:cubicBezTo>
                <a:cubicBezTo>
                  <a:pt x="8281" y="198"/>
                  <a:pt x="9509" y="0"/>
                  <a:pt x="10809" y="0"/>
                </a:cubicBezTo>
                <a:cubicBezTo>
                  <a:pt x="12105" y="0"/>
                  <a:pt x="13329" y="198"/>
                  <a:pt x="14478" y="593"/>
                </a:cubicBezTo>
                <a:cubicBezTo>
                  <a:pt x="15630" y="990"/>
                  <a:pt x="16634" y="1531"/>
                  <a:pt x="17495" y="2219"/>
                </a:cubicBezTo>
                <a:cubicBezTo>
                  <a:pt x="18355" y="2908"/>
                  <a:pt x="19036" y="3714"/>
                  <a:pt x="19533" y="4641"/>
                </a:cubicBezTo>
                <a:cubicBezTo>
                  <a:pt x="20022" y="5562"/>
                  <a:pt x="20271" y="6538"/>
                  <a:pt x="20271" y="7566"/>
                </a:cubicBezTo>
                <a:lnTo>
                  <a:pt x="20271" y="9829"/>
                </a:lnTo>
                <a:close/>
                <a:moveTo>
                  <a:pt x="16202" y="7566"/>
                </a:moveTo>
                <a:cubicBezTo>
                  <a:pt x="16202" y="6961"/>
                  <a:pt x="16062" y="6394"/>
                  <a:pt x="15781" y="5870"/>
                </a:cubicBezTo>
                <a:cubicBezTo>
                  <a:pt x="15496" y="5349"/>
                  <a:pt x="15108" y="4894"/>
                  <a:pt x="14614" y="4508"/>
                </a:cubicBezTo>
                <a:cubicBezTo>
                  <a:pt x="14125" y="4123"/>
                  <a:pt x="13545" y="3817"/>
                  <a:pt x="12886" y="3593"/>
                </a:cubicBezTo>
                <a:cubicBezTo>
                  <a:pt x="12224" y="3365"/>
                  <a:pt x="11532" y="3253"/>
                  <a:pt x="10809" y="3253"/>
                </a:cubicBezTo>
                <a:cubicBezTo>
                  <a:pt x="10049" y="3253"/>
                  <a:pt x="9347" y="3365"/>
                  <a:pt x="8706" y="3593"/>
                </a:cubicBezTo>
                <a:cubicBezTo>
                  <a:pt x="8061" y="3817"/>
                  <a:pt x="7489" y="4123"/>
                  <a:pt x="6988" y="4508"/>
                </a:cubicBezTo>
                <a:cubicBezTo>
                  <a:pt x="6488" y="4894"/>
                  <a:pt x="6099" y="5352"/>
                  <a:pt x="5818" y="5879"/>
                </a:cubicBezTo>
                <a:cubicBezTo>
                  <a:pt x="5537" y="6406"/>
                  <a:pt x="5397" y="6970"/>
                  <a:pt x="5397" y="7566"/>
                </a:cubicBezTo>
                <a:lnTo>
                  <a:pt x="5397" y="9717"/>
                </a:lnTo>
                <a:lnTo>
                  <a:pt x="16202" y="9717"/>
                </a:lnTo>
                <a:lnTo>
                  <a:pt x="16202" y="7566"/>
                </a:lnTo>
                <a:close/>
                <a:moveTo>
                  <a:pt x="11964" y="15409"/>
                </a:moveTo>
                <a:cubicBezTo>
                  <a:pt x="12296" y="15245"/>
                  <a:pt x="12569" y="15020"/>
                  <a:pt x="12782" y="14744"/>
                </a:cubicBezTo>
                <a:cubicBezTo>
                  <a:pt x="12990" y="14462"/>
                  <a:pt x="13098" y="14159"/>
                  <a:pt x="13098" y="13840"/>
                </a:cubicBezTo>
                <a:cubicBezTo>
                  <a:pt x="13098" y="13333"/>
                  <a:pt x="12875" y="12898"/>
                  <a:pt x="12429" y="12530"/>
                </a:cubicBezTo>
                <a:cubicBezTo>
                  <a:pt x="11979" y="12161"/>
                  <a:pt x="11439" y="11980"/>
                  <a:pt x="10809" y="11980"/>
                </a:cubicBezTo>
                <a:cubicBezTo>
                  <a:pt x="10175" y="11980"/>
                  <a:pt x="9638" y="12161"/>
                  <a:pt x="9188" y="12530"/>
                </a:cubicBezTo>
                <a:cubicBezTo>
                  <a:pt x="8738" y="12898"/>
                  <a:pt x="8515" y="13333"/>
                  <a:pt x="8515" y="13840"/>
                </a:cubicBezTo>
                <a:cubicBezTo>
                  <a:pt x="8515" y="14159"/>
                  <a:pt x="8616" y="14462"/>
                  <a:pt x="8825" y="14744"/>
                </a:cubicBezTo>
                <a:cubicBezTo>
                  <a:pt x="9033" y="15020"/>
                  <a:pt x="9300" y="15233"/>
                  <a:pt x="9638" y="15383"/>
                </a:cubicBezTo>
                <a:lnTo>
                  <a:pt x="8515" y="19339"/>
                </a:lnTo>
                <a:lnTo>
                  <a:pt x="13098" y="19339"/>
                </a:lnTo>
                <a:lnTo>
                  <a:pt x="11964" y="1540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4" name="AutoShape 95">
            <a:extLst>
              <a:ext uri="{FF2B5EF4-FFF2-40B4-BE49-F238E27FC236}">
                <a16:creationId xmlns:a16="http://schemas.microsoft.com/office/drawing/2014/main" id="{A94E2548-5610-4D8A-8251-44A659EC45AD}"/>
              </a:ext>
            </a:extLst>
          </p:cNvPr>
          <p:cNvSpPr>
            <a:spLocks/>
          </p:cNvSpPr>
          <p:nvPr/>
        </p:nvSpPr>
        <p:spPr bwMode="auto">
          <a:xfrm>
            <a:off x="2740504" y="308943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292" y="0"/>
                </a:moveTo>
                <a:cubicBezTo>
                  <a:pt x="16156" y="0"/>
                  <a:pt x="16975" y="198"/>
                  <a:pt x="17745" y="593"/>
                </a:cubicBezTo>
                <a:cubicBezTo>
                  <a:pt x="18516" y="987"/>
                  <a:pt x="19185" y="1531"/>
                  <a:pt x="19756" y="2219"/>
                </a:cubicBezTo>
                <a:cubicBezTo>
                  <a:pt x="20325" y="2908"/>
                  <a:pt x="20776" y="3714"/>
                  <a:pt x="21107" y="4641"/>
                </a:cubicBezTo>
                <a:cubicBezTo>
                  <a:pt x="21434" y="5562"/>
                  <a:pt x="21599" y="6538"/>
                  <a:pt x="21599" y="7566"/>
                </a:cubicBezTo>
                <a:lnTo>
                  <a:pt x="21599" y="9662"/>
                </a:lnTo>
                <a:cubicBezTo>
                  <a:pt x="21599" y="9965"/>
                  <a:pt x="21516" y="10221"/>
                  <a:pt x="21340" y="10428"/>
                </a:cubicBezTo>
                <a:cubicBezTo>
                  <a:pt x="21168" y="10635"/>
                  <a:pt x="20956" y="10736"/>
                  <a:pt x="20704" y="10736"/>
                </a:cubicBezTo>
                <a:lnTo>
                  <a:pt x="19785" y="10736"/>
                </a:lnTo>
                <a:cubicBezTo>
                  <a:pt x="19531" y="10736"/>
                  <a:pt x="19322" y="10632"/>
                  <a:pt x="19152" y="10422"/>
                </a:cubicBezTo>
                <a:cubicBezTo>
                  <a:pt x="18984" y="10209"/>
                  <a:pt x="18900" y="9956"/>
                  <a:pt x="18900" y="9662"/>
                </a:cubicBezTo>
                <a:lnTo>
                  <a:pt x="18900" y="7566"/>
                </a:lnTo>
                <a:cubicBezTo>
                  <a:pt x="18900" y="6961"/>
                  <a:pt x="18806" y="6394"/>
                  <a:pt x="18614" y="5870"/>
                </a:cubicBezTo>
                <a:cubicBezTo>
                  <a:pt x="18422" y="5349"/>
                  <a:pt x="18163" y="4894"/>
                  <a:pt x="17844" y="4508"/>
                </a:cubicBezTo>
                <a:cubicBezTo>
                  <a:pt x="17522" y="4123"/>
                  <a:pt x="17140" y="3817"/>
                  <a:pt x="16706" y="3593"/>
                </a:cubicBezTo>
                <a:cubicBezTo>
                  <a:pt x="16269" y="3365"/>
                  <a:pt x="15796" y="3253"/>
                  <a:pt x="15292" y="3253"/>
                </a:cubicBezTo>
                <a:cubicBezTo>
                  <a:pt x="14788" y="3253"/>
                  <a:pt x="14320" y="3365"/>
                  <a:pt x="13891" y="3593"/>
                </a:cubicBezTo>
                <a:cubicBezTo>
                  <a:pt x="13461" y="3817"/>
                  <a:pt x="13082" y="4123"/>
                  <a:pt x="12753" y="4508"/>
                </a:cubicBezTo>
                <a:cubicBezTo>
                  <a:pt x="12422" y="4894"/>
                  <a:pt x="12165" y="5352"/>
                  <a:pt x="11978" y="5876"/>
                </a:cubicBezTo>
                <a:cubicBezTo>
                  <a:pt x="11788" y="6406"/>
                  <a:pt x="11695" y="6970"/>
                  <a:pt x="11695" y="7566"/>
                </a:cubicBezTo>
                <a:lnTo>
                  <a:pt x="11695" y="9717"/>
                </a:lnTo>
                <a:lnTo>
                  <a:pt x="13063" y="9717"/>
                </a:lnTo>
                <a:cubicBezTo>
                  <a:pt x="13423" y="9717"/>
                  <a:pt x="13735" y="9875"/>
                  <a:pt x="14001" y="10192"/>
                </a:cubicBezTo>
                <a:cubicBezTo>
                  <a:pt x="14263" y="10511"/>
                  <a:pt x="14395" y="10900"/>
                  <a:pt x="14395" y="11358"/>
                </a:cubicBezTo>
                <a:lnTo>
                  <a:pt x="14395" y="19987"/>
                </a:lnTo>
                <a:cubicBezTo>
                  <a:pt x="14395" y="20419"/>
                  <a:pt x="14263" y="20796"/>
                  <a:pt x="14001" y="21116"/>
                </a:cubicBezTo>
                <a:cubicBezTo>
                  <a:pt x="13735" y="21438"/>
                  <a:pt x="13423" y="21599"/>
                  <a:pt x="13063" y="21599"/>
                </a:cubicBezTo>
                <a:lnTo>
                  <a:pt x="1343" y="21599"/>
                </a:lnTo>
                <a:cubicBezTo>
                  <a:pt x="983" y="21599"/>
                  <a:pt x="669" y="21438"/>
                  <a:pt x="403" y="21116"/>
                </a:cubicBezTo>
                <a:cubicBezTo>
                  <a:pt x="134" y="20796"/>
                  <a:pt x="0" y="20419"/>
                  <a:pt x="0" y="19987"/>
                </a:cubicBezTo>
                <a:lnTo>
                  <a:pt x="0" y="11358"/>
                </a:lnTo>
                <a:cubicBezTo>
                  <a:pt x="0" y="10909"/>
                  <a:pt x="134" y="10523"/>
                  <a:pt x="403" y="10201"/>
                </a:cubicBezTo>
                <a:cubicBezTo>
                  <a:pt x="669" y="9878"/>
                  <a:pt x="984" y="9717"/>
                  <a:pt x="1343" y="9717"/>
                </a:cubicBezTo>
                <a:lnTo>
                  <a:pt x="8985" y="9717"/>
                </a:lnTo>
                <a:lnTo>
                  <a:pt x="8985" y="7566"/>
                </a:lnTo>
                <a:cubicBezTo>
                  <a:pt x="8985" y="6529"/>
                  <a:pt x="9148" y="5550"/>
                  <a:pt x="9477" y="4632"/>
                </a:cubicBezTo>
                <a:cubicBezTo>
                  <a:pt x="9808" y="3711"/>
                  <a:pt x="10260" y="2907"/>
                  <a:pt x="10833" y="2219"/>
                </a:cubicBezTo>
                <a:cubicBezTo>
                  <a:pt x="11409" y="1531"/>
                  <a:pt x="12079" y="987"/>
                  <a:pt x="12844" y="592"/>
                </a:cubicBezTo>
                <a:cubicBezTo>
                  <a:pt x="13615" y="198"/>
                  <a:pt x="14426" y="0"/>
                  <a:pt x="15292" y="0"/>
                </a:cubicBezTo>
                <a:moveTo>
                  <a:pt x="7972" y="15409"/>
                </a:moveTo>
                <a:cubicBezTo>
                  <a:pt x="8195" y="15245"/>
                  <a:pt x="8375" y="15021"/>
                  <a:pt x="8519" y="14741"/>
                </a:cubicBezTo>
                <a:cubicBezTo>
                  <a:pt x="8661" y="14462"/>
                  <a:pt x="8731" y="14160"/>
                  <a:pt x="8731" y="13840"/>
                </a:cubicBezTo>
                <a:cubicBezTo>
                  <a:pt x="8731" y="13333"/>
                  <a:pt x="8582" y="12896"/>
                  <a:pt x="8282" y="12530"/>
                </a:cubicBezTo>
                <a:cubicBezTo>
                  <a:pt x="7987" y="12162"/>
                  <a:pt x="7624" y="11980"/>
                  <a:pt x="7204" y="11980"/>
                </a:cubicBezTo>
                <a:cubicBezTo>
                  <a:pt x="6782" y="11980"/>
                  <a:pt x="6422" y="12162"/>
                  <a:pt x="6122" y="12530"/>
                </a:cubicBezTo>
                <a:cubicBezTo>
                  <a:pt x="5824" y="12896"/>
                  <a:pt x="5675" y="13333"/>
                  <a:pt x="5675" y="13840"/>
                </a:cubicBezTo>
                <a:cubicBezTo>
                  <a:pt x="5675" y="14160"/>
                  <a:pt x="5745" y="14462"/>
                  <a:pt x="5882" y="14741"/>
                </a:cubicBezTo>
                <a:cubicBezTo>
                  <a:pt x="6021" y="15021"/>
                  <a:pt x="6201" y="15234"/>
                  <a:pt x="6422" y="15380"/>
                </a:cubicBezTo>
                <a:lnTo>
                  <a:pt x="5675" y="19339"/>
                </a:lnTo>
                <a:lnTo>
                  <a:pt x="8731" y="19339"/>
                </a:lnTo>
                <a:lnTo>
                  <a:pt x="7972" y="1540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5" name="AutoShape 96">
            <a:extLst>
              <a:ext uri="{FF2B5EF4-FFF2-40B4-BE49-F238E27FC236}">
                <a16:creationId xmlns:a16="http://schemas.microsoft.com/office/drawing/2014/main" id="{F04D483B-271F-4ACA-B2EA-59EF59CB7F1B}"/>
              </a:ext>
            </a:extLst>
          </p:cNvPr>
          <p:cNvSpPr>
            <a:spLocks/>
          </p:cNvSpPr>
          <p:nvPr/>
        </p:nvSpPr>
        <p:spPr bwMode="auto">
          <a:xfrm>
            <a:off x="3087738" y="3089433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45" y="434"/>
                </a:moveTo>
                <a:cubicBezTo>
                  <a:pt x="19000" y="276"/>
                  <a:pt x="19186" y="194"/>
                  <a:pt x="19399" y="194"/>
                </a:cubicBezTo>
                <a:cubicBezTo>
                  <a:pt x="19670" y="194"/>
                  <a:pt x="19900" y="332"/>
                  <a:pt x="20087" y="602"/>
                </a:cubicBezTo>
                <a:cubicBezTo>
                  <a:pt x="20165" y="716"/>
                  <a:pt x="20282" y="872"/>
                  <a:pt x="20432" y="1072"/>
                </a:cubicBezTo>
                <a:cubicBezTo>
                  <a:pt x="20586" y="1274"/>
                  <a:pt x="20733" y="1483"/>
                  <a:pt x="20880" y="1692"/>
                </a:cubicBezTo>
                <a:cubicBezTo>
                  <a:pt x="21024" y="1903"/>
                  <a:pt x="21147" y="2127"/>
                  <a:pt x="21252" y="2359"/>
                </a:cubicBezTo>
                <a:cubicBezTo>
                  <a:pt x="21357" y="2597"/>
                  <a:pt x="21411" y="2796"/>
                  <a:pt x="21411" y="2967"/>
                </a:cubicBezTo>
                <a:cubicBezTo>
                  <a:pt x="21411" y="3334"/>
                  <a:pt x="21298" y="3616"/>
                  <a:pt x="21071" y="3825"/>
                </a:cubicBezTo>
                <a:lnTo>
                  <a:pt x="2568" y="21376"/>
                </a:lnTo>
                <a:cubicBezTo>
                  <a:pt x="2408" y="21526"/>
                  <a:pt x="2227" y="21599"/>
                  <a:pt x="2017" y="21599"/>
                </a:cubicBezTo>
                <a:cubicBezTo>
                  <a:pt x="1725" y="21599"/>
                  <a:pt x="1495" y="21464"/>
                  <a:pt x="1324" y="21194"/>
                </a:cubicBezTo>
                <a:cubicBezTo>
                  <a:pt x="1248" y="21082"/>
                  <a:pt x="1128" y="20924"/>
                  <a:pt x="971" y="20724"/>
                </a:cubicBezTo>
                <a:cubicBezTo>
                  <a:pt x="817" y="20521"/>
                  <a:pt x="668" y="20316"/>
                  <a:pt x="528" y="20104"/>
                </a:cubicBezTo>
                <a:cubicBezTo>
                  <a:pt x="386" y="19893"/>
                  <a:pt x="261" y="19672"/>
                  <a:pt x="156" y="19443"/>
                </a:cubicBezTo>
                <a:cubicBezTo>
                  <a:pt x="51" y="19214"/>
                  <a:pt x="0" y="19008"/>
                  <a:pt x="0" y="18832"/>
                </a:cubicBezTo>
                <a:cubicBezTo>
                  <a:pt x="0" y="18465"/>
                  <a:pt x="115" y="18177"/>
                  <a:pt x="337" y="17971"/>
                </a:cubicBezTo>
                <a:lnTo>
                  <a:pt x="18845" y="434"/>
                </a:lnTo>
                <a:close/>
                <a:moveTo>
                  <a:pt x="4372" y="9154"/>
                </a:moveTo>
                <a:lnTo>
                  <a:pt x="2998" y="8634"/>
                </a:lnTo>
                <a:lnTo>
                  <a:pt x="4372" y="8126"/>
                </a:lnTo>
                <a:lnTo>
                  <a:pt x="4805" y="6484"/>
                </a:lnTo>
                <a:lnTo>
                  <a:pt x="5204" y="8126"/>
                </a:lnTo>
                <a:lnTo>
                  <a:pt x="6597" y="8634"/>
                </a:lnTo>
                <a:lnTo>
                  <a:pt x="5204" y="9154"/>
                </a:lnTo>
                <a:lnTo>
                  <a:pt x="4805" y="10800"/>
                </a:lnTo>
                <a:lnTo>
                  <a:pt x="4372" y="9154"/>
                </a:lnTo>
                <a:close/>
                <a:moveTo>
                  <a:pt x="7126" y="5329"/>
                </a:moveTo>
                <a:lnTo>
                  <a:pt x="4372" y="4316"/>
                </a:lnTo>
                <a:lnTo>
                  <a:pt x="7126" y="3317"/>
                </a:lnTo>
                <a:lnTo>
                  <a:pt x="7971" y="0"/>
                </a:lnTo>
                <a:lnTo>
                  <a:pt x="8810" y="3317"/>
                </a:lnTo>
                <a:lnTo>
                  <a:pt x="11565" y="4316"/>
                </a:lnTo>
                <a:lnTo>
                  <a:pt x="8810" y="5329"/>
                </a:lnTo>
                <a:lnTo>
                  <a:pt x="7971" y="8634"/>
                </a:lnTo>
                <a:lnTo>
                  <a:pt x="7126" y="5329"/>
                </a:lnTo>
                <a:close/>
                <a:moveTo>
                  <a:pt x="12412" y="2670"/>
                </a:moveTo>
                <a:lnTo>
                  <a:pt x="11041" y="2162"/>
                </a:lnTo>
                <a:lnTo>
                  <a:pt x="12412" y="1642"/>
                </a:lnTo>
                <a:lnTo>
                  <a:pt x="12845" y="0"/>
                </a:lnTo>
                <a:lnTo>
                  <a:pt x="13278" y="1642"/>
                </a:lnTo>
                <a:lnTo>
                  <a:pt x="14637" y="2162"/>
                </a:lnTo>
                <a:lnTo>
                  <a:pt x="13278" y="2670"/>
                </a:lnTo>
                <a:lnTo>
                  <a:pt x="12845" y="4316"/>
                </a:lnTo>
                <a:lnTo>
                  <a:pt x="12412" y="2670"/>
                </a:lnTo>
                <a:close/>
                <a:moveTo>
                  <a:pt x="20498" y="2993"/>
                </a:moveTo>
                <a:lnTo>
                  <a:pt x="19399" y="1289"/>
                </a:lnTo>
                <a:lnTo>
                  <a:pt x="15070" y="5385"/>
                </a:lnTo>
                <a:lnTo>
                  <a:pt x="16172" y="7086"/>
                </a:lnTo>
                <a:lnTo>
                  <a:pt x="20498" y="2993"/>
                </a:lnTo>
                <a:close/>
                <a:moveTo>
                  <a:pt x="21599" y="9154"/>
                </a:moveTo>
                <a:lnTo>
                  <a:pt x="20229" y="9674"/>
                </a:lnTo>
                <a:lnTo>
                  <a:pt x="19807" y="11320"/>
                </a:lnTo>
                <a:lnTo>
                  <a:pt x="19374" y="9674"/>
                </a:lnTo>
                <a:lnTo>
                  <a:pt x="18001" y="9154"/>
                </a:lnTo>
                <a:lnTo>
                  <a:pt x="19374" y="8661"/>
                </a:lnTo>
                <a:lnTo>
                  <a:pt x="19807" y="7004"/>
                </a:lnTo>
                <a:lnTo>
                  <a:pt x="20229" y="8661"/>
                </a:lnTo>
                <a:lnTo>
                  <a:pt x="21599" y="915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6" name="AutoShape 97">
            <a:extLst>
              <a:ext uri="{FF2B5EF4-FFF2-40B4-BE49-F238E27FC236}">
                <a16:creationId xmlns:a16="http://schemas.microsoft.com/office/drawing/2014/main" id="{6541F793-BF39-4A02-B6CC-B60D7D6BE5EA}"/>
              </a:ext>
            </a:extLst>
          </p:cNvPr>
          <p:cNvSpPr>
            <a:spLocks/>
          </p:cNvSpPr>
          <p:nvPr/>
        </p:nvSpPr>
        <p:spPr bwMode="auto">
          <a:xfrm>
            <a:off x="3457684" y="308943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5" y="6463"/>
                </a:moveTo>
                <a:cubicBezTo>
                  <a:pt x="385" y="6463"/>
                  <a:pt x="262" y="6412"/>
                  <a:pt x="155" y="6305"/>
                </a:cubicBezTo>
                <a:cubicBezTo>
                  <a:pt x="48" y="6201"/>
                  <a:pt x="0" y="6075"/>
                  <a:pt x="0" y="5925"/>
                </a:cubicBezTo>
                <a:lnTo>
                  <a:pt x="0" y="538"/>
                </a:lnTo>
                <a:cubicBezTo>
                  <a:pt x="0" y="388"/>
                  <a:pt x="48" y="265"/>
                  <a:pt x="155" y="158"/>
                </a:cubicBezTo>
                <a:cubicBezTo>
                  <a:pt x="262" y="51"/>
                  <a:pt x="385" y="0"/>
                  <a:pt x="535" y="0"/>
                </a:cubicBezTo>
                <a:lnTo>
                  <a:pt x="5925" y="0"/>
                </a:lnTo>
                <a:cubicBezTo>
                  <a:pt x="6072" y="0"/>
                  <a:pt x="6201" y="51"/>
                  <a:pt x="6319" y="158"/>
                </a:cubicBezTo>
                <a:cubicBezTo>
                  <a:pt x="6432" y="264"/>
                  <a:pt x="6486" y="388"/>
                  <a:pt x="6486" y="538"/>
                </a:cubicBezTo>
                <a:lnTo>
                  <a:pt x="6486" y="5925"/>
                </a:lnTo>
                <a:cubicBezTo>
                  <a:pt x="6486" y="6075"/>
                  <a:pt x="6432" y="6201"/>
                  <a:pt x="6319" y="6305"/>
                </a:cubicBezTo>
                <a:cubicBezTo>
                  <a:pt x="6201" y="6412"/>
                  <a:pt x="6072" y="6463"/>
                  <a:pt x="5925" y="6463"/>
                </a:cubicBezTo>
                <a:lnTo>
                  <a:pt x="535" y="6463"/>
                </a:lnTo>
                <a:close/>
                <a:moveTo>
                  <a:pt x="21058" y="8105"/>
                </a:moveTo>
                <a:cubicBezTo>
                  <a:pt x="21205" y="8105"/>
                  <a:pt x="21335" y="8156"/>
                  <a:pt x="21438" y="8257"/>
                </a:cubicBezTo>
                <a:cubicBezTo>
                  <a:pt x="21542" y="8358"/>
                  <a:pt x="21599" y="8487"/>
                  <a:pt x="21599" y="8643"/>
                </a:cubicBezTo>
                <a:lnTo>
                  <a:pt x="21599" y="12613"/>
                </a:lnTo>
                <a:cubicBezTo>
                  <a:pt x="21599" y="13854"/>
                  <a:pt x="21314" y="15020"/>
                  <a:pt x="20750" y="16114"/>
                </a:cubicBezTo>
                <a:cubicBezTo>
                  <a:pt x="20183" y="17209"/>
                  <a:pt x="19411" y="18159"/>
                  <a:pt x="18432" y="18968"/>
                </a:cubicBezTo>
                <a:cubicBezTo>
                  <a:pt x="17453" y="19774"/>
                  <a:pt x="16313" y="20416"/>
                  <a:pt x="15000" y="20891"/>
                </a:cubicBezTo>
                <a:cubicBezTo>
                  <a:pt x="13690" y="21363"/>
                  <a:pt x="12291" y="21599"/>
                  <a:pt x="10802" y="21599"/>
                </a:cubicBezTo>
                <a:cubicBezTo>
                  <a:pt x="9297" y="21599"/>
                  <a:pt x="7891" y="21363"/>
                  <a:pt x="6587" y="20891"/>
                </a:cubicBezTo>
                <a:cubicBezTo>
                  <a:pt x="5283" y="20416"/>
                  <a:pt x="4140" y="19774"/>
                  <a:pt x="3161" y="18968"/>
                </a:cubicBezTo>
                <a:cubicBezTo>
                  <a:pt x="2182" y="18159"/>
                  <a:pt x="1410" y="17212"/>
                  <a:pt x="843" y="16120"/>
                </a:cubicBezTo>
                <a:cubicBezTo>
                  <a:pt x="279" y="15032"/>
                  <a:pt x="0" y="13866"/>
                  <a:pt x="0" y="12613"/>
                </a:cubicBezTo>
                <a:lnTo>
                  <a:pt x="0" y="8643"/>
                </a:lnTo>
                <a:cubicBezTo>
                  <a:pt x="0" y="8496"/>
                  <a:pt x="48" y="8369"/>
                  <a:pt x="155" y="8263"/>
                </a:cubicBezTo>
                <a:cubicBezTo>
                  <a:pt x="262" y="8159"/>
                  <a:pt x="385" y="8104"/>
                  <a:pt x="535" y="8104"/>
                </a:cubicBezTo>
                <a:lnTo>
                  <a:pt x="5925" y="8104"/>
                </a:lnTo>
                <a:cubicBezTo>
                  <a:pt x="6072" y="8104"/>
                  <a:pt x="6201" y="8156"/>
                  <a:pt x="6319" y="8257"/>
                </a:cubicBezTo>
                <a:cubicBezTo>
                  <a:pt x="6432" y="8358"/>
                  <a:pt x="6486" y="8487"/>
                  <a:pt x="6486" y="8643"/>
                </a:cubicBezTo>
                <a:lnTo>
                  <a:pt x="6486" y="12613"/>
                </a:lnTo>
                <a:cubicBezTo>
                  <a:pt x="6486" y="12881"/>
                  <a:pt x="6596" y="13154"/>
                  <a:pt x="6800" y="13439"/>
                </a:cubicBezTo>
                <a:cubicBezTo>
                  <a:pt x="7005" y="13725"/>
                  <a:pt x="7298" y="13992"/>
                  <a:pt x="7676" y="14246"/>
                </a:cubicBezTo>
                <a:cubicBezTo>
                  <a:pt x="8050" y="14499"/>
                  <a:pt x="8505" y="14704"/>
                  <a:pt x="9032" y="14865"/>
                </a:cubicBezTo>
                <a:cubicBezTo>
                  <a:pt x="9561" y="15029"/>
                  <a:pt x="10152" y="15107"/>
                  <a:pt x="10802" y="15107"/>
                </a:cubicBezTo>
                <a:cubicBezTo>
                  <a:pt x="11447" y="15107"/>
                  <a:pt x="12038" y="15029"/>
                  <a:pt x="12576" y="14865"/>
                </a:cubicBezTo>
                <a:cubicBezTo>
                  <a:pt x="13112" y="14704"/>
                  <a:pt x="13566" y="14499"/>
                  <a:pt x="13944" y="14246"/>
                </a:cubicBezTo>
                <a:cubicBezTo>
                  <a:pt x="14321" y="13992"/>
                  <a:pt x="14615" y="13722"/>
                  <a:pt x="14822" y="13439"/>
                </a:cubicBezTo>
                <a:cubicBezTo>
                  <a:pt x="15029" y="13154"/>
                  <a:pt x="15130" y="12881"/>
                  <a:pt x="15130" y="12613"/>
                </a:cubicBezTo>
                <a:lnTo>
                  <a:pt x="15130" y="8643"/>
                </a:lnTo>
                <a:cubicBezTo>
                  <a:pt x="15130" y="8286"/>
                  <a:pt x="15311" y="8104"/>
                  <a:pt x="15671" y="8104"/>
                </a:cubicBezTo>
                <a:lnTo>
                  <a:pt x="21058" y="8104"/>
                </a:lnTo>
                <a:close/>
                <a:moveTo>
                  <a:pt x="21058" y="2"/>
                </a:moveTo>
                <a:cubicBezTo>
                  <a:pt x="21205" y="2"/>
                  <a:pt x="21335" y="54"/>
                  <a:pt x="21438" y="161"/>
                </a:cubicBezTo>
                <a:cubicBezTo>
                  <a:pt x="21542" y="267"/>
                  <a:pt x="21599" y="391"/>
                  <a:pt x="21599" y="541"/>
                </a:cubicBezTo>
                <a:lnTo>
                  <a:pt x="21599" y="5928"/>
                </a:lnTo>
                <a:cubicBezTo>
                  <a:pt x="21599" y="6077"/>
                  <a:pt x="21542" y="6204"/>
                  <a:pt x="21438" y="6308"/>
                </a:cubicBezTo>
                <a:cubicBezTo>
                  <a:pt x="21335" y="6414"/>
                  <a:pt x="21205" y="6466"/>
                  <a:pt x="21058" y="6466"/>
                </a:cubicBezTo>
                <a:lnTo>
                  <a:pt x="15671" y="6466"/>
                </a:lnTo>
                <a:cubicBezTo>
                  <a:pt x="15311" y="6466"/>
                  <a:pt x="15130" y="6288"/>
                  <a:pt x="15130" y="5928"/>
                </a:cubicBezTo>
                <a:lnTo>
                  <a:pt x="15130" y="541"/>
                </a:lnTo>
                <a:cubicBezTo>
                  <a:pt x="15130" y="391"/>
                  <a:pt x="15182" y="267"/>
                  <a:pt x="15282" y="161"/>
                </a:cubicBezTo>
                <a:cubicBezTo>
                  <a:pt x="15383" y="54"/>
                  <a:pt x="15513" y="2"/>
                  <a:pt x="15671" y="2"/>
                </a:cubicBezTo>
                <a:lnTo>
                  <a:pt x="21058" y="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7" name="AutoShape 98">
            <a:extLst>
              <a:ext uri="{FF2B5EF4-FFF2-40B4-BE49-F238E27FC236}">
                <a16:creationId xmlns:a16="http://schemas.microsoft.com/office/drawing/2014/main" id="{AA8D6DA3-2AC6-4311-8CEE-73E736A20637}"/>
              </a:ext>
            </a:extLst>
          </p:cNvPr>
          <p:cNvSpPr>
            <a:spLocks/>
          </p:cNvSpPr>
          <p:nvPr/>
        </p:nvSpPr>
        <p:spPr bwMode="auto">
          <a:xfrm>
            <a:off x="3822848" y="308943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88" name="AutoShape 99">
            <a:extLst>
              <a:ext uri="{FF2B5EF4-FFF2-40B4-BE49-F238E27FC236}">
                <a16:creationId xmlns:a16="http://schemas.microsoft.com/office/drawing/2014/main" id="{99CF3866-1FA3-4A60-BC11-2DBB959DAE51}"/>
              </a:ext>
            </a:extLst>
          </p:cNvPr>
          <p:cNvSpPr>
            <a:spLocks/>
          </p:cNvSpPr>
          <p:nvPr/>
        </p:nvSpPr>
        <p:spPr bwMode="auto">
          <a:xfrm>
            <a:off x="7903957" y="3093618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75" y="0"/>
                </a:moveTo>
                <a:cubicBezTo>
                  <a:pt x="20642" y="0"/>
                  <a:pt x="20950" y="611"/>
                  <a:pt x="21209" y="1807"/>
                </a:cubicBezTo>
                <a:cubicBezTo>
                  <a:pt x="21467" y="3004"/>
                  <a:pt x="21599" y="4431"/>
                  <a:pt x="21599" y="6130"/>
                </a:cubicBezTo>
                <a:lnTo>
                  <a:pt x="21599" y="15496"/>
                </a:lnTo>
                <a:cubicBezTo>
                  <a:pt x="21599" y="17168"/>
                  <a:pt x="21467" y="18623"/>
                  <a:pt x="21209" y="19819"/>
                </a:cubicBezTo>
                <a:cubicBezTo>
                  <a:pt x="20950" y="21015"/>
                  <a:pt x="20642" y="21599"/>
                  <a:pt x="20275" y="21599"/>
                </a:cubicBezTo>
                <a:lnTo>
                  <a:pt x="1348" y="21599"/>
                </a:lnTo>
                <a:cubicBezTo>
                  <a:pt x="963" y="21599"/>
                  <a:pt x="640" y="21015"/>
                  <a:pt x="384" y="19873"/>
                </a:cubicBezTo>
                <a:cubicBezTo>
                  <a:pt x="126" y="18731"/>
                  <a:pt x="0" y="17277"/>
                  <a:pt x="0" y="15496"/>
                </a:cubicBezTo>
                <a:lnTo>
                  <a:pt x="0" y="6130"/>
                </a:lnTo>
                <a:cubicBezTo>
                  <a:pt x="0" y="4431"/>
                  <a:pt x="126" y="3004"/>
                  <a:pt x="384" y="1807"/>
                </a:cubicBezTo>
                <a:cubicBezTo>
                  <a:pt x="640" y="611"/>
                  <a:pt x="954" y="0"/>
                  <a:pt x="1318" y="0"/>
                </a:cubicBezTo>
                <a:lnTo>
                  <a:pt x="20275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9" name="AutoShape 100">
            <a:extLst>
              <a:ext uri="{FF2B5EF4-FFF2-40B4-BE49-F238E27FC236}">
                <a16:creationId xmlns:a16="http://schemas.microsoft.com/office/drawing/2014/main" id="{06994E51-F6A4-4864-AE23-33AC44A97D86}"/>
              </a:ext>
            </a:extLst>
          </p:cNvPr>
          <p:cNvSpPr>
            <a:spLocks/>
          </p:cNvSpPr>
          <p:nvPr/>
        </p:nvSpPr>
        <p:spPr bwMode="auto">
          <a:xfrm>
            <a:off x="8261951" y="3091226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5" y="0"/>
                </a:moveTo>
                <a:cubicBezTo>
                  <a:pt x="12303" y="0"/>
                  <a:pt x="13704" y="282"/>
                  <a:pt x="15013" y="844"/>
                </a:cubicBezTo>
                <a:cubicBezTo>
                  <a:pt x="16321" y="1406"/>
                  <a:pt x="17465" y="2179"/>
                  <a:pt x="18449" y="3153"/>
                </a:cubicBezTo>
                <a:cubicBezTo>
                  <a:pt x="19432" y="4127"/>
                  <a:pt x="20204" y="5277"/>
                  <a:pt x="20760" y="6590"/>
                </a:cubicBezTo>
                <a:cubicBezTo>
                  <a:pt x="21323" y="7897"/>
                  <a:pt x="21599" y="9303"/>
                  <a:pt x="21599" y="10797"/>
                </a:cubicBezTo>
                <a:cubicBezTo>
                  <a:pt x="21599" y="12290"/>
                  <a:pt x="21323" y="13696"/>
                  <a:pt x="20760" y="15009"/>
                </a:cubicBezTo>
                <a:cubicBezTo>
                  <a:pt x="20204" y="16317"/>
                  <a:pt x="19432" y="17463"/>
                  <a:pt x="18449" y="18440"/>
                </a:cubicBezTo>
                <a:cubicBezTo>
                  <a:pt x="17465" y="19423"/>
                  <a:pt x="16321" y="20188"/>
                  <a:pt x="15013" y="20750"/>
                </a:cubicBezTo>
                <a:cubicBezTo>
                  <a:pt x="13704" y="21311"/>
                  <a:pt x="12303" y="21599"/>
                  <a:pt x="10805" y="21599"/>
                </a:cubicBezTo>
                <a:cubicBezTo>
                  <a:pt x="9310" y="21599"/>
                  <a:pt x="7906" y="21312"/>
                  <a:pt x="6595" y="20750"/>
                </a:cubicBezTo>
                <a:cubicBezTo>
                  <a:pt x="5281" y="20188"/>
                  <a:pt x="4136" y="19420"/>
                  <a:pt x="3156" y="18440"/>
                </a:cubicBezTo>
                <a:cubicBezTo>
                  <a:pt x="2178" y="17463"/>
                  <a:pt x="1407" y="16317"/>
                  <a:pt x="844" y="15009"/>
                </a:cubicBezTo>
                <a:cubicBezTo>
                  <a:pt x="279" y="13696"/>
                  <a:pt x="0" y="12290"/>
                  <a:pt x="0" y="10797"/>
                </a:cubicBezTo>
                <a:cubicBezTo>
                  <a:pt x="0" y="9303"/>
                  <a:pt x="279" y="7897"/>
                  <a:pt x="844" y="6590"/>
                </a:cubicBezTo>
                <a:cubicBezTo>
                  <a:pt x="1407" y="5277"/>
                  <a:pt x="2178" y="4130"/>
                  <a:pt x="3156" y="3153"/>
                </a:cubicBezTo>
                <a:cubicBezTo>
                  <a:pt x="4136" y="2176"/>
                  <a:pt x="5281" y="1406"/>
                  <a:pt x="6595" y="844"/>
                </a:cubicBezTo>
                <a:cubicBezTo>
                  <a:pt x="7906" y="279"/>
                  <a:pt x="9310" y="0"/>
                  <a:pt x="10805" y="0"/>
                </a:cubicBezTo>
                <a:moveTo>
                  <a:pt x="17042" y="9743"/>
                </a:moveTo>
                <a:cubicBezTo>
                  <a:pt x="17042" y="9616"/>
                  <a:pt x="16996" y="9512"/>
                  <a:pt x="16900" y="9424"/>
                </a:cubicBezTo>
                <a:cubicBezTo>
                  <a:pt x="16804" y="9343"/>
                  <a:pt x="16705" y="9297"/>
                  <a:pt x="16595" y="9297"/>
                </a:cubicBezTo>
                <a:lnTo>
                  <a:pt x="5015" y="9297"/>
                </a:lnTo>
                <a:cubicBezTo>
                  <a:pt x="4719" y="9297"/>
                  <a:pt x="4569" y="9453"/>
                  <a:pt x="4569" y="9744"/>
                </a:cubicBezTo>
                <a:lnTo>
                  <a:pt x="4569" y="11878"/>
                </a:lnTo>
                <a:cubicBezTo>
                  <a:pt x="4569" y="12175"/>
                  <a:pt x="4719" y="12324"/>
                  <a:pt x="5015" y="12324"/>
                </a:cubicBezTo>
                <a:lnTo>
                  <a:pt x="16595" y="12324"/>
                </a:lnTo>
                <a:cubicBezTo>
                  <a:pt x="16705" y="12324"/>
                  <a:pt x="16804" y="12279"/>
                  <a:pt x="16900" y="12197"/>
                </a:cubicBezTo>
                <a:cubicBezTo>
                  <a:pt x="16996" y="12110"/>
                  <a:pt x="17042" y="12005"/>
                  <a:pt x="17042" y="11878"/>
                </a:cubicBezTo>
                <a:lnTo>
                  <a:pt x="17042" y="974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0" name="AutoShape 101">
            <a:extLst>
              <a:ext uri="{FF2B5EF4-FFF2-40B4-BE49-F238E27FC236}">
                <a16:creationId xmlns:a16="http://schemas.microsoft.com/office/drawing/2014/main" id="{4068EE06-6FF4-4BE1-825D-4CA49E5082EB}"/>
              </a:ext>
            </a:extLst>
          </p:cNvPr>
          <p:cNvSpPr>
            <a:spLocks/>
          </p:cNvSpPr>
          <p:nvPr/>
        </p:nvSpPr>
        <p:spPr bwMode="auto">
          <a:xfrm>
            <a:off x="2744090" y="2010759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9817" y="0"/>
                </a:lnTo>
                <a:lnTo>
                  <a:pt x="9817" y="9815"/>
                </a:lnTo>
                <a:lnTo>
                  <a:pt x="0" y="9815"/>
                </a:lnTo>
                <a:lnTo>
                  <a:pt x="0" y="0"/>
                </a:lnTo>
                <a:close/>
                <a:moveTo>
                  <a:pt x="0" y="11784"/>
                </a:moveTo>
                <a:lnTo>
                  <a:pt x="9817" y="11784"/>
                </a:lnTo>
                <a:lnTo>
                  <a:pt x="9817" y="21599"/>
                </a:lnTo>
                <a:lnTo>
                  <a:pt x="0" y="21599"/>
                </a:lnTo>
                <a:lnTo>
                  <a:pt x="0" y="11784"/>
                </a:lnTo>
                <a:close/>
                <a:moveTo>
                  <a:pt x="1956" y="7859"/>
                </a:moveTo>
                <a:lnTo>
                  <a:pt x="7860" y="7859"/>
                </a:lnTo>
                <a:lnTo>
                  <a:pt x="7860" y="1950"/>
                </a:lnTo>
                <a:lnTo>
                  <a:pt x="1956" y="1950"/>
                </a:lnTo>
                <a:lnTo>
                  <a:pt x="1956" y="7859"/>
                </a:lnTo>
                <a:close/>
                <a:moveTo>
                  <a:pt x="1956" y="19646"/>
                </a:moveTo>
                <a:lnTo>
                  <a:pt x="7860" y="19646"/>
                </a:lnTo>
                <a:lnTo>
                  <a:pt x="7860" y="13738"/>
                </a:lnTo>
                <a:lnTo>
                  <a:pt x="1956" y="13738"/>
                </a:lnTo>
                <a:lnTo>
                  <a:pt x="1956" y="19646"/>
                </a:lnTo>
                <a:close/>
                <a:moveTo>
                  <a:pt x="3924" y="3948"/>
                </a:moveTo>
                <a:lnTo>
                  <a:pt x="5907" y="3948"/>
                </a:lnTo>
                <a:lnTo>
                  <a:pt x="5907" y="5905"/>
                </a:lnTo>
                <a:lnTo>
                  <a:pt x="3924" y="5905"/>
                </a:lnTo>
                <a:lnTo>
                  <a:pt x="3924" y="3948"/>
                </a:lnTo>
                <a:close/>
                <a:moveTo>
                  <a:pt x="3924" y="15694"/>
                </a:moveTo>
                <a:lnTo>
                  <a:pt x="5907" y="15694"/>
                </a:lnTo>
                <a:lnTo>
                  <a:pt x="5907" y="17677"/>
                </a:lnTo>
                <a:lnTo>
                  <a:pt x="3924" y="17677"/>
                </a:lnTo>
                <a:lnTo>
                  <a:pt x="3924" y="15694"/>
                </a:lnTo>
                <a:close/>
                <a:moveTo>
                  <a:pt x="21599" y="9815"/>
                </a:moveTo>
                <a:lnTo>
                  <a:pt x="11782" y="9815"/>
                </a:lnTo>
                <a:lnTo>
                  <a:pt x="11782" y="0"/>
                </a:lnTo>
                <a:lnTo>
                  <a:pt x="21599" y="0"/>
                </a:lnTo>
                <a:lnTo>
                  <a:pt x="21599" y="9815"/>
                </a:lnTo>
                <a:close/>
                <a:moveTo>
                  <a:pt x="19643" y="11784"/>
                </a:moveTo>
                <a:lnTo>
                  <a:pt x="21599" y="11784"/>
                </a:lnTo>
                <a:lnTo>
                  <a:pt x="21599" y="17677"/>
                </a:lnTo>
                <a:lnTo>
                  <a:pt x="15692" y="17677"/>
                </a:lnTo>
                <a:lnTo>
                  <a:pt x="15692" y="15724"/>
                </a:lnTo>
                <a:lnTo>
                  <a:pt x="13739" y="15724"/>
                </a:lnTo>
                <a:lnTo>
                  <a:pt x="13739" y="21599"/>
                </a:lnTo>
                <a:lnTo>
                  <a:pt x="11782" y="21599"/>
                </a:lnTo>
                <a:lnTo>
                  <a:pt x="11782" y="11784"/>
                </a:lnTo>
                <a:lnTo>
                  <a:pt x="17646" y="11784"/>
                </a:lnTo>
                <a:lnTo>
                  <a:pt x="17646" y="13738"/>
                </a:lnTo>
                <a:lnTo>
                  <a:pt x="19643" y="13738"/>
                </a:lnTo>
                <a:lnTo>
                  <a:pt x="19643" y="11784"/>
                </a:lnTo>
                <a:close/>
                <a:moveTo>
                  <a:pt x="19643" y="1953"/>
                </a:moveTo>
                <a:lnTo>
                  <a:pt x="13739" y="1953"/>
                </a:lnTo>
                <a:lnTo>
                  <a:pt x="13739" y="7861"/>
                </a:lnTo>
                <a:lnTo>
                  <a:pt x="19643" y="7861"/>
                </a:lnTo>
                <a:lnTo>
                  <a:pt x="19643" y="1953"/>
                </a:lnTo>
                <a:close/>
                <a:moveTo>
                  <a:pt x="17646" y="5905"/>
                </a:moveTo>
                <a:lnTo>
                  <a:pt x="15692" y="5905"/>
                </a:lnTo>
                <a:lnTo>
                  <a:pt x="15692" y="3948"/>
                </a:lnTo>
                <a:lnTo>
                  <a:pt x="17646" y="3948"/>
                </a:lnTo>
                <a:lnTo>
                  <a:pt x="17646" y="5905"/>
                </a:lnTo>
                <a:close/>
                <a:moveTo>
                  <a:pt x="15692" y="19646"/>
                </a:moveTo>
                <a:lnTo>
                  <a:pt x="17646" y="19646"/>
                </a:lnTo>
                <a:lnTo>
                  <a:pt x="17646" y="21599"/>
                </a:lnTo>
                <a:lnTo>
                  <a:pt x="15692" y="21599"/>
                </a:lnTo>
                <a:lnTo>
                  <a:pt x="15692" y="19646"/>
                </a:lnTo>
                <a:close/>
                <a:moveTo>
                  <a:pt x="19643" y="19646"/>
                </a:moveTo>
                <a:lnTo>
                  <a:pt x="21599" y="19646"/>
                </a:lnTo>
                <a:lnTo>
                  <a:pt x="21599" y="21599"/>
                </a:lnTo>
                <a:lnTo>
                  <a:pt x="19643" y="21599"/>
                </a:lnTo>
                <a:lnTo>
                  <a:pt x="19643" y="1964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91" name="AutoShape 102">
            <a:extLst>
              <a:ext uri="{FF2B5EF4-FFF2-40B4-BE49-F238E27FC236}">
                <a16:creationId xmlns:a16="http://schemas.microsoft.com/office/drawing/2014/main" id="{86695671-0E17-43E5-A560-E2312FB41B0F}"/>
              </a:ext>
            </a:extLst>
          </p:cNvPr>
          <p:cNvSpPr>
            <a:spLocks/>
          </p:cNvSpPr>
          <p:nvPr/>
        </p:nvSpPr>
        <p:spPr bwMode="auto">
          <a:xfrm>
            <a:off x="3090727" y="2006574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92" name="AutoShape 103">
            <a:extLst>
              <a:ext uri="{FF2B5EF4-FFF2-40B4-BE49-F238E27FC236}">
                <a16:creationId xmlns:a16="http://schemas.microsoft.com/office/drawing/2014/main" id="{6A446051-9480-4EE5-90F1-82F63ADD7E21}"/>
              </a:ext>
            </a:extLst>
          </p:cNvPr>
          <p:cNvSpPr>
            <a:spLocks/>
          </p:cNvSpPr>
          <p:nvPr/>
        </p:nvSpPr>
        <p:spPr bwMode="auto">
          <a:xfrm>
            <a:off x="3457087" y="2006574"/>
            <a:ext cx="149412" cy="149451"/>
          </a:xfrm>
          <a:custGeom>
            <a:avLst/>
            <a:gdLst>
              <a:gd name="T0" fmla="*/ 10795 w 21591"/>
              <a:gd name="T1" fmla="+- 0 10799 50"/>
              <a:gd name="T2" fmla="*/ 10799 h 21498"/>
              <a:gd name="T3" fmla="*/ 10795 w 21591"/>
              <a:gd name="T4" fmla="+- 0 10799 50"/>
              <a:gd name="T5" fmla="*/ 10799 h 21498"/>
              <a:gd name="T6" fmla="*/ 10795 w 21591"/>
              <a:gd name="T7" fmla="+- 0 10799 50"/>
              <a:gd name="T8" fmla="*/ 10799 h 21498"/>
              <a:gd name="T9" fmla="*/ 10795 w 21591"/>
              <a:gd name="T10" fmla="+- 0 10799 50"/>
              <a:gd name="T11" fmla="*/ 10799 h 21498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591" h="21498">
                <a:moveTo>
                  <a:pt x="14059" y="6524"/>
                </a:moveTo>
                <a:cubicBezTo>
                  <a:pt x="13645" y="6524"/>
                  <a:pt x="13256" y="6670"/>
                  <a:pt x="12887" y="6962"/>
                </a:cubicBezTo>
                <a:cubicBezTo>
                  <a:pt x="12520" y="7257"/>
                  <a:pt x="12155" y="7651"/>
                  <a:pt x="11798" y="8138"/>
                </a:cubicBezTo>
                <a:cubicBezTo>
                  <a:pt x="11441" y="8626"/>
                  <a:pt x="11081" y="9183"/>
                  <a:pt x="10726" y="9814"/>
                </a:cubicBezTo>
                <a:cubicBezTo>
                  <a:pt x="10371" y="10445"/>
                  <a:pt x="10017" y="11093"/>
                  <a:pt x="9664" y="11764"/>
                </a:cubicBezTo>
                <a:cubicBezTo>
                  <a:pt x="9234" y="12584"/>
                  <a:pt x="8793" y="13393"/>
                  <a:pt x="8336" y="14196"/>
                </a:cubicBezTo>
                <a:cubicBezTo>
                  <a:pt x="7876" y="14996"/>
                  <a:pt x="7384" y="15717"/>
                  <a:pt x="6858" y="16356"/>
                </a:cubicBezTo>
                <a:cubicBezTo>
                  <a:pt x="6329" y="16995"/>
                  <a:pt x="5752" y="17509"/>
                  <a:pt x="5118" y="17898"/>
                </a:cubicBezTo>
                <a:cubicBezTo>
                  <a:pt x="4484" y="18289"/>
                  <a:pt x="3787" y="18487"/>
                  <a:pt x="3021" y="18487"/>
                </a:cubicBezTo>
                <a:lnTo>
                  <a:pt x="457" y="18487"/>
                </a:lnTo>
                <a:cubicBezTo>
                  <a:pt x="332" y="18487"/>
                  <a:pt x="225" y="18432"/>
                  <a:pt x="134" y="18324"/>
                </a:cubicBezTo>
                <a:cubicBezTo>
                  <a:pt x="44" y="18219"/>
                  <a:pt x="0" y="18090"/>
                  <a:pt x="0" y="17941"/>
                </a:cubicBezTo>
                <a:lnTo>
                  <a:pt x="0" y="15790"/>
                </a:lnTo>
                <a:cubicBezTo>
                  <a:pt x="0" y="15638"/>
                  <a:pt x="44" y="15512"/>
                  <a:pt x="134" y="15410"/>
                </a:cubicBezTo>
                <a:cubicBezTo>
                  <a:pt x="225" y="15311"/>
                  <a:pt x="332" y="15255"/>
                  <a:pt x="457" y="15255"/>
                </a:cubicBezTo>
                <a:lnTo>
                  <a:pt x="3021" y="15255"/>
                </a:lnTo>
                <a:cubicBezTo>
                  <a:pt x="3420" y="15255"/>
                  <a:pt x="3809" y="15112"/>
                  <a:pt x="4188" y="14823"/>
                </a:cubicBezTo>
                <a:cubicBezTo>
                  <a:pt x="4568" y="14537"/>
                  <a:pt x="4932" y="14149"/>
                  <a:pt x="5285" y="13664"/>
                </a:cubicBezTo>
                <a:cubicBezTo>
                  <a:pt x="5637" y="13180"/>
                  <a:pt x="5984" y="12622"/>
                  <a:pt x="6339" y="11995"/>
                </a:cubicBezTo>
                <a:cubicBezTo>
                  <a:pt x="6691" y="11367"/>
                  <a:pt x="7041" y="10716"/>
                  <a:pt x="7394" y="10044"/>
                </a:cubicBezTo>
                <a:cubicBezTo>
                  <a:pt x="7822" y="9224"/>
                  <a:pt x="8270" y="8407"/>
                  <a:pt x="8734" y="7598"/>
                </a:cubicBezTo>
                <a:cubicBezTo>
                  <a:pt x="9199" y="6789"/>
                  <a:pt x="9696" y="6063"/>
                  <a:pt x="10222" y="5420"/>
                </a:cubicBezTo>
                <a:cubicBezTo>
                  <a:pt x="10748" y="4775"/>
                  <a:pt x="11323" y="4261"/>
                  <a:pt x="11949" y="3876"/>
                </a:cubicBezTo>
                <a:cubicBezTo>
                  <a:pt x="12573" y="3488"/>
                  <a:pt x="13276" y="3292"/>
                  <a:pt x="14056" y="3292"/>
                </a:cubicBezTo>
                <a:lnTo>
                  <a:pt x="16434" y="3292"/>
                </a:lnTo>
                <a:lnTo>
                  <a:pt x="16434" y="711"/>
                </a:lnTo>
                <a:cubicBezTo>
                  <a:pt x="16434" y="329"/>
                  <a:pt x="16530" y="101"/>
                  <a:pt x="16721" y="22"/>
                </a:cubicBezTo>
                <a:cubicBezTo>
                  <a:pt x="16914" y="-50"/>
                  <a:pt x="17146" y="49"/>
                  <a:pt x="17418" y="317"/>
                </a:cubicBezTo>
                <a:lnTo>
                  <a:pt x="21330" y="4203"/>
                </a:lnTo>
                <a:cubicBezTo>
                  <a:pt x="21511" y="4372"/>
                  <a:pt x="21597" y="4582"/>
                  <a:pt x="21587" y="4834"/>
                </a:cubicBezTo>
                <a:cubicBezTo>
                  <a:pt x="21587" y="5102"/>
                  <a:pt x="21502" y="5321"/>
                  <a:pt x="21330" y="5487"/>
                </a:cubicBezTo>
                <a:lnTo>
                  <a:pt x="17418" y="9361"/>
                </a:lnTo>
                <a:cubicBezTo>
                  <a:pt x="17146" y="9630"/>
                  <a:pt x="16914" y="9726"/>
                  <a:pt x="16721" y="9644"/>
                </a:cubicBezTo>
                <a:cubicBezTo>
                  <a:pt x="16530" y="9569"/>
                  <a:pt x="16434" y="9338"/>
                  <a:pt x="16434" y="8956"/>
                </a:cubicBezTo>
                <a:lnTo>
                  <a:pt x="16434" y="6524"/>
                </a:lnTo>
                <a:lnTo>
                  <a:pt x="14059" y="6524"/>
                </a:lnTo>
                <a:close/>
                <a:moveTo>
                  <a:pt x="462" y="6495"/>
                </a:moveTo>
                <a:cubicBezTo>
                  <a:pt x="337" y="6495"/>
                  <a:pt x="229" y="6448"/>
                  <a:pt x="139" y="6349"/>
                </a:cubicBezTo>
                <a:cubicBezTo>
                  <a:pt x="48" y="6250"/>
                  <a:pt x="4" y="6127"/>
                  <a:pt x="4" y="5978"/>
                </a:cubicBezTo>
                <a:lnTo>
                  <a:pt x="4" y="3823"/>
                </a:lnTo>
                <a:cubicBezTo>
                  <a:pt x="4" y="3462"/>
                  <a:pt x="156" y="3286"/>
                  <a:pt x="462" y="3292"/>
                </a:cubicBezTo>
                <a:lnTo>
                  <a:pt x="3026" y="3292"/>
                </a:lnTo>
                <a:cubicBezTo>
                  <a:pt x="3560" y="3292"/>
                  <a:pt x="4054" y="3388"/>
                  <a:pt x="4514" y="3572"/>
                </a:cubicBezTo>
                <a:cubicBezTo>
                  <a:pt x="4974" y="3762"/>
                  <a:pt x="5409" y="4022"/>
                  <a:pt x="5820" y="4358"/>
                </a:cubicBezTo>
                <a:cubicBezTo>
                  <a:pt x="6229" y="4691"/>
                  <a:pt x="6608" y="5085"/>
                  <a:pt x="6963" y="5531"/>
                </a:cubicBezTo>
                <a:cubicBezTo>
                  <a:pt x="7318" y="5978"/>
                  <a:pt x="7655" y="6463"/>
                  <a:pt x="7993" y="6982"/>
                </a:cubicBezTo>
                <a:cubicBezTo>
                  <a:pt x="7518" y="7823"/>
                  <a:pt x="7058" y="8652"/>
                  <a:pt x="6620" y="9472"/>
                </a:cubicBezTo>
                <a:cubicBezTo>
                  <a:pt x="6589" y="9548"/>
                  <a:pt x="6557" y="9610"/>
                  <a:pt x="6515" y="9668"/>
                </a:cubicBezTo>
                <a:cubicBezTo>
                  <a:pt x="6476" y="9726"/>
                  <a:pt x="6442" y="9794"/>
                  <a:pt x="6410" y="9875"/>
                </a:cubicBezTo>
                <a:cubicBezTo>
                  <a:pt x="5862" y="8926"/>
                  <a:pt x="5319" y="8127"/>
                  <a:pt x="4776" y="7473"/>
                </a:cubicBezTo>
                <a:cubicBezTo>
                  <a:pt x="4232" y="6822"/>
                  <a:pt x="3650" y="6495"/>
                  <a:pt x="3024" y="6495"/>
                </a:cubicBezTo>
                <a:lnTo>
                  <a:pt x="462" y="6495"/>
                </a:lnTo>
                <a:close/>
                <a:moveTo>
                  <a:pt x="21333" y="15997"/>
                </a:moveTo>
                <a:cubicBezTo>
                  <a:pt x="21514" y="16166"/>
                  <a:pt x="21599" y="16385"/>
                  <a:pt x="21590" y="16657"/>
                </a:cubicBezTo>
                <a:cubicBezTo>
                  <a:pt x="21590" y="16908"/>
                  <a:pt x="21504" y="17115"/>
                  <a:pt x="21333" y="17284"/>
                </a:cubicBezTo>
                <a:lnTo>
                  <a:pt x="17420" y="21182"/>
                </a:lnTo>
                <a:cubicBezTo>
                  <a:pt x="17149" y="21453"/>
                  <a:pt x="16916" y="21550"/>
                  <a:pt x="16723" y="21471"/>
                </a:cubicBezTo>
                <a:cubicBezTo>
                  <a:pt x="16532" y="21392"/>
                  <a:pt x="16437" y="21161"/>
                  <a:pt x="16437" y="20779"/>
                </a:cubicBezTo>
                <a:lnTo>
                  <a:pt x="16437" y="18432"/>
                </a:lnTo>
                <a:lnTo>
                  <a:pt x="14059" y="18432"/>
                </a:lnTo>
                <a:cubicBezTo>
                  <a:pt x="13528" y="18432"/>
                  <a:pt x="13031" y="18335"/>
                  <a:pt x="12573" y="18143"/>
                </a:cubicBezTo>
                <a:cubicBezTo>
                  <a:pt x="12113" y="17953"/>
                  <a:pt x="11680" y="17690"/>
                  <a:pt x="11279" y="17354"/>
                </a:cubicBezTo>
                <a:cubicBezTo>
                  <a:pt x="10878" y="17019"/>
                  <a:pt x="10496" y="16628"/>
                  <a:pt x="10136" y="16181"/>
                </a:cubicBezTo>
                <a:cubicBezTo>
                  <a:pt x="9779" y="15731"/>
                  <a:pt x="9439" y="15253"/>
                  <a:pt x="9119" y="14739"/>
                </a:cubicBezTo>
                <a:cubicBezTo>
                  <a:pt x="9344" y="14359"/>
                  <a:pt x="9566" y="13962"/>
                  <a:pt x="9779" y="13551"/>
                </a:cubicBezTo>
                <a:cubicBezTo>
                  <a:pt x="9994" y="13142"/>
                  <a:pt x="10217" y="12739"/>
                  <a:pt x="10442" y="12336"/>
                </a:cubicBezTo>
                <a:cubicBezTo>
                  <a:pt x="10474" y="12246"/>
                  <a:pt x="10513" y="12164"/>
                  <a:pt x="10560" y="12091"/>
                </a:cubicBezTo>
                <a:cubicBezTo>
                  <a:pt x="10609" y="12024"/>
                  <a:pt x="10645" y="11939"/>
                  <a:pt x="10680" y="11846"/>
                </a:cubicBezTo>
                <a:cubicBezTo>
                  <a:pt x="11225" y="12797"/>
                  <a:pt x="11768" y="13591"/>
                  <a:pt x="12314" y="14231"/>
                </a:cubicBezTo>
                <a:cubicBezTo>
                  <a:pt x="12855" y="14867"/>
                  <a:pt x="13440" y="15188"/>
                  <a:pt x="14063" y="15188"/>
                </a:cubicBezTo>
                <a:lnTo>
                  <a:pt x="16442" y="15188"/>
                </a:lnTo>
                <a:lnTo>
                  <a:pt x="16442" y="12532"/>
                </a:lnTo>
                <a:cubicBezTo>
                  <a:pt x="16442" y="12152"/>
                  <a:pt x="16537" y="11922"/>
                  <a:pt x="16728" y="11846"/>
                </a:cubicBezTo>
                <a:cubicBezTo>
                  <a:pt x="16921" y="11773"/>
                  <a:pt x="17154" y="11866"/>
                  <a:pt x="17425" y="12126"/>
                </a:cubicBezTo>
                <a:lnTo>
                  <a:pt x="21333" y="1599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93" name="AutoShape 104">
            <a:extLst>
              <a:ext uri="{FF2B5EF4-FFF2-40B4-BE49-F238E27FC236}">
                <a16:creationId xmlns:a16="http://schemas.microsoft.com/office/drawing/2014/main" id="{20FFA52F-E25A-4FDA-87B9-19B0C346ABFD}"/>
              </a:ext>
            </a:extLst>
          </p:cNvPr>
          <p:cNvSpPr>
            <a:spLocks/>
          </p:cNvSpPr>
          <p:nvPr/>
        </p:nvSpPr>
        <p:spPr bwMode="auto">
          <a:xfrm>
            <a:off x="3822848" y="2006574"/>
            <a:ext cx="149412" cy="149451"/>
          </a:xfrm>
          <a:custGeom>
            <a:avLst/>
            <a:gdLst>
              <a:gd name="T0" fmla="+- 0 10800 41"/>
              <a:gd name="T1" fmla="*/ T0 w 21518"/>
              <a:gd name="T2" fmla="+- 0 10800 84"/>
              <a:gd name="T3" fmla="*/ 10800 h 21432"/>
              <a:gd name="T4" fmla="+- 0 10800 41"/>
              <a:gd name="T5" fmla="*/ T4 w 21518"/>
              <a:gd name="T6" fmla="+- 0 10800 84"/>
              <a:gd name="T7" fmla="*/ 10800 h 21432"/>
              <a:gd name="T8" fmla="+- 0 10800 41"/>
              <a:gd name="T9" fmla="*/ T8 w 21518"/>
              <a:gd name="T10" fmla="+- 0 10800 84"/>
              <a:gd name="T11" fmla="*/ 10800 h 21432"/>
              <a:gd name="T12" fmla="+- 0 10800 41"/>
              <a:gd name="T13" fmla="*/ T12 w 21518"/>
              <a:gd name="T14" fmla="+- 0 10800 84"/>
              <a:gd name="T15" fmla="*/ 10800 h 2143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18" h="21432">
                <a:moveTo>
                  <a:pt x="18959" y="13478"/>
                </a:moveTo>
                <a:cubicBezTo>
                  <a:pt x="19078" y="13531"/>
                  <a:pt x="19165" y="13624"/>
                  <a:pt x="19216" y="13755"/>
                </a:cubicBezTo>
                <a:cubicBezTo>
                  <a:pt x="19268" y="13884"/>
                  <a:pt x="19272" y="14021"/>
                  <a:pt x="19228" y="14164"/>
                </a:cubicBezTo>
                <a:cubicBezTo>
                  <a:pt x="18832" y="15579"/>
                  <a:pt x="18235" y="16805"/>
                  <a:pt x="17439" y="17841"/>
                </a:cubicBezTo>
                <a:cubicBezTo>
                  <a:pt x="16642" y="18886"/>
                  <a:pt x="15731" y="19706"/>
                  <a:pt x="14707" y="20308"/>
                </a:cubicBezTo>
                <a:cubicBezTo>
                  <a:pt x="13684" y="20911"/>
                  <a:pt x="12578" y="21275"/>
                  <a:pt x="11389" y="21395"/>
                </a:cubicBezTo>
                <a:cubicBezTo>
                  <a:pt x="10201" y="21516"/>
                  <a:pt x="9023" y="21336"/>
                  <a:pt x="7856" y="20866"/>
                </a:cubicBezTo>
                <a:cubicBezTo>
                  <a:pt x="6847" y="20443"/>
                  <a:pt x="5945" y="19849"/>
                  <a:pt x="5149" y="19068"/>
                </a:cubicBezTo>
                <a:cubicBezTo>
                  <a:pt x="4353" y="18292"/>
                  <a:pt x="3683" y="17362"/>
                  <a:pt x="3137" y="16281"/>
                </a:cubicBezTo>
                <a:lnTo>
                  <a:pt x="839" y="17623"/>
                </a:lnTo>
                <a:cubicBezTo>
                  <a:pt x="518" y="17827"/>
                  <a:pt x="282" y="17853"/>
                  <a:pt x="129" y="17693"/>
                </a:cubicBezTo>
                <a:cubicBezTo>
                  <a:pt x="-25" y="17539"/>
                  <a:pt x="-41" y="17250"/>
                  <a:pt x="78" y="16828"/>
                </a:cubicBezTo>
                <a:lnTo>
                  <a:pt x="1760" y="10972"/>
                </a:lnTo>
                <a:cubicBezTo>
                  <a:pt x="1835" y="10675"/>
                  <a:pt x="1985" y="10476"/>
                  <a:pt x="2200" y="10370"/>
                </a:cubicBezTo>
                <a:cubicBezTo>
                  <a:pt x="2416" y="10260"/>
                  <a:pt x="2638" y="10244"/>
                  <a:pt x="2863" y="10314"/>
                </a:cubicBezTo>
                <a:lnTo>
                  <a:pt x="7772" y="12327"/>
                </a:lnTo>
                <a:cubicBezTo>
                  <a:pt x="8109" y="12470"/>
                  <a:pt x="8280" y="12649"/>
                  <a:pt x="8287" y="12868"/>
                </a:cubicBezTo>
                <a:cubicBezTo>
                  <a:pt x="8297" y="13089"/>
                  <a:pt x="8140" y="13302"/>
                  <a:pt x="7819" y="13506"/>
                </a:cubicBezTo>
                <a:lnTo>
                  <a:pt x="5552" y="14845"/>
                </a:lnTo>
                <a:cubicBezTo>
                  <a:pt x="5948" y="15542"/>
                  <a:pt x="6409" y="16144"/>
                  <a:pt x="6938" y="16648"/>
                </a:cubicBezTo>
                <a:cubicBezTo>
                  <a:pt x="7465" y="17155"/>
                  <a:pt x="8063" y="17539"/>
                  <a:pt x="8739" y="17808"/>
                </a:cubicBezTo>
                <a:cubicBezTo>
                  <a:pt x="9569" y="18141"/>
                  <a:pt x="10395" y="18264"/>
                  <a:pt x="11222" y="18186"/>
                </a:cubicBezTo>
                <a:cubicBezTo>
                  <a:pt x="12049" y="18105"/>
                  <a:pt x="12827" y="17855"/>
                  <a:pt x="13543" y="17432"/>
                </a:cubicBezTo>
                <a:cubicBezTo>
                  <a:pt x="14265" y="17015"/>
                  <a:pt x="14900" y="16438"/>
                  <a:pt x="15448" y="15702"/>
                </a:cubicBezTo>
                <a:cubicBezTo>
                  <a:pt x="15998" y="14971"/>
                  <a:pt x="16410" y="14111"/>
                  <a:pt x="16687" y="13114"/>
                </a:cubicBezTo>
                <a:cubicBezTo>
                  <a:pt x="16734" y="12971"/>
                  <a:pt x="16808" y="12873"/>
                  <a:pt x="16919" y="12823"/>
                </a:cubicBezTo>
                <a:cubicBezTo>
                  <a:pt x="17026" y="12767"/>
                  <a:pt x="17141" y="12758"/>
                  <a:pt x="17261" y="12795"/>
                </a:cubicBezTo>
                <a:lnTo>
                  <a:pt x="18959" y="13478"/>
                </a:lnTo>
                <a:close/>
                <a:moveTo>
                  <a:pt x="20675" y="3811"/>
                </a:moveTo>
                <a:cubicBezTo>
                  <a:pt x="20999" y="3609"/>
                  <a:pt x="21235" y="3581"/>
                  <a:pt x="21390" y="3741"/>
                </a:cubicBezTo>
                <a:cubicBezTo>
                  <a:pt x="21542" y="3895"/>
                  <a:pt x="21558" y="4175"/>
                  <a:pt x="21439" y="4576"/>
                </a:cubicBezTo>
                <a:lnTo>
                  <a:pt x="19755" y="10462"/>
                </a:lnTo>
                <a:cubicBezTo>
                  <a:pt x="19682" y="10756"/>
                  <a:pt x="19535" y="10961"/>
                  <a:pt x="19317" y="11064"/>
                </a:cubicBezTo>
                <a:cubicBezTo>
                  <a:pt x="19099" y="11173"/>
                  <a:pt x="18879" y="11190"/>
                  <a:pt x="18656" y="11117"/>
                </a:cubicBezTo>
                <a:lnTo>
                  <a:pt x="13745" y="9109"/>
                </a:lnTo>
                <a:cubicBezTo>
                  <a:pt x="13408" y="8964"/>
                  <a:pt x="13234" y="8782"/>
                  <a:pt x="13227" y="8563"/>
                </a:cubicBezTo>
                <a:cubicBezTo>
                  <a:pt x="13220" y="8345"/>
                  <a:pt x="13370" y="8132"/>
                  <a:pt x="13675" y="7928"/>
                </a:cubicBezTo>
                <a:lnTo>
                  <a:pt x="15942" y="6586"/>
                </a:lnTo>
                <a:cubicBezTo>
                  <a:pt x="15560" y="5889"/>
                  <a:pt x="15103" y="5287"/>
                  <a:pt x="14569" y="4786"/>
                </a:cubicBezTo>
                <a:cubicBezTo>
                  <a:pt x="14033" y="4279"/>
                  <a:pt x="13438" y="3892"/>
                  <a:pt x="12778" y="3626"/>
                </a:cubicBezTo>
                <a:cubicBezTo>
                  <a:pt x="11948" y="3293"/>
                  <a:pt x="11119" y="3170"/>
                  <a:pt x="10292" y="3248"/>
                </a:cubicBezTo>
                <a:cubicBezTo>
                  <a:pt x="9466" y="3329"/>
                  <a:pt x="8693" y="3581"/>
                  <a:pt x="7974" y="3999"/>
                </a:cubicBezTo>
                <a:cubicBezTo>
                  <a:pt x="7252" y="4421"/>
                  <a:pt x="6615" y="4998"/>
                  <a:pt x="6067" y="5732"/>
                </a:cubicBezTo>
                <a:cubicBezTo>
                  <a:pt x="5519" y="6463"/>
                  <a:pt x="5107" y="7326"/>
                  <a:pt x="4830" y="8317"/>
                </a:cubicBezTo>
                <a:cubicBezTo>
                  <a:pt x="4784" y="8460"/>
                  <a:pt x="4706" y="8558"/>
                  <a:pt x="4598" y="8614"/>
                </a:cubicBezTo>
                <a:cubicBezTo>
                  <a:pt x="4491" y="8664"/>
                  <a:pt x="4376" y="8672"/>
                  <a:pt x="4257" y="8639"/>
                </a:cubicBezTo>
                <a:lnTo>
                  <a:pt x="2549" y="7953"/>
                </a:lnTo>
                <a:cubicBezTo>
                  <a:pt x="2430" y="7902"/>
                  <a:pt x="2345" y="7810"/>
                  <a:pt x="2294" y="7681"/>
                </a:cubicBezTo>
                <a:cubicBezTo>
                  <a:pt x="2242" y="7552"/>
                  <a:pt x="2238" y="7415"/>
                  <a:pt x="2282" y="7270"/>
                </a:cubicBezTo>
                <a:cubicBezTo>
                  <a:pt x="2678" y="5878"/>
                  <a:pt x="3275" y="4654"/>
                  <a:pt x="4071" y="3604"/>
                </a:cubicBezTo>
                <a:cubicBezTo>
                  <a:pt x="4868" y="2554"/>
                  <a:pt x="5779" y="1727"/>
                  <a:pt x="6800" y="1125"/>
                </a:cubicBezTo>
                <a:cubicBezTo>
                  <a:pt x="7826" y="520"/>
                  <a:pt x="8927" y="156"/>
                  <a:pt x="10107" y="36"/>
                </a:cubicBezTo>
                <a:cubicBezTo>
                  <a:pt x="11290" y="-84"/>
                  <a:pt x="12471" y="95"/>
                  <a:pt x="13654" y="568"/>
                </a:cubicBezTo>
                <a:cubicBezTo>
                  <a:pt x="14647" y="988"/>
                  <a:pt x="15548" y="1587"/>
                  <a:pt x="16349" y="2363"/>
                </a:cubicBezTo>
                <a:cubicBezTo>
                  <a:pt x="17153" y="3144"/>
                  <a:pt x="17827" y="4071"/>
                  <a:pt x="18373" y="5152"/>
                </a:cubicBezTo>
                <a:lnTo>
                  <a:pt x="20675" y="381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94" name="AutoShape 105">
            <a:extLst>
              <a:ext uri="{FF2B5EF4-FFF2-40B4-BE49-F238E27FC236}">
                <a16:creationId xmlns:a16="http://schemas.microsoft.com/office/drawing/2014/main" id="{1C3CD705-0E66-472C-B72C-535B898A42FC}"/>
              </a:ext>
            </a:extLst>
          </p:cNvPr>
          <p:cNvSpPr>
            <a:spLocks/>
          </p:cNvSpPr>
          <p:nvPr/>
        </p:nvSpPr>
        <p:spPr bwMode="auto">
          <a:xfrm>
            <a:off x="7903957" y="2011954"/>
            <a:ext cx="148815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91" y="17891"/>
                </a:moveTo>
                <a:cubicBezTo>
                  <a:pt x="21461" y="18164"/>
                  <a:pt x="21599" y="18475"/>
                  <a:pt x="21599" y="18824"/>
                </a:cubicBezTo>
                <a:cubicBezTo>
                  <a:pt x="21599" y="19176"/>
                  <a:pt x="21461" y="19490"/>
                  <a:pt x="21191" y="19760"/>
                </a:cubicBezTo>
                <a:lnTo>
                  <a:pt x="19784" y="21192"/>
                </a:lnTo>
                <a:cubicBezTo>
                  <a:pt x="19514" y="21465"/>
                  <a:pt x="19196" y="21599"/>
                  <a:pt x="18829" y="21599"/>
                </a:cubicBezTo>
                <a:cubicBezTo>
                  <a:pt x="18465" y="21599"/>
                  <a:pt x="18150" y="21465"/>
                  <a:pt x="17889" y="21192"/>
                </a:cubicBezTo>
                <a:lnTo>
                  <a:pt x="10800" y="14101"/>
                </a:lnTo>
                <a:lnTo>
                  <a:pt x="3684" y="21192"/>
                </a:lnTo>
                <a:cubicBezTo>
                  <a:pt x="3410" y="21465"/>
                  <a:pt x="3099" y="21599"/>
                  <a:pt x="2749" y="21599"/>
                </a:cubicBezTo>
                <a:cubicBezTo>
                  <a:pt x="2397" y="21599"/>
                  <a:pt x="2083" y="21465"/>
                  <a:pt x="1815" y="21192"/>
                </a:cubicBezTo>
                <a:lnTo>
                  <a:pt x="408" y="19787"/>
                </a:lnTo>
                <a:cubicBezTo>
                  <a:pt x="135" y="19520"/>
                  <a:pt x="0" y="19200"/>
                  <a:pt x="0" y="18839"/>
                </a:cubicBezTo>
                <a:cubicBezTo>
                  <a:pt x="0" y="18481"/>
                  <a:pt x="135" y="18164"/>
                  <a:pt x="408" y="17891"/>
                </a:cubicBezTo>
                <a:lnTo>
                  <a:pt x="7556" y="10731"/>
                </a:lnTo>
                <a:lnTo>
                  <a:pt x="408" y="3708"/>
                </a:lnTo>
                <a:cubicBezTo>
                  <a:pt x="135" y="3435"/>
                  <a:pt x="0" y="3121"/>
                  <a:pt x="0" y="2760"/>
                </a:cubicBezTo>
                <a:cubicBezTo>
                  <a:pt x="0" y="2399"/>
                  <a:pt x="135" y="2082"/>
                  <a:pt x="408" y="1815"/>
                </a:cubicBezTo>
                <a:lnTo>
                  <a:pt x="1815" y="407"/>
                </a:lnTo>
                <a:cubicBezTo>
                  <a:pt x="2085" y="135"/>
                  <a:pt x="2403" y="0"/>
                  <a:pt x="2770" y="0"/>
                </a:cubicBezTo>
                <a:cubicBezTo>
                  <a:pt x="3134" y="0"/>
                  <a:pt x="3449" y="134"/>
                  <a:pt x="3710" y="407"/>
                </a:cubicBezTo>
                <a:lnTo>
                  <a:pt x="10800" y="7486"/>
                </a:lnTo>
                <a:lnTo>
                  <a:pt x="17889" y="407"/>
                </a:lnTo>
                <a:cubicBezTo>
                  <a:pt x="18159" y="135"/>
                  <a:pt x="18476" y="0"/>
                  <a:pt x="18838" y="0"/>
                </a:cubicBezTo>
                <a:cubicBezTo>
                  <a:pt x="19196" y="0"/>
                  <a:pt x="19514" y="134"/>
                  <a:pt x="19784" y="407"/>
                </a:cubicBezTo>
                <a:lnTo>
                  <a:pt x="21191" y="1815"/>
                </a:lnTo>
                <a:cubicBezTo>
                  <a:pt x="21461" y="2082"/>
                  <a:pt x="21599" y="2402"/>
                  <a:pt x="21599" y="2769"/>
                </a:cubicBezTo>
                <a:cubicBezTo>
                  <a:pt x="21599" y="3133"/>
                  <a:pt x="21461" y="3447"/>
                  <a:pt x="21191" y="3708"/>
                </a:cubicBezTo>
                <a:lnTo>
                  <a:pt x="14043" y="10869"/>
                </a:lnTo>
                <a:lnTo>
                  <a:pt x="21191" y="1789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5" name="AutoShape 106">
            <a:extLst>
              <a:ext uri="{FF2B5EF4-FFF2-40B4-BE49-F238E27FC236}">
                <a16:creationId xmlns:a16="http://schemas.microsoft.com/office/drawing/2014/main" id="{834558ED-F941-48C4-AADC-18A18767830B}"/>
              </a:ext>
            </a:extLst>
          </p:cNvPr>
          <p:cNvSpPr>
            <a:spLocks/>
          </p:cNvSpPr>
          <p:nvPr/>
        </p:nvSpPr>
        <p:spPr bwMode="auto">
          <a:xfrm>
            <a:off x="8258962" y="2011954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9"/>
                  <a:pt x="18449" y="3156"/>
                </a:cubicBezTo>
                <a:cubicBezTo>
                  <a:pt x="19432" y="4133"/>
                  <a:pt x="20201" y="5279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6"/>
                  <a:pt x="21317" y="13702"/>
                  <a:pt x="20760" y="15012"/>
                </a:cubicBezTo>
                <a:cubicBezTo>
                  <a:pt x="20201" y="16320"/>
                  <a:pt x="19430" y="17469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9"/>
                  <a:pt x="1409" y="16320"/>
                  <a:pt x="847" y="15012"/>
                </a:cubicBezTo>
                <a:cubicBezTo>
                  <a:pt x="282" y="13702"/>
                  <a:pt x="0" y="12296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9"/>
                  <a:pt x="2181" y="4133"/>
                  <a:pt x="3158" y="3156"/>
                </a:cubicBezTo>
                <a:cubicBezTo>
                  <a:pt x="4136" y="2179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0807" y="18355"/>
                </a:moveTo>
                <a:cubicBezTo>
                  <a:pt x="11860" y="18355"/>
                  <a:pt x="12844" y="18157"/>
                  <a:pt x="13756" y="17759"/>
                </a:cubicBezTo>
                <a:cubicBezTo>
                  <a:pt x="14666" y="17367"/>
                  <a:pt x="15463" y="16822"/>
                  <a:pt x="16149" y="16139"/>
                </a:cubicBezTo>
                <a:cubicBezTo>
                  <a:pt x="16836" y="15455"/>
                  <a:pt x="17378" y="14656"/>
                  <a:pt x="17774" y="13744"/>
                </a:cubicBezTo>
                <a:cubicBezTo>
                  <a:pt x="18169" y="12835"/>
                  <a:pt x="18367" y="11853"/>
                  <a:pt x="18367" y="10799"/>
                </a:cubicBezTo>
                <a:cubicBezTo>
                  <a:pt x="18367" y="9746"/>
                  <a:pt x="18169" y="8766"/>
                  <a:pt x="17774" y="7852"/>
                </a:cubicBezTo>
                <a:cubicBezTo>
                  <a:pt x="17376" y="6942"/>
                  <a:pt x="16836" y="6146"/>
                  <a:pt x="16149" y="5463"/>
                </a:cubicBezTo>
                <a:cubicBezTo>
                  <a:pt x="15466" y="4777"/>
                  <a:pt x="14666" y="4235"/>
                  <a:pt x="13748" y="3839"/>
                </a:cubicBezTo>
                <a:cubicBezTo>
                  <a:pt x="12830" y="3444"/>
                  <a:pt x="11852" y="3246"/>
                  <a:pt x="10807" y="3246"/>
                </a:cubicBezTo>
                <a:cubicBezTo>
                  <a:pt x="9753" y="3246"/>
                  <a:pt x="8764" y="3444"/>
                  <a:pt x="7851" y="3839"/>
                </a:cubicBezTo>
                <a:cubicBezTo>
                  <a:pt x="6933" y="4235"/>
                  <a:pt x="6139" y="4777"/>
                  <a:pt x="5455" y="5463"/>
                </a:cubicBezTo>
                <a:cubicBezTo>
                  <a:pt x="4774" y="6146"/>
                  <a:pt x="4235" y="6942"/>
                  <a:pt x="3839" y="7852"/>
                </a:cubicBezTo>
                <a:cubicBezTo>
                  <a:pt x="3444" y="8766"/>
                  <a:pt x="3246" y="9746"/>
                  <a:pt x="3246" y="10799"/>
                </a:cubicBezTo>
                <a:cubicBezTo>
                  <a:pt x="3246" y="11852"/>
                  <a:pt x="3444" y="12835"/>
                  <a:pt x="3839" y="13744"/>
                </a:cubicBezTo>
                <a:cubicBezTo>
                  <a:pt x="4238" y="14656"/>
                  <a:pt x="4774" y="15455"/>
                  <a:pt x="5455" y="16139"/>
                </a:cubicBezTo>
                <a:cubicBezTo>
                  <a:pt x="6136" y="16822"/>
                  <a:pt x="6930" y="17367"/>
                  <a:pt x="7851" y="17759"/>
                </a:cubicBezTo>
                <a:cubicBezTo>
                  <a:pt x="8764" y="18158"/>
                  <a:pt x="9753" y="18355"/>
                  <a:pt x="10807" y="18355"/>
                </a:cubicBezTo>
                <a:moveTo>
                  <a:pt x="15350" y="7784"/>
                </a:moveTo>
                <a:cubicBezTo>
                  <a:pt x="15613" y="8049"/>
                  <a:pt x="15613" y="8304"/>
                  <a:pt x="15350" y="8555"/>
                </a:cubicBezTo>
                <a:lnTo>
                  <a:pt x="13104" y="10800"/>
                </a:lnTo>
                <a:lnTo>
                  <a:pt x="15350" y="13044"/>
                </a:lnTo>
                <a:cubicBezTo>
                  <a:pt x="15613" y="13304"/>
                  <a:pt x="15613" y="13564"/>
                  <a:pt x="15350" y="13812"/>
                </a:cubicBezTo>
                <a:lnTo>
                  <a:pt x="13821" y="15340"/>
                </a:lnTo>
                <a:cubicBezTo>
                  <a:pt x="13714" y="15447"/>
                  <a:pt x="13584" y="15501"/>
                  <a:pt x="13434" y="15501"/>
                </a:cubicBezTo>
                <a:cubicBezTo>
                  <a:pt x="13287" y="15501"/>
                  <a:pt x="13157" y="15447"/>
                  <a:pt x="13050" y="15340"/>
                </a:cubicBezTo>
                <a:lnTo>
                  <a:pt x="10804" y="13095"/>
                </a:lnTo>
                <a:lnTo>
                  <a:pt x="8558" y="15340"/>
                </a:lnTo>
                <a:cubicBezTo>
                  <a:pt x="8450" y="15447"/>
                  <a:pt x="8320" y="15501"/>
                  <a:pt x="8170" y="15501"/>
                </a:cubicBezTo>
                <a:cubicBezTo>
                  <a:pt x="8024" y="15501"/>
                  <a:pt x="7888" y="15447"/>
                  <a:pt x="7772" y="15340"/>
                </a:cubicBezTo>
                <a:lnTo>
                  <a:pt x="6258" y="13812"/>
                </a:lnTo>
                <a:cubicBezTo>
                  <a:pt x="6150" y="13705"/>
                  <a:pt x="6094" y="13575"/>
                  <a:pt x="6094" y="13428"/>
                </a:cubicBezTo>
                <a:cubicBezTo>
                  <a:pt x="6094" y="13279"/>
                  <a:pt x="6150" y="13149"/>
                  <a:pt x="6258" y="13041"/>
                </a:cubicBezTo>
                <a:lnTo>
                  <a:pt x="8504" y="10797"/>
                </a:lnTo>
                <a:lnTo>
                  <a:pt x="6258" y="8552"/>
                </a:lnTo>
                <a:cubicBezTo>
                  <a:pt x="6150" y="8445"/>
                  <a:pt x="6094" y="8315"/>
                  <a:pt x="6094" y="8168"/>
                </a:cubicBezTo>
                <a:cubicBezTo>
                  <a:pt x="6094" y="8018"/>
                  <a:pt x="6150" y="7891"/>
                  <a:pt x="6258" y="7781"/>
                </a:cubicBezTo>
                <a:lnTo>
                  <a:pt x="7772" y="6256"/>
                </a:lnTo>
                <a:cubicBezTo>
                  <a:pt x="8035" y="5994"/>
                  <a:pt x="8295" y="5994"/>
                  <a:pt x="8555" y="6256"/>
                </a:cubicBezTo>
                <a:lnTo>
                  <a:pt x="10801" y="8498"/>
                </a:lnTo>
                <a:lnTo>
                  <a:pt x="13047" y="6256"/>
                </a:lnTo>
                <a:cubicBezTo>
                  <a:pt x="13307" y="5994"/>
                  <a:pt x="13567" y="5994"/>
                  <a:pt x="13816" y="6256"/>
                </a:cubicBezTo>
                <a:lnTo>
                  <a:pt x="15350" y="778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6" name="AutoShape 107">
            <a:extLst>
              <a:ext uri="{FF2B5EF4-FFF2-40B4-BE49-F238E27FC236}">
                <a16:creationId xmlns:a16="http://schemas.microsoft.com/office/drawing/2014/main" id="{9A009351-5882-4AA0-836F-520C85ABD620}"/>
              </a:ext>
            </a:extLst>
          </p:cNvPr>
          <p:cNvSpPr>
            <a:spLocks/>
          </p:cNvSpPr>
          <p:nvPr/>
        </p:nvSpPr>
        <p:spPr bwMode="auto">
          <a:xfrm>
            <a:off x="8625322" y="2007769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449" y="3162"/>
                </a:moveTo>
                <a:cubicBezTo>
                  <a:pt x="19503" y="4215"/>
                  <a:pt x="20291" y="5407"/>
                  <a:pt x="20817" y="6731"/>
                </a:cubicBezTo>
                <a:cubicBezTo>
                  <a:pt x="21340" y="8058"/>
                  <a:pt x="21599" y="9410"/>
                  <a:pt x="21599" y="10800"/>
                </a:cubicBezTo>
                <a:cubicBezTo>
                  <a:pt x="21599" y="12186"/>
                  <a:pt x="21337" y="13544"/>
                  <a:pt x="20817" y="14871"/>
                </a:cubicBezTo>
                <a:cubicBezTo>
                  <a:pt x="20291" y="16192"/>
                  <a:pt x="19503" y="17381"/>
                  <a:pt x="18449" y="18437"/>
                </a:cubicBezTo>
                <a:cubicBezTo>
                  <a:pt x="17393" y="19490"/>
                  <a:pt x="16200" y="20284"/>
                  <a:pt x="14869" y="20809"/>
                </a:cubicBezTo>
                <a:cubicBezTo>
                  <a:pt x="13539" y="21337"/>
                  <a:pt x="12183" y="21599"/>
                  <a:pt x="10801" y="21599"/>
                </a:cubicBezTo>
                <a:cubicBezTo>
                  <a:pt x="9416" y="21599"/>
                  <a:pt x="8057" y="21337"/>
                  <a:pt x="6730" y="20809"/>
                </a:cubicBezTo>
                <a:cubicBezTo>
                  <a:pt x="5399" y="20284"/>
                  <a:pt x="4206" y="19490"/>
                  <a:pt x="3150" y="18437"/>
                </a:cubicBezTo>
                <a:cubicBezTo>
                  <a:pt x="2099" y="17381"/>
                  <a:pt x="1308" y="16192"/>
                  <a:pt x="782" y="14871"/>
                </a:cubicBezTo>
                <a:cubicBezTo>
                  <a:pt x="259" y="13544"/>
                  <a:pt x="0" y="12186"/>
                  <a:pt x="0" y="10800"/>
                </a:cubicBezTo>
                <a:cubicBezTo>
                  <a:pt x="0" y="9410"/>
                  <a:pt x="265" y="8055"/>
                  <a:pt x="791" y="6725"/>
                </a:cubicBezTo>
                <a:cubicBezTo>
                  <a:pt x="1319" y="5395"/>
                  <a:pt x="2104" y="4210"/>
                  <a:pt x="3150" y="3162"/>
                </a:cubicBezTo>
                <a:cubicBezTo>
                  <a:pt x="4206" y="2109"/>
                  <a:pt x="5399" y="1318"/>
                  <a:pt x="6730" y="790"/>
                </a:cubicBezTo>
                <a:cubicBezTo>
                  <a:pt x="8060" y="262"/>
                  <a:pt x="9416" y="0"/>
                  <a:pt x="10801" y="0"/>
                </a:cubicBezTo>
                <a:cubicBezTo>
                  <a:pt x="12183" y="0"/>
                  <a:pt x="13542" y="262"/>
                  <a:pt x="14869" y="790"/>
                </a:cubicBezTo>
                <a:cubicBezTo>
                  <a:pt x="16197" y="1318"/>
                  <a:pt x="17393" y="2109"/>
                  <a:pt x="18449" y="3162"/>
                </a:cubicBezTo>
                <a:moveTo>
                  <a:pt x="16282" y="7530"/>
                </a:moveTo>
                <a:cubicBezTo>
                  <a:pt x="16488" y="7321"/>
                  <a:pt x="16488" y="7112"/>
                  <a:pt x="16282" y="6892"/>
                </a:cubicBezTo>
                <a:lnTo>
                  <a:pt x="14700" y="5342"/>
                </a:lnTo>
                <a:cubicBezTo>
                  <a:pt x="14474" y="5116"/>
                  <a:pt x="14262" y="5116"/>
                  <a:pt x="14061" y="5342"/>
                </a:cubicBezTo>
                <a:lnTo>
                  <a:pt x="10775" y="8640"/>
                </a:lnTo>
                <a:lnTo>
                  <a:pt x="7775" y="5650"/>
                </a:lnTo>
                <a:cubicBezTo>
                  <a:pt x="7685" y="5562"/>
                  <a:pt x="7583" y="5514"/>
                  <a:pt x="7464" y="5514"/>
                </a:cubicBezTo>
                <a:cubicBezTo>
                  <a:pt x="7348" y="5514"/>
                  <a:pt x="7238" y="5562"/>
                  <a:pt x="7139" y="5650"/>
                </a:cubicBezTo>
                <a:lnTo>
                  <a:pt x="5653" y="7177"/>
                </a:lnTo>
                <a:cubicBezTo>
                  <a:pt x="5427" y="7386"/>
                  <a:pt x="5427" y="7595"/>
                  <a:pt x="5653" y="7812"/>
                </a:cubicBezTo>
                <a:lnTo>
                  <a:pt x="8617" y="10771"/>
                </a:lnTo>
                <a:lnTo>
                  <a:pt x="5345" y="14069"/>
                </a:lnTo>
                <a:cubicBezTo>
                  <a:pt x="5255" y="14162"/>
                  <a:pt x="5207" y="14264"/>
                  <a:pt x="5207" y="14383"/>
                </a:cubicBezTo>
                <a:cubicBezTo>
                  <a:pt x="5207" y="14501"/>
                  <a:pt x="5255" y="14609"/>
                  <a:pt x="5345" y="14705"/>
                </a:cubicBezTo>
                <a:lnTo>
                  <a:pt x="6899" y="16274"/>
                </a:lnTo>
                <a:cubicBezTo>
                  <a:pt x="6990" y="16365"/>
                  <a:pt x="7094" y="16413"/>
                  <a:pt x="7216" y="16416"/>
                </a:cubicBezTo>
                <a:cubicBezTo>
                  <a:pt x="7340" y="16418"/>
                  <a:pt x="7444" y="16373"/>
                  <a:pt x="7535" y="16274"/>
                </a:cubicBezTo>
                <a:lnTo>
                  <a:pt x="10835" y="12991"/>
                </a:lnTo>
                <a:lnTo>
                  <a:pt x="13796" y="15978"/>
                </a:lnTo>
                <a:cubicBezTo>
                  <a:pt x="13886" y="16065"/>
                  <a:pt x="13991" y="16111"/>
                  <a:pt x="14115" y="16111"/>
                </a:cubicBezTo>
                <a:cubicBezTo>
                  <a:pt x="14237" y="16111"/>
                  <a:pt x="14341" y="16065"/>
                  <a:pt x="14432" y="15978"/>
                </a:cubicBezTo>
                <a:lnTo>
                  <a:pt x="15960" y="14450"/>
                </a:lnTo>
                <a:cubicBezTo>
                  <a:pt x="16166" y="14241"/>
                  <a:pt x="16166" y="14032"/>
                  <a:pt x="15960" y="13815"/>
                </a:cubicBezTo>
                <a:lnTo>
                  <a:pt x="12957" y="10856"/>
                </a:lnTo>
                <a:lnTo>
                  <a:pt x="16282" y="753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7" name="AutoShape 108">
            <a:extLst>
              <a:ext uri="{FF2B5EF4-FFF2-40B4-BE49-F238E27FC236}">
                <a16:creationId xmlns:a16="http://schemas.microsoft.com/office/drawing/2014/main" id="{405497EC-18E5-4C40-8276-A6CE5227CA45}"/>
              </a:ext>
            </a:extLst>
          </p:cNvPr>
          <p:cNvSpPr>
            <a:spLocks/>
          </p:cNvSpPr>
          <p:nvPr/>
        </p:nvSpPr>
        <p:spPr bwMode="auto">
          <a:xfrm>
            <a:off x="8971958" y="2007769"/>
            <a:ext cx="149412" cy="149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711" y="0"/>
                </a:moveTo>
                <a:cubicBezTo>
                  <a:pt x="20953" y="0"/>
                  <a:pt x="21161" y="105"/>
                  <a:pt x="21338" y="317"/>
                </a:cubicBezTo>
                <a:cubicBezTo>
                  <a:pt x="21514" y="525"/>
                  <a:pt x="21599" y="778"/>
                  <a:pt x="21599" y="1066"/>
                </a:cubicBezTo>
                <a:lnTo>
                  <a:pt x="21599" y="4118"/>
                </a:lnTo>
                <a:cubicBezTo>
                  <a:pt x="21599" y="4409"/>
                  <a:pt x="21514" y="4661"/>
                  <a:pt x="21338" y="4870"/>
                </a:cubicBezTo>
                <a:cubicBezTo>
                  <a:pt x="21161" y="5084"/>
                  <a:pt x="20953" y="5190"/>
                  <a:pt x="20711" y="5190"/>
                </a:cubicBezTo>
                <a:lnTo>
                  <a:pt x="913" y="5190"/>
                </a:lnTo>
                <a:cubicBezTo>
                  <a:pt x="656" y="5190"/>
                  <a:pt x="440" y="5084"/>
                  <a:pt x="261" y="4870"/>
                </a:cubicBezTo>
                <a:cubicBezTo>
                  <a:pt x="85" y="4661"/>
                  <a:pt x="0" y="4409"/>
                  <a:pt x="0" y="4118"/>
                </a:cubicBezTo>
                <a:lnTo>
                  <a:pt x="0" y="1066"/>
                </a:lnTo>
                <a:cubicBezTo>
                  <a:pt x="0" y="778"/>
                  <a:pt x="85" y="525"/>
                  <a:pt x="261" y="317"/>
                </a:cubicBezTo>
                <a:cubicBezTo>
                  <a:pt x="438" y="105"/>
                  <a:pt x="653" y="0"/>
                  <a:pt x="913" y="0"/>
                </a:cubicBezTo>
                <a:lnTo>
                  <a:pt x="20711" y="0"/>
                </a:lnTo>
                <a:close/>
                <a:moveTo>
                  <a:pt x="20711" y="8213"/>
                </a:moveTo>
                <a:cubicBezTo>
                  <a:pt x="20953" y="8213"/>
                  <a:pt x="21161" y="8316"/>
                  <a:pt x="21338" y="8527"/>
                </a:cubicBezTo>
                <a:cubicBezTo>
                  <a:pt x="21514" y="8742"/>
                  <a:pt x="21599" y="8985"/>
                  <a:pt x="21599" y="9264"/>
                </a:cubicBezTo>
                <a:lnTo>
                  <a:pt x="21599" y="12331"/>
                </a:lnTo>
                <a:cubicBezTo>
                  <a:pt x="21599" y="12622"/>
                  <a:pt x="21514" y="12872"/>
                  <a:pt x="21338" y="13078"/>
                </a:cubicBezTo>
                <a:cubicBezTo>
                  <a:pt x="21161" y="13286"/>
                  <a:pt x="20953" y="13389"/>
                  <a:pt x="20711" y="13389"/>
                </a:cubicBezTo>
                <a:lnTo>
                  <a:pt x="913" y="13389"/>
                </a:lnTo>
                <a:cubicBezTo>
                  <a:pt x="656" y="13389"/>
                  <a:pt x="440" y="13283"/>
                  <a:pt x="261" y="13069"/>
                </a:cubicBezTo>
                <a:cubicBezTo>
                  <a:pt x="85" y="12860"/>
                  <a:pt x="0" y="12613"/>
                  <a:pt x="0" y="12331"/>
                </a:cubicBezTo>
                <a:lnTo>
                  <a:pt x="0" y="9265"/>
                </a:lnTo>
                <a:cubicBezTo>
                  <a:pt x="0" y="8977"/>
                  <a:pt x="85" y="8730"/>
                  <a:pt x="261" y="8521"/>
                </a:cubicBezTo>
                <a:cubicBezTo>
                  <a:pt x="438" y="8316"/>
                  <a:pt x="653" y="8213"/>
                  <a:pt x="913" y="8213"/>
                </a:cubicBezTo>
                <a:lnTo>
                  <a:pt x="20711" y="8213"/>
                </a:lnTo>
                <a:close/>
                <a:moveTo>
                  <a:pt x="20711" y="16412"/>
                </a:moveTo>
                <a:cubicBezTo>
                  <a:pt x="20953" y="16412"/>
                  <a:pt x="21161" y="16514"/>
                  <a:pt x="21338" y="16726"/>
                </a:cubicBezTo>
                <a:cubicBezTo>
                  <a:pt x="21514" y="16940"/>
                  <a:pt x="21599" y="17190"/>
                  <a:pt x="21599" y="17478"/>
                </a:cubicBezTo>
                <a:lnTo>
                  <a:pt x="21599" y="20504"/>
                </a:lnTo>
                <a:cubicBezTo>
                  <a:pt x="21599" y="20812"/>
                  <a:pt x="21514" y="21071"/>
                  <a:pt x="21338" y="21282"/>
                </a:cubicBezTo>
                <a:cubicBezTo>
                  <a:pt x="21161" y="21494"/>
                  <a:pt x="20953" y="21599"/>
                  <a:pt x="20711" y="21599"/>
                </a:cubicBezTo>
                <a:lnTo>
                  <a:pt x="913" y="21599"/>
                </a:lnTo>
                <a:cubicBezTo>
                  <a:pt x="656" y="21599"/>
                  <a:pt x="440" y="21494"/>
                  <a:pt x="261" y="21282"/>
                </a:cubicBezTo>
                <a:cubicBezTo>
                  <a:pt x="85" y="21071"/>
                  <a:pt x="0" y="20812"/>
                  <a:pt x="0" y="20504"/>
                </a:cubicBezTo>
                <a:lnTo>
                  <a:pt x="0" y="17478"/>
                </a:lnTo>
                <a:cubicBezTo>
                  <a:pt x="0" y="17190"/>
                  <a:pt x="85" y="16940"/>
                  <a:pt x="261" y="16726"/>
                </a:cubicBezTo>
                <a:cubicBezTo>
                  <a:pt x="438" y="16514"/>
                  <a:pt x="653" y="16412"/>
                  <a:pt x="913" y="16412"/>
                </a:cubicBezTo>
                <a:lnTo>
                  <a:pt x="20711" y="1641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8" name="AutoShape 109">
            <a:extLst>
              <a:ext uri="{FF2B5EF4-FFF2-40B4-BE49-F238E27FC236}">
                <a16:creationId xmlns:a16="http://schemas.microsoft.com/office/drawing/2014/main" id="{875AC91D-797B-42F0-89DC-587C8AB9B876}"/>
              </a:ext>
            </a:extLst>
          </p:cNvPr>
          <p:cNvSpPr>
            <a:spLocks/>
          </p:cNvSpPr>
          <p:nvPr/>
        </p:nvSpPr>
        <p:spPr bwMode="auto">
          <a:xfrm>
            <a:off x="6264632" y="3716495"/>
            <a:ext cx="148815" cy="149451"/>
          </a:xfrm>
          <a:custGeom>
            <a:avLst/>
            <a:gdLst>
              <a:gd name="T0" fmla="*/ 10796 w 21592"/>
              <a:gd name="T1" fmla="+- 0 10793 111"/>
              <a:gd name="T2" fmla="*/ 10793 h 21365"/>
              <a:gd name="T3" fmla="*/ 10796 w 21592"/>
              <a:gd name="T4" fmla="+- 0 10793 111"/>
              <a:gd name="T5" fmla="*/ 10793 h 21365"/>
              <a:gd name="T6" fmla="*/ 10796 w 21592"/>
              <a:gd name="T7" fmla="+- 0 10793 111"/>
              <a:gd name="T8" fmla="*/ 10793 h 21365"/>
              <a:gd name="T9" fmla="*/ 10796 w 21592"/>
              <a:gd name="T10" fmla="+- 0 10793 111"/>
              <a:gd name="T11" fmla="*/ 10793 h 21365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592" h="21365">
                <a:moveTo>
                  <a:pt x="5705" y="19760"/>
                </a:moveTo>
                <a:cubicBezTo>
                  <a:pt x="5705" y="20596"/>
                  <a:pt x="5604" y="21104"/>
                  <a:pt x="5403" y="21282"/>
                </a:cubicBezTo>
                <a:cubicBezTo>
                  <a:pt x="5200" y="21466"/>
                  <a:pt x="4940" y="21249"/>
                  <a:pt x="4626" y="20641"/>
                </a:cubicBezTo>
                <a:lnTo>
                  <a:pt x="313" y="12102"/>
                </a:lnTo>
                <a:cubicBezTo>
                  <a:pt x="107" y="11700"/>
                  <a:pt x="0" y="11221"/>
                  <a:pt x="0" y="10686"/>
                </a:cubicBezTo>
                <a:cubicBezTo>
                  <a:pt x="0" y="10134"/>
                  <a:pt x="107" y="9666"/>
                  <a:pt x="313" y="9275"/>
                </a:cubicBezTo>
                <a:lnTo>
                  <a:pt x="4626" y="680"/>
                </a:lnTo>
                <a:cubicBezTo>
                  <a:pt x="4940" y="95"/>
                  <a:pt x="5200" y="-111"/>
                  <a:pt x="5403" y="56"/>
                </a:cubicBezTo>
                <a:cubicBezTo>
                  <a:pt x="5604" y="223"/>
                  <a:pt x="5705" y="725"/>
                  <a:pt x="5705" y="1561"/>
                </a:cubicBezTo>
                <a:lnTo>
                  <a:pt x="5705" y="7035"/>
                </a:lnTo>
                <a:lnTo>
                  <a:pt x="15899" y="7035"/>
                </a:lnTo>
                <a:lnTo>
                  <a:pt x="15899" y="1617"/>
                </a:lnTo>
                <a:cubicBezTo>
                  <a:pt x="15899" y="781"/>
                  <a:pt x="16004" y="268"/>
                  <a:pt x="16202" y="84"/>
                </a:cubicBezTo>
                <a:cubicBezTo>
                  <a:pt x="16405" y="-100"/>
                  <a:pt x="16659" y="95"/>
                  <a:pt x="16967" y="680"/>
                </a:cubicBezTo>
                <a:lnTo>
                  <a:pt x="21294" y="9275"/>
                </a:lnTo>
                <a:cubicBezTo>
                  <a:pt x="21501" y="9682"/>
                  <a:pt x="21600" y="10150"/>
                  <a:pt x="21591" y="10686"/>
                </a:cubicBezTo>
                <a:cubicBezTo>
                  <a:pt x="21591" y="11243"/>
                  <a:pt x="21492" y="11711"/>
                  <a:pt x="21294" y="12102"/>
                </a:cubicBezTo>
                <a:lnTo>
                  <a:pt x="16967" y="20697"/>
                </a:lnTo>
                <a:cubicBezTo>
                  <a:pt x="16654" y="21282"/>
                  <a:pt x="16397" y="21489"/>
                  <a:pt x="16199" y="21293"/>
                </a:cubicBezTo>
                <a:cubicBezTo>
                  <a:pt x="16001" y="21109"/>
                  <a:pt x="15902" y="20596"/>
                  <a:pt x="15902" y="19760"/>
                </a:cubicBezTo>
                <a:lnTo>
                  <a:pt x="15902" y="14342"/>
                </a:lnTo>
                <a:lnTo>
                  <a:pt x="5705" y="14342"/>
                </a:lnTo>
                <a:lnTo>
                  <a:pt x="5705" y="1976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9" name="AutoShape 110">
            <a:extLst>
              <a:ext uri="{FF2B5EF4-FFF2-40B4-BE49-F238E27FC236}">
                <a16:creationId xmlns:a16="http://schemas.microsoft.com/office/drawing/2014/main" id="{F5FF8B53-CC1F-49E7-A081-8077C7749747}"/>
              </a:ext>
            </a:extLst>
          </p:cNvPr>
          <p:cNvSpPr>
            <a:spLocks/>
          </p:cNvSpPr>
          <p:nvPr/>
        </p:nvSpPr>
        <p:spPr bwMode="auto">
          <a:xfrm>
            <a:off x="5945104" y="2006574"/>
            <a:ext cx="149412" cy="149451"/>
          </a:xfrm>
          <a:custGeom>
            <a:avLst/>
            <a:gdLst>
              <a:gd name="T0" fmla="+- 0 10797 116"/>
              <a:gd name="T1" fmla="*/ T0 w 21363"/>
              <a:gd name="T2" fmla="*/ 10800 h 21600"/>
              <a:gd name="T3" fmla="+- 0 10797 116"/>
              <a:gd name="T4" fmla="*/ T3 w 21363"/>
              <a:gd name="T5" fmla="*/ 10800 h 21600"/>
              <a:gd name="T6" fmla="+- 0 10797 116"/>
              <a:gd name="T7" fmla="*/ T6 w 21363"/>
              <a:gd name="T8" fmla="*/ 10800 h 21600"/>
              <a:gd name="T9" fmla="+- 0 10797 116"/>
              <a:gd name="T10" fmla="*/ T9 w 2136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63" h="21600">
                <a:moveTo>
                  <a:pt x="19758" y="15897"/>
                </a:moveTo>
                <a:cubicBezTo>
                  <a:pt x="20596" y="15897"/>
                  <a:pt x="21109" y="15995"/>
                  <a:pt x="21294" y="16199"/>
                </a:cubicBezTo>
                <a:cubicBezTo>
                  <a:pt x="21478" y="16402"/>
                  <a:pt x="21260" y="16662"/>
                  <a:pt x="20640" y="16978"/>
                </a:cubicBezTo>
                <a:lnTo>
                  <a:pt x="12115" y="21286"/>
                </a:lnTo>
                <a:cubicBezTo>
                  <a:pt x="11708" y="21492"/>
                  <a:pt x="11228" y="21599"/>
                  <a:pt x="10675" y="21599"/>
                </a:cubicBezTo>
                <a:cubicBezTo>
                  <a:pt x="10117" y="21599"/>
                  <a:pt x="9648" y="21492"/>
                  <a:pt x="9257" y="21286"/>
                </a:cubicBezTo>
                <a:lnTo>
                  <a:pt x="676" y="16978"/>
                </a:lnTo>
                <a:cubicBezTo>
                  <a:pt x="90" y="16662"/>
                  <a:pt x="-116" y="16402"/>
                  <a:pt x="62" y="16199"/>
                </a:cubicBezTo>
                <a:cubicBezTo>
                  <a:pt x="241" y="15995"/>
                  <a:pt x="749" y="15897"/>
                  <a:pt x="1586" y="15897"/>
                </a:cubicBezTo>
                <a:lnTo>
                  <a:pt x="7013" y="15897"/>
                </a:lnTo>
                <a:lnTo>
                  <a:pt x="7013" y="5705"/>
                </a:lnTo>
                <a:lnTo>
                  <a:pt x="1586" y="5705"/>
                </a:lnTo>
                <a:cubicBezTo>
                  <a:pt x="749" y="5705"/>
                  <a:pt x="241" y="5603"/>
                  <a:pt x="62" y="5400"/>
                </a:cubicBezTo>
                <a:cubicBezTo>
                  <a:pt x="-111" y="5197"/>
                  <a:pt x="112" y="4940"/>
                  <a:pt x="732" y="4624"/>
                </a:cubicBezTo>
                <a:lnTo>
                  <a:pt x="9257" y="310"/>
                </a:lnTo>
                <a:cubicBezTo>
                  <a:pt x="9665" y="104"/>
                  <a:pt x="10134" y="0"/>
                  <a:pt x="10675" y="0"/>
                </a:cubicBezTo>
                <a:cubicBezTo>
                  <a:pt x="11228" y="0"/>
                  <a:pt x="11708" y="104"/>
                  <a:pt x="12115" y="310"/>
                </a:cubicBezTo>
                <a:lnTo>
                  <a:pt x="20696" y="4624"/>
                </a:lnTo>
                <a:cubicBezTo>
                  <a:pt x="21283" y="4940"/>
                  <a:pt x="21483" y="5197"/>
                  <a:pt x="21294" y="5400"/>
                </a:cubicBezTo>
                <a:cubicBezTo>
                  <a:pt x="21109" y="5604"/>
                  <a:pt x="20596" y="5705"/>
                  <a:pt x="19758" y="5705"/>
                </a:cubicBezTo>
                <a:lnTo>
                  <a:pt x="14360" y="5705"/>
                </a:lnTo>
                <a:lnTo>
                  <a:pt x="14360" y="15897"/>
                </a:lnTo>
                <a:lnTo>
                  <a:pt x="19758" y="1589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0" name="AutoShape 111">
            <a:extLst>
              <a:ext uri="{FF2B5EF4-FFF2-40B4-BE49-F238E27FC236}">
                <a16:creationId xmlns:a16="http://schemas.microsoft.com/office/drawing/2014/main" id="{0E4AF8E4-F609-496D-A23E-6B33162BE051}"/>
              </a:ext>
            </a:extLst>
          </p:cNvPr>
          <p:cNvSpPr>
            <a:spLocks/>
          </p:cNvSpPr>
          <p:nvPr/>
        </p:nvSpPr>
        <p:spPr bwMode="auto">
          <a:xfrm>
            <a:off x="6291741" y="2006574"/>
            <a:ext cx="149412" cy="149451"/>
          </a:xfrm>
          <a:custGeom>
            <a:avLst/>
            <a:gdLst>
              <a:gd name="T0" fmla="+- 0 10800 61"/>
              <a:gd name="T1" fmla="*/ T0 w 21478"/>
              <a:gd name="T2" fmla="*/ 10800 h 21600"/>
              <a:gd name="T3" fmla="+- 0 10800 61"/>
              <a:gd name="T4" fmla="*/ T3 w 21478"/>
              <a:gd name="T5" fmla="*/ 10800 h 21600"/>
              <a:gd name="T6" fmla="+- 0 10800 61"/>
              <a:gd name="T7" fmla="*/ T6 w 21478"/>
              <a:gd name="T8" fmla="*/ 10800 h 21600"/>
              <a:gd name="T9" fmla="+- 0 10800 61"/>
              <a:gd name="T10" fmla="*/ T9 w 214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78" h="21600">
                <a:moveTo>
                  <a:pt x="9108" y="16746"/>
                </a:moveTo>
                <a:cubicBezTo>
                  <a:pt x="9155" y="16837"/>
                  <a:pt x="9197" y="16924"/>
                  <a:pt x="9243" y="17012"/>
                </a:cubicBezTo>
                <a:cubicBezTo>
                  <a:pt x="9290" y="17097"/>
                  <a:pt x="9351" y="17181"/>
                  <a:pt x="9431" y="17274"/>
                </a:cubicBezTo>
                <a:lnTo>
                  <a:pt x="12259" y="21069"/>
                </a:lnTo>
                <a:lnTo>
                  <a:pt x="4473" y="21069"/>
                </a:lnTo>
                <a:cubicBezTo>
                  <a:pt x="4227" y="21069"/>
                  <a:pt x="4014" y="20964"/>
                  <a:pt x="3839" y="20755"/>
                </a:cubicBezTo>
                <a:cubicBezTo>
                  <a:pt x="3663" y="20543"/>
                  <a:pt x="3574" y="20286"/>
                  <a:pt x="3574" y="19987"/>
                </a:cubicBezTo>
                <a:lnTo>
                  <a:pt x="3574" y="7554"/>
                </a:lnTo>
                <a:lnTo>
                  <a:pt x="788" y="7554"/>
                </a:lnTo>
                <a:cubicBezTo>
                  <a:pt x="376" y="7554"/>
                  <a:pt x="126" y="7419"/>
                  <a:pt x="32" y="7145"/>
                </a:cubicBezTo>
                <a:cubicBezTo>
                  <a:pt x="-61" y="6871"/>
                  <a:pt x="46" y="6529"/>
                  <a:pt x="353" y="6123"/>
                </a:cubicBezTo>
                <a:lnTo>
                  <a:pt x="4665" y="392"/>
                </a:lnTo>
                <a:cubicBezTo>
                  <a:pt x="4850" y="132"/>
                  <a:pt x="5088" y="0"/>
                  <a:pt x="5371" y="0"/>
                </a:cubicBezTo>
                <a:cubicBezTo>
                  <a:pt x="5661" y="0"/>
                  <a:pt x="5902" y="132"/>
                  <a:pt x="6090" y="392"/>
                </a:cubicBezTo>
                <a:lnTo>
                  <a:pt x="10402" y="6123"/>
                </a:lnTo>
                <a:cubicBezTo>
                  <a:pt x="10708" y="6529"/>
                  <a:pt x="10813" y="6871"/>
                  <a:pt x="10722" y="7145"/>
                </a:cubicBezTo>
                <a:cubicBezTo>
                  <a:pt x="10629" y="7419"/>
                  <a:pt x="10376" y="7554"/>
                  <a:pt x="9966" y="7554"/>
                </a:cubicBezTo>
                <a:lnTo>
                  <a:pt x="7166" y="7554"/>
                </a:lnTo>
                <a:lnTo>
                  <a:pt x="7166" y="16746"/>
                </a:lnTo>
                <a:lnTo>
                  <a:pt x="9108" y="16746"/>
                </a:lnTo>
                <a:close/>
                <a:moveTo>
                  <a:pt x="20689" y="14045"/>
                </a:moveTo>
                <a:cubicBezTo>
                  <a:pt x="21101" y="14045"/>
                  <a:pt x="21351" y="14183"/>
                  <a:pt x="21445" y="14457"/>
                </a:cubicBezTo>
                <a:cubicBezTo>
                  <a:pt x="21539" y="14731"/>
                  <a:pt x="21431" y="15069"/>
                  <a:pt x="21127" y="15476"/>
                </a:cubicBezTo>
                <a:lnTo>
                  <a:pt x="16812" y="21207"/>
                </a:lnTo>
                <a:cubicBezTo>
                  <a:pt x="16625" y="21467"/>
                  <a:pt x="16389" y="21599"/>
                  <a:pt x="16106" y="21599"/>
                </a:cubicBezTo>
                <a:cubicBezTo>
                  <a:pt x="15813" y="21599"/>
                  <a:pt x="15575" y="21467"/>
                  <a:pt x="15387" y="21207"/>
                </a:cubicBezTo>
                <a:lnTo>
                  <a:pt x="11075" y="15476"/>
                </a:lnTo>
                <a:cubicBezTo>
                  <a:pt x="10769" y="15070"/>
                  <a:pt x="10661" y="14731"/>
                  <a:pt x="10755" y="14457"/>
                </a:cubicBezTo>
                <a:cubicBezTo>
                  <a:pt x="10848" y="14183"/>
                  <a:pt x="11099" y="14045"/>
                  <a:pt x="11511" y="14045"/>
                </a:cubicBezTo>
                <a:lnTo>
                  <a:pt x="14311" y="14045"/>
                </a:lnTo>
                <a:lnTo>
                  <a:pt x="14311" y="4881"/>
                </a:lnTo>
                <a:lnTo>
                  <a:pt x="12362" y="4881"/>
                </a:lnTo>
                <a:cubicBezTo>
                  <a:pt x="12315" y="4791"/>
                  <a:pt x="12271" y="4697"/>
                  <a:pt x="12220" y="4604"/>
                </a:cubicBezTo>
                <a:cubicBezTo>
                  <a:pt x="12170" y="4508"/>
                  <a:pt x="12117" y="4418"/>
                  <a:pt x="12056" y="4327"/>
                </a:cubicBezTo>
                <a:lnTo>
                  <a:pt x="9213" y="556"/>
                </a:lnTo>
                <a:lnTo>
                  <a:pt x="16997" y="556"/>
                </a:lnTo>
                <a:cubicBezTo>
                  <a:pt x="17243" y="556"/>
                  <a:pt x="17451" y="657"/>
                  <a:pt x="17627" y="861"/>
                </a:cubicBezTo>
                <a:cubicBezTo>
                  <a:pt x="17797" y="1061"/>
                  <a:pt x="17882" y="1321"/>
                  <a:pt x="17882" y="1637"/>
                </a:cubicBezTo>
                <a:lnTo>
                  <a:pt x="17882" y="14045"/>
                </a:lnTo>
                <a:lnTo>
                  <a:pt x="20689" y="1404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1" name="AutoShape 112">
            <a:extLst>
              <a:ext uri="{FF2B5EF4-FFF2-40B4-BE49-F238E27FC236}">
                <a16:creationId xmlns:a16="http://schemas.microsoft.com/office/drawing/2014/main" id="{BDD04773-6E06-49A0-A8DF-1D5611A0DF83}"/>
              </a:ext>
            </a:extLst>
          </p:cNvPr>
          <p:cNvSpPr>
            <a:spLocks/>
          </p:cNvSpPr>
          <p:nvPr/>
        </p:nvSpPr>
        <p:spPr bwMode="auto">
          <a:xfrm>
            <a:off x="6652722" y="2007172"/>
            <a:ext cx="148815" cy="149451"/>
          </a:xfrm>
          <a:custGeom>
            <a:avLst/>
            <a:gdLst>
              <a:gd name="T0" fmla="+- 0 10800 15"/>
              <a:gd name="T1" fmla="*/ T0 w 21571"/>
              <a:gd name="T2" fmla="*/ 10800 h 21600"/>
              <a:gd name="T3" fmla="+- 0 10800 15"/>
              <a:gd name="T4" fmla="*/ T3 w 21571"/>
              <a:gd name="T5" fmla="*/ 10800 h 21600"/>
              <a:gd name="T6" fmla="+- 0 10800 15"/>
              <a:gd name="T7" fmla="*/ T6 w 21571"/>
              <a:gd name="T8" fmla="*/ 10800 h 21600"/>
              <a:gd name="T9" fmla="+- 0 10800 15"/>
              <a:gd name="T10" fmla="*/ T9 w 2157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1" h="21600">
                <a:moveTo>
                  <a:pt x="21538" y="21106"/>
                </a:moveTo>
                <a:cubicBezTo>
                  <a:pt x="21585" y="21238"/>
                  <a:pt x="21580" y="21353"/>
                  <a:pt x="21526" y="21453"/>
                </a:cubicBezTo>
                <a:cubicBezTo>
                  <a:pt x="21472" y="21550"/>
                  <a:pt x="21379" y="21599"/>
                  <a:pt x="21257" y="21599"/>
                </a:cubicBezTo>
                <a:lnTo>
                  <a:pt x="12601" y="21599"/>
                </a:lnTo>
                <a:lnTo>
                  <a:pt x="12298" y="14400"/>
                </a:lnTo>
                <a:lnTo>
                  <a:pt x="9281" y="14400"/>
                </a:lnTo>
                <a:lnTo>
                  <a:pt x="8966" y="21599"/>
                </a:lnTo>
                <a:lnTo>
                  <a:pt x="322" y="21599"/>
                </a:lnTo>
                <a:cubicBezTo>
                  <a:pt x="197" y="21599"/>
                  <a:pt x="104" y="21555"/>
                  <a:pt x="48" y="21461"/>
                </a:cubicBezTo>
                <a:cubicBezTo>
                  <a:pt x="-11" y="21364"/>
                  <a:pt x="-15" y="21247"/>
                  <a:pt x="28" y="21106"/>
                </a:cubicBezTo>
                <a:lnTo>
                  <a:pt x="6979" y="493"/>
                </a:lnTo>
                <a:cubicBezTo>
                  <a:pt x="7026" y="361"/>
                  <a:pt x="7109" y="246"/>
                  <a:pt x="7231" y="149"/>
                </a:cubicBezTo>
                <a:cubicBezTo>
                  <a:pt x="7351" y="50"/>
                  <a:pt x="7475" y="0"/>
                  <a:pt x="7597" y="0"/>
                </a:cubicBezTo>
                <a:lnTo>
                  <a:pt x="9879" y="0"/>
                </a:lnTo>
                <a:lnTo>
                  <a:pt x="9786" y="2391"/>
                </a:lnTo>
                <a:lnTo>
                  <a:pt x="11797" y="2391"/>
                </a:lnTo>
                <a:lnTo>
                  <a:pt x="11692" y="0"/>
                </a:lnTo>
                <a:lnTo>
                  <a:pt x="13974" y="0"/>
                </a:lnTo>
                <a:cubicBezTo>
                  <a:pt x="14099" y="0"/>
                  <a:pt x="14223" y="46"/>
                  <a:pt x="14341" y="140"/>
                </a:cubicBezTo>
                <a:cubicBezTo>
                  <a:pt x="14463" y="234"/>
                  <a:pt x="14546" y="349"/>
                  <a:pt x="14595" y="493"/>
                </a:cubicBezTo>
                <a:lnTo>
                  <a:pt x="21538" y="21106"/>
                </a:lnTo>
                <a:close/>
                <a:moveTo>
                  <a:pt x="12120" y="10393"/>
                </a:moveTo>
                <a:lnTo>
                  <a:pt x="11885" y="4582"/>
                </a:lnTo>
                <a:lnTo>
                  <a:pt x="9677" y="4582"/>
                </a:lnTo>
                <a:lnTo>
                  <a:pt x="9442" y="10393"/>
                </a:lnTo>
                <a:lnTo>
                  <a:pt x="12120" y="1039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2" name="AutoShape 113">
            <a:extLst>
              <a:ext uri="{FF2B5EF4-FFF2-40B4-BE49-F238E27FC236}">
                <a16:creationId xmlns:a16="http://schemas.microsoft.com/office/drawing/2014/main" id="{200CBAF1-E80F-4742-B884-762F0DF291B7}"/>
              </a:ext>
            </a:extLst>
          </p:cNvPr>
          <p:cNvSpPr>
            <a:spLocks/>
          </p:cNvSpPr>
          <p:nvPr/>
        </p:nvSpPr>
        <p:spPr bwMode="auto">
          <a:xfrm>
            <a:off x="6972455" y="2007172"/>
            <a:ext cx="149412" cy="149451"/>
          </a:xfrm>
          <a:custGeom>
            <a:avLst/>
            <a:gdLst>
              <a:gd name="T0" fmla="*/ 10785 w 21570"/>
              <a:gd name="T1" fmla="*/ 10800 h 21600"/>
              <a:gd name="T2" fmla="*/ 10785 w 21570"/>
              <a:gd name="T3" fmla="*/ 10800 h 21600"/>
              <a:gd name="T4" fmla="*/ 10785 w 21570"/>
              <a:gd name="T5" fmla="*/ 10800 h 21600"/>
              <a:gd name="T6" fmla="*/ 10785 w 2157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70" h="21600">
                <a:moveTo>
                  <a:pt x="1132" y="0"/>
                </a:moveTo>
                <a:cubicBezTo>
                  <a:pt x="3894" y="146"/>
                  <a:pt x="6483" y="774"/>
                  <a:pt x="8906" y="1888"/>
                </a:cubicBezTo>
                <a:cubicBezTo>
                  <a:pt x="11328" y="2999"/>
                  <a:pt x="13449" y="4470"/>
                  <a:pt x="15274" y="6296"/>
                </a:cubicBezTo>
                <a:cubicBezTo>
                  <a:pt x="17102" y="8124"/>
                  <a:pt x="18568" y="10251"/>
                  <a:pt x="19671" y="12678"/>
                </a:cubicBezTo>
                <a:cubicBezTo>
                  <a:pt x="20778" y="15102"/>
                  <a:pt x="21407" y="17699"/>
                  <a:pt x="21562" y="20465"/>
                </a:cubicBezTo>
                <a:cubicBezTo>
                  <a:pt x="21600" y="20750"/>
                  <a:pt x="21493" y="21012"/>
                  <a:pt x="21246" y="21251"/>
                </a:cubicBezTo>
                <a:cubicBezTo>
                  <a:pt x="21036" y="21482"/>
                  <a:pt x="20783" y="21597"/>
                  <a:pt x="20487" y="21597"/>
                </a:cubicBezTo>
                <a:lnTo>
                  <a:pt x="18315" y="21597"/>
                </a:lnTo>
                <a:cubicBezTo>
                  <a:pt x="18033" y="21597"/>
                  <a:pt x="17783" y="21496"/>
                  <a:pt x="17579" y="21297"/>
                </a:cubicBezTo>
                <a:cubicBezTo>
                  <a:pt x="17372" y="21102"/>
                  <a:pt x="17260" y="20860"/>
                  <a:pt x="17243" y="20575"/>
                </a:cubicBezTo>
                <a:cubicBezTo>
                  <a:pt x="17113" y="18390"/>
                  <a:pt x="16608" y="16340"/>
                  <a:pt x="15728" y="14423"/>
                </a:cubicBezTo>
                <a:cubicBezTo>
                  <a:pt x="14849" y="12505"/>
                  <a:pt x="13679" y="10818"/>
                  <a:pt x="12219" y="9356"/>
                </a:cubicBezTo>
                <a:cubicBezTo>
                  <a:pt x="10762" y="7896"/>
                  <a:pt x="9072" y="6725"/>
                  <a:pt x="7155" y="5841"/>
                </a:cubicBezTo>
                <a:cubicBezTo>
                  <a:pt x="5239" y="4963"/>
                  <a:pt x="3192" y="4456"/>
                  <a:pt x="1020" y="4326"/>
                </a:cubicBezTo>
                <a:cubicBezTo>
                  <a:pt x="735" y="4309"/>
                  <a:pt x="494" y="4194"/>
                  <a:pt x="298" y="3990"/>
                </a:cubicBezTo>
                <a:cubicBezTo>
                  <a:pt x="100" y="3782"/>
                  <a:pt x="0" y="3535"/>
                  <a:pt x="0" y="3253"/>
                </a:cubicBezTo>
                <a:lnTo>
                  <a:pt x="0" y="1073"/>
                </a:lnTo>
                <a:cubicBezTo>
                  <a:pt x="0" y="768"/>
                  <a:pt x="114" y="520"/>
                  <a:pt x="344" y="316"/>
                </a:cubicBezTo>
                <a:cubicBezTo>
                  <a:pt x="554" y="106"/>
                  <a:pt x="796" y="0"/>
                  <a:pt x="1074" y="0"/>
                </a:cubicBezTo>
                <a:lnTo>
                  <a:pt x="1132" y="0"/>
                </a:lnTo>
                <a:close/>
                <a:moveTo>
                  <a:pt x="1160" y="7058"/>
                </a:moveTo>
                <a:cubicBezTo>
                  <a:pt x="2931" y="7188"/>
                  <a:pt x="4592" y="7623"/>
                  <a:pt x="6147" y="8368"/>
                </a:cubicBezTo>
                <a:cubicBezTo>
                  <a:pt x="7701" y="9111"/>
                  <a:pt x="9081" y="10090"/>
                  <a:pt x="10288" y="11296"/>
                </a:cubicBezTo>
                <a:cubicBezTo>
                  <a:pt x="11492" y="12505"/>
                  <a:pt x="12466" y="13890"/>
                  <a:pt x="13205" y="15450"/>
                </a:cubicBezTo>
                <a:cubicBezTo>
                  <a:pt x="13944" y="17014"/>
                  <a:pt x="14380" y="18675"/>
                  <a:pt x="14518" y="20442"/>
                </a:cubicBezTo>
                <a:cubicBezTo>
                  <a:pt x="14556" y="20762"/>
                  <a:pt x="14458" y="21033"/>
                  <a:pt x="14228" y="21254"/>
                </a:cubicBezTo>
                <a:cubicBezTo>
                  <a:pt x="14018" y="21484"/>
                  <a:pt x="13757" y="21599"/>
                  <a:pt x="13446" y="21599"/>
                </a:cubicBezTo>
                <a:lnTo>
                  <a:pt x="11271" y="21599"/>
                </a:lnTo>
                <a:cubicBezTo>
                  <a:pt x="11004" y="21599"/>
                  <a:pt x="10768" y="21504"/>
                  <a:pt x="10564" y="21315"/>
                </a:cubicBezTo>
                <a:cubicBezTo>
                  <a:pt x="10357" y="21127"/>
                  <a:pt x="10236" y="20891"/>
                  <a:pt x="10199" y="20603"/>
                </a:cubicBezTo>
                <a:cubicBezTo>
                  <a:pt x="10087" y="19383"/>
                  <a:pt x="9774" y="18237"/>
                  <a:pt x="9256" y="17169"/>
                </a:cubicBezTo>
                <a:cubicBezTo>
                  <a:pt x="8736" y="16098"/>
                  <a:pt x="8069" y="15154"/>
                  <a:pt x="7259" y="14333"/>
                </a:cubicBezTo>
                <a:cubicBezTo>
                  <a:pt x="6440" y="13519"/>
                  <a:pt x="5497" y="12851"/>
                  <a:pt x="4428" y="12330"/>
                </a:cubicBezTo>
                <a:cubicBezTo>
                  <a:pt x="3359" y="11809"/>
                  <a:pt x="2215" y="11495"/>
                  <a:pt x="997" y="11385"/>
                </a:cubicBezTo>
                <a:cubicBezTo>
                  <a:pt x="712" y="11348"/>
                  <a:pt x="477" y="11224"/>
                  <a:pt x="290" y="11014"/>
                </a:cubicBezTo>
                <a:cubicBezTo>
                  <a:pt x="103" y="10804"/>
                  <a:pt x="5" y="10568"/>
                  <a:pt x="5" y="10311"/>
                </a:cubicBezTo>
                <a:lnTo>
                  <a:pt x="5" y="8132"/>
                </a:lnTo>
                <a:cubicBezTo>
                  <a:pt x="5" y="7812"/>
                  <a:pt x="120" y="7551"/>
                  <a:pt x="350" y="7349"/>
                </a:cubicBezTo>
                <a:cubicBezTo>
                  <a:pt x="560" y="7136"/>
                  <a:pt x="801" y="7030"/>
                  <a:pt x="1080" y="7030"/>
                </a:cubicBezTo>
                <a:cubicBezTo>
                  <a:pt x="1097" y="7030"/>
                  <a:pt x="1112" y="7035"/>
                  <a:pt x="1120" y="7044"/>
                </a:cubicBezTo>
                <a:cubicBezTo>
                  <a:pt x="1129" y="7053"/>
                  <a:pt x="1140" y="7058"/>
                  <a:pt x="1160" y="7058"/>
                </a:cubicBezTo>
                <a:moveTo>
                  <a:pt x="3250" y="15102"/>
                </a:moveTo>
                <a:cubicBezTo>
                  <a:pt x="3698" y="15102"/>
                  <a:pt x="4118" y="15188"/>
                  <a:pt x="4503" y="15361"/>
                </a:cubicBezTo>
                <a:cubicBezTo>
                  <a:pt x="4888" y="15528"/>
                  <a:pt x="5230" y="15761"/>
                  <a:pt x="5526" y="16064"/>
                </a:cubicBezTo>
                <a:cubicBezTo>
                  <a:pt x="5825" y="16363"/>
                  <a:pt x="6063" y="16706"/>
                  <a:pt x="6227" y="17085"/>
                </a:cubicBezTo>
                <a:cubicBezTo>
                  <a:pt x="6400" y="17474"/>
                  <a:pt x="6483" y="17892"/>
                  <a:pt x="6483" y="18341"/>
                </a:cubicBezTo>
                <a:cubicBezTo>
                  <a:pt x="6483" y="18793"/>
                  <a:pt x="6400" y="19219"/>
                  <a:pt x="6227" y="19616"/>
                </a:cubicBezTo>
                <a:cubicBezTo>
                  <a:pt x="6060" y="20016"/>
                  <a:pt x="5825" y="20361"/>
                  <a:pt x="5526" y="20652"/>
                </a:cubicBezTo>
                <a:cubicBezTo>
                  <a:pt x="5227" y="20940"/>
                  <a:pt x="4885" y="21168"/>
                  <a:pt x="4503" y="21340"/>
                </a:cubicBezTo>
                <a:cubicBezTo>
                  <a:pt x="4121" y="21513"/>
                  <a:pt x="3701" y="21597"/>
                  <a:pt x="3250" y="21597"/>
                </a:cubicBezTo>
                <a:cubicBezTo>
                  <a:pt x="2799" y="21597"/>
                  <a:pt x="2376" y="21513"/>
                  <a:pt x="1980" y="21340"/>
                </a:cubicBezTo>
                <a:cubicBezTo>
                  <a:pt x="1577" y="21168"/>
                  <a:pt x="1235" y="20940"/>
                  <a:pt x="948" y="20652"/>
                </a:cubicBezTo>
                <a:cubicBezTo>
                  <a:pt x="658" y="20361"/>
                  <a:pt x="428" y="20019"/>
                  <a:pt x="261" y="19622"/>
                </a:cubicBezTo>
                <a:cubicBezTo>
                  <a:pt x="89" y="19230"/>
                  <a:pt x="5" y="18801"/>
                  <a:pt x="5" y="18341"/>
                </a:cubicBezTo>
                <a:cubicBezTo>
                  <a:pt x="5" y="17891"/>
                  <a:pt x="89" y="17474"/>
                  <a:pt x="261" y="17085"/>
                </a:cubicBezTo>
                <a:cubicBezTo>
                  <a:pt x="431" y="16705"/>
                  <a:pt x="660" y="16363"/>
                  <a:pt x="948" y="16064"/>
                </a:cubicBezTo>
                <a:cubicBezTo>
                  <a:pt x="1238" y="15761"/>
                  <a:pt x="1580" y="15528"/>
                  <a:pt x="1980" y="15361"/>
                </a:cubicBezTo>
                <a:cubicBezTo>
                  <a:pt x="2379" y="15191"/>
                  <a:pt x="2801" y="15102"/>
                  <a:pt x="3250" y="1510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3" name="AutoShape 114">
            <a:extLst>
              <a:ext uri="{FF2B5EF4-FFF2-40B4-BE49-F238E27FC236}">
                <a16:creationId xmlns:a16="http://schemas.microsoft.com/office/drawing/2014/main" id="{450D4028-ED77-4817-8563-72D523172605}"/>
              </a:ext>
            </a:extLst>
          </p:cNvPr>
          <p:cNvSpPr>
            <a:spLocks/>
          </p:cNvSpPr>
          <p:nvPr/>
        </p:nvSpPr>
        <p:spPr bwMode="auto">
          <a:xfrm>
            <a:off x="4176638" y="2003554"/>
            <a:ext cx="149412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04" name="AutoShape 115">
            <a:extLst>
              <a:ext uri="{FF2B5EF4-FFF2-40B4-BE49-F238E27FC236}">
                <a16:creationId xmlns:a16="http://schemas.microsoft.com/office/drawing/2014/main" id="{4919DFF8-AF52-45BF-9772-16229726DB04}"/>
              </a:ext>
            </a:extLst>
          </p:cNvPr>
          <p:cNvSpPr>
            <a:spLocks/>
          </p:cNvSpPr>
          <p:nvPr/>
        </p:nvSpPr>
        <p:spPr bwMode="auto">
          <a:xfrm>
            <a:off x="4525069" y="2002956"/>
            <a:ext cx="149412" cy="1643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05" name="AutoShape 116">
            <a:extLst>
              <a:ext uri="{FF2B5EF4-FFF2-40B4-BE49-F238E27FC236}">
                <a16:creationId xmlns:a16="http://schemas.microsoft.com/office/drawing/2014/main" id="{FF0363B4-5406-421E-9F55-E0DA4635150F}"/>
              </a:ext>
            </a:extLst>
          </p:cNvPr>
          <p:cNvSpPr>
            <a:spLocks/>
          </p:cNvSpPr>
          <p:nvPr/>
        </p:nvSpPr>
        <p:spPr bwMode="auto">
          <a:xfrm>
            <a:off x="4887245" y="2006543"/>
            <a:ext cx="148815" cy="164396"/>
          </a:xfrm>
          <a:custGeom>
            <a:avLst/>
            <a:gdLst>
              <a:gd name="T0" fmla="*/ 10795 w 21591"/>
              <a:gd name="T1" fmla="+- 0 10838 76"/>
              <a:gd name="T2" fmla="*/ 10838 h 21524"/>
              <a:gd name="T3" fmla="*/ 10795 w 21591"/>
              <a:gd name="T4" fmla="+- 0 10838 76"/>
              <a:gd name="T5" fmla="*/ 10838 h 21524"/>
              <a:gd name="T6" fmla="*/ 10795 w 21591"/>
              <a:gd name="T7" fmla="+- 0 10838 76"/>
              <a:gd name="T8" fmla="*/ 10838 h 21524"/>
              <a:gd name="T9" fmla="*/ 10795 w 21591"/>
              <a:gd name="T10" fmla="+- 0 10838 76"/>
              <a:gd name="T11" fmla="*/ 10838 h 2152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591" h="21524">
                <a:moveTo>
                  <a:pt x="17534" y="15668"/>
                </a:moveTo>
                <a:cubicBezTo>
                  <a:pt x="17659" y="15575"/>
                  <a:pt x="17784" y="15475"/>
                  <a:pt x="17904" y="15367"/>
                </a:cubicBezTo>
                <a:cubicBezTo>
                  <a:pt x="18024" y="15258"/>
                  <a:pt x="18151" y="15129"/>
                  <a:pt x="18283" y="14980"/>
                </a:cubicBezTo>
                <a:lnTo>
                  <a:pt x="19793" y="13200"/>
                </a:lnTo>
                <a:lnTo>
                  <a:pt x="19793" y="17223"/>
                </a:lnTo>
                <a:cubicBezTo>
                  <a:pt x="19793" y="17811"/>
                  <a:pt x="19695" y="18367"/>
                  <a:pt x="19502" y="18883"/>
                </a:cubicBezTo>
                <a:cubicBezTo>
                  <a:pt x="19306" y="19401"/>
                  <a:pt x="19044" y="19858"/>
                  <a:pt x="18717" y="20250"/>
                </a:cubicBezTo>
                <a:cubicBezTo>
                  <a:pt x="18389" y="20642"/>
                  <a:pt x="18009" y="20953"/>
                  <a:pt x="17581" y="21181"/>
                </a:cubicBezTo>
                <a:cubicBezTo>
                  <a:pt x="17150" y="21409"/>
                  <a:pt x="16688" y="21524"/>
                  <a:pt x="16186" y="21524"/>
                </a:cubicBezTo>
                <a:lnTo>
                  <a:pt x="3592" y="21524"/>
                </a:lnTo>
                <a:cubicBezTo>
                  <a:pt x="3103" y="21524"/>
                  <a:pt x="2633" y="21409"/>
                  <a:pt x="2195" y="21181"/>
                </a:cubicBezTo>
                <a:cubicBezTo>
                  <a:pt x="1752" y="20953"/>
                  <a:pt x="1372" y="20639"/>
                  <a:pt x="1052" y="20250"/>
                </a:cubicBezTo>
                <a:cubicBezTo>
                  <a:pt x="731" y="19861"/>
                  <a:pt x="477" y="19401"/>
                  <a:pt x="286" y="18883"/>
                </a:cubicBezTo>
                <a:cubicBezTo>
                  <a:pt x="95" y="18365"/>
                  <a:pt x="0" y="17811"/>
                  <a:pt x="0" y="17223"/>
                </a:cubicBezTo>
                <a:lnTo>
                  <a:pt x="0" y="4300"/>
                </a:lnTo>
                <a:cubicBezTo>
                  <a:pt x="0" y="3712"/>
                  <a:pt x="95" y="3152"/>
                  <a:pt x="286" y="2628"/>
                </a:cubicBezTo>
                <a:cubicBezTo>
                  <a:pt x="477" y="2098"/>
                  <a:pt x="734" y="1645"/>
                  <a:pt x="1052" y="1261"/>
                </a:cubicBezTo>
                <a:cubicBezTo>
                  <a:pt x="1370" y="878"/>
                  <a:pt x="1752" y="573"/>
                  <a:pt x="2195" y="345"/>
                </a:cubicBezTo>
                <a:cubicBezTo>
                  <a:pt x="2635" y="119"/>
                  <a:pt x="3103" y="-1"/>
                  <a:pt x="3592" y="-1"/>
                </a:cubicBezTo>
                <a:lnTo>
                  <a:pt x="13389" y="-1"/>
                </a:lnTo>
                <a:cubicBezTo>
                  <a:pt x="13340" y="292"/>
                  <a:pt x="13318" y="585"/>
                  <a:pt x="13318" y="884"/>
                </a:cubicBezTo>
                <a:lnTo>
                  <a:pt x="13318" y="1613"/>
                </a:lnTo>
                <a:cubicBezTo>
                  <a:pt x="12038" y="1800"/>
                  <a:pt x="10826" y="2163"/>
                  <a:pt x="9688" y="2708"/>
                </a:cubicBezTo>
                <a:lnTo>
                  <a:pt x="3595" y="2708"/>
                </a:lnTo>
                <a:cubicBezTo>
                  <a:pt x="3230" y="2708"/>
                  <a:pt x="2914" y="2863"/>
                  <a:pt x="2652" y="3176"/>
                </a:cubicBezTo>
                <a:cubicBezTo>
                  <a:pt x="2391" y="3486"/>
                  <a:pt x="2261" y="3864"/>
                  <a:pt x="2261" y="4303"/>
                </a:cubicBezTo>
                <a:lnTo>
                  <a:pt x="2261" y="17226"/>
                </a:lnTo>
                <a:cubicBezTo>
                  <a:pt x="2261" y="17665"/>
                  <a:pt x="2391" y="18040"/>
                  <a:pt x="2652" y="18356"/>
                </a:cubicBezTo>
                <a:cubicBezTo>
                  <a:pt x="2912" y="18663"/>
                  <a:pt x="3228" y="18824"/>
                  <a:pt x="3595" y="18824"/>
                </a:cubicBezTo>
                <a:lnTo>
                  <a:pt x="16188" y="18824"/>
                </a:lnTo>
                <a:cubicBezTo>
                  <a:pt x="16556" y="18824"/>
                  <a:pt x="16871" y="18663"/>
                  <a:pt x="17140" y="18356"/>
                </a:cubicBezTo>
                <a:cubicBezTo>
                  <a:pt x="17405" y="18043"/>
                  <a:pt x="17537" y="17668"/>
                  <a:pt x="17537" y="17226"/>
                </a:cubicBezTo>
                <a:lnTo>
                  <a:pt x="17537" y="15668"/>
                </a:lnTo>
                <a:close/>
                <a:moveTo>
                  <a:pt x="21286" y="5913"/>
                </a:moveTo>
                <a:cubicBezTo>
                  <a:pt x="21497" y="6147"/>
                  <a:pt x="21599" y="6452"/>
                  <a:pt x="21590" y="6827"/>
                </a:cubicBezTo>
                <a:cubicBezTo>
                  <a:pt x="21590" y="7190"/>
                  <a:pt x="21489" y="7491"/>
                  <a:pt x="21286" y="7723"/>
                </a:cubicBezTo>
                <a:lnTo>
                  <a:pt x="16693" y="13203"/>
                </a:lnTo>
                <a:cubicBezTo>
                  <a:pt x="16372" y="13587"/>
                  <a:pt x="16103" y="13721"/>
                  <a:pt x="15878" y="13604"/>
                </a:cubicBezTo>
                <a:cubicBezTo>
                  <a:pt x="15655" y="13487"/>
                  <a:pt x="15545" y="13162"/>
                  <a:pt x="15545" y="12630"/>
                </a:cubicBezTo>
                <a:lnTo>
                  <a:pt x="15545" y="8987"/>
                </a:lnTo>
                <a:cubicBezTo>
                  <a:pt x="13927" y="8987"/>
                  <a:pt x="12505" y="9186"/>
                  <a:pt x="11274" y="9588"/>
                </a:cubicBezTo>
                <a:cubicBezTo>
                  <a:pt x="10043" y="9992"/>
                  <a:pt x="9006" y="10533"/>
                  <a:pt x="8159" y="11227"/>
                </a:cubicBezTo>
                <a:cubicBezTo>
                  <a:pt x="7310" y="11909"/>
                  <a:pt x="6649" y="12723"/>
                  <a:pt x="6169" y="13663"/>
                </a:cubicBezTo>
                <a:cubicBezTo>
                  <a:pt x="5689" y="14600"/>
                  <a:pt x="5386" y="15607"/>
                  <a:pt x="5261" y="16681"/>
                </a:cubicBezTo>
                <a:cubicBezTo>
                  <a:pt x="5227" y="16933"/>
                  <a:pt x="5109" y="17059"/>
                  <a:pt x="4899" y="17059"/>
                </a:cubicBezTo>
                <a:cubicBezTo>
                  <a:pt x="4703" y="17059"/>
                  <a:pt x="4591" y="16933"/>
                  <a:pt x="4559" y="16681"/>
                </a:cubicBezTo>
                <a:cubicBezTo>
                  <a:pt x="4527" y="16470"/>
                  <a:pt x="4510" y="16266"/>
                  <a:pt x="4510" y="16087"/>
                </a:cubicBezTo>
                <a:lnTo>
                  <a:pt x="4510" y="15560"/>
                </a:lnTo>
                <a:cubicBezTo>
                  <a:pt x="4510" y="14008"/>
                  <a:pt x="4730" y="12550"/>
                  <a:pt x="5173" y="11180"/>
                </a:cubicBezTo>
                <a:cubicBezTo>
                  <a:pt x="5616" y="9810"/>
                  <a:pt x="6289" y="8616"/>
                  <a:pt x="7199" y="7591"/>
                </a:cubicBezTo>
                <a:cubicBezTo>
                  <a:pt x="8110" y="6566"/>
                  <a:pt x="9255" y="5761"/>
                  <a:pt x="10638" y="5167"/>
                </a:cubicBezTo>
                <a:cubicBezTo>
                  <a:pt x="12018" y="4573"/>
                  <a:pt x="13656" y="4265"/>
                  <a:pt x="15547" y="4251"/>
                </a:cubicBezTo>
                <a:lnTo>
                  <a:pt x="15547" y="1012"/>
                </a:lnTo>
                <a:cubicBezTo>
                  <a:pt x="15547" y="480"/>
                  <a:pt x="15657" y="158"/>
                  <a:pt x="15880" y="41"/>
                </a:cubicBezTo>
                <a:cubicBezTo>
                  <a:pt x="16105" y="-76"/>
                  <a:pt x="16374" y="58"/>
                  <a:pt x="16695" y="439"/>
                </a:cubicBezTo>
                <a:lnTo>
                  <a:pt x="21286" y="591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06" name="AutoShape 117">
            <a:extLst>
              <a:ext uri="{FF2B5EF4-FFF2-40B4-BE49-F238E27FC236}">
                <a16:creationId xmlns:a16="http://schemas.microsoft.com/office/drawing/2014/main" id="{A4B2B5D8-E090-4502-9039-7FFEC51EB050}"/>
              </a:ext>
            </a:extLst>
          </p:cNvPr>
          <p:cNvSpPr>
            <a:spLocks/>
          </p:cNvSpPr>
          <p:nvPr/>
        </p:nvSpPr>
        <p:spPr bwMode="auto">
          <a:xfrm>
            <a:off x="5238663" y="2006543"/>
            <a:ext cx="148815" cy="164396"/>
          </a:xfrm>
          <a:custGeom>
            <a:avLst/>
            <a:gdLst>
              <a:gd name="T0" fmla="*/ 10800 w 21600"/>
              <a:gd name="T1" fmla="+- 0 10846 92"/>
              <a:gd name="T2" fmla="*/ 10846 h 21508"/>
              <a:gd name="T3" fmla="*/ 10800 w 21600"/>
              <a:gd name="T4" fmla="+- 0 10846 92"/>
              <a:gd name="T5" fmla="*/ 10846 h 21508"/>
              <a:gd name="T6" fmla="*/ 10800 w 21600"/>
              <a:gd name="T7" fmla="+- 0 10846 92"/>
              <a:gd name="T8" fmla="*/ 10846 h 21508"/>
              <a:gd name="T9" fmla="*/ 10800 w 21600"/>
              <a:gd name="T10" fmla="+- 0 10846 92"/>
              <a:gd name="T11" fmla="*/ 10846 h 21508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08">
                <a:moveTo>
                  <a:pt x="21191" y="7447"/>
                </a:moveTo>
                <a:cubicBezTo>
                  <a:pt x="21462" y="7754"/>
                  <a:pt x="21599" y="8137"/>
                  <a:pt x="21599" y="8596"/>
                </a:cubicBezTo>
                <a:cubicBezTo>
                  <a:pt x="21599" y="9035"/>
                  <a:pt x="21462" y="9418"/>
                  <a:pt x="21191" y="9746"/>
                </a:cubicBezTo>
                <a:lnTo>
                  <a:pt x="15435" y="16662"/>
                </a:lnTo>
                <a:cubicBezTo>
                  <a:pt x="15036" y="17135"/>
                  <a:pt x="14691" y="17302"/>
                  <a:pt x="14402" y="17159"/>
                </a:cubicBezTo>
                <a:cubicBezTo>
                  <a:pt x="14113" y="17016"/>
                  <a:pt x="13969" y="16609"/>
                  <a:pt x="13969" y="15948"/>
                </a:cubicBezTo>
                <a:lnTo>
                  <a:pt x="13969" y="11328"/>
                </a:lnTo>
                <a:cubicBezTo>
                  <a:pt x="11922" y="11345"/>
                  <a:pt x="10123" y="11608"/>
                  <a:pt x="8566" y="12117"/>
                </a:cubicBezTo>
                <a:cubicBezTo>
                  <a:pt x="7011" y="12632"/>
                  <a:pt x="5699" y="13316"/>
                  <a:pt x="4629" y="14185"/>
                </a:cubicBezTo>
                <a:cubicBezTo>
                  <a:pt x="3559" y="15053"/>
                  <a:pt x="2719" y="16074"/>
                  <a:pt x="2110" y="17252"/>
                </a:cubicBezTo>
                <a:cubicBezTo>
                  <a:pt x="1500" y="18422"/>
                  <a:pt x="1118" y="19691"/>
                  <a:pt x="962" y="21045"/>
                </a:cubicBezTo>
                <a:cubicBezTo>
                  <a:pt x="930" y="21352"/>
                  <a:pt x="785" y="21508"/>
                  <a:pt x="526" y="21508"/>
                </a:cubicBezTo>
                <a:lnTo>
                  <a:pt x="501" y="21508"/>
                </a:lnTo>
                <a:cubicBezTo>
                  <a:pt x="247" y="21508"/>
                  <a:pt x="100" y="21353"/>
                  <a:pt x="68" y="21045"/>
                </a:cubicBezTo>
                <a:cubicBezTo>
                  <a:pt x="22" y="20566"/>
                  <a:pt x="0" y="20092"/>
                  <a:pt x="0" y="19618"/>
                </a:cubicBezTo>
                <a:cubicBezTo>
                  <a:pt x="0" y="17665"/>
                  <a:pt x="276" y="15831"/>
                  <a:pt x="839" y="14106"/>
                </a:cubicBezTo>
                <a:cubicBezTo>
                  <a:pt x="1397" y="12386"/>
                  <a:pt x="2247" y="10877"/>
                  <a:pt x="3393" y="9593"/>
                </a:cubicBezTo>
                <a:cubicBezTo>
                  <a:pt x="4538" y="8304"/>
                  <a:pt x="5988" y="7280"/>
                  <a:pt x="7741" y="6525"/>
                </a:cubicBezTo>
                <a:cubicBezTo>
                  <a:pt x="9493" y="5771"/>
                  <a:pt x="11569" y="5382"/>
                  <a:pt x="13969" y="5367"/>
                </a:cubicBezTo>
                <a:lnTo>
                  <a:pt x="13969" y="1262"/>
                </a:lnTo>
                <a:cubicBezTo>
                  <a:pt x="13969" y="592"/>
                  <a:pt x="14111" y="188"/>
                  <a:pt x="14392" y="45"/>
                </a:cubicBezTo>
                <a:cubicBezTo>
                  <a:pt x="14671" y="-92"/>
                  <a:pt x="15021" y="80"/>
                  <a:pt x="15435" y="548"/>
                </a:cubicBezTo>
                <a:lnTo>
                  <a:pt x="21191" y="744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07" name="AutoShape 118">
            <a:extLst>
              <a:ext uri="{FF2B5EF4-FFF2-40B4-BE49-F238E27FC236}">
                <a16:creationId xmlns:a16="http://schemas.microsoft.com/office/drawing/2014/main" id="{D5B4C3F0-E0EE-4599-97AC-FA9DAEEC4331}"/>
              </a:ext>
            </a:extLst>
          </p:cNvPr>
          <p:cNvSpPr>
            <a:spLocks/>
          </p:cNvSpPr>
          <p:nvPr/>
        </p:nvSpPr>
        <p:spPr bwMode="auto">
          <a:xfrm>
            <a:off x="5599644" y="2006543"/>
            <a:ext cx="148815" cy="164396"/>
          </a:xfrm>
          <a:custGeom>
            <a:avLst/>
            <a:gdLst>
              <a:gd name="T0" fmla="*/ 10782 w 21564"/>
              <a:gd name="T1" fmla="*/ 10800 h 21600"/>
              <a:gd name="T2" fmla="*/ 10782 w 21564"/>
              <a:gd name="T3" fmla="*/ 10800 h 21600"/>
              <a:gd name="T4" fmla="*/ 10782 w 21564"/>
              <a:gd name="T5" fmla="*/ 10800 h 21600"/>
              <a:gd name="T6" fmla="*/ 10782 w 215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64" h="21600">
                <a:moveTo>
                  <a:pt x="20680" y="3130"/>
                </a:moveTo>
                <a:cubicBezTo>
                  <a:pt x="20952" y="3130"/>
                  <a:pt x="21179" y="3257"/>
                  <a:pt x="21357" y="3515"/>
                </a:cubicBezTo>
                <a:cubicBezTo>
                  <a:pt x="21536" y="3767"/>
                  <a:pt x="21600" y="4044"/>
                  <a:pt x="21543" y="4340"/>
                </a:cubicBezTo>
                <a:lnTo>
                  <a:pt x="20279" y="12471"/>
                </a:lnTo>
                <a:cubicBezTo>
                  <a:pt x="20230" y="12706"/>
                  <a:pt x="20128" y="12899"/>
                  <a:pt x="19969" y="13061"/>
                </a:cubicBezTo>
                <a:cubicBezTo>
                  <a:pt x="19810" y="13222"/>
                  <a:pt x="19614" y="13296"/>
                  <a:pt x="19389" y="13296"/>
                </a:cubicBezTo>
                <a:lnTo>
                  <a:pt x="6706" y="13296"/>
                </a:lnTo>
                <a:lnTo>
                  <a:pt x="7114" y="15660"/>
                </a:lnTo>
                <a:cubicBezTo>
                  <a:pt x="7146" y="15810"/>
                  <a:pt x="7214" y="15936"/>
                  <a:pt x="7319" y="16033"/>
                </a:cubicBezTo>
                <a:cubicBezTo>
                  <a:pt x="7424" y="16130"/>
                  <a:pt x="7539" y="16183"/>
                  <a:pt x="7666" y="16183"/>
                </a:cubicBezTo>
                <a:lnTo>
                  <a:pt x="17685" y="16183"/>
                </a:lnTo>
                <a:cubicBezTo>
                  <a:pt x="17810" y="16183"/>
                  <a:pt x="17918" y="16236"/>
                  <a:pt x="18008" y="16345"/>
                </a:cubicBezTo>
                <a:cubicBezTo>
                  <a:pt x="18096" y="16453"/>
                  <a:pt x="18143" y="16580"/>
                  <a:pt x="18143" y="16735"/>
                </a:cubicBezTo>
                <a:lnTo>
                  <a:pt x="18143" y="17831"/>
                </a:lnTo>
                <a:cubicBezTo>
                  <a:pt x="18143" y="17981"/>
                  <a:pt x="18099" y="18107"/>
                  <a:pt x="18013" y="18204"/>
                </a:cubicBezTo>
                <a:cubicBezTo>
                  <a:pt x="17927" y="18301"/>
                  <a:pt x="17817" y="18348"/>
                  <a:pt x="17685" y="18348"/>
                </a:cubicBezTo>
                <a:lnTo>
                  <a:pt x="15776" y="18348"/>
                </a:lnTo>
                <a:lnTo>
                  <a:pt x="8146" y="18348"/>
                </a:lnTo>
                <a:lnTo>
                  <a:pt x="6928" y="18348"/>
                </a:lnTo>
                <a:cubicBezTo>
                  <a:pt x="6801" y="18348"/>
                  <a:pt x="6662" y="18336"/>
                  <a:pt x="6500" y="18301"/>
                </a:cubicBezTo>
                <a:cubicBezTo>
                  <a:pt x="6339" y="18266"/>
                  <a:pt x="6202" y="18222"/>
                  <a:pt x="6085" y="18169"/>
                </a:cubicBezTo>
                <a:cubicBezTo>
                  <a:pt x="6036" y="18145"/>
                  <a:pt x="5982" y="18090"/>
                  <a:pt x="5921" y="17987"/>
                </a:cubicBezTo>
                <a:cubicBezTo>
                  <a:pt x="5860" y="17884"/>
                  <a:pt x="5799" y="17769"/>
                  <a:pt x="5740" y="17643"/>
                </a:cubicBezTo>
                <a:cubicBezTo>
                  <a:pt x="5684" y="17517"/>
                  <a:pt x="5632" y="17391"/>
                  <a:pt x="5593" y="17258"/>
                </a:cubicBezTo>
                <a:cubicBezTo>
                  <a:pt x="5552" y="17132"/>
                  <a:pt x="5527" y="17035"/>
                  <a:pt x="5513" y="16959"/>
                </a:cubicBezTo>
                <a:lnTo>
                  <a:pt x="2997" y="2669"/>
                </a:lnTo>
                <a:cubicBezTo>
                  <a:pt x="2965" y="2519"/>
                  <a:pt x="2897" y="2399"/>
                  <a:pt x="2791" y="2308"/>
                </a:cubicBezTo>
                <a:cubicBezTo>
                  <a:pt x="2686" y="2211"/>
                  <a:pt x="2569" y="2164"/>
                  <a:pt x="2444" y="2164"/>
                </a:cubicBezTo>
                <a:lnTo>
                  <a:pt x="457" y="2164"/>
                </a:lnTo>
                <a:cubicBezTo>
                  <a:pt x="151" y="2164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1" y="0"/>
                  <a:pt x="457" y="0"/>
                </a:cubicBezTo>
                <a:lnTo>
                  <a:pt x="3158" y="0"/>
                </a:lnTo>
                <a:cubicBezTo>
                  <a:pt x="3285" y="0"/>
                  <a:pt x="3432" y="17"/>
                  <a:pt x="3606" y="58"/>
                </a:cubicBezTo>
                <a:cubicBezTo>
                  <a:pt x="3774" y="94"/>
                  <a:pt x="3916" y="132"/>
                  <a:pt x="4026" y="167"/>
                </a:cubicBezTo>
                <a:cubicBezTo>
                  <a:pt x="4075" y="208"/>
                  <a:pt x="4129" y="276"/>
                  <a:pt x="4192" y="373"/>
                </a:cubicBezTo>
                <a:cubicBezTo>
                  <a:pt x="4261" y="470"/>
                  <a:pt x="4322" y="584"/>
                  <a:pt x="4376" y="704"/>
                </a:cubicBezTo>
                <a:cubicBezTo>
                  <a:pt x="4429" y="825"/>
                  <a:pt x="4478" y="951"/>
                  <a:pt x="4518" y="1072"/>
                </a:cubicBezTo>
                <a:cubicBezTo>
                  <a:pt x="4557" y="1198"/>
                  <a:pt x="4584" y="1301"/>
                  <a:pt x="4598" y="1377"/>
                </a:cubicBezTo>
                <a:lnTo>
                  <a:pt x="4916" y="3134"/>
                </a:lnTo>
                <a:lnTo>
                  <a:pt x="20680" y="3134"/>
                </a:lnTo>
                <a:close/>
                <a:moveTo>
                  <a:pt x="6811" y="19981"/>
                </a:moveTo>
                <a:cubicBezTo>
                  <a:pt x="6811" y="19540"/>
                  <a:pt x="6940" y="19156"/>
                  <a:pt x="7202" y="18833"/>
                </a:cubicBezTo>
                <a:cubicBezTo>
                  <a:pt x="7461" y="18512"/>
                  <a:pt x="7776" y="18345"/>
                  <a:pt x="8146" y="18345"/>
                </a:cubicBezTo>
                <a:cubicBezTo>
                  <a:pt x="8527" y="18345"/>
                  <a:pt x="8850" y="18512"/>
                  <a:pt x="9114" y="18833"/>
                </a:cubicBezTo>
                <a:cubicBezTo>
                  <a:pt x="9380" y="19153"/>
                  <a:pt x="9512" y="19538"/>
                  <a:pt x="9512" y="19981"/>
                </a:cubicBezTo>
                <a:cubicBezTo>
                  <a:pt x="9512" y="20425"/>
                  <a:pt x="9380" y="20800"/>
                  <a:pt x="9114" y="21118"/>
                </a:cubicBezTo>
                <a:cubicBezTo>
                  <a:pt x="8850" y="21438"/>
                  <a:pt x="8527" y="21599"/>
                  <a:pt x="8146" y="21599"/>
                </a:cubicBezTo>
                <a:cubicBezTo>
                  <a:pt x="7779" y="21599"/>
                  <a:pt x="7464" y="21438"/>
                  <a:pt x="7202" y="21118"/>
                </a:cubicBezTo>
                <a:cubicBezTo>
                  <a:pt x="6940" y="20800"/>
                  <a:pt x="6811" y="20421"/>
                  <a:pt x="6811" y="19981"/>
                </a:cubicBezTo>
                <a:moveTo>
                  <a:pt x="14431" y="19981"/>
                </a:moveTo>
                <a:cubicBezTo>
                  <a:pt x="14431" y="19540"/>
                  <a:pt x="14563" y="19156"/>
                  <a:pt x="14822" y="18833"/>
                </a:cubicBezTo>
                <a:cubicBezTo>
                  <a:pt x="15084" y="18512"/>
                  <a:pt x="15399" y="18345"/>
                  <a:pt x="15778" y="18345"/>
                </a:cubicBezTo>
                <a:cubicBezTo>
                  <a:pt x="16143" y="18345"/>
                  <a:pt x="16458" y="18512"/>
                  <a:pt x="16720" y="18833"/>
                </a:cubicBezTo>
                <a:cubicBezTo>
                  <a:pt x="16981" y="19153"/>
                  <a:pt x="17113" y="19538"/>
                  <a:pt x="17113" y="19981"/>
                </a:cubicBezTo>
                <a:cubicBezTo>
                  <a:pt x="17113" y="20425"/>
                  <a:pt x="16981" y="20800"/>
                  <a:pt x="16720" y="21118"/>
                </a:cubicBezTo>
                <a:cubicBezTo>
                  <a:pt x="16460" y="21438"/>
                  <a:pt x="16145" y="21599"/>
                  <a:pt x="15778" y="21599"/>
                </a:cubicBezTo>
                <a:cubicBezTo>
                  <a:pt x="15412" y="21599"/>
                  <a:pt x="15094" y="21438"/>
                  <a:pt x="14830" y="21118"/>
                </a:cubicBezTo>
                <a:cubicBezTo>
                  <a:pt x="14563" y="20800"/>
                  <a:pt x="14431" y="20421"/>
                  <a:pt x="14431" y="1998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8" name="AutoShape 119">
            <a:extLst>
              <a:ext uri="{FF2B5EF4-FFF2-40B4-BE49-F238E27FC236}">
                <a16:creationId xmlns:a16="http://schemas.microsoft.com/office/drawing/2014/main" id="{F9268B01-ADC7-42FE-9F84-7E2153C1435A}"/>
              </a:ext>
            </a:extLst>
          </p:cNvPr>
          <p:cNvSpPr>
            <a:spLocks/>
          </p:cNvSpPr>
          <p:nvPr/>
        </p:nvSpPr>
        <p:spPr bwMode="auto">
          <a:xfrm>
            <a:off x="6972455" y="228515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9" name="AutoShape 120">
            <a:extLst>
              <a:ext uri="{FF2B5EF4-FFF2-40B4-BE49-F238E27FC236}">
                <a16:creationId xmlns:a16="http://schemas.microsoft.com/office/drawing/2014/main" id="{0D299116-1970-448C-850E-6D642A368E07}"/>
              </a:ext>
            </a:extLst>
          </p:cNvPr>
          <p:cNvSpPr>
            <a:spLocks/>
          </p:cNvSpPr>
          <p:nvPr/>
        </p:nvSpPr>
        <p:spPr bwMode="auto">
          <a:xfrm>
            <a:off x="4176638" y="2279771"/>
            <a:ext cx="149412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5" y="0"/>
                </a:moveTo>
                <a:cubicBezTo>
                  <a:pt x="12303" y="0"/>
                  <a:pt x="13704" y="279"/>
                  <a:pt x="15013" y="844"/>
                </a:cubicBezTo>
                <a:cubicBezTo>
                  <a:pt x="16321" y="1409"/>
                  <a:pt x="17465" y="2177"/>
                  <a:pt x="18449" y="3157"/>
                </a:cubicBezTo>
                <a:cubicBezTo>
                  <a:pt x="19432" y="4134"/>
                  <a:pt x="20204" y="5277"/>
                  <a:pt x="20760" y="6588"/>
                </a:cubicBezTo>
                <a:cubicBezTo>
                  <a:pt x="21320" y="7901"/>
                  <a:pt x="21599" y="9304"/>
                  <a:pt x="21599" y="10801"/>
                </a:cubicBezTo>
                <a:cubicBezTo>
                  <a:pt x="21599" y="12295"/>
                  <a:pt x="21320" y="13698"/>
                  <a:pt x="20760" y="15009"/>
                </a:cubicBezTo>
                <a:cubicBezTo>
                  <a:pt x="20204" y="16322"/>
                  <a:pt x="19429" y="17465"/>
                  <a:pt x="18449" y="18445"/>
                </a:cubicBezTo>
                <a:cubicBezTo>
                  <a:pt x="17465" y="19422"/>
                  <a:pt x="16321" y="20193"/>
                  <a:pt x="15013" y="20755"/>
                </a:cubicBezTo>
                <a:cubicBezTo>
                  <a:pt x="13704" y="21320"/>
                  <a:pt x="12303" y="21599"/>
                  <a:pt x="10805" y="21599"/>
                </a:cubicBezTo>
                <a:cubicBezTo>
                  <a:pt x="9310" y="21599"/>
                  <a:pt x="7906" y="21320"/>
                  <a:pt x="6592" y="20755"/>
                </a:cubicBezTo>
                <a:cubicBezTo>
                  <a:pt x="5281" y="20193"/>
                  <a:pt x="4136" y="19422"/>
                  <a:pt x="3156" y="18445"/>
                </a:cubicBezTo>
                <a:cubicBezTo>
                  <a:pt x="2178" y="17465"/>
                  <a:pt x="1410" y="16322"/>
                  <a:pt x="844" y="15009"/>
                </a:cubicBezTo>
                <a:cubicBezTo>
                  <a:pt x="282" y="13698"/>
                  <a:pt x="0" y="12295"/>
                  <a:pt x="0" y="10801"/>
                </a:cubicBezTo>
                <a:cubicBezTo>
                  <a:pt x="0" y="9304"/>
                  <a:pt x="282" y="7901"/>
                  <a:pt x="844" y="6588"/>
                </a:cubicBezTo>
                <a:cubicBezTo>
                  <a:pt x="1410" y="5277"/>
                  <a:pt x="2181" y="4134"/>
                  <a:pt x="3156" y="3157"/>
                </a:cubicBezTo>
                <a:cubicBezTo>
                  <a:pt x="4136" y="2177"/>
                  <a:pt x="5281" y="1409"/>
                  <a:pt x="6592" y="844"/>
                </a:cubicBezTo>
                <a:cubicBezTo>
                  <a:pt x="7906" y="279"/>
                  <a:pt x="9310" y="0"/>
                  <a:pt x="10805" y="0"/>
                </a:cubicBezTo>
                <a:moveTo>
                  <a:pt x="10805" y="18358"/>
                </a:moveTo>
                <a:cubicBezTo>
                  <a:pt x="11862" y="18358"/>
                  <a:pt x="12845" y="18157"/>
                  <a:pt x="13755" y="17762"/>
                </a:cubicBezTo>
                <a:cubicBezTo>
                  <a:pt x="14665" y="17364"/>
                  <a:pt x="15462" y="16824"/>
                  <a:pt x="16151" y="16141"/>
                </a:cubicBezTo>
                <a:cubicBezTo>
                  <a:pt x="16838" y="15455"/>
                  <a:pt x="17378" y="14656"/>
                  <a:pt x="17773" y="13746"/>
                </a:cubicBezTo>
                <a:cubicBezTo>
                  <a:pt x="18169" y="12837"/>
                  <a:pt x="18370" y="11854"/>
                  <a:pt x="18370" y="10801"/>
                </a:cubicBezTo>
                <a:cubicBezTo>
                  <a:pt x="18370" y="9745"/>
                  <a:pt x="18172" y="8762"/>
                  <a:pt x="17773" y="7853"/>
                </a:cubicBezTo>
                <a:cubicBezTo>
                  <a:pt x="17375" y="6944"/>
                  <a:pt x="16838" y="6147"/>
                  <a:pt x="16151" y="5458"/>
                </a:cubicBezTo>
                <a:cubicBezTo>
                  <a:pt x="15465" y="4775"/>
                  <a:pt x="14665" y="4235"/>
                  <a:pt x="13750" y="3837"/>
                </a:cubicBezTo>
                <a:cubicBezTo>
                  <a:pt x="12834" y="3442"/>
                  <a:pt x="11851" y="3241"/>
                  <a:pt x="10805" y="3241"/>
                </a:cubicBezTo>
                <a:cubicBezTo>
                  <a:pt x="9751" y="3241"/>
                  <a:pt x="8765" y="3442"/>
                  <a:pt x="7849" y="3837"/>
                </a:cubicBezTo>
                <a:cubicBezTo>
                  <a:pt x="6934" y="4235"/>
                  <a:pt x="6137" y="4775"/>
                  <a:pt x="5456" y="5458"/>
                </a:cubicBezTo>
                <a:cubicBezTo>
                  <a:pt x="4775" y="6147"/>
                  <a:pt x="4235" y="6944"/>
                  <a:pt x="3840" y="7853"/>
                </a:cubicBezTo>
                <a:cubicBezTo>
                  <a:pt x="3441" y="8762"/>
                  <a:pt x="3243" y="9745"/>
                  <a:pt x="3243" y="10801"/>
                </a:cubicBezTo>
                <a:cubicBezTo>
                  <a:pt x="3243" y="11854"/>
                  <a:pt x="3441" y="12837"/>
                  <a:pt x="3840" y="13746"/>
                </a:cubicBezTo>
                <a:cubicBezTo>
                  <a:pt x="4238" y="14656"/>
                  <a:pt x="4775" y="15455"/>
                  <a:pt x="5456" y="16141"/>
                </a:cubicBezTo>
                <a:cubicBezTo>
                  <a:pt x="6134" y="16824"/>
                  <a:pt x="6931" y="17364"/>
                  <a:pt x="7849" y="17762"/>
                </a:cubicBezTo>
                <a:cubicBezTo>
                  <a:pt x="8765" y="18157"/>
                  <a:pt x="9751" y="18358"/>
                  <a:pt x="10805" y="18358"/>
                </a:cubicBezTo>
                <a:moveTo>
                  <a:pt x="14538" y="10801"/>
                </a:moveTo>
                <a:cubicBezTo>
                  <a:pt x="14835" y="10801"/>
                  <a:pt x="15089" y="10905"/>
                  <a:pt x="15304" y="11117"/>
                </a:cubicBezTo>
                <a:cubicBezTo>
                  <a:pt x="15513" y="11332"/>
                  <a:pt x="15617" y="11583"/>
                  <a:pt x="15617" y="11882"/>
                </a:cubicBezTo>
                <a:lnTo>
                  <a:pt x="15617" y="12964"/>
                </a:lnTo>
                <a:cubicBezTo>
                  <a:pt x="15617" y="13261"/>
                  <a:pt x="15513" y="13515"/>
                  <a:pt x="15304" y="13726"/>
                </a:cubicBezTo>
                <a:cubicBezTo>
                  <a:pt x="15089" y="13938"/>
                  <a:pt x="14835" y="14043"/>
                  <a:pt x="14538" y="14043"/>
                </a:cubicBezTo>
                <a:lnTo>
                  <a:pt x="9669" y="14043"/>
                </a:lnTo>
                <a:cubicBezTo>
                  <a:pt x="9373" y="14043"/>
                  <a:pt x="9115" y="13938"/>
                  <a:pt x="8903" y="13726"/>
                </a:cubicBezTo>
                <a:cubicBezTo>
                  <a:pt x="8691" y="13515"/>
                  <a:pt x="8587" y="13260"/>
                  <a:pt x="8587" y="12964"/>
                </a:cubicBezTo>
                <a:lnTo>
                  <a:pt x="8587" y="6675"/>
                </a:lnTo>
                <a:cubicBezTo>
                  <a:pt x="8587" y="6379"/>
                  <a:pt x="8691" y="6125"/>
                  <a:pt x="8903" y="5916"/>
                </a:cubicBezTo>
                <a:cubicBezTo>
                  <a:pt x="9113" y="5698"/>
                  <a:pt x="9370" y="5594"/>
                  <a:pt x="9669" y="5594"/>
                </a:cubicBezTo>
                <a:lnTo>
                  <a:pt x="10751" y="5594"/>
                </a:lnTo>
                <a:cubicBezTo>
                  <a:pt x="11065" y="5594"/>
                  <a:pt x="11322" y="5698"/>
                  <a:pt x="11520" y="5916"/>
                </a:cubicBezTo>
                <a:cubicBezTo>
                  <a:pt x="11718" y="6125"/>
                  <a:pt x="11817" y="6379"/>
                  <a:pt x="11817" y="6675"/>
                </a:cubicBezTo>
                <a:lnTo>
                  <a:pt x="11817" y="10801"/>
                </a:lnTo>
                <a:lnTo>
                  <a:pt x="14538" y="1080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0" name="AutoShape 121">
            <a:extLst>
              <a:ext uri="{FF2B5EF4-FFF2-40B4-BE49-F238E27FC236}">
                <a16:creationId xmlns:a16="http://schemas.microsoft.com/office/drawing/2014/main" id="{71A56442-2EDD-495C-A378-2B53C79039BD}"/>
              </a:ext>
            </a:extLst>
          </p:cNvPr>
          <p:cNvSpPr>
            <a:spLocks/>
          </p:cNvSpPr>
          <p:nvPr/>
        </p:nvSpPr>
        <p:spPr bwMode="auto">
          <a:xfrm>
            <a:off x="4523874" y="2280370"/>
            <a:ext cx="148815" cy="163739"/>
          </a:xfrm>
          <a:custGeom>
            <a:avLst/>
            <a:gdLst>
              <a:gd name="T0" fmla="*/ 10800 w 21600"/>
              <a:gd name="T1" fmla="+- 0 10813 26"/>
              <a:gd name="T2" fmla="*/ 10813 h 21574"/>
              <a:gd name="T3" fmla="*/ 10800 w 21600"/>
              <a:gd name="T4" fmla="+- 0 10813 26"/>
              <a:gd name="T5" fmla="*/ 10813 h 21574"/>
              <a:gd name="T6" fmla="*/ 10800 w 21600"/>
              <a:gd name="T7" fmla="+- 0 10813 26"/>
              <a:gd name="T8" fmla="*/ 10813 h 21574"/>
              <a:gd name="T9" fmla="*/ 10800 w 21600"/>
              <a:gd name="T10" fmla="+- 0 10813 26"/>
              <a:gd name="T11" fmla="*/ 10813 h 21574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74">
                <a:moveTo>
                  <a:pt x="19883" y="9849"/>
                </a:moveTo>
                <a:cubicBezTo>
                  <a:pt x="20430" y="10441"/>
                  <a:pt x="20853" y="11078"/>
                  <a:pt x="21152" y="11757"/>
                </a:cubicBezTo>
                <a:cubicBezTo>
                  <a:pt x="21448" y="12437"/>
                  <a:pt x="21599" y="13164"/>
                  <a:pt x="21599" y="13934"/>
                </a:cubicBezTo>
                <a:cubicBezTo>
                  <a:pt x="21599" y="14988"/>
                  <a:pt x="21324" y="15980"/>
                  <a:pt x="20757" y="16911"/>
                </a:cubicBezTo>
                <a:cubicBezTo>
                  <a:pt x="20194" y="17841"/>
                  <a:pt x="19428" y="18656"/>
                  <a:pt x="18453" y="19346"/>
                </a:cubicBezTo>
                <a:cubicBezTo>
                  <a:pt x="17479" y="20040"/>
                  <a:pt x="16337" y="20584"/>
                  <a:pt x="15016" y="20982"/>
                </a:cubicBezTo>
                <a:cubicBezTo>
                  <a:pt x="13698" y="21373"/>
                  <a:pt x="12293" y="21574"/>
                  <a:pt x="10800" y="21574"/>
                </a:cubicBezTo>
                <a:cubicBezTo>
                  <a:pt x="9310" y="21574"/>
                  <a:pt x="7905" y="21373"/>
                  <a:pt x="6595" y="20982"/>
                </a:cubicBezTo>
                <a:cubicBezTo>
                  <a:pt x="5282" y="20584"/>
                  <a:pt x="4136" y="20040"/>
                  <a:pt x="3154" y="19346"/>
                </a:cubicBezTo>
                <a:cubicBezTo>
                  <a:pt x="2175" y="18656"/>
                  <a:pt x="1405" y="17841"/>
                  <a:pt x="842" y="16911"/>
                </a:cubicBezTo>
                <a:cubicBezTo>
                  <a:pt x="279" y="15978"/>
                  <a:pt x="0" y="14988"/>
                  <a:pt x="0" y="13934"/>
                </a:cubicBezTo>
                <a:cubicBezTo>
                  <a:pt x="0" y="13164"/>
                  <a:pt x="151" y="12434"/>
                  <a:pt x="451" y="11757"/>
                </a:cubicBezTo>
                <a:cubicBezTo>
                  <a:pt x="746" y="11078"/>
                  <a:pt x="1173" y="10441"/>
                  <a:pt x="1720" y="9849"/>
                </a:cubicBezTo>
                <a:cubicBezTo>
                  <a:pt x="1972" y="9553"/>
                  <a:pt x="2419" y="9105"/>
                  <a:pt x="3046" y="8507"/>
                </a:cubicBezTo>
                <a:cubicBezTo>
                  <a:pt x="3677" y="7906"/>
                  <a:pt x="4367" y="7213"/>
                  <a:pt x="5114" y="6421"/>
                </a:cubicBezTo>
                <a:cubicBezTo>
                  <a:pt x="5861" y="5626"/>
                  <a:pt x="6579" y="4758"/>
                  <a:pt x="7282" y="3810"/>
                </a:cubicBezTo>
                <a:cubicBezTo>
                  <a:pt x="7985" y="2860"/>
                  <a:pt x="8556" y="1882"/>
                  <a:pt x="9003" y="873"/>
                </a:cubicBezTo>
                <a:cubicBezTo>
                  <a:pt x="9131" y="560"/>
                  <a:pt x="9370" y="329"/>
                  <a:pt x="9714" y="179"/>
                </a:cubicBezTo>
                <a:cubicBezTo>
                  <a:pt x="10057" y="30"/>
                  <a:pt x="10420" y="-26"/>
                  <a:pt x="10800" y="10"/>
                </a:cubicBezTo>
                <a:cubicBezTo>
                  <a:pt x="11195" y="-26"/>
                  <a:pt x="11558" y="30"/>
                  <a:pt x="11897" y="179"/>
                </a:cubicBezTo>
                <a:cubicBezTo>
                  <a:pt x="12237" y="329"/>
                  <a:pt x="12468" y="560"/>
                  <a:pt x="12596" y="873"/>
                </a:cubicBezTo>
                <a:cubicBezTo>
                  <a:pt x="13015" y="1888"/>
                  <a:pt x="13586" y="2872"/>
                  <a:pt x="14309" y="3816"/>
                </a:cubicBezTo>
                <a:cubicBezTo>
                  <a:pt x="15028" y="4760"/>
                  <a:pt x="15758" y="5626"/>
                  <a:pt x="16505" y="6421"/>
                </a:cubicBezTo>
                <a:cubicBezTo>
                  <a:pt x="17256" y="7213"/>
                  <a:pt x="17934" y="7907"/>
                  <a:pt x="18561" y="8507"/>
                </a:cubicBezTo>
                <a:cubicBezTo>
                  <a:pt x="19188" y="9105"/>
                  <a:pt x="19623" y="9553"/>
                  <a:pt x="19883" y="9849"/>
                </a:cubicBezTo>
                <a:moveTo>
                  <a:pt x="7438" y="17542"/>
                </a:moveTo>
                <a:cubicBezTo>
                  <a:pt x="8188" y="17542"/>
                  <a:pt x="8831" y="17356"/>
                  <a:pt x="9350" y="16987"/>
                </a:cubicBezTo>
                <a:cubicBezTo>
                  <a:pt x="9873" y="16618"/>
                  <a:pt x="10133" y="16167"/>
                  <a:pt x="10133" y="15622"/>
                </a:cubicBezTo>
                <a:cubicBezTo>
                  <a:pt x="10133" y="15239"/>
                  <a:pt x="9993" y="14898"/>
                  <a:pt x="9713" y="14613"/>
                </a:cubicBezTo>
                <a:cubicBezTo>
                  <a:pt x="9634" y="14543"/>
                  <a:pt x="9518" y="14430"/>
                  <a:pt x="9358" y="14283"/>
                </a:cubicBezTo>
                <a:cubicBezTo>
                  <a:pt x="9198" y="14134"/>
                  <a:pt x="9031" y="13959"/>
                  <a:pt x="8851" y="13753"/>
                </a:cubicBezTo>
                <a:cubicBezTo>
                  <a:pt x="8671" y="13553"/>
                  <a:pt x="8492" y="13336"/>
                  <a:pt x="8304" y="13099"/>
                </a:cubicBezTo>
                <a:cubicBezTo>
                  <a:pt x="8120" y="12868"/>
                  <a:pt x="7977" y="12626"/>
                  <a:pt x="7877" y="12372"/>
                </a:cubicBezTo>
                <a:cubicBezTo>
                  <a:pt x="7825" y="12192"/>
                  <a:pt x="7677" y="12115"/>
                  <a:pt x="7438" y="12141"/>
                </a:cubicBezTo>
                <a:cubicBezTo>
                  <a:pt x="7210" y="12107"/>
                  <a:pt x="7054" y="12183"/>
                  <a:pt x="6983" y="12372"/>
                </a:cubicBezTo>
                <a:cubicBezTo>
                  <a:pt x="6883" y="12634"/>
                  <a:pt x="6739" y="12879"/>
                  <a:pt x="6567" y="13108"/>
                </a:cubicBezTo>
                <a:cubicBezTo>
                  <a:pt x="6396" y="13336"/>
                  <a:pt x="6216" y="13553"/>
                  <a:pt x="6032" y="13753"/>
                </a:cubicBezTo>
                <a:cubicBezTo>
                  <a:pt x="5853" y="13959"/>
                  <a:pt x="5677" y="14131"/>
                  <a:pt x="5517" y="14275"/>
                </a:cubicBezTo>
                <a:cubicBezTo>
                  <a:pt x="5358" y="14421"/>
                  <a:pt x="5242" y="14531"/>
                  <a:pt x="5162" y="14613"/>
                </a:cubicBezTo>
                <a:cubicBezTo>
                  <a:pt x="4870" y="14909"/>
                  <a:pt x="4731" y="15247"/>
                  <a:pt x="4743" y="15622"/>
                </a:cubicBezTo>
                <a:cubicBezTo>
                  <a:pt x="4743" y="16155"/>
                  <a:pt x="5002" y="16606"/>
                  <a:pt x="5525" y="16981"/>
                </a:cubicBezTo>
                <a:cubicBezTo>
                  <a:pt x="6048" y="17356"/>
                  <a:pt x="6687" y="17542"/>
                  <a:pt x="7438" y="1754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1" name="AutoShape 122">
            <a:extLst>
              <a:ext uri="{FF2B5EF4-FFF2-40B4-BE49-F238E27FC236}">
                <a16:creationId xmlns:a16="http://schemas.microsoft.com/office/drawing/2014/main" id="{194553F5-8257-44FD-8CE6-789428326BC9}"/>
              </a:ext>
            </a:extLst>
          </p:cNvPr>
          <p:cNvSpPr>
            <a:spLocks/>
          </p:cNvSpPr>
          <p:nvPr/>
        </p:nvSpPr>
        <p:spPr bwMode="auto">
          <a:xfrm>
            <a:off x="4884854" y="2279771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4921"/>
                </a:moveTo>
                <a:lnTo>
                  <a:pt x="21599" y="5871"/>
                </a:lnTo>
                <a:cubicBezTo>
                  <a:pt x="21192" y="6052"/>
                  <a:pt x="20518" y="6202"/>
                  <a:pt x="19564" y="6320"/>
                </a:cubicBezTo>
                <a:cubicBezTo>
                  <a:pt x="18617" y="6436"/>
                  <a:pt x="17593" y="6522"/>
                  <a:pt x="16494" y="6579"/>
                </a:cubicBezTo>
                <a:cubicBezTo>
                  <a:pt x="15398" y="6643"/>
                  <a:pt x="14330" y="6677"/>
                  <a:pt x="13290" y="6683"/>
                </a:cubicBezTo>
                <a:cubicBezTo>
                  <a:pt x="12253" y="6692"/>
                  <a:pt x="11427" y="6698"/>
                  <a:pt x="10808" y="6698"/>
                </a:cubicBezTo>
                <a:cubicBezTo>
                  <a:pt x="10200" y="6698"/>
                  <a:pt x="9374" y="6692"/>
                  <a:pt x="8326" y="6683"/>
                </a:cubicBezTo>
                <a:cubicBezTo>
                  <a:pt x="7276" y="6677"/>
                  <a:pt x="6204" y="6643"/>
                  <a:pt x="5105" y="6579"/>
                </a:cubicBezTo>
                <a:cubicBezTo>
                  <a:pt x="4009" y="6522"/>
                  <a:pt x="2993" y="6436"/>
                  <a:pt x="2053" y="6326"/>
                </a:cubicBezTo>
                <a:cubicBezTo>
                  <a:pt x="1116" y="6214"/>
                  <a:pt x="442" y="6064"/>
                  <a:pt x="34" y="5871"/>
                </a:cubicBezTo>
                <a:cubicBezTo>
                  <a:pt x="10" y="5724"/>
                  <a:pt x="0" y="5566"/>
                  <a:pt x="0" y="5393"/>
                </a:cubicBezTo>
                <a:lnTo>
                  <a:pt x="0" y="4921"/>
                </a:lnTo>
                <a:lnTo>
                  <a:pt x="0" y="4423"/>
                </a:lnTo>
                <a:cubicBezTo>
                  <a:pt x="0" y="4258"/>
                  <a:pt x="10" y="4092"/>
                  <a:pt x="34" y="3924"/>
                </a:cubicBezTo>
                <a:cubicBezTo>
                  <a:pt x="307" y="3801"/>
                  <a:pt x="701" y="3688"/>
                  <a:pt x="1213" y="3602"/>
                </a:cubicBezTo>
                <a:cubicBezTo>
                  <a:pt x="1717" y="3516"/>
                  <a:pt x="2257" y="3444"/>
                  <a:pt x="2830" y="3389"/>
                </a:cubicBezTo>
                <a:cubicBezTo>
                  <a:pt x="3404" y="3334"/>
                  <a:pt x="3971" y="3294"/>
                  <a:pt x="4528" y="3265"/>
                </a:cubicBezTo>
                <a:cubicBezTo>
                  <a:pt x="5084" y="3239"/>
                  <a:pt x="5516" y="3213"/>
                  <a:pt x="5827" y="3196"/>
                </a:cubicBezTo>
                <a:cubicBezTo>
                  <a:pt x="5737" y="2444"/>
                  <a:pt x="5800" y="1857"/>
                  <a:pt x="6017" y="1431"/>
                </a:cubicBezTo>
                <a:cubicBezTo>
                  <a:pt x="6232" y="1010"/>
                  <a:pt x="6560" y="693"/>
                  <a:pt x="7003" y="489"/>
                </a:cubicBezTo>
                <a:cubicBezTo>
                  <a:pt x="7441" y="282"/>
                  <a:pt x="7984" y="146"/>
                  <a:pt x="8631" y="86"/>
                </a:cubicBezTo>
                <a:cubicBezTo>
                  <a:pt x="9280" y="28"/>
                  <a:pt x="9999" y="0"/>
                  <a:pt x="10808" y="0"/>
                </a:cubicBezTo>
                <a:cubicBezTo>
                  <a:pt x="11417" y="0"/>
                  <a:pt x="12021" y="11"/>
                  <a:pt x="12619" y="40"/>
                </a:cubicBezTo>
                <a:cubicBezTo>
                  <a:pt x="13221" y="69"/>
                  <a:pt x="13757" y="164"/>
                  <a:pt x="14234" y="319"/>
                </a:cubicBezTo>
                <a:cubicBezTo>
                  <a:pt x="14707" y="483"/>
                  <a:pt x="15084" y="734"/>
                  <a:pt x="15367" y="1074"/>
                </a:cubicBezTo>
                <a:cubicBezTo>
                  <a:pt x="15647" y="1413"/>
                  <a:pt x="15789" y="1894"/>
                  <a:pt x="15789" y="2519"/>
                </a:cubicBezTo>
                <a:lnTo>
                  <a:pt x="15789" y="2850"/>
                </a:lnTo>
                <a:cubicBezTo>
                  <a:pt x="15789" y="2963"/>
                  <a:pt x="15775" y="3078"/>
                  <a:pt x="15758" y="3196"/>
                </a:cubicBezTo>
                <a:cubicBezTo>
                  <a:pt x="16076" y="3213"/>
                  <a:pt x="16511" y="3239"/>
                  <a:pt x="17061" y="3265"/>
                </a:cubicBezTo>
                <a:cubicBezTo>
                  <a:pt x="17611" y="3294"/>
                  <a:pt x="18178" y="3334"/>
                  <a:pt x="18758" y="3389"/>
                </a:cubicBezTo>
                <a:cubicBezTo>
                  <a:pt x="19335" y="3443"/>
                  <a:pt x="19885" y="3515"/>
                  <a:pt x="20404" y="3602"/>
                </a:cubicBezTo>
                <a:cubicBezTo>
                  <a:pt x="20922" y="3688"/>
                  <a:pt x="21323" y="3801"/>
                  <a:pt x="21596" y="3924"/>
                </a:cubicBezTo>
                <a:lnTo>
                  <a:pt x="21596" y="4921"/>
                </a:lnTo>
                <a:close/>
                <a:moveTo>
                  <a:pt x="10812" y="8296"/>
                </a:moveTo>
                <a:cubicBezTo>
                  <a:pt x="12236" y="8278"/>
                  <a:pt x="13656" y="8250"/>
                  <a:pt x="15080" y="8215"/>
                </a:cubicBezTo>
                <a:cubicBezTo>
                  <a:pt x="16501" y="8178"/>
                  <a:pt x="17925" y="8088"/>
                  <a:pt x="19353" y="7939"/>
                </a:cubicBezTo>
                <a:lnTo>
                  <a:pt x="19353" y="19477"/>
                </a:lnTo>
                <a:cubicBezTo>
                  <a:pt x="19353" y="20056"/>
                  <a:pt x="19107" y="20557"/>
                  <a:pt x="18620" y="20972"/>
                </a:cubicBezTo>
                <a:cubicBezTo>
                  <a:pt x="18133" y="21392"/>
                  <a:pt x="17542" y="21599"/>
                  <a:pt x="16847" y="21599"/>
                </a:cubicBezTo>
                <a:lnTo>
                  <a:pt x="4752" y="21599"/>
                </a:lnTo>
                <a:cubicBezTo>
                  <a:pt x="4058" y="21599"/>
                  <a:pt x="3460" y="21395"/>
                  <a:pt x="2955" y="20977"/>
                </a:cubicBezTo>
                <a:cubicBezTo>
                  <a:pt x="2450" y="20569"/>
                  <a:pt x="2201" y="20068"/>
                  <a:pt x="2201" y="19477"/>
                </a:cubicBezTo>
                <a:lnTo>
                  <a:pt x="2201" y="7939"/>
                </a:lnTo>
                <a:cubicBezTo>
                  <a:pt x="3560" y="8088"/>
                  <a:pt x="4904" y="8183"/>
                  <a:pt x="6239" y="8229"/>
                </a:cubicBezTo>
                <a:cubicBezTo>
                  <a:pt x="7576" y="8273"/>
                  <a:pt x="8917" y="8296"/>
                  <a:pt x="10276" y="8296"/>
                </a:cubicBezTo>
                <a:lnTo>
                  <a:pt x="10812" y="8296"/>
                </a:lnTo>
                <a:close/>
                <a:moveTo>
                  <a:pt x="6923" y="10395"/>
                </a:moveTo>
                <a:cubicBezTo>
                  <a:pt x="6923" y="10248"/>
                  <a:pt x="6857" y="10119"/>
                  <a:pt x="6733" y="10015"/>
                </a:cubicBezTo>
                <a:cubicBezTo>
                  <a:pt x="6605" y="9908"/>
                  <a:pt x="6453" y="9854"/>
                  <a:pt x="6277" y="9854"/>
                </a:cubicBezTo>
                <a:lnTo>
                  <a:pt x="5630" y="9854"/>
                </a:lnTo>
                <a:cubicBezTo>
                  <a:pt x="5450" y="9854"/>
                  <a:pt x="5305" y="9908"/>
                  <a:pt x="5191" y="10015"/>
                </a:cubicBezTo>
                <a:cubicBezTo>
                  <a:pt x="5074" y="10119"/>
                  <a:pt x="5015" y="10248"/>
                  <a:pt x="5015" y="10395"/>
                </a:cubicBezTo>
                <a:lnTo>
                  <a:pt x="5015" y="18858"/>
                </a:lnTo>
                <a:cubicBezTo>
                  <a:pt x="5015" y="19005"/>
                  <a:pt x="5074" y="19126"/>
                  <a:pt x="5191" y="19224"/>
                </a:cubicBezTo>
                <a:cubicBezTo>
                  <a:pt x="5305" y="19319"/>
                  <a:pt x="5450" y="19368"/>
                  <a:pt x="5630" y="19368"/>
                </a:cubicBezTo>
                <a:lnTo>
                  <a:pt x="6277" y="19368"/>
                </a:lnTo>
                <a:cubicBezTo>
                  <a:pt x="6453" y="19368"/>
                  <a:pt x="6605" y="19319"/>
                  <a:pt x="6733" y="19230"/>
                </a:cubicBezTo>
                <a:cubicBezTo>
                  <a:pt x="6857" y="19137"/>
                  <a:pt x="6923" y="19014"/>
                  <a:pt x="6923" y="18858"/>
                </a:cubicBezTo>
                <a:lnTo>
                  <a:pt x="6923" y="10395"/>
                </a:lnTo>
                <a:close/>
                <a:moveTo>
                  <a:pt x="8416" y="3141"/>
                </a:moveTo>
                <a:cubicBezTo>
                  <a:pt x="10006" y="3121"/>
                  <a:pt x="11607" y="3121"/>
                  <a:pt x="13231" y="3141"/>
                </a:cubicBezTo>
                <a:cubicBezTo>
                  <a:pt x="13231" y="3032"/>
                  <a:pt x="13242" y="2925"/>
                  <a:pt x="13266" y="2819"/>
                </a:cubicBezTo>
                <a:cubicBezTo>
                  <a:pt x="13286" y="2712"/>
                  <a:pt x="13286" y="2611"/>
                  <a:pt x="13266" y="2519"/>
                </a:cubicBezTo>
                <a:lnTo>
                  <a:pt x="13266" y="2315"/>
                </a:lnTo>
                <a:cubicBezTo>
                  <a:pt x="12879" y="2222"/>
                  <a:pt x="12471" y="2171"/>
                  <a:pt x="12042" y="2162"/>
                </a:cubicBezTo>
                <a:cubicBezTo>
                  <a:pt x="11610" y="2153"/>
                  <a:pt x="11202" y="2148"/>
                  <a:pt x="10819" y="2148"/>
                </a:cubicBezTo>
                <a:cubicBezTo>
                  <a:pt x="10411" y="2148"/>
                  <a:pt x="9996" y="2153"/>
                  <a:pt x="9574" y="2162"/>
                </a:cubicBezTo>
                <a:cubicBezTo>
                  <a:pt x="9149" y="2171"/>
                  <a:pt x="8741" y="2222"/>
                  <a:pt x="8354" y="2315"/>
                </a:cubicBezTo>
                <a:lnTo>
                  <a:pt x="8354" y="2519"/>
                </a:lnTo>
                <a:cubicBezTo>
                  <a:pt x="8354" y="2611"/>
                  <a:pt x="8357" y="2715"/>
                  <a:pt x="8371" y="2824"/>
                </a:cubicBezTo>
                <a:cubicBezTo>
                  <a:pt x="8375" y="2937"/>
                  <a:pt x="8392" y="3040"/>
                  <a:pt x="8416" y="3141"/>
                </a:cubicBezTo>
                <a:moveTo>
                  <a:pt x="11769" y="10395"/>
                </a:moveTo>
                <a:cubicBezTo>
                  <a:pt x="11769" y="10248"/>
                  <a:pt x="11707" y="10119"/>
                  <a:pt x="11582" y="10015"/>
                </a:cubicBezTo>
                <a:cubicBezTo>
                  <a:pt x="11451" y="9908"/>
                  <a:pt x="11299" y="9854"/>
                  <a:pt x="11123" y="9854"/>
                </a:cubicBezTo>
                <a:lnTo>
                  <a:pt x="10476" y="9854"/>
                </a:lnTo>
                <a:cubicBezTo>
                  <a:pt x="10300" y="9854"/>
                  <a:pt x="10151" y="9908"/>
                  <a:pt x="10037" y="10015"/>
                </a:cubicBezTo>
                <a:cubicBezTo>
                  <a:pt x="9923" y="10119"/>
                  <a:pt x="9865" y="10248"/>
                  <a:pt x="9865" y="10395"/>
                </a:cubicBezTo>
                <a:lnTo>
                  <a:pt x="9865" y="18858"/>
                </a:lnTo>
                <a:cubicBezTo>
                  <a:pt x="9865" y="19005"/>
                  <a:pt x="9920" y="19126"/>
                  <a:pt x="10030" y="19224"/>
                </a:cubicBezTo>
                <a:cubicBezTo>
                  <a:pt x="10141" y="19319"/>
                  <a:pt x="10286" y="19368"/>
                  <a:pt x="10476" y="19368"/>
                </a:cubicBezTo>
                <a:lnTo>
                  <a:pt x="11123" y="19368"/>
                </a:lnTo>
                <a:cubicBezTo>
                  <a:pt x="11299" y="19368"/>
                  <a:pt x="11451" y="19319"/>
                  <a:pt x="11582" y="19230"/>
                </a:cubicBezTo>
                <a:cubicBezTo>
                  <a:pt x="11707" y="19137"/>
                  <a:pt x="11769" y="19014"/>
                  <a:pt x="11769" y="18858"/>
                </a:cubicBezTo>
                <a:lnTo>
                  <a:pt x="11769" y="10395"/>
                </a:lnTo>
                <a:close/>
                <a:moveTo>
                  <a:pt x="14683" y="18858"/>
                </a:moveTo>
                <a:cubicBezTo>
                  <a:pt x="14683" y="19005"/>
                  <a:pt x="14745" y="19126"/>
                  <a:pt x="14866" y="19224"/>
                </a:cubicBezTo>
                <a:cubicBezTo>
                  <a:pt x="14987" y="19319"/>
                  <a:pt x="15143" y="19368"/>
                  <a:pt x="15333" y="19368"/>
                </a:cubicBezTo>
                <a:lnTo>
                  <a:pt x="15979" y="19368"/>
                </a:lnTo>
                <a:cubicBezTo>
                  <a:pt x="16155" y="19368"/>
                  <a:pt x="16308" y="19319"/>
                  <a:pt x="16432" y="19230"/>
                </a:cubicBezTo>
                <a:cubicBezTo>
                  <a:pt x="16560" y="19137"/>
                  <a:pt x="16629" y="19014"/>
                  <a:pt x="16629" y="18858"/>
                </a:cubicBezTo>
                <a:lnTo>
                  <a:pt x="16629" y="10395"/>
                </a:lnTo>
                <a:cubicBezTo>
                  <a:pt x="16629" y="10248"/>
                  <a:pt x="16560" y="10119"/>
                  <a:pt x="16432" y="10015"/>
                </a:cubicBezTo>
                <a:cubicBezTo>
                  <a:pt x="16308" y="9908"/>
                  <a:pt x="16155" y="9854"/>
                  <a:pt x="15979" y="9854"/>
                </a:cubicBezTo>
                <a:lnTo>
                  <a:pt x="15333" y="9854"/>
                </a:lnTo>
                <a:cubicBezTo>
                  <a:pt x="15153" y="9854"/>
                  <a:pt x="15001" y="9908"/>
                  <a:pt x="14877" y="10015"/>
                </a:cubicBezTo>
                <a:cubicBezTo>
                  <a:pt x="14752" y="10119"/>
                  <a:pt x="14683" y="10248"/>
                  <a:pt x="14683" y="10395"/>
                </a:cubicBezTo>
                <a:lnTo>
                  <a:pt x="14683" y="1885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2" name="AutoShape 123">
            <a:extLst>
              <a:ext uri="{FF2B5EF4-FFF2-40B4-BE49-F238E27FC236}">
                <a16:creationId xmlns:a16="http://schemas.microsoft.com/office/drawing/2014/main" id="{AF6803EE-9615-4361-9382-5279A2A1AD1B}"/>
              </a:ext>
            </a:extLst>
          </p:cNvPr>
          <p:cNvSpPr>
            <a:spLocks/>
          </p:cNvSpPr>
          <p:nvPr/>
        </p:nvSpPr>
        <p:spPr bwMode="auto">
          <a:xfrm>
            <a:off x="5220136" y="2279771"/>
            <a:ext cx="148815" cy="1637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3" name="AutoShape 125">
            <a:extLst>
              <a:ext uri="{FF2B5EF4-FFF2-40B4-BE49-F238E27FC236}">
                <a16:creationId xmlns:a16="http://schemas.microsoft.com/office/drawing/2014/main" id="{3184BE82-BB20-46AD-828D-FF0A1B1C27F6}"/>
              </a:ext>
            </a:extLst>
          </p:cNvPr>
          <p:cNvSpPr>
            <a:spLocks/>
          </p:cNvSpPr>
          <p:nvPr/>
        </p:nvSpPr>
        <p:spPr bwMode="auto">
          <a:xfrm>
            <a:off x="7247552" y="2284552"/>
            <a:ext cx="149412" cy="148854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4" name="AutoShape 126">
            <a:extLst>
              <a:ext uri="{FF2B5EF4-FFF2-40B4-BE49-F238E27FC236}">
                <a16:creationId xmlns:a16="http://schemas.microsoft.com/office/drawing/2014/main" id="{F4B6781F-ECFC-4ECC-BBE5-2D09C505E45D}"/>
              </a:ext>
            </a:extLst>
          </p:cNvPr>
          <p:cNvSpPr>
            <a:spLocks/>
          </p:cNvSpPr>
          <p:nvPr/>
        </p:nvSpPr>
        <p:spPr bwMode="auto">
          <a:xfrm>
            <a:off x="7574634" y="2285150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5" y="21599"/>
                </a:moveTo>
                <a:cubicBezTo>
                  <a:pt x="9310" y="21599"/>
                  <a:pt x="7906" y="21320"/>
                  <a:pt x="6592" y="20755"/>
                </a:cubicBezTo>
                <a:cubicBezTo>
                  <a:pt x="5281" y="20193"/>
                  <a:pt x="4136" y="19422"/>
                  <a:pt x="3156" y="18445"/>
                </a:cubicBezTo>
                <a:cubicBezTo>
                  <a:pt x="2178" y="17465"/>
                  <a:pt x="1407" y="16322"/>
                  <a:pt x="844" y="15009"/>
                </a:cubicBezTo>
                <a:cubicBezTo>
                  <a:pt x="282" y="13698"/>
                  <a:pt x="0" y="12295"/>
                  <a:pt x="0" y="10801"/>
                </a:cubicBezTo>
                <a:cubicBezTo>
                  <a:pt x="0" y="9304"/>
                  <a:pt x="282" y="7901"/>
                  <a:pt x="844" y="6588"/>
                </a:cubicBezTo>
                <a:cubicBezTo>
                  <a:pt x="1407" y="5277"/>
                  <a:pt x="2181" y="4134"/>
                  <a:pt x="3156" y="3157"/>
                </a:cubicBezTo>
                <a:cubicBezTo>
                  <a:pt x="4136" y="2177"/>
                  <a:pt x="5281" y="1409"/>
                  <a:pt x="6592" y="844"/>
                </a:cubicBezTo>
                <a:cubicBezTo>
                  <a:pt x="7906" y="279"/>
                  <a:pt x="9310" y="0"/>
                  <a:pt x="10805" y="0"/>
                </a:cubicBezTo>
                <a:cubicBezTo>
                  <a:pt x="12303" y="0"/>
                  <a:pt x="13704" y="279"/>
                  <a:pt x="15013" y="844"/>
                </a:cubicBezTo>
                <a:cubicBezTo>
                  <a:pt x="16321" y="1409"/>
                  <a:pt x="17465" y="2177"/>
                  <a:pt x="18449" y="3157"/>
                </a:cubicBezTo>
                <a:cubicBezTo>
                  <a:pt x="19432" y="4134"/>
                  <a:pt x="20204" y="5277"/>
                  <a:pt x="20760" y="6588"/>
                </a:cubicBezTo>
                <a:cubicBezTo>
                  <a:pt x="21320" y="7901"/>
                  <a:pt x="21599" y="9304"/>
                  <a:pt x="21599" y="10801"/>
                </a:cubicBezTo>
                <a:cubicBezTo>
                  <a:pt x="21599" y="12295"/>
                  <a:pt x="21320" y="13698"/>
                  <a:pt x="20760" y="15009"/>
                </a:cubicBezTo>
                <a:cubicBezTo>
                  <a:pt x="20204" y="16322"/>
                  <a:pt x="19429" y="17465"/>
                  <a:pt x="18449" y="18445"/>
                </a:cubicBezTo>
                <a:cubicBezTo>
                  <a:pt x="17465" y="19422"/>
                  <a:pt x="16321" y="20193"/>
                  <a:pt x="15013" y="20755"/>
                </a:cubicBezTo>
                <a:cubicBezTo>
                  <a:pt x="13704" y="21320"/>
                  <a:pt x="12303" y="21599"/>
                  <a:pt x="10805" y="21599"/>
                </a:cubicBezTo>
                <a:moveTo>
                  <a:pt x="10805" y="3241"/>
                </a:moveTo>
                <a:cubicBezTo>
                  <a:pt x="9751" y="3241"/>
                  <a:pt x="8765" y="3442"/>
                  <a:pt x="7849" y="3837"/>
                </a:cubicBezTo>
                <a:cubicBezTo>
                  <a:pt x="6934" y="4235"/>
                  <a:pt x="6137" y="4775"/>
                  <a:pt x="5456" y="5458"/>
                </a:cubicBezTo>
                <a:cubicBezTo>
                  <a:pt x="4775" y="6147"/>
                  <a:pt x="4232" y="6943"/>
                  <a:pt x="3840" y="7853"/>
                </a:cubicBezTo>
                <a:cubicBezTo>
                  <a:pt x="3444" y="8762"/>
                  <a:pt x="3243" y="9745"/>
                  <a:pt x="3243" y="10801"/>
                </a:cubicBezTo>
                <a:cubicBezTo>
                  <a:pt x="3243" y="11854"/>
                  <a:pt x="3444" y="12837"/>
                  <a:pt x="3840" y="13746"/>
                </a:cubicBezTo>
                <a:cubicBezTo>
                  <a:pt x="4235" y="14656"/>
                  <a:pt x="4775" y="15455"/>
                  <a:pt x="5456" y="16141"/>
                </a:cubicBezTo>
                <a:cubicBezTo>
                  <a:pt x="6134" y="16825"/>
                  <a:pt x="6931" y="17364"/>
                  <a:pt x="7849" y="17762"/>
                </a:cubicBezTo>
                <a:cubicBezTo>
                  <a:pt x="8765" y="18157"/>
                  <a:pt x="9751" y="18358"/>
                  <a:pt x="10805" y="18358"/>
                </a:cubicBezTo>
                <a:cubicBezTo>
                  <a:pt x="11862" y="18358"/>
                  <a:pt x="12845" y="18157"/>
                  <a:pt x="13755" y="17762"/>
                </a:cubicBezTo>
                <a:cubicBezTo>
                  <a:pt x="14665" y="17364"/>
                  <a:pt x="15462" y="16825"/>
                  <a:pt x="16151" y="16141"/>
                </a:cubicBezTo>
                <a:cubicBezTo>
                  <a:pt x="16835" y="15455"/>
                  <a:pt x="17378" y="14656"/>
                  <a:pt x="17773" y="13746"/>
                </a:cubicBezTo>
                <a:cubicBezTo>
                  <a:pt x="18172" y="12837"/>
                  <a:pt x="18370" y="11854"/>
                  <a:pt x="18370" y="10801"/>
                </a:cubicBezTo>
                <a:cubicBezTo>
                  <a:pt x="18370" y="9745"/>
                  <a:pt x="18172" y="8762"/>
                  <a:pt x="17773" y="7853"/>
                </a:cubicBezTo>
                <a:cubicBezTo>
                  <a:pt x="17375" y="6943"/>
                  <a:pt x="16835" y="6147"/>
                  <a:pt x="16151" y="5458"/>
                </a:cubicBezTo>
                <a:cubicBezTo>
                  <a:pt x="15465" y="4775"/>
                  <a:pt x="14668" y="4235"/>
                  <a:pt x="13755" y="3837"/>
                </a:cubicBezTo>
                <a:cubicBezTo>
                  <a:pt x="12845" y="3442"/>
                  <a:pt x="11862" y="3241"/>
                  <a:pt x="10805" y="3241"/>
                </a:cubicBezTo>
                <a:moveTo>
                  <a:pt x="6097" y="10801"/>
                </a:moveTo>
                <a:cubicBezTo>
                  <a:pt x="5854" y="10801"/>
                  <a:pt x="5688" y="10688"/>
                  <a:pt x="5597" y="10462"/>
                </a:cubicBezTo>
                <a:cubicBezTo>
                  <a:pt x="5507" y="10239"/>
                  <a:pt x="5552" y="10041"/>
                  <a:pt x="5733" y="9880"/>
                </a:cubicBezTo>
                <a:lnTo>
                  <a:pt x="10412" y="5204"/>
                </a:lnTo>
                <a:cubicBezTo>
                  <a:pt x="10540" y="5114"/>
                  <a:pt x="10670" y="5068"/>
                  <a:pt x="10805" y="5068"/>
                </a:cubicBezTo>
                <a:cubicBezTo>
                  <a:pt x="10932" y="5068"/>
                  <a:pt x="11059" y="5114"/>
                  <a:pt x="11187" y="5204"/>
                </a:cubicBezTo>
                <a:lnTo>
                  <a:pt x="15880" y="9880"/>
                </a:lnTo>
                <a:cubicBezTo>
                  <a:pt x="16058" y="10041"/>
                  <a:pt x="16103" y="10239"/>
                  <a:pt x="16016" y="10462"/>
                </a:cubicBezTo>
                <a:cubicBezTo>
                  <a:pt x="15925" y="10688"/>
                  <a:pt x="15759" y="10801"/>
                  <a:pt x="15513" y="10801"/>
                </a:cubicBezTo>
                <a:lnTo>
                  <a:pt x="12687" y="10801"/>
                </a:lnTo>
                <a:lnTo>
                  <a:pt x="12687" y="15666"/>
                </a:lnTo>
                <a:cubicBezTo>
                  <a:pt x="12687" y="15811"/>
                  <a:pt x="12633" y="15935"/>
                  <a:pt x="12529" y="16036"/>
                </a:cubicBezTo>
                <a:cubicBezTo>
                  <a:pt x="12427" y="16144"/>
                  <a:pt x="12303" y="16195"/>
                  <a:pt x="12162" y="16195"/>
                </a:cubicBezTo>
                <a:lnTo>
                  <a:pt x="9437" y="16195"/>
                </a:lnTo>
                <a:cubicBezTo>
                  <a:pt x="9293" y="16195"/>
                  <a:pt x="9169" y="16146"/>
                  <a:pt x="9064" y="16045"/>
                </a:cubicBezTo>
                <a:cubicBezTo>
                  <a:pt x="8963" y="15946"/>
                  <a:pt x="8909" y="15819"/>
                  <a:pt x="8909" y="15667"/>
                </a:cubicBezTo>
                <a:lnTo>
                  <a:pt x="8909" y="10801"/>
                </a:lnTo>
                <a:lnTo>
                  <a:pt x="6097" y="1080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5" name="AutoShape 127">
            <a:extLst>
              <a:ext uri="{FF2B5EF4-FFF2-40B4-BE49-F238E27FC236}">
                <a16:creationId xmlns:a16="http://schemas.microsoft.com/office/drawing/2014/main" id="{45815B0C-6AA8-4535-ABB4-53591E4B3395}"/>
              </a:ext>
            </a:extLst>
          </p:cNvPr>
          <p:cNvSpPr>
            <a:spLocks/>
          </p:cNvSpPr>
          <p:nvPr/>
        </p:nvSpPr>
        <p:spPr bwMode="auto">
          <a:xfrm>
            <a:off x="2744090" y="3400011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139" y="11870"/>
                </a:moveTo>
                <a:cubicBezTo>
                  <a:pt x="21267" y="11870"/>
                  <a:pt x="21374" y="11920"/>
                  <a:pt x="21462" y="12023"/>
                </a:cubicBezTo>
                <a:cubicBezTo>
                  <a:pt x="21553" y="12129"/>
                  <a:pt x="21599" y="12261"/>
                  <a:pt x="21599" y="12417"/>
                </a:cubicBezTo>
                <a:lnTo>
                  <a:pt x="21599" y="21053"/>
                </a:lnTo>
                <a:cubicBezTo>
                  <a:pt x="21599" y="21418"/>
                  <a:pt x="21448" y="21599"/>
                  <a:pt x="21139" y="21599"/>
                </a:cubicBezTo>
                <a:lnTo>
                  <a:pt x="457" y="21599"/>
                </a:lnTo>
                <a:cubicBezTo>
                  <a:pt x="154" y="21599"/>
                  <a:pt x="0" y="21417"/>
                  <a:pt x="0" y="21053"/>
                </a:cubicBezTo>
                <a:lnTo>
                  <a:pt x="0" y="12417"/>
                </a:lnTo>
                <a:cubicBezTo>
                  <a:pt x="0" y="12267"/>
                  <a:pt x="46" y="12138"/>
                  <a:pt x="134" y="12029"/>
                </a:cubicBezTo>
                <a:cubicBezTo>
                  <a:pt x="225" y="11923"/>
                  <a:pt x="332" y="11870"/>
                  <a:pt x="457" y="11870"/>
                </a:cubicBezTo>
                <a:lnTo>
                  <a:pt x="3143" y="11870"/>
                </a:lnTo>
                <a:cubicBezTo>
                  <a:pt x="3267" y="11870"/>
                  <a:pt x="3375" y="11920"/>
                  <a:pt x="3466" y="12023"/>
                </a:cubicBezTo>
                <a:cubicBezTo>
                  <a:pt x="3554" y="12129"/>
                  <a:pt x="3600" y="12261"/>
                  <a:pt x="3600" y="12416"/>
                </a:cubicBezTo>
                <a:lnTo>
                  <a:pt x="3600" y="17281"/>
                </a:lnTo>
                <a:lnTo>
                  <a:pt x="18004" y="17281"/>
                </a:lnTo>
                <a:lnTo>
                  <a:pt x="18004" y="12416"/>
                </a:lnTo>
                <a:cubicBezTo>
                  <a:pt x="18004" y="12267"/>
                  <a:pt x="18050" y="12137"/>
                  <a:pt x="18138" y="12029"/>
                </a:cubicBezTo>
                <a:cubicBezTo>
                  <a:pt x="18229" y="11923"/>
                  <a:pt x="18337" y="11870"/>
                  <a:pt x="18461" y="11870"/>
                </a:cubicBezTo>
                <a:lnTo>
                  <a:pt x="21139" y="11870"/>
                </a:lnTo>
                <a:close/>
                <a:moveTo>
                  <a:pt x="17379" y="7426"/>
                </a:moveTo>
                <a:cubicBezTo>
                  <a:pt x="17558" y="7640"/>
                  <a:pt x="17619" y="7822"/>
                  <a:pt x="17561" y="7969"/>
                </a:cubicBezTo>
                <a:cubicBezTo>
                  <a:pt x="17502" y="8110"/>
                  <a:pt x="17350" y="8187"/>
                  <a:pt x="17108" y="8187"/>
                </a:cubicBezTo>
                <a:lnTo>
                  <a:pt x="13509" y="8187"/>
                </a:lnTo>
                <a:lnTo>
                  <a:pt x="13509" y="15201"/>
                </a:lnTo>
                <a:cubicBezTo>
                  <a:pt x="13509" y="15513"/>
                  <a:pt x="13421" y="15771"/>
                  <a:pt x="13247" y="15983"/>
                </a:cubicBezTo>
                <a:cubicBezTo>
                  <a:pt x="13071" y="16194"/>
                  <a:pt x="12856" y="16300"/>
                  <a:pt x="12596" y="16300"/>
                </a:cubicBezTo>
                <a:lnTo>
                  <a:pt x="8998" y="16300"/>
                </a:lnTo>
                <a:cubicBezTo>
                  <a:pt x="8741" y="16300"/>
                  <a:pt x="8528" y="16194"/>
                  <a:pt x="8359" y="15983"/>
                </a:cubicBezTo>
                <a:cubicBezTo>
                  <a:pt x="8190" y="15771"/>
                  <a:pt x="8104" y="15513"/>
                  <a:pt x="8104" y="15201"/>
                </a:cubicBezTo>
                <a:lnTo>
                  <a:pt x="8104" y="8187"/>
                </a:lnTo>
                <a:lnTo>
                  <a:pt x="4506" y="8187"/>
                </a:lnTo>
                <a:cubicBezTo>
                  <a:pt x="4251" y="8187"/>
                  <a:pt x="4097" y="8110"/>
                  <a:pt x="4048" y="7969"/>
                </a:cubicBezTo>
                <a:cubicBezTo>
                  <a:pt x="4002" y="7822"/>
                  <a:pt x="4065" y="7640"/>
                  <a:pt x="4237" y="7426"/>
                </a:cubicBezTo>
                <a:lnTo>
                  <a:pt x="10141" y="323"/>
                </a:lnTo>
                <a:cubicBezTo>
                  <a:pt x="10320" y="108"/>
                  <a:pt x="10538" y="0"/>
                  <a:pt x="10795" y="0"/>
                </a:cubicBezTo>
                <a:cubicBezTo>
                  <a:pt x="11049" y="0"/>
                  <a:pt x="11262" y="108"/>
                  <a:pt x="11443" y="323"/>
                </a:cubicBezTo>
                <a:lnTo>
                  <a:pt x="17379" y="742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6" name="AutoShape 128">
            <a:extLst>
              <a:ext uri="{FF2B5EF4-FFF2-40B4-BE49-F238E27FC236}">
                <a16:creationId xmlns:a16="http://schemas.microsoft.com/office/drawing/2014/main" id="{2718CFDF-09D0-4A01-9D56-FF5E8CEA123C}"/>
              </a:ext>
            </a:extLst>
          </p:cNvPr>
          <p:cNvSpPr>
            <a:spLocks/>
          </p:cNvSpPr>
          <p:nvPr/>
        </p:nvSpPr>
        <p:spPr bwMode="auto">
          <a:xfrm>
            <a:off x="3091325" y="3400011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7" name="AutoShape 129">
            <a:extLst>
              <a:ext uri="{FF2B5EF4-FFF2-40B4-BE49-F238E27FC236}">
                <a16:creationId xmlns:a16="http://schemas.microsoft.com/office/drawing/2014/main" id="{E4D96E51-9296-4025-B848-B183F66A31ED}"/>
              </a:ext>
            </a:extLst>
          </p:cNvPr>
          <p:cNvSpPr>
            <a:spLocks/>
          </p:cNvSpPr>
          <p:nvPr/>
        </p:nvSpPr>
        <p:spPr bwMode="auto">
          <a:xfrm>
            <a:off x="3456488" y="3400609"/>
            <a:ext cx="148815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524" y="12334"/>
                </a:moveTo>
                <a:cubicBezTo>
                  <a:pt x="18524" y="12041"/>
                  <a:pt x="18465" y="11750"/>
                  <a:pt x="18353" y="11462"/>
                </a:cubicBezTo>
                <a:cubicBezTo>
                  <a:pt x="18738" y="11497"/>
                  <a:pt x="19126" y="11656"/>
                  <a:pt x="19520" y="11938"/>
                </a:cubicBezTo>
                <a:cubicBezTo>
                  <a:pt x="19913" y="12220"/>
                  <a:pt x="20263" y="12558"/>
                  <a:pt x="20565" y="12951"/>
                </a:cubicBezTo>
                <a:cubicBezTo>
                  <a:pt x="20871" y="13342"/>
                  <a:pt x="21118" y="13768"/>
                  <a:pt x="21312" y="14214"/>
                </a:cubicBezTo>
                <a:cubicBezTo>
                  <a:pt x="21503" y="14667"/>
                  <a:pt x="21599" y="15081"/>
                  <a:pt x="21599" y="15466"/>
                </a:cubicBezTo>
                <a:lnTo>
                  <a:pt x="21599" y="20798"/>
                </a:lnTo>
                <a:cubicBezTo>
                  <a:pt x="21508" y="20853"/>
                  <a:pt x="21403" y="20924"/>
                  <a:pt x="21285" y="21009"/>
                </a:cubicBezTo>
                <a:cubicBezTo>
                  <a:pt x="21171" y="21094"/>
                  <a:pt x="21050" y="21179"/>
                  <a:pt x="20930" y="21270"/>
                </a:cubicBezTo>
                <a:cubicBezTo>
                  <a:pt x="20803" y="21359"/>
                  <a:pt x="20683" y="21435"/>
                  <a:pt x="20554" y="21503"/>
                </a:cubicBezTo>
                <a:cubicBezTo>
                  <a:pt x="20427" y="21564"/>
                  <a:pt x="20328" y="21599"/>
                  <a:pt x="20251" y="21599"/>
                </a:cubicBezTo>
                <a:lnTo>
                  <a:pt x="1348" y="21599"/>
                </a:lnTo>
                <a:cubicBezTo>
                  <a:pt x="1022" y="21599"/>
                  <a:pt x="778" y="21503"/>
                  <a:pt x="616" y="21312"/>
                </a:cubicBezTo>
                <a:cubicBezTo>
                  <a:pt x="458" y="21118"/>
                  <a:pt x="252" y="20947"/>
                  <a:pt x="0" y="20798"/>
                </a:cubicBezTo>
                <a:lnTo>
                  <a:pt x="0" y="15466"/>
                </a:lnTo>
                <a:cubicBezTo>
                  <a:pt x="0" y="15102"/>
                  <a:pt x="93" y="14693"/>
                  <a:pt x="287" y="14244"/>
                </a:cubicBezTo>
                <a:cubicBezTo>
                  <a:pt x="478" y="13794"/>
                  <a:pt x="734" y="13371"/>
                  <a:pt x="1054" y="12978"/>
                </a:cubicBezTo>
                <a:cubicBezTo>
                  <a:pt x="1371" y="12587"/>
                  <a:pt x="1724" y="12240"/>
                  <a:pt x="2100" y="11952"/>
                </a:cubicBezTo>
                <a:cubicBezTo>
                  <a:pt x="2482" y="11662"/>
                  <a:pt x="2864" y="11497"/>
                  <a:pt x="3248" y="11462"/>
                </a:cubicBezTo>
                <a:cubicBezTo>
                  <a:pt x="2919" y="12011"/>
                  <a:pt x="2761" y="12616"/>
                  <a:pt x="2770" y="13274"/>
                </a:cubicBezTo>
                <a:cubicBezTo>
                  <a:pt x="2770" y="13830"/>
                  <a:pt x="2843" y="14411"/>
                  <a:pt x="2996" y="15019"/>
                </a:cubicBezTo>
                <a:cubicBezTo>
                  <a:pt x="3146" y="15627"/>
                  <a:pt x="3425" y="16127"/>
                  <a:pt x="3824" y="16511"/>
                </a:cubicBezTo>
                <a:cubicBezTo>
                  <a:pt x="3654" y="16855"/>
                  <a:pt x="3572" y="17208"/>
                  <a:pt x="3572" y="17563"/>
                </a:cubicBezTo>
                <a:cubicBezTo>
                  <a:pt x="3572" y="18236"/>
                  <a:pt x="3804" y="18811"/>
                  <a:pt x="4277" y="19279"/>
                </a:cubicBezTo>
                <a:cubicBezTo>
                  <a:pt x="4741" y="19746"/>
                  <a:pt x="5317" y="19981"/>
                  <a:pt x="5992" y="19981"/>
                </a:cubicBezTo>
                <a:cubicBezTo>
                  <a:pt x="6336" y="19981"/>
                  <a:pt x="6659" y="19922"/>
                  <a:pt x="6953" y="19798"/>
                </a:cubicBezTo>
                <a:cubicBezTo>
                  <a:pt x="7249" y="19678"/>
                  <a:pt x="7505" y="19505"/>
                  <a:pt x="7725" y="19287"/>
                </a:cubicBezTo>
                <a:cubicBezTo>
                  <a:pt x="7949" y="19067"/>
                  <a:pt x="8122" y="18806"/>
                  <a:pt x="8248" y="18506"/>
                </a:cubicBezTo>
                <a:cubicBezTo>
                  <a:pt x="8375" y="18206"/>
                  <a:pt x="8436" y="17892"/>
                  <a:pt x="8436" y="17563"/>
                </a:cubicBezTo>
                <a:cubicBezTo>
                  <a:pt x="8436" y="17237"/>
                  <a:pt x="8375" y="16923"/>
                  <a:pt x="8248" y="16629"/>
                </a:cubicBezTo>
                <a:cubicBezTo>
                  <a:pt x="8122" y="16332"/>
                  <a:pt x="7949" y="16074"/>
                  <a:pt x="7725" y="15856"/>
                </a:cubicBezTo>
                <a:cubicBezTo>
                  <a:pt x="7505" y="15633"/>
                  <a:pt x="7249" y="15454"/>
                  <a:pt x="6953" y="15319"/>
                </a:cubicBezTo>
                <a:cubicBezTo>
                  <a:pt x="6656" y="15184"/>
                  <a:pt x="6336" y="15116"/>
                  <a:pt x="5992" y="15116"/>
                </a:cubicBezTo>
                <a:cubicBezTo>
                  <a:pt x="5819" y="15116"/>
                  <a:pt x="5648" y="15140"/>
                  <a:pt x="5475" y="15184"/>
                </a:cubicBezTo>
                <a:cubicBezTo>
                  <a:pt x="5299" y="15234"/>
                  <a:pt x="5137" y="15298"/>
                  <a:pt x="4976" y="15384"/>
                </a:cubicBezTo>
                <a:cubicBezTo>
                  <a:pt x="4864" y="15272"/>
                  <a:pt x="4770" y="15128"/>
                  <a:pt x="4694" y="14946"/>
                </a:cubicBezTo>
                <a:cubicBezTo>
                  <a:pt x="4620" y="14770"/>
                  <a:pt x="4556" y="14579"/>
                  <a:pt x="4506" y="14376"/>
                </a:cubicBezTo>
                <a:cubicBezTo>
                  <a:pt x="4453" y="14176"/>
                  <a:pt x="4418" y="13979"/>
                  <a:pt x="4403" y="13794"/>
                </a:cubicBezTo>
                <a:cubicBezTo>
                  <a:pt x="4379" y="13606"/>
                  <a:pt x="4371" y="13436"/>
                  <a:pt x="4371" y="13274"/>
                </a:cubicBezTo>
                <a:cubicBezTo>
                  <a:pt x="4371" y="12834"/>
                  <a:pt x="4503" y="12431"/>
                  <a:pt x="4764" y="12064"/>
                </a:cubicBezTo>
                <a:cubicBezTo>
                  <a:pt x="5029" y="11700"/>
                  <a:pt x="5317" y="11386"/>
                  <a:pt x="5637" y="11124"/>
                </a:cubicBezTo>
                <a:lnTo>
                  <a:pt x="7634" y="10827"/>
                </a:lnTo>
                <a:cubicBezTo>
                  <a:pt x="6774" y="10290"/>
                  <a:pt x="6104" y="9588"/>
                  <a:pt x="5631" y="8709"/>
                </a:cubicBezTo>
                <a:cubicBezTo>
                  <a:pt x="5158" y="7834"/>
                  <a:pt x="4920" y="6888"/>
                  <a:pt x="4920" y="5878"/>
                </a:cubicBezTo>
                <a:cubicBezTo>
                  <a:pt x="4920" y="5070"/>
                  <a:pt x="5076" y="4312"/>
                  <a:pt x="5384" y="3598"/>
                </a:cubicBezTo>
                <a:cubicBezTo>
                  <a:pt x="5693" y="2887"/>
                  <a:pt x="6118" y="2265"/>
                  <a:pt x="6650" y="1727"/>
                </a:cubicBezTo>
                <a:cubicBezTo>
                  <a:pt x="7188" y="1195"/>
                  <a:pt x="7810" y="772"/>
                  <a:pt x="8521" y="464"/>
                </a:cubicBezTo>
                <a:cubicBezTo>
                  <a:pt x="9235" y="152"/>
                  <a:pt x="9993" y="0"/>
                  <a:pt x="10798" y="0"/>
                </a:cubicBezTo>
                <a:cubicBezTo>
                  <a:pt x="11603" y="0"/>
                  <a:pt x="12364" y="152"/>
                  <a:pt x="13078" y="464"/>
                </a:cubicBezTo>
                <a:cubicBezTo>
                  <a:pt x="13788" y="772"/>
                  <a:pt x="14411" y="1195"/>
                  <a:pt x="14949" y="1727"/>
                </a:cubicBezTo>
                <a:cubicBezTo>
                  <a:pt x="15483" y="2264"/>
                  <a:pt x="15906" y="2887"/>
                  <a:pt x="16215" y="3598"/>
                </a:cubicBezTo>
                <a:cubicBezTo>
                  <a:pt x="16523" y="4312"/>
                  <a:pt x="16676" y="5070"/>
                  <a:pt x="16676" y="5878"/>
                </a:cubicBezTo>
                <a:cubicBezTo>
                  <a:pt x="16676" y="6900"/>
                  <a:pt x="16441" y="7846"/>
                  <a:pt x="15968" y="8718"/>
                </a:cubicBezTo>
                <a:cubicBezTo>
                  <a:pt x="15495" y="9591"/>
                  <a:pt x="14825" y="10290"/>
                  <a:pt x="13962" y="10827"/>
                </a:cubicBezTo>
                <a:lnTo>
                  <a:pt x="16186" y="11151"/>
                </a:lnTo>
                <a:cubicBezTo>
                  <a:pt x="16356" y="11300"/>
                  <a:pt x="16515" y="11474"/>
                  <a:pt x="16670" y="11662"/>
                </a:cubicBezTo>
                <a:cubicBezTo>
                  <a:pt x="16826" y="11859"/>
                  <a:pt x="16902" y="12079"/>
                  <a:pt x="16902" y="12334"/>
                </a:cubicBezTo>
                <a:cubicBezTo>
                  <a:pt x="16902" y="12752"/>
                  <a:pt x="16817" y="13113"/>
                  <a:pt x="16650" y="13415"/>
                </a:cubicBezTo>
                <a:cubicBezTo>
                  <a:pt x="16097" y="13104"/>
                  <a:pt x="15528" y="12957"/>
                  <a:pt x="14949" y="12966"/>
                </a:cubicBezTo>
                <a:cubicBezTo>
                  <a:pt x="14523" y="12966"/>
                  <a:pt x="14118" y="13045"/>
                  <a:pt x="13724" y="13207"/>
                </a:cubicBezTo>
                <a:cubicBezTo>
                  <a:pt x="13330" y="13362"/>
                  <a:pt x="12972" y="13580"/>
                  <a:pt x="12643" y="13850"/>
                </a:cubicBezTo>
                <a:cubicBezTo>
                  <a:pt x="12584" y="13829"/>
                  <a:pt x="12534" y="13821"/>
                  <a:pt x="12487" y="13809"/>
                </a:cubicBezTo>
                <a:cubicBezTo>
                  <a:pt x="12437" y="13800"/>
                  <a:pt x="12387" y="13794"/>
                  <a:pt x="12331" y="13794"/>
                </a:cubicBezTo>
                <a:cubicBezTo>
                  <a:pt x="11891" y="13794"/>
                  <a:pt x="11506" y="13953"/>
                  <a:pt x="11177" y="14273"/>
                </a:cubicBezTo>
                <a:cubicBezTo>
                  <a:pt x="10848" y="14590"/>
                  <a:pt x="10684" y="14972"/>
                  <a:pt x="10684" y="15413"/>
                </a:cubicBezTo>
                <a:cubicBezTo>
                  <a:pt x="10684" y="15851"/>
                  <a:pt x="10848" y="16230"/>
                  <a:pt x="11168" y="16544"/>
                </a:cubicBezTo>
                <a:cubicBezTo>
                  <a:pt x="11491" y="16858"/>
                  <a:pt x="11879" y="17014"/>
                  <a:pt x="12331" y="17014"/>
                </a:cubicBezTo>
                <a:cubicBezTo>
                  <a:pt x="12769" y="17014"/>
                  <a:pt x="13148" y="16858"/>
                  <a:pt x="13462" y="16544"/>
                </a:cubicBezTo>
                <a:cubicBezTo>
                  <a:pt x="13777" y="16230"/>
                  <a:pt x="13935" y="15851"/>
                  <a:pt x="13935" y="15413"/>
                </a:cubicBezTo>
                <a:cubicBezTo>
                  <a:pt x="13935" y="15337"/>
                  <a:pt x="13924" y="15266"/>
                  <a:pt x="13906" y="15193"/>
                </a:cubicBezTo>
                <a:cubicBezTo>
                  <a:pt x="13885" y="15122"/>
                  <a:pt x="13868" y="15057"/>
                  <a:pt x="13847" y="15004"/>
                </a:cubicBezTo>
                <a:cubicBezTo>
                  <a:pt x="13997" y="14893"/>
                  <a:pt x="14162" y="14796"/>
                  <a:pt x="14347" y="14714"/>
                </a:cubicBezTo>
                <a:cubicBezTo>
                  <a:pt x="14529" y="14634"/>
                  <a:pt x="14729" y="14593"/>
                  <a:pt x="14946" y="14593"/>
                </a:cubicBezTo>
                <a:cubicBezTo>
                  <a:pt x="15460" y="14593"/>
                  <a:pt x="15907" y="14778"/>
                  <a:pt x="16280" y="15145"/>
                </a:cubicBezTo>
                <a:cubicBezTo>
                  <a:pt x="16656" y="15510"/>
                  <a:pt x="16841" y="15950"/>
                  <a:pt x="16841" y="16464"/>
                </a:cubicBezTo>
                <a:cubicBezTo>
                  <a:pt x="16841" y="16682"/>
                  <a:pt x="16803" y="16878"/>
                  <a:pt x="16729" y="17049"/>
                </a:cubicBezTo>
                <a:cubicBezTo>
                  <a:pt x="16656" y="17222"/>
                  <a:pt x="16565" y="17384"/>
                  <a:pt x="16462" y="17533"/>
                </a:cubicBezTo>
                <a:cubicBezTo>
                  <a:pt x="16227" y="17439"/>
                  <a:pt x="16018" y="17393"/>
                  <a:pt x="15827" y="17393"/>
                </a:cubicBezTo>
                <a:cubicBezTo>
                  <a:pt x="15390" y="17393"/>
                  <a:pt x="15008" y="17554"/>
                  <a:pt x="14682" y="17871"/>
                </a:cubicBezTo>
                <a:cubicBezTo>
                  <a:pt x="14358" y="18192"/>
                  <a:pt x="14197" y="18570"/>
                  <a:pt x="14197" y="19011"/>
                </a:cubicBezTo>
                <a:cubicBezTo>
                  <a:pt x="14197" y="19455"/>
                  <a:pt x="14358" y="19828"/>
                  <a:pt x="14682" y="20142"/>
                </a:cubicBezTo>
                <a:cubicBezTo>
                  <a:pt x="15005" y="20456"/>
                  <a:pt x="15387" y="20615"/>
                  <a:pt x="15827" y="20615"/>
                </a:cubicBezTo>
                <a:cubicBezTo>
                  <a:pt x="16271" y="20615"/>
                  <a:pt x="16647" y="20456"/>
                  <a:pt x="16967" y="20142"/>
                </a:cubicBezTo>
                <a:cubicBezTo>
                  <a:pt x="17287" y="19828"/>
                  <a:pt x="17446" y="19455"/>
                  <a:pt x="17446" y="19011"/>
                </a:cubicBezTo>
                <a:lnTo>
                  <a:pt x="17416" y="18955"/>
                </a:lnTo>
                <a:cubicBezTo>
                  <a:pt x="18110" y="18259"/>
                  <a:pt x="18456" y="17434"/>
                  <a:pt x="18456" y="16464"/>
                </a:cubicBezTo>
                <a:cubicBezTo>
                  <a:pt x="18456" y="15774"/>
                  <a:pt x="18265" y="15131"/>
                  <a:pt x="17881" y="14540"/>
                </a:cubicBezTo>
                <a:cubicBezTo>
                  <a:pt x="18312" y="13886"/>
                  <a:pt x="18524" y="13151"/>
                  <a:pt x="18524" y="12334"/>
                </a:cubicBezTo>
                <a:moveTo>
                  <a:pt x="6794" y="17566"/>
                </a:moveTo>
                <a:cubicBezTo>
                  <a:pt x="6794" y="17781"/>
                  <a:pt x="6721" y="17972"/>
                  <a:pt x="6571" y="18136"/>
                </a:cubicBezTo>
                <a:cubicBezTo>
                  <a:pt x="6421" y="18300"/>
                  <a:pt x="6227" y="18383"/>
                  <a:pt x="5998" y="18383"/>
                </a:cubicBezTo>
                <a:cubicBezTo>
                  <a:pt x="5781" y="18383"/>
                  <a:pt x="5590" y="18300"/>
                  <a:pt x="5434" y="18136"/>
                </a:cubicBezTo>
                <a:cubicBezTo>
                  <a:pt x="5272" y="17971"/>
                  <a:pt x="5193" y="17781"/>
                  <a:pt x="5193" y="17566"/>
                </a:cubicBezTo>
                <a:cubicBezTo>
                  <a:pt x="5193" y="17334"/>
                  <a:pt x="5272" y="17137"/>
                  <a:pt x="5434" y="16991"/>
                </a:cubicBezTo>
                <a:cubicBezTo>
                  <a:pt x="5593" y="16841"/>
                  <a:pt x="5781" y="16767"/>
                  <a:pt x="5998" y="16767"/>
                </a:cubicBezTo>
                <a:cubicBezTo>
                  <a:pt x="6227" y="16767"/>
                  <a:pt x="6424" y="16841"/>
                  <a:pt x="6571" y="16991"/>
                </a:cubicBezTo>
                <a:cubicBezTo>
                  <a:pt x="6721" y="17137"/>
                  <a:pt x="6794" y="17334"/>
                  <a:pt x="6794" y="1756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8" name="AutoShape 130">
            <a:extLst>
              <a:ext uri="{FF2B5EF4-FFF2-40B4-BE49-F238E27FC236}">
                <a16:creationId xmlns:a16="http://schemas.microsoft.com/office/drawing/2014/main" id="{F60809FB-0F27-4744-A67B-86728CE8A069}"/>
              </a:ext>
            </a:extLst>
          </p:cNvPr>
          <p:cNvSpPr>
            <a:spLocks/>
          </p:cNvSpPr>
          <p:nvPr/>
        </p:nvSpPr>
        <p:spPr bwMode="auto">
          <a:xfrm>
            <a:off x="3825240" y="3400609"/>
            <a:ext cx="148815" cy="148854"/>
          </a:xfrm>
          <a:custGeom>
            <a:avLst/>
            <a:gdLst>
              <a:gd name="T0" fmla="*/ 10800 w 21600"/>
              <a:gd name="T1" fmla="+- 0 10800 114"/>
              <a:gd name="T2" fmla="*/ 10800 h 21372"/>
              <a:gd name="T3" fmla="*/ 10800 w 21600"/>
              <a:gd name="T4" fmla="+- 0 10800 114"/>
              <a:gd name="T5" fmla="*/ 10800 h 21372"/>
              <a:gd name="T6" fmla="*/ 10800 w 21600"/>
              <a:gd name="T7" fmla="+- 0 10800 114"/>
              <a:gd name="T8" fmla="*/ 10800 h 21372"/>
              <a:gd name="T9" fmla="*/ 10800 w 21600"/>
              <a:gd name="T10" fmla="+- 0 10800 114"/>
              <a:gd name="T11" fmla="*/ 10800 h 2137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72">
                <a:moveTo>
                  <a:pt x="18752" y="718"/>
                </a:moveTo>
                <a:cubicBezTo>
                  <a:pt x="19531" y="111"/>
                  <a:pt x="20206" y="-114"/>
                  <a:pt x="20760" y="54"/>
                </a:cubicBezTo>
                <a:cubicBezTo>
                  <a:pt x="21315" y="219"/>
                  <a:pt x="21599" y="737"/>
                  <a:pt x="21599" y="1596"/>
                </a:cubicBezTo>
                <a:lnTo>
                  <a:pt x="21599" y="19775"/>
                </a:lnTo>
                <a:cubicBezTo>
                  <a:pt x="21599" y="20634"/>
                  <a:pt x="21320" y="21152"/>
                  <a:pt x="20770" y="21317"/>
                </a:cubicBezTo>
                <a:cubicBezTo>
                  <a:pt x="20226" y="21486"/>
                  <a:pt x="19551" y="21264"/>
                  <a:pt x="18752" y="20653"/>
                </a:cubicBezTo>
                <a:lnTo>
                  <a:pt x="10979" y="14801"/>
                </a:lnTo>
                <a:lnTo>
                  <a:pt x="934" y="14801"/>
                </a:lnTo>
                <a:cubicBezTo>
                  <a:pt x="679" y="14801"/>
                  <a:pt x="459" y="14733"/>
                  <a:pt x="274" y="14602"/>
                </a:cubicBezTo>
                <a:cubicBezTo>
                  <a:pt x="94" y="14471"/>
                  <a:pt x="0" y="14302"/>
                  <a:pt x="0" y="14096"/>
                </a:cubicBezTo>
                <a:lnTo>
                  <a:pt x="0" y="7276"/>
                </a:lnTo>
                <a:cubicBezTo>
                  <a:pt x="0" y="7081"/>
                  <a:pt x="94" y="6916"/>
                  <a:pt x="274" y="6780"/>
                </a:cubicBezTo>
                <a:cubicBezTo>
                  <a:pt x="459" y="6642"/>
                  <a:pt x="679" y="6574"/>
                  <a:pt x="934" y="6574"/>
                </a:cubicBezTo>
                <a:lnTo>
                  <a:pt x="10979" y="6574"/>
                </a:lnTo>
                <a:lnTo>
                  <a:pt x="18752" y="71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1125" dirty="0">
              <a:sym typeface="Gill Sans" charset="0"/>
            </a:endParaRPr>
          </a:p>
        </p:txBody>
      </p:sp>
      <p:sp>
        <p:nvSpPr>
          <p:cNvPr id="119" name="AutoShape 131">
            <a:extLst>
              <a:ext uri="{FF2B5EF4-FFF2-40B4-BE49-F238E27FC236}">
                <a16:creationId xmlns:a16="http://schemas.microsoft.com/office/drawing/2014/main" id="{985B0B29-C944-4CFA-AAE8-ADFFCDDCF8B5}"/>
              </a:ext>
            </a:extLst>
          </p:cNvPr>
          <p:cNvSpPr>
            <a:spLocks/>
          </p:cNvSpPr>
          <p:nvPr/>
        </p:nvSpPr>
        <p:spPr bwMode="auto">
          <a:xfrm>
            <a:off x="7905750" y="3401804"/>
            <a:ext cx="148815" cy="148854"/>
          </a:xfrm>
          <a:custGeom>
            <a:avLst/>
            <a:gdLst>
              <a:gd name="T0" fmla="*/ 10800 w 21600"/>
              <a:gd name="T1" fmla="+- 0 10800 114"/>
              <a:gd name="T2" fmla="*/ 10800 h 21373"/>
              <a:gd name="T3" fmla="*/ 10800 w 21600"/>
              <a:gd name="T4" fmla="+- 0 10800 114"/>
              <a:gd name="T5" fmla="*/ 10800 h 21373"/>
              <a:gd name="T6" fmla="*/ 10800 w 21600"/>
              <a:gd name="T7" fmla="+- 0 10800 114"/>
              <a:gd name="T8" fmla="*/ 10800 h 21373"/>
              <a:gd name="T9" fmla="*/ 10800 w 21600"/>
              <a:gd name="T10" fmla="+- 0 10800 114"/>
              <a:gd name="T11" fmla="*/ 10800 h 213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73">
                <a:moveTo>
                  <a:pt x="13251" y="718"/>
                </a:moveTo>
                <a:cubicBezTo>
                  <a:pt x="13802" y="111"/>
                  <a:pt x="14278" y="-114"/>
                  <a:pt x="14670" y="54"/>
                </a:cubicBezTo>
                <a:cubicBezTo>
                  <a:pt x="15062" y="219"/>
                  <a:pt x="15263" y="737"/>
                  <a:pt x="15263" y="1596"/>
                </a:cubicBezTo>
                <a:lnTo>
                  <a:pt x="15263" y="19775"/>
                </a:lnTo>
                <a:cubicBezTo>
                  <a:pt x="15263" y="20634"/>
                  <a:pt x="15065" y="21152"/>
                  <a:pt x="14681" y="21320"/>
                </a:cubicBezTo>
                <a:cubicBezTo>
                  <a:pt x="14292" y="21486"/>
                  <a:pt x="13816" y="21264"/>
                  <a:pt x="13251" y="20656"/>
                </a:cubicBezTo>
                <a:lnTo>
                  <a:pt x="7758" y="14803"/>
                </a:lnTo>
                <a:lnTo>
                  <a:pt x="660" y="14803"/>
                </a:lnTo>
                <a:cubicBezTo>
                  <a:pt x="480" y="14803"/>
                  <a:pt x="324" y="14736"/>
                  <a:pt x="194" y="14604"/>
                </a:cubicBezTo>
                <a:cubicBezTo>
                  <a:pt x="67" y="14473"/>
                  <a:pt x="0" y="14304"/>
                  <a:pt x="0" y="14098"/>
                </a:cubicBezTo>
                <a:lnTo>
                  <a:pt x="0" y="7277"/>
                </a:lnTo>
                <a:cubicBezTo>
                  <a:pt x="0" y="7082"/>
                  <a:pt x="67" y="6917"/>
                  <a:pt x="194" y="6778"/>
                </a:cubicBezTo>
                <a:cubicBezTo>
                  <a:pt x="324" y="6643"/>
                  <a:pt x="480" y="6571"/>
                  <a:pt x="660" y="6571"/>
                </a:cubicBezTo>
                <a:lnTo>
                  <a:pt x="7758" y="6571"/>
                </a:lnTo>
                <a:lnTo>
                  <a:pt x="13251" y="718"/>
                </a:lnTo>
                <a:close/>
                <a:moveTo>
                  <a:pt x="18002" y="3322"/>
                </a:moveTo>
                <a:cubicBezTo>
                  <a:pt x="18331" y="3127"/>
                  <a:pt x="18666" y="3086"/>
                  <a:pt x="19023" y="3179"/>
                </a:cubicBezTo>
                <a:cubicBezTo>
                  <a:pt x="19379" y="3273"/>
                  <a:pt x="19654" y="3495"/>
                  <a:pt x="19838" y="3844"/>
                </a:cubicBezTo>
                <a:cubicBezTo>
                  <a:pt x="21017" y="6023"/>
                  <a:pt x="21599" y="8301"/>
                  <a:pt x="21599" y="10687"/>
                </a:cubicBezTo>
                <a:cubicBezTo>
                  <a:pt x="21599" y="13092"/>
                  <a:pt x="21017" y="15373"/>
                  <a:pt x="19838" y="17527"/>
                </a:cubicBezTo>
                <a:cubicBezTo>
                  <a:pt x="19584" y="18018"/>
                  <a:pt x="19189" y="18266"/>
                  <a:pt x="18659" y="18266"/>
                </a:cubicBezTo>
                <a:cubicBezTo>
                  <a:pt x="18437" y="18266"/>
                  <a:pt x="18214" y="18195"/>
                  <a:pt x="17999" y="18049"/>
                </a:cubicBezTo>
                <a:cubicBezTo>
                  <a:pt x="17671" y="17857"/>
                  <a:pt x="17459" y="17572"/>
                  <a:pt x="17353" y="17189"/>
                </a:cubicBezTo>
                <a:cubicBezTo>
                  <a:pt x="17254" y="16807"/>
                  <a:pt x="17289" y="16439"/>
                  <a:pt x="17473" y="16090"/>
                </a:cubicBezTo>
                <a:cubicBezTo>
                  <a:pt x="18419" y="14353"/>
                  <a:pt x="18892" y="12552"/>
                  <a:pt x="18892" y="10687"/>
                </a:cubicBezTo>
                <a:cubicBezTo>
                  <a:pt x="18892" y="8819"/>
                  <a:pt x="18415" y="7014"/>
                  <a:pt x="17473" y="5277"/>
                </a:cubicBezTo>
                <a:cubicBezTo>
                  <a:pt x="17289" y="4932"/>
                  <a:pt x="17254" y="4567"/>
                  <a:pt x="17353" y="4181"/>
                </a:cubicBezTo>
                <a:cubicBezTo>
                  <a:pt x="17459" y="3802"/>
                  <a:pt x="17674" y="3514"/>
                  <a:pt x="18002" y="3322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0" name="AutoShape 132">
            <a:extLst>
              <a:ext uri="{FF2B5EF4-FFF2-40B4-BE49-F238E27FC236}">
                <a16:creationId xmlns:a16="http://schemas.microsoft.com/office/drawing/2014/main" id="{EDD49BC8-E8BB-4115-8037-B59F3E0EC822}"/>
              </a:ext>
            </a:extLst>
          </p:cNvPr>
          <p:cNvSpPr>
            <a:spLocks/>
          </p:cNvSpPr>
          <p:nvPr/>
        </p:nvSpPr>
        <p:spPr bwMode="auto">
          <a:xfrm>
            <a:off x="8257766" y="3402403"/>
            <a:ext cx="149412" cy="148854"/>
          </a:xfrm>
          <a:custGeom>
            <a:avLst/>
            <a:gdLst>
              <a:gd name="T0" fmla="*/ 10800 w 21600"/>
              <a:gd name="T1" fmla="+- 0 10815 31"/>
              <a:gd name="T2" fmla="*/ 10815 h 21569"/>
              <a:gd name="T3" fmla="*/ 10800 w 21600"/>
              <a:gd name="T4" fmla="+- 0 10815 31"/>
              <a:gd name="T5" fmla="*/ 10815 h 21569"/>
              <a:gd name="T6" fmla="*/ 10800 w 21600"/>
              <a:gd name="T7" fmla="+- 0 10815 31"/>
              <a:gd name="T8" fmla="*/ 10815 h 21569"/>
              <a:gd name="T9" fmla="*/ 10800 w 21600"/>
              <a:gd name="T10" fmla="+- 0 10815 31"/>
              <a:gd name="T11" fmla="*/ 10815 h 2156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9">
                <a:moveTo>
                  <a:pt x="8834" y="3281"/>
                </a:moveTo>
                <a:cubicBezTo>
                  <a:pt x="9202" y="2821"/>
                  <a:pt x="9519" y="2655"/>
                  <a:pt x="9780" y="2779"/>
                </a:cubicBezTo>
                <a:cubicBezTo>
                  <a:pt x="10042" y="2906"/>
                  <a:pt x="10176" y="3295"/>
                  <a:pt x="10176" y="3941"/>
                </a:cubicBezTo>
                <a:lnTo>
                  <a:pt x="10176" y="17610"/>
                </a:lnTo>
                <a:cubicBezTo>
                  <a:pt x="10176" y="18259"/>
                  <a:pt x="10044" y="18646"/>
                  <a:pt x="9788" y="18770"/>
                </a:cubicBezTo>
                <a:cubicBezTo>
                  <a:pt x="9529" y="18897"/>
                  <a:pt x="9211" y="18733"/>
                  <a:pt x="8834" y="18270"/>
                </a:cubicBezTo>
                <a:lnTo>
                  <a:pt x="5172" y="13869"/>
                </a:lnTo>
                <a:lnTo>
                  <a:pt x="440" y="13869"/>
                </a:lnTo>
                <a:cubicBezTo>
                  <a:pt x="320" y="13869"/>
                  <a:pt x="218" y="13818"/>
                  <a:pt x="129" y="13720"/>
                </a:cubicBezTo>
                <a:cubicBezTo>
                  <a:pt x="44" y="13624"/>
                  <a:pt x="0" y="13497"/>
                  <a:pt x="0" y="13342"/>
                </a:cubicBezTo>
                <a:lnTo>
                  <a:pt x="0" y="8210"/>
                </a:lnTo>
                <a:cubicBezTo>
                  <a:pt x="0" y="8066"/>
                  <a:pt x="44" y="7942"/>
                  <a:pt x="129" y="7838"/>
                </a:cubicBezTo>
                <a:cubicBezTo>
                  <a:pt x="218" y="7736"/>
                  <a:pt x="320" y="7685"/>
                  <a:pt x="440" y="7685"/>
                </a:cubicBezTo>
                <a:lnTo>
                  <a:pt x="5172" y="7685"/>
                </a:lnTo>
                <a:lnTo>
                  <a:pt x="8834" y="3281"/>
                </a:lnTo>
                <a:close/>
                <a:moveTo>
                  <a:pt x="12002" y="5239"/>
                </a:moveTo>
                <a:cubicBezTo>
                  <a:pt x="12221" y="5095"/>
                  <a:pt x="12445" y="5061"/>
                  <a:pt x="12682" y="5132"/>
                </a:cubicBezTo>
                <a:cubicBezTo>
                  <a:pt x="12920" y="5205"/>
                  <a:pt x="13104" y="5369"/>
                  <a:pt x="13228" y="5631"/>
                </a:cubicBezTo>
                <a:cubicBezTo>
                  <a:pt x="14010" y="7270"/>
                  <a:pt x="14400" y="8983"/>
                  <a:pt x="14400" y="10774"/>
                </a:cubicBezTo>
                <a:cubicBezTo>
                  <a:pt x="14400" y="12588"/>
                  <a:pt x="14010" y="14301"/>
                  <a:pt x="13228" y="15920"/>
                </a:cubicBezTo>
                <a:cubicBezTo>
                  <a:pt x="13056" y="16290"/>
                  <a:pt x="12793" y="16476"/>
                  <a:pt x="12440" y="16476"/>
                </a:cubicBezTo>
                <a:cubicBezTo>
                  <a:pt x="12292" y="16476"/>
                  <a:pt x="12143" y="16423"/>
                  <a:pt x="12000" y="16313"/>
                </a:cubicBezTo>
                <a:cubicBezTo>
                  <a:pt x="11781" y="16169"/>
                  <a:pt x="11640" y="15954"/>
                  <a:pt x="11571" y="15666"/>
                </a:cubicBezTo>
                <a:cubicBezTo>
                  <a:pt x="11503" y="15376"/>
                  <a:pt x="11529" y="15102"/>
                  <a:pt x="11649" y="14843"/>
                </a:cubicBezTo>
                <a:cubicBezTo>
                  <a:pt x="12280" y="13536"/>
                  <a:pt x="12595" y="12179"/>
                  <a:pt x="12595" y="10774"/>
                </a:cubicBezTo>
                <a:cubicBezTo>
                  <a:pt x="12595" y="9372"/>
                  <a:pt x="12277" y="8018"/>
                  <a:pt x="11649" y="6712"/>
                </a:cubicBezTo>
                <a:cubicBezTo>
                  <a:pt x="11529" y="6449"/>
                  <a:pt x="11503" y="6173"/>
                  <a:pt x="11571" y="5888"/>
                </a:cubicBezTo>
                <a:cubicBezTo>
                  <a:pt x="11642" y="5600"/>
                  <a:pt x="11783" y="5383"/>
                  <a:pt x="12002" y="5239"/>
                </a:cubicBezTo>
                <a:moveTo>
                  <a:pt x="16137" y="3038"/>
                </a:moveTo>
                <a:cubicBezTo>
                  <a:pt x="16754" y="4218"/>
                  <a:pt x="17217" y="5456"/>
                  <a:pt x="17528" y="6751"/>
                </a:cubicBezTo>
                <a:cubicBezTo>
                  <a:pt x="17841" y="8046"/>
                  <a:pt x="17996" y="9392"/>
                  <a:pt x="17996" y="10774"/>
                </a:cubicBezTo>
                <a:cubicBezTo>
                  <a:pt x="17996" y="13559"/>
                  <a:pt x="17368" y="16140"/>
                  <a:pt x="16114" y="18516"/>
                </a:cubicBezTo>
                <a:cubicBezTo>
                  <a:pt x="16038" y="18677"/>
                  <a:pt x="15930" y="18804"/>
                  <a:pt x="15786" y="18886"/>
                </a:cubicBezTo>
                <a:cubicBezTo>
                  <a:pt x="15643" y="18976"/>
                  <a:pt x="15504" y="19015"/>
                  <a:pt x="15370" y="19015"/>
                </a:cubicBezTo>
                <a:cubicBezTo>
                  <a:pt x="15182" y="19015"/>
                  <a:pt x="15022" y="18962"/>
                  <a:pt x="14885" y="18855"/>
                </a:cubicBezTo>
                <a:cubicBezTo>
                  <a:pt x="14666" y="18711"/>
                  <a:pt x="14534" y="18490"/>
                  <a:pt x="14478" y="18192"/>
                </a:cubicBezTo>
                <a:cubicBezTo>
                  <a:pt x="14426" y="17895"/>
                  <a:pt x="14466" y="17616"/>
                  <a:pt x="14603" y="17354"/>
                </a:cubicBezTo>
                <a:cubicBezTo>
                  <a:pt x="15662" y="15328"/>
                  <a:pt x="16196" y="13136"/>
                  <a:pt x="16203" y="10775"/>
                </a:cubicBezTo>
                <a:cubicBezTo>
                  <a:pt x="16203" y="8416"/>
                  <a:pt x="15669" y="6224"/>
                  <a:pt x="14603" y="4198"/>
                </a:cubicBezTo>
                <a:cubicBezTo>
                  <a:pt x="14466" y="3936"/>
                  <a:pt x="14426" y="3659"/>
                  <a:pt x="14478" y="3363"/>
                </a:cubicBezTo>
                <a:cubicBezTo>
                  <a:pt x="14532" y="3067"/>
                  <a:pt x="14666" y="2847"/>
                  <a:pt x="14885" y="2700"/>
                </a:cubicBezTo>
                <a:cubicBezTo>
                  <a:pt x="15104" y="2536"/>
                  <a:pt x="15330" y="2488"/>
                  <a:pt x="15572" y="2551"/>
                </a:cubicBezTo>
                <a:cubicBezTo>
                  <a:pt x="15812" y="2615"/>
                  <a:pt x="16001" y="2776"/>
                  <a:pt x="16137" y="3038"/>
                </a:cubicBezTo>
                <a:moveTo>
                  <a:pt x="18999" y="460"/>
                </a:moveTo>
                <a:cubicBezTo>
                  <a:pt x="19863" y="2026"/>
                  <a:pt x="20517" y="3676"/>
                  <a:pt x="20948" y="5408"/>
                </a:cubicBezTo>
                <a:cubicBezTo>
                  <a:pt x="21385" y="7141"/>
                  <a:pt x="21599" y="8929"/>
                  <a:pt x="21599" y="10774"/>
                </a:cubicBezTo>
                <a:cubicBezTo>
                  <a:pt x="21599" y="12622"/>
                  <a:pt x="21381" y="14411"/>
                  <a:pt x="20943" y="16146"/>
                </a:cubicBezTo>
                <a:cubicBezTo>
                  <a:pt x="20500" y="17878"/>
                  <a:pt x="19856" y="19520"/>
                  <a:pt x="18999" y="21069"/>
                </a:cubicBezTo>
                <a:cubicBezTo>
                  <a:pt x="18924" y="21230"/>
                  <a:pt x="18815" y="21354"/>
                  <a:pt x="18672" y="21442"/>
                </a:cubicBezTo>
                <a:cubicBezTo>
                  <a:pt x="18528" y="21526"/>
                  <a:pt x="18389" y="21569"/>
                  <a:pt x="18253" y="21569"/>
                </a:cubicBezTo>
                <a:cubicBezTo>
                  <a:pt x="18067" y="21569"/>
                  <a:pt x="17898" y="21509"/>
                  <a:pt x="17747" y="21394"/>
                </a:cubicBezTo>
                <a:cubicBezTo>
                  <a:pt x="17528" y="21230"/>
                  <a:pt x="17399" y="21001"/>
                  <a:pt x="17352" y="20705"/>
                </a:cubicBezTo>
                <a:cubicBezTo>
                  <a:pt x="17307" y="20406"/>
                  <a:pt x="17352" y="20144"/>
                  <a:pt x="17488" y="19907"/>
                </a:cubicBezTo>
                <a:cubicBezTo>
                  <a:pt x="18239" y="18519"/>
                  <a:pt x="18811" y="17057"/>
                  <a:pt x="19206" y="15517"/>
                </a:cubicBezTo>
                <a:cubicBezTo>
                  <a:pt x="19599" y="13976"/>
                  <a:pt x="19797" y="12396"/>
                  <a:pt x="19797" y="10774"/>
                </a:cubicBezTo>
                <a:cubicBezTo>
                  <a:pt x="19797" y="9155"/>
                  <a:pt x="19601" y="7575"/>
                  <a:pt x="19211" y="6037"/>
                </a:cubicBezTo>
                <a:cubicBezTo>
                  <a:pt x="18820" y="4497"/>
                  <a:pt x="18246" y="3044"/>
                  <a:pt x="17488" y="1673"/>
                </a:cubicBezTo>
                <a:cubicBezTo>
                  <a:pt x="17352" y="1413"/>
                  <a:pt x="17309" y="1137"/>
                  <a:pt x="17352" y="843"/>
                </a:cubicBezTo>
                <a:cubicBezTo>
                  <a:pt x="17399" y="550"/>
                  <a:pt x="17528" y="321"/>
                  <a:pt x="17747" y="163"/>
                </a:cubicBezTo>
                <a:cubicBezTo>
                  <a:pt x="17968" y="16"/>
                  <a:pt x="18192" y="-31"/>
                  <a:pt x="18434" y="19"/>
                </a:cubicBezTo>
                <a:cubicBezTo>
                  <a:pt x="18677" y="68"/>
                  <a:pt x="18862" y="214"/>
                  <a:pt x="18999" y="46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1" name="AutoShape 133">
            <a:extLst>
              <a:ext uri="{FF2B5EF4-FFF2-40B4-BE49-F238E27FC236}">
                <a16:creationId xmlns:a16="http://schemas.microsoft.com/office/drawing/2014/main" id="{CD1110ED-CAD0-4F8E-9557-3309BC8691E4}"/>
              </a:ext>
            </a:extLst>
          </p:cNvPr>
          <p:cNvSpPr>
            <a:spLocks/>
          </p:cNvSpPr>
          <p:nvPr/>
        </p:nvSpPr>
        <p:spPr bwMode="auto">
          <a:xfrm>
            <a:off x="8627114" y="340240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8" y="0"/>
                </a:moveTo>
                <a:cubicBezTo>
                  <a:pt x="11055" y="0"/>
                  <a:pt x="11283" y="97"/>
                  <a:pt x="11476" y="293"/>
                </a:cubicBezTo>
                <a:cubicBezTo>
                  <a:pt x="11667" y="495"/>
                  <a:pt x="11830" y="714"/>
                  <a:pt x="11957" y="964"/>
                </a:cubicBezTo>
                <a:lnTo>
                  <a:pt x="21320" y="19313"/>
                </a:lnTo>
                <a:cubicBezTo>
                  <a:pt x="21401" y="19460"/>
                  <a:pt x="21470" y="19615"/>
                  <a:pt x="21518" y="19785"/>
                </a:cubicBezTo>
                <a:cubicBezTo>
                  <a:pt x="21574" y="19958"/>
                  <a:pt x="21599" y="20139"/>
                  <a:pt x="21599" y="20329"/>
                </a:cubicBezTo>
                <a:cubicBezTo>
                  <a:pt x="21599" y="20782"/>
                  <a:pt x="21445" y="21107"/>
                  <a:pt x="21137" y="21303"/>
                </a:cubicBezTo>
                <a:cubicBezTo>
                  <a:pt x="20830" y="21501"/>
                  <a:pt x="20500" y="21599"/>
                  <a:pt x="20152" y="21599"/>
                </a:cubicBezTo>
                <a:lnTo>
                  <a:pt x="1447" y="21599"/>
                </a:lnTo>
                <a:cubicBezTo>
                  <a:pt x="1099" y="21599"/>
                  <a:pt x="772" y="21502"/>
                  <a:pt x="462" y="21303"/>
                </a:cubicBezTo>
                <a:cubicBezTo>
                  <a:pt x="154" y="21107"/>
                  <a:pt x="0" y="20782"/>
                  <a:pt x="0" y="20329"/>
                </a:cubicBezTo>
                <a:cubicBezTo>
                  <a:pt x="0" y="20148"/>
                  <a:pt x="25" y="19967"/>
                  <a:pt x="71" y="19794"/>
                </a:cubicBezTo>
                <a:cubicBezTo>
                  <a:pt x="121" y="19618"/>
                  <a:pt x="190" y="19460"/>
                  <a:pt x="279" y="19313"/>
                </a:cubicBezTo>
                <a:lnTo>
                  <a:pt x="9620" y="964"/>
                </a:lnTo>
                <a:cubicBezTo>
                  <a:pt x="9749" y="714"/>
                  <a:pt x="9907" y="495"/>
                  <a:pt x="10097" y="293"/>
                </a:cubicBezTo>
                <a:cubicBezTo>
                  <a:pt x="10290" y="97"/>
                  <a:pt x="10519" y="0"/>
                  <a:pt x="10788" y="0"/>
                </a:cubicBezTo>
                <a:moveTo>
                  <a:pt x="11629" y="15452"/>
                </a:moveTo>
                <a:cubicBezTo>
                  <a:pt x="11741" y="15452"/>
                  <a:pt x="11840" y="15402"/>
                  <a:pt x="11926" y="15308"/>
                </a:cubicBezTo>
                <a:cubicBezTo>
                  <a:pt x="12010" y="15210"/>
                  <a:pt x="12053" y="15097"/>
                  <a:pt x="12053" y="14971"/>
                </a:cubicBezTo>
                <a:lnTo>
                  <a:pt x="12236" y="6243"/>
                </a:lnTo>
                <a:cubicBezTo>
                  <a:pt x="12236" y="6113"/>
                  <a:pt x="12190" y="6001"/>
                  <a:pt x="12106" y="5906"/>
                </a:cubicBezTo>
                <a:cubicBezTo>
                  <a:pt x="12023" y="5808"/>
                  <a:pt x="11924" y="5762"/>
                  <a:pt x="11809" y="5762"/>
                </a:cubicBezTo>
                <a:lnTo>
                  <a:pt x="9790" y="5762"/>
                </a:lnTo>
                <a:cubicBezTo>
                  <a:pt x="9663" y="5762"/>
                  <a:pt x="9553" y="5808"/>
                  <a:pt x="9480" y="5906"/>
                </a:cubicBezTo>
                <a:cubicBezTo>
                  <a:pt x="9404" y="6001"/>
                  <a:pt x="9366" y="6113"/>
                  <a:pt x="9366" y="6243"/>
                </a:cubicBezTo>
                <a:lnTo>
                  <a:pt x="9513" y="14971"/>
                </a:lnTo>
                <a:cubicBezTo>
                  <a:pt x="9513" y="15097"/>
                  <a:pt x="9556" y="15210"/>
                  <a:pt x="9640" y="15308"/>
                </a:cubicBezTo>
                <a:cubicBezTo>
                  <a:pt x="9724" y="15403"/>
                  <a:pt x="9823" y="15452"/>
                  <a:pt x="9937" y="15452"/>
                </a:cubicBezTo>
                <a:lnTo>
                  <a:pt x="11629" y="15452"/>
                </a:lnTo>
                <a:close/>
                <a:moveTo>
                  <a:pt x="12150" y="17257"/>
                </a:moveTo>
                <a:cubicBezTo>
                  <a:pt x="12150" y="17110"/>
                  <a:pt x="12114" y="16989"/>
                  <a:pt x="12040" y="16891"/>
                </a:cubicBezTo>
                <a:cubicBezTo>
                  <a:pt x="11969" y="16796"/>
                  <a:pt x="11868" y="16747"/>
                  <a:pt x="11738" y="16747"/>
                </a:cubicBezTo>
                <a:lnTo>
                  <a:pt x="9866" y="16747"/>
                </a:lnTo>
                <a:cubicBezTo>
                  <a:pt x="9752" y="16747"/>
                  <a:pt x="9653" y="16793"/>
                  <a:pt x="9569" y="16886"/>
                </a:cubicBezTo>
                <a:cubicBezTo>
                  <a:pt x="9482" y="16978"/>
                  <a:pt x="9439" y="17102"/>
                  <a:pt x="9439" y="17257"/>
                </a:cubicBezTo>
                <a:lnTo>
                  <a:pt x="9439" y="19284"/>
                </a:lnTo>
                <a:cubicBezTo>
                  <a:pt x="9439" y="19431"/>
                  <a:pt x="9482" y="19549"/>
                  <a:pt x="9569" y="19636"/>
                </a:cubicBezTo>
                <a:cubicBezTo>
                  <a:pt x="9653" y="19722"/>
                  <a:pt x="9752" y="19765"/>
                  <a:pt x="9866" y="19765"/>
                </a:cubicBezTo>
                <a:lnTo>
                  <a:pt x="11738" y="19765"/>
                </a:lnTo>
                <a:cubicBezTo>
                  <a:pt x="12020" y="19765"/>
                  <a:pt x="12160" y="19604"/>
                  <a:pt x="12150" y="19284"/>
                </a:cubicBezTo>
                <a:lnTo>
                  <a:pt x="12150" y="1725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2" name="AutoShape 134">
            <a:extLst>
              <a:ext uri="{FF2B5EF4-FFF2-40B4-BE49-F238E27FC236}">
                <a16:creationId xmlns:a16="http://schemas.microsoft.com/office/drawing/2014/main" id="{5DF2E2F5-5D13-4EE4-907D-83857A1DCAE8}"/>
              </a:ext>
            </a:extLst>
          </p:cNvPr>
          <p:cNvSpPr>
            <a:spLocks/>
          </p:cNvSpPr>
          <p:nvPr/>
        </p:nvSpPr>
        <p:spPr bwMode="auto">
          <a:xfrm>
            <a:off x="8974349" y="3402403"/>
            <a:ext cx="149412" cy="1488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152"/>
                </a:moveTo>
                <a:cubicBezTo>
                  <a:pt x="21509" y="7979"/>
                  <a:pt x="21282" y="8750"/>
                  <a:pt x="20914" y="9461"/>
                </a:cubicBezTo>
                <a:cubicBezTo>
                  <a:pt x="20549" y="10173"/>
                  <a:pt x="20079" y="10791"/>
                  <a:pt x="19504" y="11311"/>
                </a:cubicBezTo>
                <a:cubicBezTo>
                  <a:pt x="18932" y="11836"/>
                  <a:pt x="18276" y="12245"/>
                  <a:pt x="17542" y="12545"/>
                </a:cubicBezTo>
                <a:cubicBezTo>
                  <a:pt x="16803" y="12838"/>
                  <a:pt x="16016" y="12988"/>
                  <a:pt x="15175" y="12988"/>
                </a:cubicBezTo>
                <a:cubicBezTo>
                  <a:pt x="14626" y="12988"/>
                  <a:pt x="14048" y="12914"/>
                  <a:pt x="13457" y="12759"/>
                </a:cubicBezTo>
                <a:lnTo>
                  <a:pt x="5243" y="20964"/>
                </a:lnTo>
                <a:cubicBezTo>
                  <a:pt x="4818" y="21385"/>
                  <a:pt x="4312" y="21599"/>
                  <a:pt x="3725" y="21599"/>
                </a:cubicBezTo>
                <a:cubicBezTo>
                  <a:pt x="3111" y="21599"/>
                  <a:pt x="2593" y="21388"/>
                  <a:pt x="2165" y="20964"/>
                </a:cubicBezTo>
                <a:cubicBezTo>
                  <a:pt x="1959" y="20758"/>
                  <a:pt x="1729" y="20544"/>
                  <a:pt x="1483" y="20320"/>
                </a:cubicBezTo>
                <a:cubicBezTo>
                  <a:pt x="1234" y="20100"/>
                  <a:pt x="999" y="19866"/>
                  <a:pt x="778" y="19617"/>
                </a:cubicBezTo>
                <a:cubicBezTo>
                  <a:pt x="557" y="19369"/>
                  <a:pt x="370" y="19106"/>
                  <a:pt x="223" y="18827"/>
                </a:cubicBezTo>
                <a:cubicBezTo>
                  <a:pt x="73" y="18547"/>
                  <a:pt x="0" y="18242"/>
                  <a:pt x="0" y="17909"/>
                </a:cubicBezTo>
                <a:cubicBezTo>
                  <a:pt x="0" y="17613"/>
                  <a:pt x="56" y="17330"/>
                  <a:pt x="169" y="17062"/>
                </a:cubicBezTo>
                <a:cubicBezTo>
                  <a:pt x="283" y="16797"/>
                  <a:pt x="438" y="16565"/>
                  <a:pt x="637" y="16367"/>
                </a:cubicBezTo>
                <a:lnTo>
                  <a:pt x="8893" y="8134"/>
                </a:lnTo>
                <a:cubicBezTo>
                  <a:pt x="8743" y="7541"/>
                  <a:pt x="8669" y="6993"/>
                  <a:pt x="8660" y="6485"/>
                </a:cubicBezTo>
                <a:cubicBezTo>
                  <a:pt x="8660" y="5604"/>
                  <a:pt x="8833" y="4766"/>
                  <a:pt x="9176" y="3964"/>
                </a:cubicBezTo>
                <a:cubicBezTo>
                  <a:pt x="9521" y="3168"/>
                  <a:pt x="9983" y="2479"/>
                  <a:pt x="10566" y="1897"/>
                </a:cubicBezTo>
                <a:cubicBezTo>
                  <a:pt x="11149" y="1315"/>
                  <a:pt x="11831" y="855"/>
                  <a:pt x="12621" y="513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79" y="0"/>
                  <a:pt x="16798" y="160"/>
                  <a:pt x="17588" y="485"/>
                </a:cubicBezTo>
                <a:cubicBezTo>
                  <a:pt x="18377" y="813"/>
                  <a:pt x="19077" y="1264"/>
                  <a:pt x="19683" y="1849"/>
                </a:cubicBezTo>
                <a:lnTo>
                  <a:pt x="13692" y="4037"/>
                </a:lnTo>
                <a:lnTo>
                  <a:pt x="13108" y="7228"/>
                </a:lnTo>
                <a:lnTo>
                  <a:pt x="15603" y="9295"/>
                </a:lnTo>
                <a:lnTo>
                  <a:pt x="21599" y="7152"/>
                </a:lnTo>
                <a:close/>
                <a:moveTo>
                  <a:pt x="3720" y="18991"/>
                </a:moveTo>
                <a:cubicBezTo>
                  <a:pt x="4017" y="18991"/>
                  <a:pt x="4269" y="18886"/>
                  <a:pt x="4479" y="18674"/>
                </a:cubicBezTo>
                <a:cubicBezTo>
                  <a:pt x="4688" y="18462"/>
                  <a:pt x="4790" y="18208"/>
                  <a:pt x="4790" y="17909"/>
                </a:cubicBezTo>
                <a:cubicBezTo>
                  <a:pt x="4790" y="17593"/>
                  <a:pt x="4685" y="17333"/>
                  <a:pt x="4473" y="17133"/>
                </a:cubicBezTo>
                <a:cubicBezTo>
                  <a:pt x="4261" y="16929"/>
                  <a:pt x="4009" y="16830"/>
                  <a:pt x="3720" y="16830"/>
                </a:cubicBezTo>
                <a:cubicBezTo>
                  <a:pt x="3403" y="16830"/>
                  <a:pt x="3145" y="16935"/>
                  <a:pt x="2941" y="17138"/>
                </a:cubicBezTo>
                <a:cubicBezTo>
                  <a:pt x="2737" y="17347"/>
                  <a:pt x="2638" y="17604"/>
                  <a:pt x="2638" y="17909"/>
                </a:cubicBezTo>
                <a:cubicBezTo>
                  <a:pt x="2638" y="18206"/>
                  <a:pt x="2737" y="18460"/>
                  <a:pt x="2941" y="18674"/>
                </a:cubicBezTo>
                <a:cubicBezTo>
                  <a:pt x="3145" y="18889"/>
                  <a:pt x="3403" y="18991"/>
                  <a:pt x="3720" y="1899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3" name="AutoShape 135">
            <a:extLst>
              <a:ext uri="{FF2B5EF4-FFF2-40B4-BE49-F238E27FC236}">
                <a16:creationId xmlns:a16="http://schemas.microsoft.com/office/drawing/2014/main" id="{140D0419-DB19-45C2-AE5C-97953E6833FE}"/>
              </a:ext>
            </a:extLst>
          </p:cNvPr>
          <p:cNvSpPr>
            <a:spLocks/>
          </p:cNvSpPr>
          <p:nvPr/>
        </p:nvSpPr>
        <p:spPr bwMode="auto">
          <a:xfrm>
            <a:off x="7918283" y="3716493"/>
            <a:ext cx="149412" cy="148854"/>
          </a:xfrm>
          <a:custGeom>
            <a:avLst/>
            <a:gdLst>
              <a:gd name="T0" fmla="*/ 10800 w 21600"/>
              <a:gd name="T1" fmla="*/ 10797 h 21595"/>
              <a:gd name="T2" fmla="*/ 10800 w 21600"/>
              <a:gd name="T3" fmla="*/ 10797 h 21595"/>
              <a:gd name="T4" fmla="*/ 10800 w 21600"/>
              <a:gd name="T5" fmla="*/ 10797 h 21595"/>
              <a:gd name="T6" fmla="*/ 10800 w 21600"/>
              <a:gd name="T7" fmla="*/ 10797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5">
                <a:moveTo>
                  <a:pt x="21357" y="18804"/>
                </a:moveTo>
                <a:cubicBezTo>
                  <a:pt x="21523" y="18971"/>
                  <a:pt x="21599" y="19174"/>
                  <a:pt x="21599" y="19428"/>
                </a:cubicBezTo>
                <a:cubicBezTo>
                  <a:pt x="21599" y="19682"/>
                  <a:pt x="21523" y="19897"/>
                  <a:pt x="21357" y="20077"/>
                </a:cubicBezTo>
                <a:lnTo>
                  <a:pt x="20085" y="21345"/>
                </a:lnTo>
                <a:cubicBezTo>
                  <a:pt x="19907" y="21512"/>
                  <a:pt x="19687" y="21594"/>
                  <a:pt x="19438" y="21594"/>
                </a:cubicBezTo>
                <a:cubicBezTo>
                  <a:pt x="19184" y="21600"/>
                  <a:pt x="18978" y="21518"/>
                  <a:pt x="18814" y="21345"/>
                </a:cubicBezTo>
                <a:lnTo>
                  <a:pt x="13960" y="16508"/>
                </a:lnTo>
                <a:cubicBezTo>
                  <a:pt x="13256" y="16982"/>
                  <a:pt x="12485" y="17347"/>
                  <a:pt x="11646" y="17606"/>
                </a:cubicBezTo>
                <a:cubicBezTo>
                  <a:pt x="10809" y="17866"/>
                  <a:pt x="9931" y="17993"/>
                  <a:pt x="9007" y="17993"/>
                </a:cubicBezTo>
                <a:cubicBezTo>
                  <a:pt x="7772" y="17993"/>
                  <a:pt x="6608" y="17762"/>
                  <a:pt x="5520" y="17293"/>
                </a:cubicBezTo>
                <a:cubicBezTo>
                  <a:pt x="4427" y="16824"/>
                  <a:pt x="3469" y="16183"/>
                  <a:pt x="2644" y="15373"/>
                </a:cubicBezTo>
                <a:cubicBezTo>
                  <a:pt x="1819" y="14562"/>
                  <a:pt x="1172" y="13608"/>
                  <a:pt x="700" y="12521"/>
                </a:cubicBezTo>
                <a:cubicBezTo>
                  <a:pt x="231" y="11428"/>
                  <a:pt x="0" y="10253"/>
                  <a:pt x="0" y="9002"/>
                </a:cubicBezTo>
                <a:cubicBezTo>
                  <a:pt x="0" y="7765"/>
                  <a:pt x="231" y="6607"/>
                  <a:pt x="700" y="5517"/>
                </a:cubicBezTo>
                <a:cubicBezTo>
                  <a:pt x="1169" y="4427"/>
                  <a:pt x="1819" y="3470"/>
                  <a:pt x="2644" y="2648"/>
                </a:cubicBezTo>
                <a:cubicBezTo>
                  <a:pt x="3469" y="1832"/>
                  <a:pt x="4424" y="1180"/>
                  <a:pt x="5512" y="711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11" y="237"/>
                  <a:pt x="12510" y="711"/>
                </a:cubicBezTo>
                <a:cubicBezTo>
                  <a:pt x="13612" y="1180"/>
                  <a:pt x="14567" y="1829"/>
                  <a:pt x="15378" y="2648"/>
                </a:cubicBezTo>
                <a:cubicBezTo>
                  <a:pt x="16189" y="3470"/>
                  <a:pt x="16830" y="4425"/>
                  <a:pt x="17299" y="5517"/>
                </a:cubicBezTo>
                <a:cubicBezTo>
                  <a:pt x="17768" y="6610"/>
                  <a:pt x="18003" y="7768"/>
                  <a:pt x="18003" y="9002"/>
                </a:cubicBezTo>
                <a:cubicBezTo>
                  <a:pt x="18003" y="9923"/>
                  <a:pt x="17876" y="10806"/>
                  <a:pt x="17619" y="11645"/>
                </a:cubicBezTo>
                <a:cubicBezTo>
                  <a:pt x="17359" y="12490"/>
                  <a:pt x="16991" y="13261"/>
                  <a:pt x="16514" y="13949"/>
                </a:cubicBezTo>
                <a:lnTo>
                  <a:pt x="21357" y="18804"/>
                </a:lnTo>
                <a:close/>
                <a:moveTo>
                  <a:pt x="3596" y="9005"/>
                </a:moveTo>
                <a:cubicBezTo>
                  <a:pt x="3596" y="9768"/>
                  <a:pt x="3746" y="10468"/>
                  <a:pt x="4028" y="11123"/>
                </a:cubicBezTo>
                <a:cubicBezTo>
                  <a:pt x="4319" y="11772"/>
                  <a:pt x="4704" y="12343"/>
                  <a:pt x="5193" y="12829"/>
                </a:cubicBezTo>
                <a:cubicBezTo>
                  <a:pt x="5678" y="13309"/>
                  <a:pt x="6252" y="13696"/>
                  <a:pt x="6910" y="13975"/>
                </a:cubicBezTo>
                <a:cubicBezTo>
                  <a:pt x="7566" y="14263"/>
                  <a:pt x="8264" y="14399"/>
                  <a:pt x="9004" y="14399"/>
                </a:cubicBezTo>
                <a:cubicBezTo>
                  <a:pt x="9747" y="14399"/>
                  <a:pt x="10448" y="14260"/>
                  <a:pt x="11109" y="13975"/>
                </a:cubicBezTo>
                <a:cubicBezTo>
                  <a:pt x="11770" y="13693"/>
                  <a:pt x="12341" y="13309"/>
                  <a:pt x="12818" y="12829"/>
                </a:cubicBezTo>
                <a:cubicBezTo>
                  <a:pt x="13296" y="12343"/>
                  <a:pt x="13680" y="11775"/>
                  <a:pt x="13965" y="11123"/>
                </a:cubicBezTo>
                <a:cubicBezTo>
                  <a:pt x="14256" y="10468"/>
                  <a:pt x="14398" y="9768"/>
                  <a:pt x="14398" y="9005"/>
                </a:cubicBezTo>
                <a:cubicBezTo>
                  <a:pt x="14398" y="8265"/>
                  <a:pt x="14254" y="7570"/>
                  <a:pt x="13965" y="6921"/>
                </a:cubicBezTo>
                <a:cubicBezTo>
                  <a:pt x="13677" y="6266"/>
                  <a:pt x="13296" y="5690"/>
                  <a:pt x="12818" y="5201"/>
                </a:cubicBezTo>
                <a:cubicBezTo>
                  <a:pt x="12338" y="4710"/>
                  <a:pt x="11770" y="4323"/>
                  <a:pt x="11109" y="4044"/>
                </a:cubicBezTo>
                <a:cubicBezTo>
                  <a:pt x="10448" y="3756"/>
                  <a:pt x="9747" y="3614"/>
                  <a:pt x="9004" y="3614"/>
                </a:cubicBezTo>
                <a:cubicBezTo>
                  <a:pt x="8264" y="3614"/>
                  <a:pt x="7566" y="3758"/>
                  <a:pt x="6910" y="4044"/>
                </a:cubicBezTo>
                <a:cubicBezTo>
                  <a:pt x="6252" y="4326"/>
                  <a:pt x="5676" y="4710"/>
                  <a:pt x="5193" y="5201"/>
                </a:cubicBezTo>
                <a:cubicBezTo>
                  <a:pt x="4704" y="5693"/>
                  <a:pt x="4317" y="6266"/>
                  <a:pt x="4028" y="6921"/>
                </a:cubicBezTo>
                <a:cubicBezTo>
                  <a:pt x="3746" y="7570"/>
                  <a:pt x="3596" y="8265"/>
                  <a:pt x="3596" y="9005"/>
                </a:cubicBezTo>
                <a:moveTo>
                  <a:pt x="12160" y="8115"/>
                </a:moveTo>
                <a:cubicBezTo>
                  <a:pt x="12454" y="8115"/>
                  <a:pt x="12604" y="8260"/>
                  <a:pt x="12604" y="8556"/>
                </a:cubicBezTo>
                <a:lnTo>
                  <a:pt x="12604" y="9448"/>
                </a:lnTo>
                <a:cubicBezTo>
                  <a:pt x="12604" y="9575"/>
                  <a:pt x="12561" y="9685"/>
                  <a:pt x="12476" y="9773"/>
                </a:cubicBezTo>
                <a:cubicBezTo>
                  <a:pt x="12392" y="9861"/>
                  <a:pt x="12284" y="9911"/>
                  <a:pt x="12160" y="9911"/>
                </a:cubicBezTo>
                <a:lnTo>
                  <a:pt x="9914" y="9911"/>
                </a:lnTo>
                <a:lnTo>
                  <a:pt x="9914" y="12151"/>
                </a:lnTo>
                <a:cubicBezTo>
                  <a:pt x="9914" y="12278"/>
                  <a:pt x="9866" y="12388"/>
                  <a:pt x="9778" y="12470"/>
                </a:cubicBezTo>
                <a:cubicBezTo>
                  <a:pt x="9688" y="12557"/>
                  <a:pt x="9575" y="12597"/>
                  <a:pt x="9439" y="12597"/>
                </a:cubicBezTo>
                <a:lnTo>
                  <a:pt x="8560" y="12597"/>
                </a:lnTo>
                <a:cubicBezTo>
                  <a:pt x="8264" y="12597"/>
                  <a:pt x="8114" y="12447"/>
                  <a:pt x="8114" y="12151"/>
                </a:cubicBezTo>
                <a:lnTo>
                  <a:pt x="8114" y="9911"/>
                </a:lnTo>
                <a:lnTo>
                  <a:pt x="5840" y="9911"/>
                </a:lnTo>
                <a:cubicBezTo>
                  <a:pt x="5712" y="9911"/>
                  <a:pt x="5608" y="9860"/>
                  <a:pt x="5523" y="9773"/>
                </a:cubicBezTo>
                <a:cubicBezTo>
                  <a:pt x="5438" y="9685"/>
                  <a:pt x="5393" y="9575"/>
                  <a:pt x="5393" y="9448"/>
                </a:cubicBezTo>
                <a:lnTo>
                  <a:pt x="5393" y="8556"/>
                </a:lnTo>
                <a:cubicBezTo>
                  <a:pt x="5393" y="8259"/>
                  <a:pt x="5543" y="8115"/>
                  <a:pt x="5840" y="8115"/>
                </a:cubicBezTo>
                <a:lnTo>
                  <a:pt x="8114" y="8115"/>
                </a:lnTo>
                <a:lnTo>
                  <a:pt x="8114" y="5842"/>
                </a:lnTo>
                <a:cubicBezTo>
                  <a:pt x="8114" y="5546"/>
                  <a:pt x="8264" y="5402"/>
                  <a:pt x="8560" y="5407"/>
                </a:cubicBezTo>
                <a:lnTo>
                  <a:pt x="9439" y="5407"/>
                </a:lnTo>
                <a:cubicBezTo>
                  <a:pt x="9566" y="5407"/>
                  <a:pt x="9676" y="5452"/>
                  <a:pt x="9770" y="5529"/>
                </a:cubicBezTo>
                <a:cubicBezTo>
                  <a:pt x="9866" y="5611"/>
                  <a:pt x="9914" y="5715"/>
                  <a:pt x="9914" y="5842"/>
                </a:cubicBezTo>
                <a:lnTo>
                  <a:pt x="9914" y="8115"/>
                </a:lnTo>
                <a:lnTo>
                  <a:pt x="12160" y="811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4" name="AutoShape 136">
            <a:extLst>
              <a:ext uri="{FF2B5EF4-FFF2-40B4-BE49-F238E27FC236}">
                <a16:creationId xmlns:a16="http://schemas.microsoft.com/office/drawing/2014/main" id="{CDC8CA53-BFB9-44A6-AC09-B9490AF5A883}"/>
              </a:ext>
            </a:extLst>
          </p:cNvPr>
          <p:cNvSpPr>
            <a:spLocks/>
          </p:cNvSpPr>
          <p:nvPr/>
        </p:nvSpPr>
        <p:spPr bwMode="auto">
          <a:xfrm>
            <a:off x="5946300" y="3401207"/>
            <a:ext cx="148815" cy="148854"/>
          </a:xfrm>
          <a:custGeom>
            <a:avLst/>
            <a:gdLst>
              <a:gd name="T0" fmla="*/ 10800 w 21600"/>
              <a:gd name="T1" fmla="*/ 10797 h 21595"/>
              <a:gd name="T2" fmla="*/ 10800 w 21600"/>
              <a:gd name="T3" fmla="*/ 10797 h 21595"/>
              <a:gd name="T4" fmla="*/ 10800 w 21600"/>
              <a:gd name="T5" fmla="*/ 10797 h 21595"/>
              <a:gd name="T6" fmla="*/ 10800 w 21600"/>
              <a:gd name="T7" fmla="*/ 10797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5">
                <a:moveTo>
                  <a:pt x="21357" y="18804"/>
                </a:moveTo>
                <a:cubicBezTo>
                  <a:pt x="21523" y="18971"/>
                  <a:pt x="21599" y="19174"/>
                  <a:pt x="21599" y="19428"/>
                </a:cubicBezTo>
                <a:cubicBezTo>
                  <a:pt x="21599" y="19682"/>
                  <a:pt x="21523" y="19897"/>
                  <a:pt x="21357" y="20077"/>
                </a:cubicBezTo>
                <a:lnTo>
                  <a:pt x="20085" y="21351"/>
                </a:lnTo>
                <a:cubicBezTo>
                  <a:pt x="19907" y="21506"/>
                  <a:pt x="19687" y="21594"/>
                  <a:pt x="19438" y="21594"/>
                </a:cubicBezTo>
                <a:cubicBezTo>
                  <a:pt x="19184" y="21600"/>
                  <a:pt x="18978" y="21518"/>
                  <a:pt x="18814" y="21351"/>
                </a:cubicBezTo>
                <a:lnTo>
                  <a:pt x="13960" y="16508"/>
                </a:lnTo>
                <a:cubicBezTo>
                  <a:pt x="13256" y="16982"/>
                  <a:pt x="12485" y="17352"/>
                  <a:pt x="11646" y="17606"/>
                </a:cubicBezTo>
                <a:cubicBezTo>
                  <a:pt x="10809" y="17866"/>
                  <a:pt x="9931" y="17993"/>
                  <a:pt x="9007" y="17993"/>
                </a:cubicBezTo>
                <a:cubicBezTo>
                  <a:pt x="7772" y="17993"/>
                  <a:pt x="6608" y="17762"/>
                  <a:pt x="5520" y="17293"/>
                </a:cubicBezTo>
                <a:cubicBezTo>
                  <a:pt x="4427" y="16824"/>
                  <a:pt x="3469" y="16183"/>
                  <a:pt x="2644" y="15373"/>
                </a:cubicBezTo>
                <a:cubicBezTo>
                  <a:pt x="1819" y="14562"/>
                  <a:pt x="1172" y="13608"/>
                  <a:pt x="700" y="12515"/>
                </a:cubicBezTo>
                <a:cubicBezTo>
                  <a:pt x="231" y="11428"/>
                  <a:pt x="0" y="10253"/>
                  <a:pt x="0" y="9002"/>
                </a:cubicBezTo>
                <a:cubicBezTo>
                  <a:pt x="0" y="7765"/>
                  <a:pt x="231" y="6607"/>
                  <a:pt x="700" y="5517"/>
                </a:cubicBezTo>
                <a:cubicBezTo>
                  <a:pt x="1169" y="4427"/>
                  <a:pt x="1819" y="3470"/>
                  <a:pt x="2644" y="2648"/>
                </a:cubicBezTo>
                <a:cubicBezTo>
                  <a:pt x="3469" y="1832"/>
                  <a:pt x="4424" y="1180"/>
                  <a:pt x="5512" y="705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11" y="237"/>
                  <a:pt x="12510" y="705"/>
                </a:cubicBezTo>
                <a:cubicBezTo>
                  <a:pt x="13612" y="1180"/>
                  <a:pt x="14567" y="1829"/>
                  <a:pt x="15378" y="2648"/>
                </a:cubicBezTo>
                <a:cubicBezTo>
                  <a:pt x="16189" y="3470"/>
                  <a:pt x="16830" y="4425"/>
                  <a:pt x="17299" y="5517"/>
                </a:cubicBezTo>
                <a:cubicBezTo>
                  <a:pt x="17768" y="6610"/>
                  <a:pt x="18003" y="7768"/>
                  <a:pt x="18003" y="9002"/>
                </a:cubicBezTo>
                <a:cubicBezTo>
                  <a:pt x="18003" y="9923"/>
                  <a:pt x="17876" y="10806"/>
                  <a:pt x="17619" y="11645"/>
                </a:cubicBezTo>
                <a:cubicBezTo>
                  <a:pt x="17359" y="12489"/>
                  <a:pt x="16991" y="13260"/>
                  <a:pt x="16514" y="13949"/>
                </a:cubicBezTo>
                <a:lnTo>
                  <a:pt x="21357" y="18804"/>
                </a:lnTo>
                <a:close/>
                <a:moveTo>
                  <a:pt x="3596" y="9002"/>
                </a:moveTo>
                <a:cubicBezTo>
                  <a:pt x="3596" y="9759"/>
                  <a:pt x="3746" y="10465"/>
                  <a:pt x="4028" y="11120"/>
                </a:cubicBezTo>
                <a:cubicBezTo>
                  <a:pt x="4319" y="11770"/>
                  <a:pt x="4704" y="12340"/>
                  <a:pt x="5193" y="12826"/>
                </a:cubicBezTo>
                <a:cubicBezTo>
                  <a:pt x="5678" y="13306"/>
                  <a:pt x="6252" y="13687"/>
                  <a:pt x="6910" y="13972"/>
                </a:cubicBezTo>
                <a:cubicBezTo>
                  <a:pt x="7566" y="14255"/>
                  <a:pt x="8264" y="14396"/>
                  <a:pt x="9004" y="14396"/>
                </a:cubicBezTo>
                <a:cubicBezTo>
                  <a:pt x="9747" y="14396"/>
                  <a:pt x="10448" y="14252"/>
                  <a:pt x="11109" y="13972"/>
                </a:cubicBezTo>
                <a:cubicBezTo>
                  <a:pt x="11770" y="13684"/>
                  <a:pt x="12341" y="13306"/>
                  <a:pt x="12818" y="12826"/>
                </a:cubicBezTo>
                <a:cubicBezTo>
                  <a:pt x="13296" y="12340"/>
                  <a:pt x="13680" y="11772"/>
                  <a:pt x="13965" y="11120"/>
                </a:cubicBezTo>
                <a:cubicBezTo>
                  <a:pt x="14256" y="10465"/>
                  <a:pt x="14398" y="9759"/>
                  <a:pt x="14398" y="9002"/>
                </a:cubicBezTo>
                <a:cubicBezTo>
                  <a:pt x="14398" y="8262"/>
                  <a:pt x="14254" y="7568"/>
                  <a:pt x="13965" y="6918"/>
                </a:cubicBezTo>
                <a:cubicBezTo>
                  <a:pt x="13677" y="6263"/>
                  <a:pt x="13296" y="5687"/>
                  <a:pt x="12818" y="5198"/>
                </a:cubicBezTo>
                <a:cubicBezTo>
                  <a:pt x="12338" y="4707"/>
                  <a:pt x="11770" y="4320"/>
                  <a:pt x="11109" y="4035"/>
                </a:cubicBezTo>
                <a:cubicBezTo>
                  <a:pt x="10448" y="3753"/>
                  <a:pt x="9747" y="3611"/>
                  <a:pt x="9004" y="3611"/>
                </a:cubicBezTo>
                <a:cubicBezTo>
                  <a:pt x="8264" y="3611"/>
                  <a:pt x="7566" y="3755"/>
                  <a:pt x="6910" y="4035"/>
                </a:cubicBezTo>
                <a:cubicBezTo>
                  <a:pt x="6252" y="4323"/>
                  <a:pt x="5676" y="4707"/>
                  <a:pt x="5193" y="5198"/>
                </a:cubicBezTo>
                <a:cubicBezTo>
                  <a:pt x="4704" y="5690"/>
                  <a:pt x="4317" y="6263"/>
                  <a:pt x="4028" y="6918"/>
                </a:cubicBezTo>
                <a:cubicBezTo>
                  <a:pt x="3746" y="7568"/>
                  <a:pt x="3596" y="8262"/>
                  <a:pt x="3596" y="9002"/>
                </a:cubicBezTo>
                <a:moveTo>
                  <a:pt x="12160" y="8110"/>
                </a:moveTo>
                <a:cubicBezTo>
                  <a:pt x="12454" y="8110"/>
                  <a:pt x="12604" y="8259"/>
                  <a:pt x="12604" y="8556"/>
                </a:cubicBezTo>
                <a:lnTo>
                  <a:pt x="12604" y="9448"/>
                </a:lnTo>
                <a:cubicBezTo>
                  <a:pt x="12604" y="9581"/>
                  <a:pt x="12561" y="9686"/>
                  <a:pt x="12476" y="9773"/>
                </a:cubicBezTo>
                <a:cubicBezTo>
                  <a:pt x="12392" y="9861"/>
                  <a:pt x="12284" y="9906"/>
                  <a:pt x="12160" y="9906"/>
                </a:cubicBezTo>
                <a:lnTo>
                  <a:pt x="5842" y="9906"/>
                </a:lnTo>
                <a:cubicBezTo>
                  <a:pt x="5715" y="9906"/>
                  <a:pt x="5611" y="9861"/>
                  <a:pt x="5526" y="9773"/>
                </a:cubicBezTo>
                <a:cubicBezTo>
                  <a:pt x="5441" y="9686"/>
                  <a:pt x="5396" y="9581"/>
                  <a:pt x="5396" y="9448"/>
                </a:cubicBezTo>
                <a:lnTo>
                  <a:pt x="5396" y="8556"/>
                </a:lnTo>
                <a:cubicBezTo>
                  <a:pt x="5396" y="8260"/>
                  <a:pt x="5546" y="8110"/>
                  <a:pt x="5842" y="8110"/>
                </a:cubicBezTo>
                <a:lnTo>
                  <a:pt x="12160" y="811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435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5" name="Freeform 1">
            <a:extLst>
              <a:ext uri="{FF2B5EF4-FFF2-40B4-BE49-F238E27FC236}">
                <a16:creationId xmlns:a16="http://schemas.microsoft.com/office/drawing/2014/main" id="{58D12CA9-A9BF-4096-A5DB-59FF8C93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427" y="4387193"/>
            <a:ext cx="155685" cy="124856"/>
          </a:xfrm>
          <a:custGeom>
            <a:avLst/>
            <a:gdLst>
              <a:gd name="T0" fmla="*/ 399 w 444"/>
              <a:gd name="T1" fmla="*/ 36 h 356"/>
              <a:gd name="T2" fmla="*/ 399 w 444"/>
              <a:gd name="T3" fmla="*/ 36 h 356"/>
              <a:gd name="T4" fmla="*/ 248 w 444"/>
              <a:gd name="T5" fmla="*/ 36 h 356"/>
              <a:gd name="T6" fmla="*/ 221 w 444"/>
              <a:gd name="T7" fmla="*/ 62 h 356"/>
              <a:gd name="T8" fmla="*/ 195 w 444"/>
              <a:gd name="T9" fmla="*/ 36 h 356"/>
              <a:gd name="T10" fmla="*/ 45 w 444"/>
              <a:gd name="T11" fmla="*/ 36 h 356"/>
              <a:gd name="T12" fmla="*/ 45 w 444"/>
              <a:gd name="T13" fmla="*/ 186 h 356"/>
              <a:gd name="T14" fmla="*/ 221 w 444"/>
              <a:gd name="T15" fmla="*/ 355 h 356"/>
              <a:gd name="T16" fmla="*/ 399 w 444"/>
              <a:gd name="T17" fmla="*/ 186 h 356"/>
              <a:gd name="T18" fmla="*/ 399 w 444"/>
              <a:gd name="T19" fmla="*/ 3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6" name="Freeform 2">
            <a:extLst>
              <a:ext uri="{FF2B5EF4-FFF2-40B4-BE49-F238E27FC236}">
                <a16:creationId xmlns:a16="http://schemas.microsoft.com/office/drawing/2014/main" id="{8F99E637-43B2-4065-A0AC-5CF21D04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764" y="4381028"/>
            <a:ext cx="86321" cy="140270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7" name="Freeform 3">
            <a:extLst>
              <a:ext uri="{FF2B5EF4-FFF2-40B4-BE49-F238E27FC236}">
                <a16:creationId xmlns:a16="http://schemas.microsoft.com/office/drawing/2014/main" id="{A3ACF3D0-F882-4654-81D9-8E630CCD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428" y="4381028"/>
            <a:ext cx="174181" cy="140270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8" name="Freeform 4">
            <a:extLst>
              <a:ext uri="{FF2B5EF4-FFF2-40B4-BE49-F238E27FC236}">
                <a16:creationId xmlns:a16="http://schemas.microsoft.com/office/drawing/2014/main" id="{1101F927-DDAD-4AB3-9ADE-3744FA90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962" y="4381029"/>
            <a:ext cx="174182" cy="137187"/>
          </a:xfrm>
          <a:custGeom>
            <a:avLst/>
            <a:gdLst>
              <a:gd name="T0" fmla="*/ 372 w 498"/>
              <a:gd name="T1" fmla="*/ 337 h 391"/>
              <a:gd name="T2" fmla="*/ 372 w 498"/>
              <a:gd name="T3" fmla="*/ 337 h 391"/>
              <a:gd name="T4" fmla="*/ 53 w 498"/>
              <a:gd name="T5" fmla="*/ 337 h 391"/>
              <a:gd name="T6" fmla="*/ 53 w 498"/>
              <a:gd name="T7" fmla="*/ 116 h 391"/>
              <a:gd name="T8" fmla="*/ 116 w 498"/>
              <a:gd name="T9" fmla="*/ 116 h 391"/>
              <a:gd name="T10" fmla="*/ 169 w 498"/>
              <a:gd name="T11" fmla="*/ 71 h 391"/>
              <a:gd name="T12" fmla="*/ 27 w 498"/>
              <a:gd name="T13" fmla="*/ 71 h 391"/>
              <a:gd name="T14" fmla="*/ 0 w 498"/>
              <a:gd name="T15" fmla="*/ 89 h 391"/>
              <a:gd name="T16" fmla="*/ 0 w 498"/>
              <a:gd name="T17" fmla="*/ 363 h 391"/>
              <a:gd name="T18" fmla="*/ 27 w 498"/>
              <a:gd name="T19" fmla="*/ 390 h 391"/>
              <a:gd name="T20" fmla="*/ 399 w 498"/>
              <a:gd name="T21" fmla="*/ 390 h 391"/>
              <a:gd name="T22" fmla="*/ 426 w 498"/>
              <a:gd name="T23" fmla="*/ 363 h 391"/>
              <a:gd name="T24" fmla="*/ 426 w 498"/>
              <a:gd name="T25" fmla="*/ 275 h 391"/>
              <a:gd name="T26" fmla="*/ 372 w 498"/>
              <a:gd name="T27" fmla="*/ 310 h 391"/>
              <a:gd name="T28" fmla="*/ 372 w 498"/>
              <a:gd name="T29" fmla="*/ 337 h 391"/>
              <a:gd name="T30" fmla="*/ 328 w 498"/>
              <a:gd name="T31" fmla="*/ 169 h 391"/>
              <a:gd name="T32" fmla="*/ 328 w 498"/>
              <a:gd name="T33" fmla="*/ 169 h 391"/>
              <a:gd name="T34" fmla="*/ 328 w 498"/>
              <a:gd name="T35" fmla="*/ 257 h 391"/>
              <a:gd name="T36" fmla="*/ 497 w 498"/>
              <a:gd name="T37" fmla="*/ 125 h 391"/>
              <a:gd name="T38" fmla="*/ 328 w 498"/>
              <a:gd name="T39" fmla="*/ 0 h 391"/>
              <a:gd name="T40" fmla="*/ 328 w 498"/>
              <a:gd name="T41" fmla="*/ 80 h 391"/>
              <a:gd name="T42" fmla="*/ 133 w 498"/>
              <a:gd name="T43" fmla="*/ 275 h 391"/>
              <a:gd name="T44" fmla="*/ 328 w 498"/>
              <a:gd name="T45" fmla="*/ 16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91">
                <a:moveTo>
                  <a:pt x="372" y="337"/>
                </a:moveTo>
                <a:lnTo>
                  <a:pt x="372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16"/>
                  <a:pt x="133" y="98"/>
                  <a:pt x="169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80"/>
                  <a:pt x="0" y="89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82"/>
                  <a:pt x="9" y="390"/>
                  <a:pt x="27" y="390"/>
                </a:cubicBezTo>
                <a:cubicBezTo>
                  <a:pt x="399" y="390"/>
                  <a:pt x="399" y="390"/>
                  <a:pt x="399" y="390"/>
                </a:cubicBezTo>
                <a:cubicBezTo>
                  <a:pt x="408" y="390"/>
                  <a:pt x="426" y="382"/>
                  <a:pt x="426" y="363"/>
                </a:cubicBezTo>
                <a:cubicBezTo>
                  <a:pt x="426" y="275"/>
                  <a:pt x="426" y="275"/>
                  <a:pt x="426" y="275"/>
                </a:cubicBezTo>
                <a:cubicBezTo>
                  <a:pt x="372" y="310"/>
                  <a:pt x="372" y="310"/>
                  <a:pt x="372" y="310"/>
                </a:cubicBezTo>
                <a:lnTo>
                  <a:pt x="372" y="337"/>
                </a:lnTo>
                <a:close/>
                <a:moveTo>
                  <a:pt x="328" y="169"/>
                </a:moveTo>
                <a:lnTo>
                  <a:pt x="328" y="169"/>
                </a:lnTo>
                <a:cubicBezTo>
                  <a:pt x="328" y="257"/>
                  <a:pt x="328" y="257"/>
                  <a:pt x="328" y="257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328" y="0"/>
                  <a:pt x="328" y="0"/>
                  <a:pt x="328" y="0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133" y="80"/>
                  <a:pt x="133" y="275"/>
                  <a:pt x="133" y="275"/>
                </a:cubicBezTo>
                <a:cubicBezTo>
                  <a:pt x="186" y="187"/>
                  <a:pt x="222" y="169"/>
                  <a:pt x="328" y="16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AABEED84-50F1-4079-91A7-C4C41321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31" y="4365615"/>
            <a:ext cx="168017" cy="168016"/>
          </a:xfrm>
          <a:custGeom>
            <a:avLst/>
            <a:gdLst>
              <a:gd name="T0" fmla="*/ 239 w 480"/>
              <a:gd name="T1" fmla="*/ 0 h 480"/>
              <a:gd name="T2" fmla="*/ 239 w 480"/>
              <a:gd name="T3" fmla="*/ 0 h 480"/>
              <a:gd name="T4" fmla="*/ 0 w 480"/>
              <a:gd name="T5" fmla="*/ 248 h 480"/>
              <a:gd name="T6" fmla="*/ 239 w 480"/>
              <a:gd name="T7" fmla="*/ 479 h 480"/>
              <a:gd name="T8" fmla="*/ 479 w 480"/>
              <a:gd name="T9" fmla="*/ 240 h 480"/>
              <a:gd name="T10" fmla="*/ 239 w 480"/>
              <a:gd name="T11" fmla="*/ 0 h 480"/>
              <a:gd name="T12" fmla="*/ 239 w 480"/>
              <a:gd name="T13" fmla="*/ 426 h 480"/>
              <a:gd name="T14" fmla="*/ 239 w 480"/>
              <a:gd name="T15" fmla="*/ 426 h 480"/>
              <a:gd name="T16" fmla="*/ 53 w 480"/>
              <a:gd name="T17" fmla="*/ 248 h 480"/>
              <a:gd name="T18" fmla="*/ 239 w 480"/>
              <a:gd name="T19" fmla="*/ 53 h 480"/>
              <a:gd name="T20" fmla="*/ 426 w 480"/>
              <a:gd name="T21" fmla="*/ 240 h 480"/>
              <a:gd name="T22" fmla="*/ 239 w 480"/>
              <a:gd name="T23" fmla="*/ 426 h 480"/>
              <a:gd name="T24" fmla="*/ 123 w 480"/>
              <a:gd name="T25" fmla="*/ 354 h 480"/>
              <a:gd name="T26" fmla="*/ 123 w 480"/>
              <a:gd name="T27" fmla="*/ 354 h 480"/>
              <a:gd name="T28" fmla="*/ 283 w 480"/>
              <a:gd name="T29" fmla="*/ 293 h 480"/>
              <a:gd name="T30" fmla="*/ 354 w 480"/>
              <a:gd name="T31" fmla="*/ 124 h 480"/>
              <a:gd name="T32" fmla="*/ 186 w 480"/>
              <a:gd name="T33" fmla="*/ 195 h 480"/>
              <a:gd name="T34" fmla="*/ 123 w 480"/>
              <a:gd name="T35" fmla="*/ 354 h 480"/>
              <a:gd name="T36" fmla="*/ 213 w 480"/>
              <a:gd name="T37" fmla="*/ 213 h 480"/>
              <a:gd name="T38" fmla="*/ 213 w 480"/>
              <a:gd name="T39" fmla="*/ 213 h 480"/>
              <a:gd name="T40" fmla="*/ 310 w 480"/>
              <a:gd name="T41" fmla="*/ 169 h 480"/>
              <a:gd name="T42" fmla="*/ 266 w 480"/>
              <a:gd name="T43" fmla="*/ 266 h 480"/>
              <a:gd name="T44" fmla="*/ 213 w 480"/>
              <a:gd name="T45" fmla="*/ 266 h 480"/>
              <a:gd name="T46" fmla="*/ 213 w 480"/>
              <a:gd name="T47" fmla="*/ 21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80">
                <a:moveTo>
                  <a:pt x="239" y="0"/>
                </a:moveTo>
                <a:lnTo>
                  <a:pt x="239" y="0"/>
                </a:lnTo>
                <a:cubicBezTo>
                  <a:pt x="107" y="9"/>
                  <a:pt x="0" y="115"/>
                  <a:pt x="0" y="248"/>
                </a:cubicBezTo>
                <a:cubicBezTo>
                  <a:pt x="0" y="372"/>
                  <a:pt x="107" y="479"/>
                  <a:pt x="239" y="479"/>
                </a:cubicBezTo>
                <a:cubicBezTo>
                  <a:pt x="372" y="479"/>
                  <a:pt x="479" y="372"/>
                  <a:pt x="479" y="240"/>
                </a:cubicBezTo>
                <a:cubicBezTo>
                  <a:pt x="479" y="107"/>
                  <a:pt x="363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42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6" y="53"/>
                  <a:pt x="426" y="133"/>
                  <a:pt x="426" y="240"/>
                </a:cubicBezTo>
                <a:cubicBezTo>
                  <a:pt x="426" y="346"/>
                  <a:pt x="345" y="426"/>
                  <a:pt x="239" y="426"/>
                </a:cubicBezTo>
                <a:close/>
                <a:moveTo>
                  <a:pt x="123" y="354"/>
                </a:moveTo>
                <a:lnTo>
                  <a:pt x="123" y="354"/>
                </a:lnTo>
                <a:cubicBezTo>
                  <a:pt x="123" y="354"/>
                  <a:pt x="239" y="337"/>
                  <a:pt x="283" y="293"/>
                </a:cubicBezTo>
                <a:cubicBezTo>
                  <a:pt x="336" y="240"/>
                  <a:pt x="354" y="124"/>
                  <a:pt x="354" y="124"/>
                </a:cubicBezTo>
                <a:cubicBezTo>
                  <a:pt x="354" y="124"/>
                  <a:pt x="239" y="142"/>
                  <a:pt x="186" y="195"/>
                </a:cubicBezTo>
                <a:cubicBezTo>
                  <a:pt x="142" y="240"/>
                  <a:pt x="123" y="354"/>
                  <a:pt x="123" y="354"/>
                </a:cubicBezTo>
                <a:close/>
                <a:moveTo>
                  <a:pt x="213" y="213"/>
                </a:moveTo>
                <a:lnTo>
                  <a:pt x="213" y="213"/>
                </a:lnTo>
                <a:cubicBezTo>
                  <a:pt x="239" y="195"/>
                  <a:pt x="274" y="178"/>
                  <a:pt x="310" y="169"/>
                </a:cubicBezTo>
                <a:cubicBezTo>
                  <a:pt x="301" y="204"/>
                  <a:pt x="283" y="248"/>
                  <a:pt x="266" y="266"/>
                </a:cubicBezTo>
                <a:cubicBezTo>
                  <a:pt x="248" y="275"/>
                  <a:pt x="230" y="275"/>
                  <a:pt x="213" y="266"/>
                </a:cubicBezTo>
                <a:cubicBezTo>
                  <a:pt x="204" y="248"/>
                  <a:pt x="204" y="231"/>
                  <a:pt x="213" y="21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CD2E7EB8-6072-40EF-90BB-EE37103B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402" y="4371780"/>
            <a:ext cx="155684" cy="152601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1" name="Freeform 7">
            <a:extLst>
              <a:ext uri="{FF2B5EF4-FFF2-40B4-BE49-F238E27FC236}">
                <a16:creationId xmlns:a16="http://schemas.microsoft.com/office/drawing/2014/main" id="{2481506E-5F88-48AA-9A22-0B837DEF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32" y="4371781"/>
            <a:ext cx="135646" cy="155684"/>
          </a:xfrm>
          <a:custGeom>
            <a:avLst/>
            <a:gdLst>
              <a:gd name="T0" fmla="*/ 319 w 390"/>
              <a:gd name="T1" fmla="*/ 301 h 444"/>
              <a:gd name="T2" fmla="*/ 319 w 390"/>
              <a:gd name="T3" fmla="*/ 301 h 444"/>
              <a:gd name="T4" fmla="*/ 274 w 390"/>
              <a:gd name="T5" fmla="*/ 310 h 444"/>
              <a:gd name="T6" fmla="*/ 142 w 390"/>
              <a:gd name="T7" fmla="*/ 239 h 444"/>
              <a:gd name="T8" fmla="*/ 142 w 390"/>
              <a:gd name="T9" fmla="*/ 222 h 444"/>
              <a:gd name="T10" fmla="*/ 142 w 390"/>
              <a:gd name="T11" fmla="*/ 213 h 444"/>
              <a:gd name="T12" fmla="*/ 274 w 390"/>
              <a:gd name="T13" fmla="*/ 133 h 444"/>
              <a:gd name="T14" fmla="*/ 319 w 390"/>
              <a:gd name="T15" fmla="*/ 151 h 444"/>
              <a:gd name="T16" fmla="*/ 389 w 390"/>
              <a:gd name="T17" fmla="*/ 70 h 444"/>
              <a:gd name="T18" fmla="*/ 319 w 390"/>
              <a:gd name="T19" fmla="*/ 0 h 444"/>
              <a:gd name="T20" fmla="*/ 248 w 390"/>
              <a:gd name="T21" fmla="*/ 70 h 444"/>
              <a:gd name="T22" fmla="*/ 248 w 390"/>
              <a:gd name="T23" fmla="*/ 89 h 444"/>
              <a:gd name="T24" fmla="*/ 115 w 390"/>
              <a:gd name="T25" fmla="*/ 169 h 444"/>
              <a:gd name="T26" fmla="*/ 70 w 390"/>
              <a:gd name="T27" fmla="*/ 151 h 444"/>
              <a:gd name="T28" fmla="*/ 0 w 390"/>
              <a:gd name="T29" fmla="*/ 222 h 444"/>
              <a:gd name="T30" fmla="*/ 70 w 390"/>
              <a:gd name="T31" fmla="*/ 301 h 444"/>
              <a:gd name="T32" fmla="*/ 115 w 390"/>
              <a:gd name="T33" fmla="*/ 283 h 444"/>
              <a:gd name="T34" fmla="*/ 248 w 390"/>
              <a:gd name="T35" fmla="*/ 363 h 444"/>
              <a:gd name="T36" fmla="*/ 248 w 390"/>
              <a:gd name="T37" fmla="*/ 372 h 444"/>
              <a:gd name="T38" fmla="*/ 319 w 390"/>
              <a:gd name="T39" fmla="*/ 443 h 444"/>
              <a:gd name="T40" fmla="*/ 389 w 390"/>
              <a:gd name="T41" fmla="*/ 372 h 444"/>
              <a:gd name="T42" fmla="*/ 319 w 390"/>
              <a:gd name="T43" fmla="*/ 30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444">
                <a:moveTo>
                  <a:pt x="319" y="301"/>
                </a:moveTo>
                <a:lnTo>
                  <a:pt x="319" y="301"/>
                </a:lnTo>
                <a:cubicBezTo>
                  <a:pt x="301" y="301"/>
                  <a:pt x="283" y="301"/>
                  <a:pt x="274" y="310"/>
                </a:cubicBezTo>
                <a:cubicBezTo>
                  <a:pt x="142" y="239"/>
                  <a:pt x="142" y="239"/>
                  <a:pt x="142" y="239"/>
                </a:cubicBezTo>
                <a:cubicBezTo>
                  <a:pt x="142" y="230"/>
                  <a:pt x="142" y="230"/>
                  <a:pt x="142" y="222"/>
                </a:cubicBezTo>
                <a:lnTo>
                  <a:pt x="142" y="213"/>
                </a:lnTo>
                <a:cubicBezTo>
                  <a:pt x="274" y="133"/>
                  <a:pt x="274" y="133"/>
                  <a:pt x="274" y="133"/>
                </a:cubicBezTo>
                <a:cubicBezTo>
                  <a:pt x="283" y="142"/>
                  <a:pt x="301" y="151"/>
                  <a:pt x="319" y="151"/>
                </a:cubicBezTo>
                <a:cubicBezTo>
                  <a:pt x="363" y="151"/>
                  <a:pt x="389" y="115"/>
                  <a:pt x="389" y="70"/>
                </a:cubicBezTo>
                <a:cubicBezTo>
                  <a:pt x="389" y="35"/>
                  <a:pt x="363" y="0"/>
                  <a:pt x="319" y="0"/>
                </a:cubicBezTo>
                <a:cubicBezTo>
                  <a:pt x="274" y="0"/>
                  <a:pt x="248" y="35"/>
                  <a:pt x="248" y="70"/>
                </a:cubicBezTo>
                <a:cubicBezTo>
                  <a:pt x="248" y="80"/>
                  <a:pt x="248" y="80"/>
                  <a:pt x="248" y="8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07" y="151"/>
                  <a:pt x="88" y="151"/>
                  <a:pt x="70" y="151"/>
                </a:cubicBezTo>
                <a:cubicBezTo>
                  <a:pt x="26" y="151"/>
                  <a:pt x="0" y="186"/>
                  <a:pt x="0" y="222"/>
                </a:cubicBezTo>
                <a:cubicBezTo>
                  <a:pt x="0" y="266"/>
                  <a:pt x="26" y="301"/>
                  <a:pt x="70" y="301"/>
                </a:cubicBezTo>
                <a:cubicBezTo>
                  <a:pt x="88" y="301"/>
                  <a:pt x="107" y="292"/>
                  <a:pt x="115" y="283"/>
                </a:cubicBezTo>
                <a:cubicBezTo>
                  <a:pt x="248" y="363"/>
                  <a:pt x="248" y="363"/>
                  <a:pt x="248" y="363"/>
                </a:cubicBezTo>
                <a:lnTo>
                  <a:pt x="248" y="372"/>
                </a:lnTo>
                <a:cubicBezTo>
                  <a:pt x="248" y="416"/>
                  <a:pt x="274" y="443"/>
                  <a:pt x="319" y="443"/>
                </a:cubicBezTo>
                <a:cubicBezTo>
                  <a:pt x="363" y="443"/>
                  <a:pt x="389" y="416"/>
                  <a:pt x="389" y="372"/>
                </a:cubicBezTo>
                <a:cubicBezTo>
                  <a:pt x="389" y="328"/>
                  <a:pt x="363" y="301"/>
                  <a:pt x="319" y="30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2" name="Freeform 8">
            <a:extLst>
              <a:ext uri="{FF2B5EF4-FFF2-40B4-BE49-F238E27FC236}">
                <a16:creationId xmlns:a16="http://schemas.microsoft.com/office/drawing/2014/main" id="{E7096ECA-3B96-41A3-97E4-47C397D6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318" y="4371781"/>
            <a:ext cx="174182" cy="155684"/>
          </a:xfrm>
          <a:custGeom>
            <a:avLst/>
            <a:gdLst>
              <a:gd name="T0" fmla="*/ 310 w 497"/>
              <a:gd name="T1" fmla="*/ 336 h 444"/>
              <a:gd name="T2" fmla="*/ 310 w 497"/>
              <a:gd name="T3" fmla="*/ 336 h 444"/>
              <a:gd name="T4" fmla="*/ 221 w 497"/>
              <a:gd name="T5" fmla="*/ 257 h 444"/>
              <a:gd name="T6" fmla="*/ 248 w 497"/>
              <a:gd name="T7" fmla="*/ 195 h 444"/>
              <a:gd name="T8" fmla="*/ 274 w 497"/>
              <a:gd name="T9" fmla="*/ 151 h 444"/>
              <a:gd name="T10" fmla="*/ 266 w 497"/>
              <a:gd name="T11" fmla="*/ 133 h 444"/>
              <a:gd name="T12" fmla="*/ 274 w 497"/>
              <a:gd name="T13" fmla="*/ 89 h 444"/>
              <a:gd name="T14" fmla="*/ 177 w 497"/>
              <a:gd name="T15" fmla="*/ 0 h 444"/>
              <a:gd name="T16" fmla="*/ 70 w 497"/>
              <a:gd name="T17" fmla="*/ 89 h 444"/>
              <a:gd name="T18" fmla="*/ 79 w 497"/>
              <a:gd name="T19" fmla="*/ 133 h 444"/>
              <a:gd name="T20" fmla="*/ 70 w 497"/>
              <a:gd name="T21" fmla="*/ 151 h 444"/>
              <a:gd name="T22" fmla="*/ 97 w 497"/>
              <a:gd name="T23" fmla="*/ 195 h 444"/>
              <a:gd name="T24" fmla="*/ 123 w 497"/>
              <a:gd name="T25" fmla="*/ 257 h 444"/>
              <a:gd name="T26" fmla="*/ 35 w 497"/>
              <a:gd name="T27" fmla="*/ 336 h 444"/>
              <a:gd name="T28" fmla="*/ 0 w 497"/>
              <a:gd name="T29" fmla="*/ 345 h 444"/>
              <a:gd name="T30" fmla="*/ 0 w 497"/>
              <a:gd name="T31" fmla="*/ 443 h 444"/>
              <a:gd name="T32" fmla="*/ 398 w 497"/>
              <a:gd name="T33" fmla="*/ 443 h 444"/>
              <a:gd name="T34" fmla="*/ 398 w 497"/>
              <a:gd name="T35" fmla="*/ 399 h 444"/>
              <a:gd name="T36" fmla="*/ 310 w 497"/>
              <a:gd name="T37" fmla="*/ 336 h 444"/>
              <a:gd name="T38" fmla="*/ 425 w 497"/>
              <a:gd name="T39" fmla="*/ 195 h 444"/>
              <a:gd name="T40" fmla="*/ 425 w 497"/>
              <a:gd name="T41" fmla="*/ 195 h 444"/>
              <a:gd name="T42" fmla="*/ 425 w 497"/>
              <a:gd name="T43" fmla="*/ 124 h 444"/>
              <a:gd name="T44" fmla="*/ 372 w 497"/>
              <a:gd name="T45" fmla="*/ 124 h 444"/>
              <a:gd name="T46" fmla="*/ 372 w 497"/>
              <a:gd name="T47" fmla="*/ 195 h 444"/>
              <a:gd name="T48" fmla="*/ 301 w 497"/>
              <a:gd name="T49" fmla="*/ 195 h 444"/>
              <a:gd name="T50" fmla="*/ 301 w 497"/>
              <a:gd name="T51" fmla="*/ 248 h 444"/>
              <a:gd name="T52" fmla="*/ 372 w 497"/>
              <a:gd name="T53" fmla="*/ 248 h 444"/>
              <a:gd name="T54" fmla="*/ 372 w 497"/>
              <a:gd name="T55" fmla="*/ 319 h 444"/>
              <a:gd name="T56" fmla="*/ 425 w 497"/>
              <a:gd name="T57" fmla="*/ 319 h 444"/>
              <a:gd name="T58" fmla="*/ 425 w 497"/>
              <a:gd name="T59" fmla="*/ 248 h 444"/>
              <a:gd name="T60" fmla="*/ 496 w 497"/>
              <a:gd name="T61" fmla="*/ 248 h 444"/>
              <a:gd name="T62" fmla="*/ 496 w 497"/>
              <a:gd name="T63" fmla="*/ 195 h 444"/>
              <a:gd name="T64" fmla="*/ 425 w 497"/>
              <a:gd name="T65" fmla="*/ 19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44">
                <a:moveTo>
                  <a:pt x="310" y="336"/>
                </a:moveTo>
                <a:lnTo>
                  <a:pt x="310" y="336"/>
                </a:lnTo>
                <a:cubicBezTo>
                  <a:pt x="248" y="310"/>
                  <a:pt x="221" y="292"/>
                  <a:pt x="221" y="257"/>
                </a:cubicBezTo>
                <a:cubicBezTo>
                  <a:pt x="221" y="230"/>
                  <a:pt x="239" y="239"/>
                  <a:pt x="248" y="195"/>
                </a:cubicBezTo>
                <a:cubicBezTo>
                  <a:pt x="257" y="177"/>
                  <a:pt x="274" y="195"/>
                  <a:pt x="274" y="151"/>
                </a:cubicBezTo>
                <a:cubicBezTo>
                  <a:pt x="274" y="133"/>
                  <a:pt x="266" y="133"/>
                  <a:pt x="266" y="133"/>
                </a:cubicBezTo>
                <a:cubicBezTo>
                  <a:pt x="266" y="133"/>
                  <a:pt x="274" y="106"/>
                  <a:pt x="274" y="89"/>
                </a:cubicBezTo>
                <a:cubicBezTo>
                  <a:pt x="274" y="62"/>
                  <a:pt x="257" y="0"/>
                  <a:pt x="177" y="0"/>
                </a:cubicBezTo>
                <a:cubicBezTo>
                  <a:pt x="88" y="0"/>
                  <a:pt x="70" y="62"/>
                  <a:pt x="70" y="89"/>
                </a:cubicBezTo>
                <a:cubicBezTo>
                  <a:pt x="70" y="106"/>
                  <a:pt x="79" y="133"/>
                  <a:pt x="79" y="133"/>
                </a:cubicBezTo>
                <a:cubicBezTo>
                  <a:pt x="79" y="133"/>
                  <a:pt x="70" y="133"/>
                  <a:pt x="70" y="151"/>
                </a:cubicBezTo>
                <a:cubicBezTo>
                  <a:pt x="70" y="195"/>
                  <a:pt x="88" y="177"/>
                  <a:pt x="97" y="195"/>
                </a:cubicBezTo>
                <a:cubicBezTo>
                  <a:pt x="106" y="239"/>
                  <a:pt x="123" y="230"/>
                  <a:pt x="123" y="257"/>
                </a:cubicBezTo>
                <a:cubicBezTo>
                  <a:pt x="123" y="292"/>
                  <a:pt x="97" y="310"/>
                  <a:pt x="35" y="336"/>
                </a:cubicBezTo>
                <a:cubicBezTo>
                  <a:pt x="35" y="336"/>
                  <a:pt x="17" y="336"/>
                  <a:pt x="0" y="345"/>
                </a:cubicBezTo>
                <a:cubicBezTo>
                  <a:pt x="0" y="443"/>
                  <a:pt x="0" y="443"/>
                  <a:pt x="0" y="443"/>
                </a:cubicBezTo>
                <a:cubicBezTo>
                  <a:pt x="398" y="443"/>
                  <a:pt x="398" y="443"/>
                  <a:pt x="398" y="443"/>
                </a:cubicBezTo>
                <a:cubicBezTo>
                  <a:pt x="398" y="443"/>
                  <a:pt x="398" y="408"/>
                  <a:pt x="398" y="399"/>
                </a:cubicBezTo>
                <a:cubicBezTo>
                  <a:pt x="398" y="381"/>
                  <a:pt x="372" y="354"/>
                  <a:pt x="310" y="336"/>
                </a:cubicBezTo>
                <a:close/>
                <a:moveTo>
                  <a:pt x="425" y="195"/>
                </a:moveTo>
                <a:lnTo>
                  <a:pt x="425" y="195"/>
                </a:lnTo>
                <a:cubicBezTo>
                  <a:pt x="425" y="124"/>
                  <a:pt x="425" y="124"/>
                  <a:pt x="425" y="124"/>
                </a:cubicBezTo>
                <a:cubicBezTo>
                  <a:pt x="372" y="124"/>
                  <a:pt x="372" y="124"/>
                  <a:pt x="372" y="124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01" y="195"/>
                  <a:pt x="301" y="195"/>
                  <a:pt x="301" y="195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72" y="248"/>
                  <a:pt x="372" y="248"/>
                  <a:pt x="372" y="248"/>
                </a:cubicBezTo>
                <a:cubicBezTo>
                  <a:pt x="372" y="319"/>
                  <a:pt x="372" y="319"/>
                  <a:pt x="372" y="319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96" y="248"/>
                  <a:pt x="496" y="248"/>
                  <a:pt x="496" y="248"/>
                </a:cubicBezTo>
                <a:cubicBezTo>
                  <a:pt x="496" y="195"/>
                  <a:pt x="496" y="195"/>
                  <a:pt x="496" y="195"/>
                </a:cubicBezTo>
                <a:lnTo>
                  <a:pt x="425" y="19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3" name="Freeform 9">
            <a:extLst>
              <a:ext uri="{FF2B5EF4-FFF2-40B4-BE49-F238E27FC236}">
                <a16:creationId xmlns:a16="http://schemas.microsoft.com/office/drawing/2014/main" id="{AF022CF6-A72F-46A1-9190-7DE72D16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224" y="4374864"/>
            <a:ext cx="149519" cy="149518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B30275D0-E373-4B68-8485-D4E26876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084" y="4395404"/>
            <a:ext cx="146435" cy="146436"/>
          </a:xfrm>
          <a:custGeom>
            <a:avLst/>
            <a:gdLst>
              <a:gd name="T0" fmla="*/ 204 w 418"/>
              <a:gd name="T1" fmla="*/ 0 h 417"/>
              <a:gd name="T2" fmla="*/ 204 w 418"/>
              <a:gd name="T3" fmla="*/ 0 h 417"/>
              <a:gd name="T4" fmla="*/ 0 w 418"/>
              <a:gd name="T5" fmla="*/ 204 h 417"/>
              <a:gd name="T6" fmla="*/ 204 w 418"/>
              <a:gd name="T7" fmla="*/ 416 h 417"/>
              <a:gd name="T8" fmla="*/ 417 w 418"/>
              <a:gd name="T9" fmla="*/ 204 h 417"/>
              <a:gd name="T10" fmla="*/ 204 w 418"/>
              <a:gd name="T11" fmla="*/ 0 h 417"/>
              <a:gd name="T12" fmla="*/ 328 w 418"/>
              <a:gd name="T13" fmla="*/ 177 h 417"/>
              <a:gd name="T14" fmla="*/ 328 w 418"/>
              <a:gd name="T15" fmla="*/ 177 h 417"/>
              <a:gd name="T16" fmla="*/ 328 w 418"/>
              <a:gd name="T17" fmla="*/ 230 h 417"/>
              <a:gd name="T18" fmla="*/ 80 w 418"/>
              <a:gd name="T19" fmla="*/ 230 h 417"/>
              <a:gd name="T20" fmla="*/ 80 w 418"/>
              <a:gd name="T21" fmla="*/ 177 h 417"/>
              <a:gd name="T22" fmla="*/ 328 w 418"/>
              <a:gd name="T23" fmla="*/ 17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8" h="417">
                <a:moveTo>
                  <a:pt x="204" y="0"/>
                </a:moveTo>
                <a:lnTo>
                  <a:pt x="204" y="0"/>
                </a:lnTo>
                <a:cubicBezTo>
                  <a:pt x="89" y="0"/>
                  <a:pt x="0" y="88"/>
                  <a:pt x="0" y="204"/>
                </a:cubicBezTo>
                <a:cubicBezTo>
                  <a:pt x="0" y="319"/>
                  <a:pt x="89" y="416"/>
                  <a:pt x="204" y="416"/>
                </a:cubicBezTo>
                <a:cubicBezTo>
                  <a:pt x="319" y="416"/>
                  <a:pt x="417" y="319"/>
                  <a:pt x="417" y="204"/>
                </a:cubicBezTo>
                <a:cubicBezTo>
                  <a:pt x="417" y="88"/>
                  <a:pt x="319" y="0"/>
                  <a:pt x="204" y="0"/>
                </a:cubicBezTo>
                <a:close/>
                <a:moveTo>
                  <a:pt x="328" y="177"/>
                </a:moveTo>
                <a:lnTo>
                  <a:pt x="328" y="177"/>
                </a:lnTo>
                <a:cubicBezTo>
                  <a:pt x="328" y="230"/>
                  <a:pt x="328" y="230"/>
                  <a:pt x="328" y="230"/>
                </a:cubicBezTo>
                <a:cubicBezTo>
                  <a:pt x="80" y="230"/>
                  <a:pt x="80" y="230"/>
                  <a:pt x="80" y="230"/>
                </a:cubicBezTo>
                <a:cubicBezTo>
                  <a:pt x="80" y="177"/>
                  <a:pt x="80" y="177"/>
                  <a:pt x="80" y="177"/>
                </a:cubicBezTo>
                <a:lnTo>
                  <a:pt x="328" y="17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846D5E5F-E37F-4FBF-B105-54FFB2E9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702" y="4736063"/>
            <a:ext cx="161849" cy="161849"/>
          </a:xfrm>
          <a:custGeom>
            <a:avLst/>
            <a:gdLst>
              <a:gd name="T0" fmla="*/ 230 w 462"/>
              <a:gd name="T1" fmla="*/ 9 h 461"/>
              <a:gd name="T2" fmla="*/ 230 w 462"/>
              <a:gd name="T3" fmla="*/ 9 h 461"/>
              <a:gd name="T4" fmla="*/ 0 w 462"/>
              <a:gd name="T5" fmla="*/ 239 h 461"/>
              <a:gd name="T6" fmla="*/ 230 w 462"/>
              <a:gd name="T7" fmla="*/ 460 h 461"/>
              <a:gd name="T8" fmla="*/ 461 w 462"/>
              <a:gd name="T9" fmla="*/ 230 h 461"/>
              <a:gd name="T10" fmla="*/ 230 w 462"/>
              <a:gd name="T11" fmla="*/ 9 h 461"/>
              <a:gd name="T12" fmla="*/ 248 w 462"/>
              <a:gd name="T13" fmla="*/ 79 h 461"/>
              <a:gd name="T14" fmla="*/ 248 w 462"/>
              <a:gd name="T15" fmla="*/ 79 h 461"/>
              <a:gd name="T16" fmla="*/ 283 w 462"/>
              <a:gd name="T17" fmla="*/ 106 h 461"/>
              <a:gd name="T18" fmla="*/ 239 w 462"/>
              <a:gd name="T19" fmla="*/ 150 h 461"/>
              <a:gd name="T20" fmla="*/ 213 w 462"/>
              <a:gd name="T21" fmla="*/ 115 h 461"/>
              <a:gd name="T22" fmla="*/ 248 w 462"/>
              <a:gd name="T23" fmla="*/ 79 h 461"/>
              <a:gd name="T24" fmla="*/ 195 w 462"/>
              <a:gd name="T25" fmla="*/ 372 h 461"/>
              <a:gd name="T26" fmla="*/ 195 w 462"/>
              <a:gd name="T27" fmla="*/ 372 h 461"/>
              <a:gd name="T28" fmla="*/ 177 w 462"/>
              <a:gd name="T29" fmla="*/ 327 h 461"/>
              <a:gd name="T30" fmla="*/ 195 w 462"/>
              <a:gd name="T31" fmla="*/ 248 h 461"/>
              <a:gd name="T32" fmla="*/ 195 w 462"/>
              <a:gd name="T33" fmla="*/ 230 h 461"/>
              <a:gd name="T34" fmla="*/ 160 w 462"/>
              <a:gd name="T35" fmla="*/ 248 h 461"/>
              <a:gd name="T36" fmla="*/ 151 w 462"/>
              <a:gd name="T37" fmla="*/ 239 h 461"/>
              <a:gd name="T38" fmla="*/ 248 w 462"/>
              <a:gd name="T39" fmla="*/ 185 h 461"/>
              <a:gd name="T40" fmla="*/ 266 w 462"/>
              <a:gd name="T41" fmla="*/ 230 h 461"/>
              <a:gd name="T42" fmla="*/ 239 w 462"/>
              <a:gd name="T43" fmla="*/ 310 h 461"/>
              <a:gd name="T44" fmla="*/ 239 w 462"/>
              <a:gd name="T45" fmla="*/ 327 h 461"/>
              <a:gd name="T46" fmla="*/ 275 w 462"/>
              <a:gd name="T47" fmla="*/ 310 h 461"/>
              <a:gd name="T48" fmla="*/ 283 w 462"/>
              <a:gd name="T49" fmla="*/ 327 h 461"/>
              <a:gd name="T50" fmla="*/ 195 w 462"/>
              <a:gd name="T51" fmla="*/ 37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2" h="461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4BACECB6-E5BA-45D4-8E9E-D8CD375B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780" y="4342260"/>
            <a:ext cx="81696" cy="174181"/>
          </a:xfrm>
          <a:custGeom>
            <a:avLst/>
            <a:gdLst>
              <a:gd name="T0" fmla="*/ 178 w 232"/>
              <a:gd name="T1" fmla="*/ 0 h 498"/>
              <a:gd name="T2" fmla="*/ 178 w 232"/>
              <a:gd name="T3" fmla="*/ 0 h 498"/>
              <a:gd name="T4" fmla="*/ 222 w 232"/>
              <a:gd name="T5" fmla="*/ 53 h 498"/>
              <a:gd name="T6" fmla="*/ 160 w 232"/>
              <a:gd name="T7" fmla="*/ 115 h 498"/>
              <a:gd name="T8" fmla="*/ 107 w 232"/>
              <a:gd name="T9" fmla="*/ 62 h 498"/>
              <a:gd name="T10" fmla="*/ 178 w 232"/>
              <a:gd name="T11" fmla="*/ 0 h 498"/>
              <a:gd name="T12" fmla="*/ 72 w 232"/>
              <a:gd name="T13" fmla="*/ 497 h 498"/>
              <a:gd name="T14" fmla="*/ 72 w 232"/>
              <a:gd name="T15" fmla="*/ 497 h 498"/>
              <a:gd name="T16" fmla="*/ 45 w 232"/>
              <a:gd name="T17" fmla="*/ 407 h 498"/>
              <a:gd name="T18" fmla="*/ 81 w 232"/>
              <a:gd name="T19" fmla="*/ 284 h 498"/>
              <a:gd name="T20" fmla="*/ 81 w 232"/>
              <a:gd name="T21" fmla="*/ 257 h 498"/>
              <a:gd name="T22" fmla="*/ 19 w 232"/>
              <a:gd name="T23" fmla="*/ 284 h 498"/>
              <a:gd name="T24" fmla="*/ 0 w 232"/>
              <a:gd name="T25" fmla="*/ 266 h 498"/>
              <a:gd name="T26" fmla="*/ 169 w 232"/>
              <a:gd name="T27" fmla="*/ 178 h 498"/>
              <a:gd name="T28" fmla="*/ 187 w 232"/>
              <a:gd name="T29" fmla="*/ 257 h 498"/>
              <a:gd name="T30" fmla="*/ 151 w 232"/>
              <a:gd name="T31" fmla="*/ 390 h 498"/>
              <a:gd name="T32" fmla="*/ 160 w 232"/>
              <a:gd name="T33" fmla="*/ 425 h 498"/>
              <a:gd name="T34" fmla="*/ 213 w 232"/>
              <a:gd name="T35" fmla="*/ 390 h 498"/>
              <a:gd name="T36" fmla="*/ 231 w 232"/>
              <a:gd name="T37" fmla="*/ 407 h 498"/>
              <a:gd name="T38" fmla="*/ 72 w 232"/>
              <a:gd name="T3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2" h="498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7" name="Freeform 15">
            <a:extLst>
              <a:ext uri="{FF2B5EF4-FFF2-40B4-BE49-F238E27FC236}">
                <a16:creationId xmlns:a16="http://schemas.microsoft.com/office/drawing/2014/main" id="{FDF8CC24-AFEE-41B5-8177-98377D64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988" y="4736063"/>
            <a:ext cx="146436" cy="146435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8" name="Freeform 17">
            <a:extLst>
              <a:ext uri="{FF2B5EF4-FFF2-40B4-BE49-F238E27FC236}">
                <a16:creationId xmlns:a16="http://schemas.microsoft.com/office/drawing/2014/main" id="{5E10E024-F0F0-4F94-A5FD-5783E147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320" y="4718603"/>
            <a:ext cx="161849" cy="161849"/>
          </a:xfrm>
          <a:custGeom>
            <a:avLst/>
            <a:gdLst>
              <a:gd name="T0" fmla="*/ 231 w 461"/>
              <a:gd name="T1" fmla="*/ 9 h 461"/>
              <a:gd name="T2" fmla="*/ 231 w 461"/>
              <a:gd name="T3" fmla="*/ 9 h 461"/>
              <a:gd name="T4" fmla="*/ 0 w 461"/>
              <a:gd name="T5" fmla="*/ 239 h 461"/>
              <a:gd name="T6" fmla="*/ 231 w 461"/>
              <a:gd name="T7" fmla="*/ 460 h 461"/>
              <a:gd name="T8" fmla="*/ 460 w 461"/>
              <a:gd name="T9" fmla="*/ 230 h 461"/>
              <a:gd name="T10" fmla="*/ 231 w 461"/>
              <a:gd name="T11" fmla="*/ 9 h 461"/>
              <a:gd name="T12" fmla="*/ 231 w 461"/>
              <a:gd name="T13" fmla="*/ 372 h 461"/>
              <a:gd name="T14" fmla="*/ 231 w 461"/>
              <a:gd name="T15" fmla="*/ 372 h 461"/>
              <a:gd name="T16" fmla="*/ 221 w 461"/>
              <a:gd name="T17" fmla="*/ 372 h 461"/>
              <a:gd name="T18" fmla="*/ 195 w 461"/>
              <a:gd name="T19" fmla="*/ 336 h 461"/>
              <a:gd name="T20" fmla="*/ 231 w 461"/>
              <a:gd name="T21" fmla="*/ 301 h 461"/>
              <a:gd name="T22" fmla="*/ 231 w 461"/>
              <a:gd name="T23" fmla="*/ 301 h 461"/>
              <a:gd name="T24" fmla="*/ 257 w 461"/>
              <a:gd name="T25" fmla="*/ 336 h 461"/>
              <a:gd name="T26" fmla="*/ 231 w 461"/>
              <a:gd name="T27" fmla="*/ 372 h 461"/>
              <a:gd name="T28" fmla="*/ 310 w 461"/>
              <a:gd name="T29" fmla="*/ 213 h 461"/>
              <a:gd name="T30" fmla="*/ 310 w 461"/>
              <a:gd name="T31" fmla="*/ 213 h 461"/>
              <a:gd name="T32" fmla="*/ 284 w 461"/>
              <a:gd name="T33" fmla="*/ 230 h 461"/>
              <a:gd name="T34" fmla="*/ 266 w 461"/>
              <a:gd name="T35" fmla="*/ 248 h 461"/>
              <a:gd name="T36" fmla="*/ 257 w 461"/>
              <a:gd name="T37" fmla="*/ 257 h 461"/>
              <a:gd name="T38" fmla="*/ 248 w 461"/>
              <a:gd name="T39" fmla="*/ 274 h 461"/>
              <a:gd name="T40" fmla="*/ 248 w 461"/>
              <a:gd name="T41" fmla="*/ 274 h 461"/>
              <a:gd name="T42" fmla="*/ 195 w 461"/>
              <a:gd name="T43" fmla="*/ 274 h 461"/>
              <a:gd name="T44" fmla="*/ 195 w 461"/>
              <a:gd name="T45" fmla="*/ 274 h 461"/>
              <a:gd name="T46" fmla="*/ 204 w 461"/>
              <a:gd name="T47" fmla="*/ 230 h 461"/>
              <a:gd name="T48" fmla="*/ 248 w 461"/>
              <a:gd name="T49" fmla="*/ 204 h 461"/>
              <a:gd name="T50" fmla="*/ 257 w 461"/>
              <a:gd name="T51" fmla="*/ 195 h 461"/>
              <a:gd name="T52" fmla="*/ 266 w 461"/>
              <a:gd name="T53" fmla="*/ 176 h 461"/>
              <a:gd name="T54" fmla="*/ 257 w 461"/>
              <a:gd name="T55" fmla="*/ 150 h 461"/>
              <a:gd name="T56" fmla="*/ 231 w 461"/>
              <a:gd name="T57" fmla="*/ 141 h 461"/>
              <a:gd name="T58" fmla="*/ 204 w 461"/>
              <a:gd name="T59" fmla="*/ 150 h 461"/>
              <a:gd name="T60" fmla="*/ 195 w 461"/>
              <a:gd name="T61" fmla="*/ 176 h 461"/>
              <a:gd name="T62" fmla="*/ 195 w 461"/>
              <a:gd name="T63" fmla="*/ 185 h 461"/>
              <a:gd name="T64" fmla="*/ 142 w 461"/>
              <a:gd name="T65" fmla="*/ 185 h 461"/>
              <a:gd name="T66" fmla="*/ 142 w 461"/>
              <a:gd name="T67" fmla="*/ 176 h 461"/>
              <a:gd name="T68" fmla="*/ 177 w 461"/>
              <a:gd name="T69" fmla="*/ 106 h 461"/>
              <a:gd name="T70" fmla="*/ 231 w 461"/>
              <a:gd name="T71" fmla="*/ 97 h 461"/>
              <a:gd name="T72" fmla="*/ 293 w 461"/>
              <a:gd name="T73" fmla="*/ 115 h 461"/>
              <a:gd name="T74" fmla="*/ 319 w 461"/>
              <a:gd name="T75" fmla="*/ 168 h 461"/>
              <a:gd name="T76" fmla="*/ 310 w 461"/>
              <a:gd name="T77" fmla="*/ 21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1" h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9" name="Freeform 18">
            <a:extLst>
              <a:ext uri="{FF2B5EF4-FFF2-40B4-BE49-F238E27FC236}">
                <a16:creationId xmlns:a16="http://schemas.microsoft.com/office/drawing/2014/main" id="{091FCF49-0CED-4490-A350-2150C867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295" y="4757642"/>
            <a:ext cx="100194" cy="103275"/>
          </a:xfrm>
          <a:custGeom>
            <a:avLst/>
            <a:gdLst>
              <a:gd name="T0" fmla="*/ 265 w 285"/>
              <a:gd name="T1" fmla="*/ 125 h 294"/>
              <a:gd name="T2" fmla="*/ 265 w 285"/>
              <a:gd name="T3" fmla="*/ 125 h 294"/>
              <a:gd name="T4" fmla="*/ 168 w 285"/>
              <a:gd name="T5" fmla="*/ 125 h 294"/>
              <a:gd name="T6" fmla="*/ 168 w 285"/>
              <a:gd name="T7" fmla="*/ 18 h 294"/>
              <a:gd name="T8" fmla="*/ 141 w 285"/>
              <a:gd name="T9" fmla="*/ 0 h 294"/>
              <a:gd name="T10" fmla="*/ 115 w 285"/>
              <a:gd name="T11" fmla="*/ 18 h 294"/>
              <a:gd name="T12" fmla="*/ 115 w 285"/>
              <a:gd name="T13" fmla="*/ 125 h 294"/>
              <a:gd name="T14" fmla="*/ 9 w 285"/>
              <a:gd name="T15" fmla="*/ 125 h 294"/>
              <a:gd name="T16" fmla="*/ 0 w 285"/>
              <a:gd name="T17" fmla="*/ 142 h 294"/>
              <a:gd name="T18" fmla="*/ 9 w 285"/>
              <a:gd name="T19" fmla="*/ 169 h 294"/>
              <a:gd name="T20" fmla="*/ 115 w 285"/>
              <a:gd name="T21" fmla="*/ 169 h 294"/>
              <a:gd name="T22" fmla="*/ 115 w 285"/>
              <a:gd name="T23" fmla="*/ 275 h 294"/>
              <a:gd name="T24" fmla="*/ 141 w 285"/>
              <a:gd name="T25" fmla="*/ 293 h 294"/>
              <a:gd name="T26" fmla="*/ 168 w 285"/>
              <a:gd name="T27" fmla="*/ 275 h 294"/>
              <a:gd name="T28" fmla="*/ 168 w 285"/>
              <a:gd name="T29" fmla="*/ 169 h 294"/>
              <a:gd name="T30" fmla="*/ 265 w 285"/>
              <a:gd name="T31" fmla="*/ 169 h 294"/>
              <a:gd name="T32" fmla="*/ 284 w 285"/>
              <a:gd name="T33" fmla="*/ 142 h 294"/>
              <a:gd name="T34" fmla="*/ 265 w 285"/>
              <a:gd name="T35" fmla="*/ 12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0" name="Freeform 19">
            <a:extLst>
              <a:ext uri="{FF2B5EF4-FFF2-40B4-BE49-F238E27FC236}">
                <a16:creationId xmlns:a16="http://schemas.microsoft.com/office/drawing/2014/main" id="{7DAA88E6-BC9A-4C8B-BC20-FEC83FFE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475" y="4800801"/>
            <a:ext cx="98651" cy="15414"/>
          </a:xfrm>
          <a:custGeom>
            <a:avLst/>
            <a:gdLst>
              <a:gd name="T0" fmla="*/ 265 w 283"/>
              <a:gd name="T1" fmla="*/ 0 h 45"/>
              <a:gd name="T2" fmla="*/ 265 w 283"/>
              <a:gd name="T3" fmla="*/ 0 h 45"/>
              <a:gd name="T4" fmla="*/ 9 w 283"/>
              <a:gd name="T5" fmla="*/ 0 h 45"/>
              <a:gd name="T6" fmla="*/ 0 w 283"/>
              <a:gd name="T7" fmla="*/ 17 h 45"/>
              <a:gd name="T8" fmla="*/ 9 w 283"/>
              <a:gd name="T9" fmla="*/ 44 h 45"/>
              <a:gd name="T10" fmla="*/ 265 w 283"/>
              <a:gd name="T11" fmla="*/ 44 h 45"/>
              <a:gd name="T12" fmla="*/ 282 w 283"/>
              <a:gd name="T13" fmla="*/ 17 h 45"/>
              <a:gd name="T14" fmla="*/ 265 w 283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45">
                <a:moveTo>
                  <a:pt x="265" y="0"/>
                </a:moveTo>
                <a:lnTo>
                  <a:pt x="265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35"/>
                  <a:pt x="0" y="44"/>
                  <a:pt x="9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82" y="44"/>
                  <a:pt x="282" y="35"/>
                  <a:pt x="282" y="17"/>
                </a:cubicBezTo>
                <a:cubicBezTo>
                  <a:pt x="282" y="8"/>
                  <a:pt x="282" y="0"/>
                  <a:pt x="265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1" name="Freeform 20">
            <a:extLst>
              <a:ext uri="{FF2B5EF4-FFF2-40B4-BE49-F238E27FC236}">
                <a16:creationId xmlns:a16="http://schemas.microsoft.com/office/drawing/2014/main" id="{4B87032E-3F95-4B77-9740-F4FDB059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90" y="3627862"/>
            <a:ext cx="174182" cy="177264"/>
          </a:xfrm>
          <a:custGeom>
            <a:avLst/>
            <a:gdLst>
              <a:gd name="T0" fmla="*/ 469 w 497"/>
              <a:gd name="T1" fmla="*/ 8 h 505"/>
              <a:gd name="T2" fmla="*/ 469 w 497"/>
              <a:gd name="T3" fmla="*/ 8 h 505"/>
              <a:gd name="T4" fmla="*/ 452 w 497"/>
              <a:gd name="T5" fmla="*/ 0 h 505"/>
              <a:gd name="T6" fmla="*/ 443 w 497"/>
              <a:gd name="T7" fmla="*/ 17 h 505"/>
              <a:gd name="T8" fmla="*/ 381 w 497"/>
              <a:gd name="T9" fmla="*/ 168 h 505"/>
              <a:gd name="T10" fmla="*/ 372 w 497"/>
              <a:gd name="T11" fmla="*/ 141 h 505"/>
              <a:gd name="T12" fmla="*/ 346 w 497"/>
              <a:gd name="T13" fmla="*/ 132 h 505"/>
              <a:gd name="T14" fmla="*/ 265 w 497"/>
              <a:gd name="T15" fmla="*/ 132 h 505"/>
              <a:gd name="T16" fmla="*/ 240 w 497"/>
              <a:gd name="T17" fmla="*/ 141 h 505"/>
              <a:gd name="T18" fmla="*/ 9 w 497"/>
              <a:gd name="T19" fmla="*/ 300 h 505"/>
              <a:gd name="T20" fmla="*/ 9 w 497"/>
              <a:gd name="T21" fmla="*/ 336 h 505"/>
              <a:gd name="T22" fmla="*/ 106 w 497"/>
              <a:gd name="T23" fmla="*/ 486 h 505"/>
              <a:gd name="T24" fmla="*/ 142 w 497"/>
              <a:gd name="T25" fmla="*/ 495 h 505"/>
              <a:gd name="T26" fmla="*/ 372 w 497"/>
              <a:gd name="T27" fmla="*/ 327 h 505"/>
              <a:gd name="T28" fmla="*/ 390 w 497"/>
              <a:gd name="T29" fmla="*/ 309 h 505"/>
              <a:gd name="T30" fmla="*/ 416 w 497"/>
              <a:gd name="T31" fmla="*/ 229 h 505"/>
              <a:gd name="T32" fmla="*/ 408 w 497"/>
              <a:gd name="T33" fmla="*/ 203 h 505"/>
              <a:gd name="T34" fmla="*/ 399 w 497"/>
              <a:gd name="T35" fmla="*/ 185 h 505"/>
              <a:gd name="T36" fmla="*/ 469 w 497"/>
              <a:gd name="T37" fmla="*/ 8 h 505"/>
              <a:gd name="T38" fmla="*/ 363 w 497"/>
              <a:gd name="T39" fmla="*/ 247 h 505"/>
              <a:gd name="T40" fmla="*/ 363 w 497"/>
              <a:gd name="T41" fmla="*/ 247 h 505"/>
              <a:gd name="T42" fmla="*/ 310 w 497"/>
              <a:gd name="T43" fmla="*/ 229 h 505"/>
              <a:gd name="T44" fmla="*/ 319 w 497"/>
              <a:gd name="T45" fmla="*/ 176 h 505"/>
              <a:gd name="T46" fmla="*/ 363 w 497"/>
              <a:gd name="T47" fmla="*/ 176 h 505"/>
              <a:gd name="T48" fmla="*/ 355 w 497"/>
              <a:gd name="T49" fmla="*/ 185 h 505"/>
              <a:gd name="T50" fmla="*/ 346 w 497"/>
              <a:gd name="T51" fmla="*/ 203 h 505"/>
              <a:gd name="T52" fmla="*/ 355 w 497"/>
              <a:gd name="T53" fmla="*/ 212 h 505"/>
              <a:gd name="T54" fmla="*/ 363 w 497"/>
              <a:gd name="T55" fmla="*/ 212 h 505"/>
              <a:gd name="T56" fmla="*/ 381 w 497"/>
              <a:gd name="T57" fmla="*/ 203 h 505"/>
              <a:gd name="T58" fmla="*/ 363 w 497"/>
              <a:gd name="T59" fmla="*/ 247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2" name="Freeform 24">
            <a:extLst>
              <a:ext uri="{FF2B5EF4-FFF2-40B4-BE49-F238E27FC236}">
                <a16:creationId xmlns:a16="http://schemas.microsoft.com/office/drawing/2014/main" id="{FA1C1B91-CD72-4737-9DE8-BCCC13D8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815" y="2838884"/>
            <a:ext cx="174181" cy="138729"/>
          </a:xfrm>
          <a:custGeom>
            <a:avLst/>
            <a:gdLst>
              <a:gd name="T0" fmla="*/ 248 w 497"/>
              <a:gd name="T1" fmla="*/ 150 h 399"/>
              <a:gd name="T2" fmla="*/ 248 w 497"/>
              <a:gd name="T3" fmla="*/ 150 h 399"/>
              <a:gd name="T4" fmla="*/ 177 w 497"/>
              <a:gd name="T5" fmla="*/ 221 h 399"/>
              <a:gd name="T6" fmla="*/ 248 w 497"/>
              <a:gd name="T7" fmla="*/ 292 h 399"/>
              <a:gd name="T8" fmla="*/ 319 w 497"/>
              <a:gd name="T9" fmla="*/ 221 h 399"/>
              <a:gd name="T10" fmla="*/ 248 w 497"/>
              <a:gd name="T11" fmla="*/ 150 h 399"/>
              <a:gd name="T12" fmla="*/ 442 w 497"/>
              <a:gd name="T13" fmla="*/ 70 h 399"/>
              <a:gd name="T14" fmla="*/ 442 w 497"/>
              <a:gd name="T15" fmla="*/ 70 h 399"/>
              <a:gd name="T16" fmla="*/ 389 w 497"/>
              <a:gd name="T17" fmla="*/ 70 h 399"/>
              <a:gd name="T18" fmla="*/ 363 w 497"/>
              <a:gd name="T19" fmla="*/ 61 h 399"/>
              <a:gd name="T20" fmla="*/ 354 w 497"/>
              <a:gd name="T21" fmla="*/ 8 h 399"/>
              <a:gd name="T22" fmla="*/ 327 w 497"/>
              <a:gd name="T23" fmla="*/ 0 h 399"/>
              <a:gd name="T24" fmla="*/ 159 w 497"/>
              <a:gd name="T25" fmla="*/ 0 h 399"/>
              <a:gd name="T26" fmla="*/ 142 w 497"/>
              <a:gd name="T27" fmla="*/ 8 h 399"/>
              <a:gd name="T28" fmla="*/ 123 w 497"/>
              <a:gd name="T29" fmla="*/ 61 h 399"/>
              <a:gd name="T30" fmla="*/ 106 w 497"/>
              <a:gd name="T31" fmla="*/ 70 h 399"/>
              <a:gd name="T32" fmla="*/ 53 w 497"/>
              <a:gd name="T33" fmla="*/ 70 h 399"/>
              <a:gd name="T34" fmla="*/ 0 w 497"/>
              <a:gd name="T35" fmla="*/ 123 h 399"/>
              <a:gd name="T36" fmla="*/ 0 w 497"/>
              <a:gd name="T37" fmla="*/ 345 h 399"/>
              <a:gd name="T38" fmla="*/ 53 w 497"/>
              <a:gd name="T39" fmla="*/ 398 h 399"/>
              <a:gd name="T40" fmla="*/ 442 w 497"/>
              <a:gd name="T41" fmla="*/ 398 h 399"/>
              <a:gd name="T42" fmla="*/ 496 w 497"/>
              <a:gd name="T43" fmla="*/ 345 h 399"/>
              <a:gd name="T44" fmla="*/ 496 w 497"/>
              <a:gd name="T45" fmla="*/ 123 h 399"/>
              <a:gd name="T46" fmla="*/ 442 w 497"/>
              <a:gd name="T47" fmla="*/ 70 h 399"/>
              <a:gd name="T48" fmla="*/ 248 w 497"/>
              <a:gd name="T49" fmla="*/ 345 h 399"/>
              <a:gd name="T50" fmla="*/ 248 w 497"/>
              <a:gd name="T51" fmla="*/ 345 h 399"/>
              <a:gd name="T52" fmla="*/ 123 w 497"/>
              <a:gd name="T53" fmla="*/ 221 h 399"/>
              <a:gd name="T54" fmla="*/ 248 w 497"/>
              <a:gd name="T55" fmla="*/ 97 h 399"/>
              <a:gd name="T56" fmla="*/ 372 w 497"/>
              <a:gd name="T57" fmla="*/ 221 h 399"/>
              <a:gd name="T58" fmla="*/ 248 w 497"/>
              <a:gd name="T59" fmla="*/ 345 h 399"/>
              <a:gd name="T60" fmla="*/ 425 w 497"/>
              <a:gd name="T61" fmla="*/ 159 h 399"/>
              <a:gd name="T62" fmla="*/ 425 w 497"/>
              <a:gd name="T63" fmla="*/ 159 h 399"/>
              <a:gd name="T64" fmla="*/ 407 w 497"/>
              <a:gd name="T65" fmla="*/ 141 h 399"/>
              <a:gd name="T66" fmla="*/ 425 w 497"/>
              <a:gd name="T67" fmla="*/ 123 h 399"/>
              <a:gd name="T68" fmla="*/ 442 w 497"/>
              <a:gd name="T69" fmla="*/ 141 h 399"/>
              <a:gd name="T70" fmla="*/ 425 w 497"/>
              <a:gd name="T71" fmla="*/ 15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3" name="Freeform 25">
            <a:extLst>
              <a:ext uri="{FF2B5EF4-FFF2-40B4-BE49-F238E27FC236}">
                <a16:creationId xmlns:a16="http://schemas.microsoft.com/office/drawing/2014/main" id="{53039299-8A99-4A6A-92EB-BFB0AD0C2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81" y="3975633"/>
            <a:ext cx="120231" cy="168016"/>
          </a:xfrm>
          <a:custGeom>
            <a:avLst/>
            <a:gdLst>
              <a:gd name="T0" fmla="*/ 195 w 346"/>
              <a:gd name="T1" fmla="*/ 0 h 479"/>
              <a:gd name="T2" fmla="*/ 195 w 346"/>
              <a:gd name="T3" fmla="*/ 0 h 479"/>
              <a:gd name="T4" fmla="*/ 160 w 346"/>
              <a:gd name="T5" fmla="*/ 0 h 479"/>
              <a:gd name="T6" fmla="*/ 160 w 346"/>
              <a:gd name="T7" fmla="*/ 328 h 479"/>
              <a:gd name="T8" fmla="*/ 80 w 346"/>
              <a:gd name="T9" fmla="*/ 328 h 479"/>
              <a:gd name="T10" fmla="*/ 10 w 346"/>
              <a:gd name="T11" fmla="*/ 425 h 479"/>
              <a:gd name="T12" fmla="*/ 124 w 346"/>
              <a:gd name="T13" fmla="*/ 461 h 479"/>
              <a:gd name="T14" fmla="*/ 195 w 346"/>
              <a:gd name="T15" fmla="*/ 372 h 479"/>
              <a:gd name="T16" fmla="*/ 195 w 346"/>
              <a:gd name="T17" fmla="*/ 106 h 479"/>
              <a:gd name="T18" fmla="*/ 257 w 346"/>
              <a:gd name="T19" fmla="*/ 230 h 479"/>
              <a:gd name="T20" fmla="*/ 275 w 346"/>
              <a:gd name="T21" fmla="*/ 230 h 479"/>
              <a:gd name="T22" fmla="*/ 195 w 346"/>
              <a:gd name="T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479">
                <a:moveTo>
                  <a:pt x="195" y="0"/>
                </a:moveTo>
                <a:lnTo>
                  <a:pt x="195" y="0"/>
                </a:lnTo>
                <a:cubicBezTo>
                  <a:pt x="160" y="0"/>
                  <a:pt x="160" y="0"/>
                  <a:pt x="160" y="0"/>
                </a:cubicBezTo>
                <a:cubicBezTo>
                  <a:pt x="160" y="328"/>
                  <a:pt x="160" y="328"/>
                  <a:pt x="160" y="328"/>
                </a:cubicBezTo>
                <a:cubicBezTo>
                  <a:pt x="133" y="319"/>
                  <a:pt x="107" y="319"/>
                  <a:pt x="80" y="328"/>
                </a:cubicBezTo>
                <a:cubicBezTo>
                  <a:pt x="26" y="346"/>
                  <a:pt x="0" y="390"/>
                  <a:pt x="10" y="425"/>
                </a:cubicBezTo>
                <a:cubicBezTo>
                  <a:pt x="26" y="461"/>
                  <a:pt x="71" y="478"/>
                  <a:pt x="124" y="461"/>
                </a:cubicBezTo>
                <a:cubicBezTo>
                  <a:pt x="169" y="443"/>
                  <a:pt x="195" y="408"/>
                  <a:pt x="195" y="372"/>
                </a:cubicBezTo>
                <a:cubicBezTo>
                  <a:pt x="195" y="106"/>
                  <a:pt x="195" y="106"/>
                  <a:pt x="195" y="106"/>
                </a:cubicBezTo>
                <a:cubicBezTo>
                  <a:pt x="266" y="124"/>
                  <a:pt x="266" y="212"/>
                  <a:pt x="257" y="230"/>
                </a:cubicBezTo>
                <a:cubicBezTo>
                  <a:pt x="257" y="239"/>
                  <a:pt x="266" y="248"/>
                  <a:pt x="275" y="230"/>
                </a:cubicBezTo>
                <a:cubicBezTo>
                  <a:pt x="345" y="115"/>
                  <a:pt x="195" y="62"/>
                  <a:pt x="195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4" name="Freeform 26">
            <a:extLst>
              <a:ext uri="{FF2B5EF4-FFF2-40B4-BE49-F238E27FC236}">
                <a16:creationId xmlns:a16="http://schemas.microsoft.com/office/drawing/2014/main" id="{6E57B6AD-5D85-4031-9C06-560F539B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31" y="2795334"/>
            <a:ext cx="149518" cy="152601"/>
          </a:xfrm>
          <a:custGeom>
            <a:avLst/>
            <a:gdLst>
              <a:gd name="T0" fmla="*/ 256 w 426"/>
              <a:gd name="T1" fmla="*/ 265 h 435"/>
              <a:gd name="T2" fmla="*/ 256 w 426"/>
              <a:gd name="T3" fmla="*/ 265 h 435"/>
              <a:gd name="T4" fmla="*/ 0 w 426"/>
              <a:gd name="T5" fmla="*/ 301 h 435"/>
              <a:gd name="T6" fmla="*/ 35 w 426"/>
              <a:gd name="T7" fmla="*/ 345 h 435"/>
              <a:gd name="T8" fmla="*/ 346 w 426"/>
              <a:gd name="T9" fmla="*/ 345 h 435"/>
              <a:gd name="T10" fmla="*/ 346 w 426"/>
              <a:gd name="T11" fmla="*/ 35 h 435"/>
              <a:gd name="T12" fmla="*/ 292 w 426"/>
              <a:gd name="T13" fmla="*/ 0 h 435"/>
              <a:gd name="T14" fmla="*/ 256 w 426"/>
              <a:gd name="T15" fmla="*/ 26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435">
                <a:moveTo>
                  <a:pt x="256" y="265"/>
                </a:moveTo>
                <a:lnTo>
                  <a:pt x="256" y="265"/>
                </a:lnTo>
                <a:cubicBezTo>
                  <a:pt x="186" y="336"/>
                  <a:pt x="80" y="345"/>
                  <a:pt x="0" y="301"/>
                </a:cubicBezTo>
                <a:cubicBezTo>
                  <a:pt x="9" y="319"/>
                  <a:pt x="17" y="328"/>
                  <a:pt x="35" y="345"/>
                </a:cubicBezTo>
                <a:cubicBezTo>
                  <a:pt x="124" y="434"/>
                  <a:pt x="256" y="434"/>
                  <a:pt x="346" y="345"/>
                </a:cubicBezTo>
                <a:cubicBezTo>
                  <a:pt x="425" y="256"/>
                  <a:pt x="425" y="124"/>
                  <a:pt x="346" y="35"/>
                </a:cubicBezTo>
                <a:cubicBezTo>
                  <a:pt x="328" y="26"/>
                  <a:pt x="310" y="9"/>
                  <a:pt x="292" y="0"/>
                </a:cubicBezTo>
                <a:cubicBezTo>
                  <a:pt x="346" y="88"/>
                  <a:pt x="328" y="194"/>
                  <a:pt x="256" y="26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5" name="Freeform 27">
            <a:extLst>
              <a:ext uri="{FF2B5EF4-FFF2-40B4-BE49-F238E27FC236}">
                <a16:creationId xmlns:a16="http://schemas.microsoft.com/office/drawing/2014/main" id="{6CCFE4BB-6C58-4DA3-AFDA-46BD4940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706" y="2554995"/>
            <a:ext cx="177265" cy="138729"/>
          </a:xfrm>
          <a:custGeom>
            <a:avLst/>
            <a:gdLst>
              <a:gd name="T0" fmla="*/ 434 w 506"/>
              <a:gd name="T1" fmla="*/ 70 h 399"/>
              <a:gd name="T2" fmla="*/ 434 w 506"/>
              <a:gd name="T3" fmla="*/ 70 h 399"/>
              <a:gd name="T4" fmla="*/ 168 w 506"/>
              <a:gd name="T5" fmla="*/ 35 h 399"/>
              <a:gd name="T6" fmla="*/ 9 w 506"/>
              <a:gd name="T7" fmla="*/ 221 h 399"/>
              <a:gd name="T8" fmla="*/ 195 w 506"/>
              <a:gd name="T9" fmla="*/ 398 h 399"/>
              <a:gd name="T10" fmla="*/ 381 w 506"/>
              <a:gd name="T11" fmla="*/ 310 h 399"/>
              <a:gd name="T12" fmla="*/ 363 w 506"/>
              <a:gd name="T13" fmla="*/ 212 h 399"/>
              <a:gd name="T14" fmla="*/ 469 w 506"/>
              <a:gd name="T15" fmla="*/ 203 h 399"/>
              <a:gd name="T16" fmla="*/ 434 w 506"/>
              <a:gd name="T17" fmla="*/ 70 h 399"/>
              <a:gd name="T18" fmla="*/ 274 w 506"/>
              <a:gd name="T19" fmla="*/ 301 h 399"/>
              <a:gd name="T20" fmla="*/ 274 w 506"/>
              <a:gd name="T21" fmla="*/ 301 h 399"/>
              <a:gd name="T22" fmla="*/ 239 w 506"/>
              <a:gd name="T23" fmla="*/ 265 h 399"/>
              <a:gd name="T24" fmla="*/ 274 w 506"/>
              <a:gd name="T25" fmla="*/ 230 h 399"/>
              <a:gd name="T26" fmla="*/ 309 w 506"/>
              <a:gd name="T27" fmla="*/ 265 h 399"/>
              <a:gd name="T28" fmla="*/ 274 w 506"/>
              <a:gd name="T29" fmla="*/ 30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6" h="399">
                <a:moveTo>
                  <a:pt x="434" y="70"/>
                </a:moveTo>
                <a:lnTo>
                  <a:pt x="434" y="70"/>
                </a:lnTo>
                <a:cubicBezTo>
                  <a:pt x="354" y="17"/>
                  <a:pt x="265" y="0"/>
                  <a:pt x="168" y="35"/>
                </a:cubicBezTo>
                <a:cubicBezTo>
                  <a:pt x="89" y="53"/>
                  <a:pt x="9" y="141"/>
                  <a:pt x="9" y="221"/>
                </a:cubicBezTo>
                <a:cubicBezTo>
                  <a:pt x="0" y="319"/>
                  <a:pt x="71" y="398"/>
                  <a:pt x="195" y="398"/>
                </a:cubicBezTo>
                <a:cubicBezTo>
                  <a:pt x="337" y="398"/>
                  <a:pt x="381" y="328"/>
                  <a:pt x="381" y="310"/>
                </a:cubicBezTo>
                <a:cubicBezTo>
                  <a:pt x="390" y="292"/>
                  <a:pt x="328" y="248"/>
                  <a:pt x="363" y="212"/>
                </a:cubicBezTo>
                <a:cubicBezTo>
                  <a:pt x="408" y="168"/>
                  <a:pt x="452" y="203"/>
                  <a:pt x="469" y="203"/>
                </a:cubicBezTo>
                <a:cubicBezTo>
                  <a:pt x="496" y="194"/>
                  <a:pt x="505" y="124"/>
                  <a:pt x="434" y="70"/>
                </a:cubicBezTo>
                <a:close/>
                <a:moveTo>
                  <a:pt x="274" y="301"/>
                </a:moveTo>
                <a:lnTo>
                  <a:pt x="274" y="301"/>
                </a:lnTo>
                <a:cubicBezTo>
                  <a:pt x="248" y="301"/>
                  <a:pt x="239" y="283"/>
                  <a:pt x="239" y="265"/>
                </a:cubicBezTo>
                <a:cubicBezTo>
                  <a:pt x="239" y="248"/>
                  <a:pt x="248" y="230"/>
                  <a:pt x="274" y="230"/>
                </a:cubicBezTo>
                <a:cubicBezTo>
                  <a:pt x="293" y="230"/>
                  <a:pt x="309" y="248"/>
                  <a:pt x="309" y="265"/>
                </a:cubicBezTo>
                <a:cubicBezTo>
                  <a:pt x="309" y="283"/>
                  <a:pt x="293" y="301"/>
                  <a:pt x="274" y="30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6" name="Freeform 29">
            <a:extLst>
              <a:ext uri="{FF2B5EF4-FFF2-40B4-BE49-F238E27FC236}">
                <a16:creationId xmlns:a16="http://schemas.microsoft.com/office/drawing/2014/main" id="{DDB814BA-45A3-43AF-8E8F-D6712005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002" y="3690227"/>
            <a:ext cx="155684" cy="161849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7" name="Freeform 33">
            <a:extLst>
              <a:ext uri="{FF2B5EF4-FFF2-40B4-BE49-F238E27FC236}">
                <a16:creationId xmlns:a16="http://schemas.microsoft.com/office/drawing/2014/main" id="{6864F916-B7AA-48D6-95CA-AF5AC5C4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022" y="3729627"/>
            <a:ext cx="118690" cy="124856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8" name="Freeform 35">
            <a:extLst>
              <a:ext uri="{FF2B5EF4-FFF2-40B4-BE49-F238E27FC236}">
                <a16:creationId xmlns:a16="http://schemas.microsoft.com/office/drawing/2014/main" id="{60C94E85-4DAA-4615-9A5C-7DC52BA7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964" y="4389238"/>
            <a:ext cx="124856" cy="146436"/>
          </a:xfrm>
          <a:custGeom>
            <a:avLst/>
            <a:gdLst>
              <a:gd name="T0" fmla="*/ 319 w 355"/>
              <a:gd name="T1" fmla="*/ 141 h 417"/>
              <a:gd name="T2" fmla="*/ 319 w 355"/>
              <a:gd name="T3" fmla="*/ 141 h 417"/>
              <a:gd name="T4" fmla="*/ 274 w 355"/>
              <a:gd name="T5" fmla="*/ 141 h 417"/>
              <a:gd name="T6" fmla="*/ 274 w 355"/>
              <a:gd name="T7" fmla="*/ 106 h 417"/>
              <a:gd name="T8" fmla="*/ 176 w 355"/>
              <a:gd name="T9" fmla="*/ 0 h 417"/>
              <a:gd name="T10" fmla="*/ 79 w 355"/>
              <a:gd name="T11" fmla="*/ 106 h 417"/>
              <a:gd name="T12" fmla="*/ 79 w 355"/>
              <a:gd name="T13" fmla="*/ 141 h 417"/>
              <a:gd name="T14" fmla="*/ 25 w 355"/>
              <a:gd name="T15" fmla="*/ 141 h 417"/>
              <a:gd name="T16" fmla="*/ 0 w 355"/>
              <a:gd name="T17" fmla="*/ 177 h 417"/>
              <a:gd name="T18" fmla="*/ 0 w 355"/>
              <a:gd name="T19" fmla="*/ 372 h 417"/>
              <a:gd name="T20" fmla="*/ 25 w 355"/>
              <a:gd name="T21" fmla="*/ 398 h 417"/>
              <a:gd name="T22" fmla="*/ 53 w 355"/>
              <a:gd name="T23" fmla="*/ 407 h 417"/>
              <a:gd name="T24" fmla="*/ 106 w 355"/>
              <a:gd name="T25" fmla="*/ 416 h 417"/>
              <a:gd name="T26" fmla="*/ 247 w 355"/>
              <a:gd name="T27" fmla="*/ 416 h 417"/>
              <a:gd name="T28" fmla="*/ 300 w 355"/>
              <a:gd name="T29" fmla="*/ 407 h 417"/>
              <a:gd name="T30" fmla="*/ 327 w 355"/>
              <a:gd name="T31" fmla="*/ 398 h 417"/>
              <a:gd name="T32" fmla="*/ 354 w 355"/>
              <a:gd name="T33" fmla="*/ 372 h 417"/>
              <a:gd name="T34" fmla="*/ 354 w 355"/>
              <a:gd name="T35" fmla="*/ 177 h 417"/>
              <a:gd name="T36" fmla="*/ 319 w 355"/>
              <a:gd name="T37" fmla="*/ 141 h 417"/>
              <a:gd name="T38" fmla="*/ 123 w 355"/>
              <a:gd name="T39" fmla="*/ 97 h 417"/>
              <a:gd name="T40" fmla="*/ 123 w 355"/>
              <a:gd name="T41" fmla="*/ 97 h 417"/>
              <a:gd name="T42" fmla="*/ 176 w 355"/>
              <a:gd name="T43" fmla="*/ 44 h 417"/>
              <a:gd name="T44" fmla="*/ 229 w 355"/>
              <a:gd name="T45" fmla="*/ 97 h 417"/>
              <a:gd name="T46" fmla="*/ 229 w 355"/>
              <a:gd name="T47" fmla="*/ 141 h 417"/>
              <a:gd name="T48" fmla="*/ 123 w 355"/>
              <a:gd name="T49" fmla="*/ 141 h 417"/>
              <a:gd name="T50" fmla="*/ 123 w 355"/>
              <a:gd name="T51" fmla="*/ 9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9" name="Freeform 37">
            <a:extLst>
              <a:ext uri="{FF2B5EF4-FFF2-40B4-BE49-F238E27FC236}">
                <a16:creationId xmlns:a16="http://schemas.microsoft.com/office/drawing/2014/main" id="{64AB122C-BFCF-4258-B34E-A2F51FD4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258" y="3745040"/>
            <a:ext cx="83237" cy="94028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0" name="Freeform 44">
            <a:extLst>
              <a:ext uri="{FF2B5EF4-FFF2-40B4-BE49-F238E27FC236}">
                <a16:creationId xmlns:a16="http://schemas.microsoft.com/office/drawing/2014/main" id="{A92AA5E4-E6E2-46BF-B8C2-AB3FA77B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785" y="4383074"/>
            <a:ext cx="124856" cy="158768"/>
          </a:xfrm>
          <a:custGeom>
            <a:avLst/>
            <a:gdLst>
              <a:gd name="T0" fmla="*/ 319 w 355"/>
              <a:gd name="T1" fmla="*/ 177 h 453"/>
              <a:gd name="T2" fmla="*/ 319 w 355"/>
              <a:gd name="T3" fmla="*/ 177 h 453"/>
              <a:gd name="T4" fmla="*/ 275 w 355"/>
              <a:gd name="T5" fmla="*/ 177 h 453"/>
              <a:gd name="T6" fmla="*/ 275 w 355"/>
              <a:gd name="T7" fmla="*/ 115 h 453"/>
              <a:gd name="T8" fmla="*/ 177 w 355"/>
              <a:gd name="T9" fmla="*/ 0 h 453"/>
              <a:gd name="T10" fmla="*/ 79 w 355"/>
              <a:gd name="T11" fmla="*/ 115 h 453"/>
              <a:gd name="T12" fmla="*/ 79 w 355"/>
              <a:gd name="T13" fmla="*/ 124 h 453"/>
              <a:gd name="T14" fmla="*/ 124 w 355"/>
              <a:gd name="T15" fmla="*/ 124 h 453"/>
              <a:gd name="T16" fmla="*/ 124 w 355"/>
              <a:gd name="T17" fmla="*/ 106 h 453"/>
              <a:gd name="T18" fmla="*/ 177 w 355"/>
              <a:gd name="T19" fmla="*/ 53 h 453"/>
              <a:gd name="T20" fmla="*/ 230 w 355"/>
              <a:gd name="T21" fmla="*/ 106 h 453"/>
              <a:gd name="T22" fmla="*/ 230 w 355"/>
              <a:gd name="T23" fmla="*/ 177 h 453"/>
              <a:gd name="T24" fmla="*/ 26 w 355"/>
              <a:gd name="T25" fmla="*/ 177 h 453"/>
              <a:gd name="T26" fmla="*/ 0 w 355"/>
              <a:gd name="T27" fmla="*/ 204 h 453"/>
              <a:gd name="T28" fmla="*/ 0 w 355"/>
              <a:gd name="T29" fmla="*/ 399 h 453"/>
              <a:gd name="T30" fmla="*/ 26 w 355"/>
              <a:gd name="T31" fmla="*/ 434 h 453"/>
              <a:gd name="T32" fmla="*/ 53 w 355"/>
              <a:gd name="T33" fmla="*/ 443 h 453"/>
              <a:gd name="T34" fmla="*/ 106 w 355"/>
              <a:gd name="T35" fmla="*/ 452 h 453"/>
              <a:gd name="T36" fmla="*/ 248 w 355"/>
              <a:gd name="T37" fmla="*/ 452 h 453"/>
              <a:gd name="T38" fmla="*/ 301 w 355"/>
              <a:gd name="T39" fmla="*/ 443 h 453"/>
              <a:gd name="T40" fmla="*/ 328 w 355"/>
              <a:gd name="T41" fmla="*/ 434 h 453"/>
              <a:gd name="T42" fmla="*/ 354 w 355"/>
              <a:gd name="T43" fmla="*/ 399 h 453"/>
              <a:gd name="T44" fmla="*/ 354 w 355"/>
              <a:gd name="T45" fmla="*/ 204 h 453"/>
              <a:gd name="T46" fmla="*/ 319 w 355"/>
              <a:gd name="T47" fmla="*/ 17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453">
                <a:moveTo>
                  <a:pt x="319" y="177"/>
                </a:moveTo>
                <a:lnTo>
                  <a:pt x="319" y="177"/>
                </a:lnTo>
                <a:cubicBezTo>
                  <a:pt x="275" y="177"/>
                  <a:pt x="275" y="177"/>
                  <a:pt x="275" y="177"/>
                </a:cubicBezTo>
                <a:cubicBezTo>
                  <a:pt x="275" y="115"/>
                  <a:pt x="275" y="115"/>
                  <a:pt x="275" y="115"/>
                </a:cubicBezTo>
                <a:cubicBezTo>
                  <a:pt x="275" y="44"/>
                  <a:pt x="238" y="0"/>
                  <a:pt x="177" y="0"/>
                </a:cubicBezTo>
                <a:cubicBezTo>
                  <a:pt x="106" y="0"/>
                  <a:pt x="79" y="44"/>
                  <a:pt x="79" y="115"/>
                </a:cubicBezTo>
                <a:cubicBezTo>
                  <a:pt x="79" y="124"/>
                  <a:pt x="79" y="124"/>
                  <a:pt x="79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71"/>
                  <a:pt x="150" y="53"/>
                  <a:pt x="177" y="53"/>
                </a:cubicBezTo>
                <a:cubicBezTo>
                  <a:pt x="203" y="53"/>
                  <a:pt x="230" y="71"/>
                  <a:pt x="230" y="106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26" y="177"/>
                  <a:pt x="26" y="177"/>
                  <a:pt x="26" y="177"/>
                </a:cubicBezTo>
                <a:cubicBezTo>
                  <a:pt x="17" y="177"/>
                  <a:pt x="0" y="195"/>
                  <a:pt x="0" y="20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08"/>
                  <a:pt x="17" y="425"/>
                  <a:pt x="26" y="434"/>
                </a:cubicBezTo>
                <a:cubicBezTo>
                  <a:pt x="53" y="443"/>
                  <a:pt x="53" y="443"/>
                  <a:pt x="53" y="443"/>
                </a:cubicBezTo>
                <a:cubicBezTo>
                  <a:pt x="71" y="443"/>
                  <a:pt x="88" y="452"/>
                  <a:pt x="106" y="452"/>
                </a:cubicBezTo>
                <a:cubicBezTo>
                  <a:pt x="248" y="452"/>
                  <a:pt x="248" y="452"/>
                  <a:pt x="248" y="452"/>
                </a:cubicBezTo>
                <a:cubicBezTo>
                  <a:pt x="266" y="452"/>
                  <a:pt x="283" y="443"/>
                  <a:pt x="301" y="443"/>
                </a:cubicBezTo>
                <a:cubicBezTo>
                  <a:pt x="328" y="434"/>
                  <a:pt x="328" y="434"/>
                  <a:pt x="328" y="434"/>
                </a:cubicBezTo>
                <a:cubicBezTo>
                  <a:pt x="336" y="425"/>
                  <a:pt x="354" y="408"/>
                  <a:pt x="354" y="399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54" y="195"/>
                  <a:pt x="336" y="177"/>
                  <a:pt x="319" y="17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1" name="Freeform 46">
            <a:extLst>
              <a:ext uri="{FF2B5EF4-FFF2-40B4-BE49-F238E27FC236}">
                <a16:creationId xmlns:a16="http://schemas.microsoft.com/office/drawing/2014/main" id="{FE77F894-4D75-4E23-B7BB-0DEFB173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168" y="4024959"/>
            <a:ext cx="161849" cy="154143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2" name="Freeform 47">
            <a:extLst>
              <a:ext uri="{FF2B5EF4-FFF2-40B4-BE49-F238E27FC236}">
                <a16:creationId xmlns:a16="http://schemas.microsoft.com/office/drawing/2014/main" id="{256C415C-A0BB-4948-A87C-C4A146AD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822" y="4028041"/>
            <a:ext cx="174182" cy="152602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3" name="Freeform 48">
            <a:extLst>
              <a:ext uri="{FF2B5EF4-FFF2-40B4-BE49-F238E27FC236}">
                <a16:creationId xmlns:a16="http://schemas.microsoft.com/office/drawing/2014/main" id="{9F4BDCEA-E2A5-4DEF-B9D0-F14390A3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784" y="4043455"/>
            <a:ext cx="155685" cy="117149"/>
          </a:xfrm>
          <a:custGeom>
            <a:avLst/>
            <a:gdLst>
              <a:gd name="T0" fmla="*/ 444 w 445"/>
              <a:gd name="T1" fmla="*/ 336 h 337"/>
              <a:gd name="T2" fmla="*/ 444 w 445"/>
              <a:gd name="T3" fmla="*/ 336 h 337"/>
              <a:gd name="T4" fmla="*/ 178 w 445"/>
              <a:gd name="T5" fmla="*/ 98 h 337"/>
              <a:gd name="T6" fmla="*/ 178 w 445"/>
              <a:gd name="T7" fmla="*/ 0 h 337"/>
              <a:gd name="T8" fmla="*/ 0 w 445"/>
              <a:gd name="T9" fmla="*/ 159 h 337"/>
              <a:gd name="T10" fmla="*/ 178 w 445"/>
              <a:gd name="T11" fmla="*/ 327 h 337"/>
              <a:gd name="T12" fmla="*/ 178 w 445"/>
              <a:gd name="T13" fmla="*/ 221 h 337"/>
              <a:gd name="T14" fmla="*/ 444 w 445"/>
              <a:gd name="T1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" h="337">
                <a:moveTo>
                  <a:pt x="444" y="336"/>
                </a:moveTo>
                <a:lnTo>
                  <a:pt x="444" y="336"/>
                </a:lnTo>
                <a:cubicBezTo>
                  <a:pt x="444" y="336"/>
                  <a:pt x="399" y="98"/>
                  <a:pt x="178" y="98"/>
                </a:cubicBezTo>
                <a:cubicBezTo>
                  <a:pt x="178" y="0"/>
                  <a:pt x="178" y="0"/>
                  <a:pt x="178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8" y="327"/>
                  <a:pt x="178" y="327"/>
                  <a:pt x="178" y="327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293" y="221"/>
                  <a:pt x="381" y="230"/>
                  <a:pt x="444" y="33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4" name="Freeform 49">
            <a:extLst>
              <a:ext uri="{FF2B5EF4-FFF2-40B4-BE49-F238E27FC236}">
                <a16:creationId xmlns:a16="http://schemas.microsoft.com/office/drawing/2014/main" id="{9121E14E-8C63-41D8-9CF7-6BCBBD31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427" y="4043455"/>
            <a:ext cx="155685" cy="117149"/>
          </a:xfrm>
          <a:custGeom>
            <a:avLst/>
            <a:gdLst>
              <a:gd name="T0" fmla="*/ 266 w 444"/>
              <a:gd name="T1" fmla="*/ 221 h 337"/>
              <a:gd name="T2" fmla="*/ 266 w 444"/>
              <a:gd name="T3" fmla="*/ 221 h 337"/>
              <a:gd name="T4" fmla="*/ 266 w 444"/>
              <a:gd name="T5" fmla="*/ 327 h 337"/>
              <a:gd name="T6" fmla="*/ 443 w 444"/>
              <a:gd name="T7" fmla="*/ 159 h 337"/>
              <a:gd name="T8" fmla="*/ 266 w 444"/>
              <a:gd name="T9" fmla="*/ 0 h 337"/>
              <a:gd name="T10" fmla="*/ 266 w 444"/>
              <a:gd name="T11" fmla="*/ 98 h 337"/>
              <a:gd name="T12" fmla="*/ 0 w 444"/>
              <a:gd name="T13" fmla="*/ 336 h 337"/>
              <a:gd name="T14" fmla="*/ 266 w 444"/>
              <a:gd name="T15" fmla="*/ 22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337">
                <a:moveTo>
                  <a:pt x="266" y="221"/>
                </a:moveTo>
                <a:lnTo>
                  <a:pt x="266" y="221"/>
                </a:lnTo>
                <a:cubicBezTo>
                  <a:pt x="266" y="327"/>
                  <a:pt x="266" y="327"/>
                  <a:pt x="266" y="327"/>
                </a:cubicBezTo>
                <a:cubicBezTo>
                  <a:pt x="443" y="159"/>
                  <a:pt x="443" y="159"/>
                  <a:pt x="443" y="159"/>
                </a:cubicBezTo>
                <a:cubicBezTo>
                  <a:pt x="266" y="0"/>
                  <a:pt x="266" y="0"/>
                  <a:pt x="266" y="0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45" y="98"/>
                  <a:pt x="0" y="336"/>
                  <a:pt x="0" y="336"/>
                </a:cubicBezTo>
                <a:cubicBezTo>
                  <a:pt x="62" y="230"/>
                  <a:pt x="151" y="221"/>
                  <a:pt x="266" y="22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5" name="Freeform 50">
            <a:extLst>
              <a:ext uri="{FF2B5EF4-FFF2-40B4-BE49-F238E27FC236}">
                <a16:creationId xmlns:a16="http://schemas.microsoft.com/office/drawing/2014/main" id="{8B45699B-476C-49C5-B550-B527447B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484" y="4024959"/>
            <a:ext cx="155685" cy="154143"/>
          </a:xfrm>
          <a:custGeom>
            <a:avLst/>
            <a:gdLst>
              <a:gd name="T0" fmla="*/ 257 w 444"/>
              <a:gd name="T1" fmla="*/ 257 h 443"/>
              <a:gd name="T2" fmla="*/ 257 w 444"/>
              <a:gd name="T3" fmla="*/ 257 h 443"/>
              <a:gd name="T4" fmla="*/ 160 w 444"/>
              <a:gd name="T5" fmla="*/ 310 h 443"/>
              <a:gd name="T6" fmla="*/ 62 w 444"/>
              <a:gd name="T7" fmla="*/ 310 h 443"/>
              <a:gd name="T8" fmla="*/ 71 w 444"/>
              <a:gd name="T9" fmla="*/ 407 h 443"/>
              <a:gd name="T10" fmla="*/ 310 w 444"/>
              <a:gd name="T11" fmla="*/ 310 h 443"/>
              <a:gd name="T12" fmla="*/ 416 w 444"/>
              <a:gd name="T13" fmla="*/ 61 h 443"/>
              <a:gd name="T14" fmla="*/ 319 w 444"/>
              <a:gd name="T15" fmla="*/ 53 h 443"/>
              <a:gd name="T16" fmla="*/ 319 w 444"/>
              <a:gd name="T17" fmla="*/ 151 h 443"/>
              <a:gd name="T18" fmla="*/ 257 w 444"/>
              <a:gd name="T19" fmla="*/ 25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43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6" name="Freeform 51">
            <a:extLst>
              <a:ext uri="{FF2B5EF4-FFF2-40B4-BE49-F238E27FC236}">
                <a16:creationId xmlns:a16="http://schemas.microsoft.com/office/drawing/2014/main" id="{6C17CFD1-E4FE-473F-B89D-1BA75759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772" y="4052703"/>
            <a:ext cx="161851" cy="100194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7" name="Freeform 52">
            <a:extLst>
              <a:ext uri="{FF2B5EF4-FFF2-40B4-BE49-F238E27FC236}">
                <a16:creationId xmlns:a16="http://schemas.microsoft.com/office/drawing/2014/main" id="{E043A4FA-1359-4846-B2A8-57932CD3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891" y="4015710"/>
            <a:ext cx="168017" cy="174182"/>
          </a:xfrm>
          <a:custGeom>
            <a:avLst/>
            <a:gdLst>
              <a:gd name="T0" fmla="*/ 133 w 479"/>
              <a:gd name="T1" fmla="*/ 497 h 498"/>
              <a:gd name="T2" fmla="*/ 133 w 479"/>
              <a:gd name="T3" fmla="*/ 497 h 498"/>
              <a:gd name="T4" fmla="*/ 53 w 479"/>
              <a:gd name="T5" fmla="*/ 460 h 498"/>
              <a:gd name="T6" fmla="*/ 53 w 479"/>
              <a:gd name="T7" fmla="*/ 284 h 498"/>
              <a:gd name="T8" fmla="*/ 301 w 479"/>
              <a:gd name="T9" fmla="*/ 35 h 498"/>
              <a:gd name="T10" fmla="*/ 390 w 479"/>
              <a:gd name="T11" fmla="*/ 9 h 498"/>
              <a:gd name="T12" fmla="*/ 452 w 479"/>
              <a:gd name="T13" fmla="*/ 71 h 498"/>
              <a:gd name="T14" fmla="*/ 425 w 479"/>
              <a:gd name="T15" fmla="*/ 159 h 498"/>
              <a:gd name="T16" fmla="*/ 195 w 479"/>
              <a:gd name="T17" fmla="*/ 390 h 498"/>
              <a:gd name="T18" fmla="*/ 150 w 479"/>
              <a:gd name="T19" fmla="*/ 416 h 498"/>
              <a:gd name="T20" fmla="*/ 106 w 479"/>
              <a:gd name="T21" fmla="*/ 399 h 498"/>
              <a:gd name="T22" fmla="*/ 115 w 479"/>
              <a:gd name="T23" fmla="*/ 319 h 498"/>
              <a:gd name="T24" fmla="*/ 284 w 479"/>
              <a:gd name="T25" fmla="*/ 150 h 498"/>
              <a:gd name="T26" fmla="*/ 309 w 479"/>
              <a:gd name="T27" fmla="*/ 150 h 498"/>
              <a:gd name="T28" fmla="*/ 309 w 479"/>
              <a:gd name="T29" fmla="*/ 178 h 498"/>
              <a:gd name="T30" fmla="*/ 142 w 479"/>
              <a:gd name="T31" fmla="*/ 345 h 498"/>
              <a:gd name="T32" fmla="*/ 133 w 479"/>
              <a:gd name="T33" fmla="*/ 381 h 498"/>
              <a:gd name="T34" fmla="*/ 142 w 479"/>
              <a:gd name="T35" fmla="*/ 381 h 498"/>
              <a:gd name="T36" fmla="*/ 168 w 479"/>
              <a:gd name="T37" fmla="*/ 372 h 498"/>
              <a:gd name="T38" fmla="*/ 399 w 479"/>
              <a:gd name="T39" fmla="*/ 133 h 498"/>
              <a:gd name="T40" fmla="*/ 416 w 479"/>
              <a:gd name="T41" fmla="*/ 80 h 498"/>
              <a:gd name="T42" fmla="*/ 381 w 479"/>
              <a:gd name="T43" fmla="*/ 44 h 498"/>
              <a:gd name="T44" fmla="*/ 328 w 479"/>
              <a:gd name="T45" fmla="*/ 62 h 498"/>
              <a:gd name="T46" fmla="*/ 80 w 479"/>
              <a:gd name="T47" fmla="*/ 301 h 498"/>
              <a:gd name="T48" fmla="*/ 80 w 479"/>
              <a:gd name="T49" fmla="*/ 434 h 498"/>
              <a:gd name="T50" fmla="*/ 203 w 479"/>
              <a:gd name="T51" fmla="*/ 425 h 498"/>
              <a:gd name="T52" fmla="*/ 452 w 479"/>
              <a:gd name="T53" fmla="*/ 186 h 498"/>
              <a:gd name="T54" fmla="*/ 478 w 479"/>
              <a:gd name="T55" fmla="*/ 186 h 498"/>
              <a:gd name="T56" fmla="*/ 478 w 479"/>
              <a:gd name="T57" fmla="*/ 203 h 498"/>
              <a:gd name="T58" fmla="*/ 230 w 479"/>
              <a:gd name="T59" fmla="*/ 452 h 498"/>
              <a:gd name="T60" fmla="*/ 133 w 479"/>
              <a:gd name="T61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9" h="498">
                <a:moveTo>
                  <a:pt x="133" y="497"/>
                </a:moveTo>
                <a:lnTo>
                  <a:pt x="133" y="497"/>
                </a:lnTo>
                <a:cubicBezTo>
                  <a:pt x="106" y="497"/>
                  <a:pt x="71" y="478"/>
                  <a:pt x="53" y="460"/>
                </a:cubicBezTo>
                <a:cubicBezTo>
                  <a:pt x="9" y="416"/>
                  <a:pt x="0" y="337"/>
                  <a:pt x="53" y="284"/>
                </a:cubicBezTo>
                <a:cubicBezTo>
                  <a:pt x="89" y="248"/>
                  <a:pt x="230" y="106"/>
                  <a:pt x="301" y="35"/>
                </a:cubicBezTo>
                <a:cubicBezTo>
                  <a:pt x="328" y="9"/>
                  <a:pt x="363" y="0"/>
                  <a:pt x="390" y="9"/>
                </a:cubicBezTo>
                <a:cubicBezTo>
                  <a:pt x="416" y="18"/>
                  <a:pt x="443" y="44"/>
                  <a:pt x="452" y="71"/>
                </a:cubicBezTo>
                <a:cubicBezTo>
                  <a:pt x="461" y="97"/>
                  <a:pt x="452" y="133"/>
                  <a:pt x="425" y="159"/>
                </a:cubicBezTo>
                <a:cubicBezTo>
                  <a:pt x="195" y="390"/>
                  <a:pt x="195" y="390"/>
                  <a:pt x="195" y="390"/>
                </a:cubicBezTo>
                <a:cubicBezTo>
                  <a:pt x="177" y="407"/>
                  <a:pt x="159" y="416"/>
                  <a:pt x="150" y="416"/>
                </a:cubicBezTo>
                <a:cubicBezTo>
                  <a:pt x="133" y="416"/>
                  <a:pt x="115" y="416"/>
                  <a:pt x="106" y="399"/>
                </a:cubicBezTo>
                <a:cubicBezTo>
                  <a:pt x="89" y="381"/>
                  <a:pt x="89" y="354"/>
                  <a:pt x="115" y="319"/>
                </a:cubicBezTo>
                <a:cubicBezTo>
                  <a:pt x="284" y="150"/>
                  <a:pt x="284" y="150"/>
                  <a:pt x="284" y="150"/>
                </a:cubicBezTo>
                <a:cubicBezTo>
                  <a:pt x="293" y="150"/>
                  <a:pt x="301" y="150"/>
                  <a:pt x="309" y="150"/>
                </a:cubicBezTo>
                <a:cubicBezTo>
                  <a:pt x="309" y="159"/>
                  <a:pt x="309" y="168"/>
                  <a:pt x="309" y="178"/>
                </a:cubicBezTo>
                <a:cubicBezTo>
                  <a:pt x="142" y="345"/>
                  <a:pt x="142" y="345"/>
                  <a:pt x="142" y="345"/>
                </a:cubicBezTo>
                <a:cubicBezTo>
                  <a:pt x="124" y="354"/>
                  <a:pt x="124" y="372"/>
                  <a:pt x="133" y="381"/>
                </a:cubicBezTo>
                <a:lnTo>
                  <a:pt x="142" y="381"/>
                </a:lnTo>
                <a:cubicBezTo>
                  <a:pt x="150" y="381"/>
                  <a:pt x="159" y="372"/>
                  <a:pt x="168" y="372"/>
                </a:cubicBezTo>
                <a:cubicBezTo>
                  <a:pt x="399" y="133"/>
                  <a:pt x="399" y="133"/>
                  <a:pt x="399" y="133"/>
                </a:cubicBezTo>
                <a:cubicBezTo>
                  <a:pt x="416" y="115"/>
                  <a:pt x="425" y="97"/>
                  <a:pt x="416" y="80"/>
                </a:cubicBezTo>
                <a:cubicBezTo>
                  <a:pt x="416" y="62"/>
                  <a:pt x="399" y="44"/>
                  <a:pt x="381" y="44"/>
                </a:cubicBezTo>
                <a:cubicBezTo>
                  <a:pt x="363" y="35"/>
                  <a:pt x="346" y="44"/>
                  <a:pt x="328" y="62"/>
                </a:cubicBezTo>
                <a:cubicBezTo>
                  <a:pt x="256" y="133"/>
                  <a:pt x="115" y="275"/>
                  <a:pt x="80" y="301"/>
                </a:cubicBezTo>
                <a:cubicBezTo>
                  <a:pt x="36" y="354"/>
                  <a:pt x="44" y="407"/>
                  <a:pt x="80" y="434"/>
                </a:cubicBezTo>
                <a:cubicBezTo>
                  <a:pt x="106" y="460"/>
                  <a:pt x="159" y="478"/>
                  <a:pt x="203" y="425"/>
                </a:cubicBezTo>
                <a:cubicBezTo>
                  <a:pt x="452" y="186"/>
                  <a:pt x="452" y="186"/>
                  <a:pt x="452" y="186"/>
                </a:cubicBezTo>
                <a:cubicBezTo>
                  <a:pt x="461" y="178"/>
                  <a:pt x="469" y="178"/>
                  <a:pt x="478" y="186"/>
                </a:cubicBezTo>
                <a:lnTo>
                  <a:pt x="478" y="203"/>
                </a:lnTo>
                <a:cubicBezTo>
                  <a:pt x="230" y="452"/>
                  <a:pt x="230" y="452"/>
                  <a:pt x="230" y="452"/>
                </a:cubicBezTo>
                <a:cubicBezTo>
                  <a:pt x="203" y="478"/>
                  <a:pt x="168" y="497"/>
                  <a:pt x="133" y="49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8" name="Freeform 53">
            <a:extLst>
              <a:ext uri="{FF2B5EF4-FFF2-40B4-BE49-F238E27FC236}">
                <a16:creationId xmlns:a16="http://schemas.microsoft.com/office/drawing/2014/main" id="{83E9BD7A-B22E-4E44-ADB0-8D90D745B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358" y="4043455"/>
            <a:ext cx="174181" cy="117149"/>
          </a:xfrm>
          <a:custGeom>
            <a:avLst/>
            <a:gdLst>
              <a:gd name="T0" fmla="*/ 177 w 497"/>
              <a:gd name="T1" fmla="*/ 70 h 337"/>
              <a:gd name="T2" fmla="*/ 177 w 497"/>
              <a:gd name="T3" fmla="*/ 70 h 337"/>
              <a:gd name="T4" fmla="*/ 177 w 497"/>
              <a:gd name="T5" fmla="*/ 0 h 337"/>
              <a:gd name="T6" fmla="*/ 0 w 497"/>
              <a:gd name="T7" fmla="*/ 159 h 337"/>
              <a:gd name="T8" fmla="*/ 177 w 497"/>
              <a:gd name="T9" fmla="*/ 327 h 337"/>
              <a:gd name="T10" fmla="*/ 177 w 497"/>
              <a:gd name="T11" fmla="*/ 257 h 337"/>
              <a:gd name="T12" fmla="*/ 71 w 497"/>
              <a:gd name="T13" fmla="*/ 159 h 337"/>
              <a:gd name="T14" fmla="*/ 177 w 497"/>
              <a:gd name="T15" fmla="*/ 70 h 337"/>
              <a:gd name="T16" fmla="*/ 301 w 497"/>
              <a:gd name="T17" fmla="*/ 98 h 337"/>
              <a:gd name="T18" fmla="*/ 301 w 497"/>
              <a:gd name="T19" fmla="*/ 98 h 337"/>
              <a:gd name="T20" fmla="*/ 301 w 497"/>
              <a:gd name="T21" fmla="*/ 0 h 337"/>
              <a:gd name="T22" fmla="*/ 124 w 497"/>
              <a:gd name="T23" fmla="*/ 159 h 337"/>
              <a:gd name="T24" fmla="*/ 301 w 497"/>
              <a:gd name="T25" fmla="*/ 327 h 337"/>
              <a:gd name="T26" fmla="*/ 301 w 497"/>
              <a:gd name="T27" fmla="*/ 221 h 337"/>
              <a:gd name="T28" fmla="*/ 496 w 497"/>
              <a:gd name="T29" fmla="*/ 336 h 337"/>
              <a:gd name="T30" fmla="*/ 301 w 497"/>
              <a:gd name="T31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337">
                <a:moveTo>
                  <a:pt x="177" y="70"/>
                </a:moveTo>
                <a:lnTo>
                  <a:pt x="177" y="70"/>
                </a:lnTo>
                <a:cubicBezTo>
                  <a:pt x="177" y="0"/>
                  <a:pt x="177" y="0"/>
                  <a:pt x="177" y="0"/>
                </a:cubicBezTo>
                <a:cubicBezTo>
                  <a:pt x="0" y="159"/>
                  <a:pt x="0" y="159"/>
                  <a:pt x="0" y="159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71" y="159"/>
                  <a:pt x="71" y="159"/>
                  <a:pt x="71" y="159"/>
                </a:cubicBezTo>
                <a:lnTo>
                  <a:pt x="177" y="70"/>
                </a:lnTo>
                <a:close/>
                <a:moveTo>
                  <a:pt x="301" y="98"/>
                </a:moveTo>
                <a:lnTo>
                  <a:pt x="301" y="98"/>
                </a:lnTo>
                <a:cubicBezTo>
                  <a:pt x="301" y="0"/>
                  <a:pt x="301" y="0"/>
                  <a:pt x="301" y="0"/>
                </a:cubicBezTo>
                <a:cubicBezTo>
                  <a:pt x="124" y="159"/>
                  <a:pt x="124" y="159"/>
                  <a:pt x="124" y="159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221"/>
                  <a:pt x="301" y="221"/>
                  <a:pt x="301" y="221"/>
                </a:cubicBezTo>
                <a:cubicBezTo>
                  <a:pt x="381" y="221"/>
                  <a:pt x="435" y="230"/>
                  <a:pt x="496" y="336"/>
                </a:cubicBezTo>
                <a:cubicBezTo>
                  <a:pt x="496" y="336"/>
                  <a:pt x="488" y="98"/>
                  <a:pt x="301" y="9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9" name="Freeform 54">
            <a:extLst>
              <a:ext uri="{FF2B5EF4-FFF2-40B4-BE49-F238E27FC236}">
                <a16:creationId xmlns:a16="http://schemas.microsoft.com/office/drawing/2014/main" id="{6EC22934-CB9E-4F7D-8194-09BE66A0F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785" y="4024959"/>
            <a:ext cx="174181" cy="154143"/>
          </a:xfrm>
          <a:custGeom>
            <a:avLst/>
            <a:gdLst>
              <a:gd name="T0" fmla="*/ 212 w 497"/>
              <a:gd name="T1" fmla="*/ 0 h 443"/>
              <a:gd name="T2" fmla="*/ 212 w 497"/>
              <a:gd name="T3" fmla="*/ 0 h 443"/>
              <a:gd name="T4" fmla="*/ 186 w 497"/>
              <a:gd name="T5" fmla="*/ 0 h 443"/>
              <a:gd name="T6" fmla="*/ 177 w 497"/>
              <a:gd name="T7" fmla="*/ 8 h 443"/>
              <a:gd name="T8" fmla="*/ 177 w 497"/>
              <a:gd name="T9" fmla="*/ 106 h 443"/>
              <a:gd name="T10" fmla="*/ 88 w 497"/>
              <a:gd name="T11" fmla="*/ 106 h 443"/>
              <a:gd name="T12" fmla="*/ 80 w 497"/>
              <a:gd name="T13" fmla="*/ 106 h 443"/>
              <a:gd name="T14" fmla="*/ 62 w 497"/>
              <a:gd name="T15" fmla="*/ 114 h 443"/>
              <a:gd name="T16" fmla="*/ 0 w 497"/>
              <a:gd name="T17" fmla="*/ 151 h 443"/>
              <a:gd name="T18" fmla="*/ 0 w 497"/>
              <a:gd name="T19" fmla="*/ 159 h 443"/>
              <a:gd name="T20" fmla="*/ 0 w 497"/>
              <a:gd name="T21" fmla="*/ 167 h 443"/>
              <a:gd name="T22" fmla="*/ 62 w 497"/>
              <a:gd name="T23" fmla="*/ 212 h 443"/>
              <a:gd name="T24" fmla="*/ 80 w 497"/>
              <a:gd name="T25" fmla="*/ 212 h 443"/>
              <a:gd name="T26" fmla="*/ 88 w 497"/>
              <a:gd name="T27" fmla="*/ 221 h 443"/>
              <a:gd name="T28" fmla="*/ 177 w 497"/>
              <a:gd name="T29" fmla="*/ 221 h 443"/>
              <a:gd name="T30" fmla="*/ 177 w 497"/>
              <a:gd name="T31" fmla="*/ 433 h 443"/>
              <a:gd name="T32" fmla="*/ 186 w 497"/>
              <a:gd name="T33" fmla="*/ 442 h 443"/>
              <a:gd name="T34" fmla="*/ 212 w 497"/>
              <a:gd name="T35" fmla="*/ 442 h 443"/>
              <a:gd name="T36" fmla="*/ 221 w 497"/>
              <a:gd name="T37" fmla="*/ 433 h 443"/>
              <a:gd name="T38" fmla="*/ 221 w 497"/>
              <a:gd name="T39" fmla="*/ 8 h 443"/>
              <a:gd name="T40" fmla="*/ 212 w 497"/>
              <a:gd name="T41" fmla="*/ 0 h 443"/>
              <a:gd name="T42" fmla="*/ 487 w 497"/>
              <a:gd name="T43" fmla="*/ 106 h 443"/>
              <a:gd name="T44" fmla="*/ 487 w 497"/>
              <a:gd name="T45" fmla="*/ 106 h 443"/>
              <a:gd name="T46" fmla="*/ 434 w 497"/>
              <a:gd name="T47" fmla="*/ 61 h 443"/>
              <a:gd name="T48" fmla="*/ 416 w 497"/>
              <a:gd name="T49" fmla="*/ 53 h 443"/>
              <a:gd name="T50" fmla="*/ 407 w 497"/>
              <a:gd name="T51" fmla="*/ 53 h 443"/>
              <a:gd name="T52" fmla="*/ 239 w 497"/>
              <a:gd name="T53" fmla="*/ 53 h 443"/>
              <a:gd name="T54" fmla="*/ 256 w 497"/>
              <a:gd name="T55" fmla="*/ 167 h 443"/>
              <a:gd name="T56" fmla="*/ 407 w 497"/>
              <a:gd name="T57" fmla="*/ 167 h 443"/>
              <a:gd name="T58" fmla="*/ 416 w 497"/>
              <a:gd name="T59" fmla="*/ 167 h 443"/>
              <a:gd name="T60" fmla="*/ 434 w 497"/>
              <a:gd name="T61" fmla="*/ 159 h 443"/>
              <a:gd name="T62" fmla="*/ 487 w 497"/>
              <a:gd name="T63" fmla="*/ 123 h 443"/>
              <a:gd name="T64" fmla="*/ 496 w 497"/>
              <a:gd name="T65" fmla="*/ 114 h 443"/>
              <a:gd name="T66" fmla="*/ 487 w 497"/>
              <a:gd name="T67" fmla="*/ 10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0" name="Freeform 55">
            <a:extLst>
              <a:ext uri="{FF2B5EF4-FFF2-40B4-BE49-F238E27FC236}">
                <a16:creationId xmlns:a16="http://schemas.microsoft.com/office/drawing/2014/main" id="{C8175BC9-6E41-4F3E-8FD2-C0D27F24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73" y="4015711"/>
            <a:ext cx="106359" cy="180347"/>
          </a:xfrm>
          <a:custGeom>
            <a:avLst/>
            <a:gdLst>
              <a:gd name="T0" fmla="*/ 284 w 303"/>
              <a:gd name="T1" fmla="*/ 363 h 514"/>
              <a:gd name="T2" fmla="*/ 284 w 303"/>
              <a:gd name="T3" fmla="*/ 363 h 514"/>
              <a:gd name="T4" fmla="*/ 222 w 303"/>
              <a:gd name="T5" fmla="*/ 168 h 514"/>
              <a:gd name="T6" fmla="*/ 89 w 303"/>
              <a:gd name="T7" fmla="*/ 106 h 514"/>
              <a:gd name="T8" fmla="*/ 45 w 303"/>
              <a:gd name="T9" fmla="*/ 9 h 514"/>
              <a:gd name="T10" fmla="*/ 19 w 303"/>
              <a:gd name="T11" fmla="*/ 0 h 514"/>
              <a:gd name="T12" fmla="*/ 10 w 303"/>
              <a:gd name="T13" fmla="*/ 27 h 514"/>
              <a:gd name="T14" fmla="*/ 63 w 303"/>
              <a:gd name="T15" fmla="*/ 124 h 514"/>
              <a:gd name="T16" fmla="*/ 19 w 303"/>
              <a:gd name="T17" fmla="*/ 239 h 514"/>
              <a:gd name="T18" fmla="*/ 72 w 303"/>
              <a:gd name="T19" fmla="*/ 434 h 514"/>
              <a:gd name="T20" fmla="*/ 204 w 303"/>
              <a:gd name="T21" fmla="*/ 497 h 514"/>
              <a:gd name="T22" fmla="*/ 284 w 303"/>
              <a:gd name="T23" fmla="*/ 363 h 514"/>
              <a:gd name="T24" fmla="*/ 125 w 303"/>
              <a:gd name="T25" fmla="*/ 222 h 514"/>
              <a:gd name="T26" fmla="*/ 125 w 303"/>
              <a:gd name="T27" fmla="*/ 222 h 514"/>
              <a:gd name="T28" fmla="*/ 81 w 303"/>
              <a:gd name="T29" fmla="*/ 203 h 514"/>
              <a:gd name="T30" fmla="*/ 98 w 303"/>
              <a:gd name="T31" fmla="*/ 159 h 514"/>
              <a:gd name="T32" fmla="*/ 142 w 303"/>
              <a:gd name="T33" fmla="*/ 178 h 514"/>
              <a:gd name="T34" fmla="*/ 125 w 303"/>
              <a:gd name="T35" fmla="*/ 22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" h="514">
                <a:moveTo>
                  <a:pt x="284" y="363"/>
                </a:moveTo>
                <a:lnTo>
                  <a:pt x="284" y="363"/>
                </a:lnTo>
                <a:cubicBezTo>
                  <a:pt x="222" y="168"/>
                  <a:pt x="222" y="168"/>
                  <a:pt x="222" y="168"/>
                </a:cubicBezTo>
                <a:cubicBezTo>
                  <a:pt x="204" y="124"/>
                  <a:pt x="142" y="88"/>
                  <a:pt x="89" y="106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8" y="0"/>
                  <a:pt x="19" y="0"/>
                </a:cubicBezTo>
                <a:cubicBezTo>
                  <a:pt x="10" y="9"/>
                  <a:pt x="10" y="18"/>
                  <a:pt x="10" y="27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28" y="141"/>
                  <a:pt x="0" y="194"/>
                  <a:pt x="19" y="239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81" y="487"/>
                  <a:pt x="142" y="513"/>
                  <a:pt x="204" y="497"/>
                </a:cubicBezTo>
                <a:cubicBezTo>
                  <a:pt x="267" y="469"/>
                  <a:pt x="302" y="407"/>
                  <a:pt x="284" y="363"/>
                </a:cubicBezTo>
                <a:close/>
                <a:moveTo>
                  <a:pt x="125" y="222"/>
                </a:moveTo>
                <a:lnTo>
                  <a:pt x="125" y="222"/>
                </a:lnTo>
                <a:cubicBezTo>
                  <a:pt x="107" y="231"/>
                  <a:pt x="89" y="222"/>
                  <a:pt x="81" y="203"/>
                </a:cubicBezTo>
                <a:cubicBezTo>
                  <a:pt x="72" y="186"/>
                  <a:pt x="81" y="159"/>
                  <a:pt x="98" y="159"/>
                </a:cubicBezTo>
                <a:cubicBezTo>
                  <a:pt x="125" y="150"/>
                  <a:pt x="142" y="159"/>
                  <a:pt x="142" y="178"/>
                </a:cubicBezTo>
                <a:cubicBezTo>
                  <a:pt x="151" y="194"/>
                  <a:pt x="142" y="222"/>
                  <a:pt x="125" y="22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1" name="Freeform 63">
            <a:extLst>
              <a:ext uri="{FF2B5EF4-FFF2-40B4-BE49-F238E27FC236}">
                <a16:creationId xmlns:a16="http://schemas.microsoft.com/office/drawing/2014/main" id="{6B1065D5-A6FA-440C-B33A-D9F27710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924" y="4737099"/>
            <a:ext cx="135646" cy="120231"/>
          </a:xfrm>
          <a:custGeom>
            <a:avLst/>
            <a:gdLst>
              <a:gd name="T0" fmla="*/ 345 w 390"/>
              <a:gd name="T1" fmla="*/ 0 h 346"/>
              <a:gd name="T2" fmla="*/ 345 w 390"/>
              <a:gd name="T3" fmla="*/ 0 h 346"/>
              <a:gd name="T4" fmla="*/ 44 w 390"/>
              <a:gd name="T5" fmla="*/ 0 h 346"/>
              <a:gd name="T6" fmla="*/ 0 w 390"/>
              <a:gd name="T7" fmla="*/ 44 h 346"/>
              <a:gd name="T8" fmla="*/ 0 w 390"/>
              <a:gd name="T9" fmla="*/ 221 h 346"/>
              <a:gd name="T10" fmla="*/ 44 w 390"/>
              <a:gd name="T11" fmla="*/ 265 h 346"/>
              <a:gd name="T12" fmla="*/ 142 w 390"/>
              <a:gd name="T13" fmla="*/ 265 h 346"/>
              <a:gd name="T14" fmla="*/ 248 w 390"/>
              <a:gd name="T15" fmla="*/ 345 h 346"/>
              <a:gd name="T16" fmla="*/ 248 w 390"/>
              <a:gd name="T17" fmla="*/ 265 h 346"/>
              <a:gd name="T18" fmla="*/ 345 w 390"/>
              <a:gd name="T19" fmla="*/ 265 h 346"/>
              <a:gd name="T20" fmla="*/ 389 w 390"/>
              <a:gd name="T21" fmla="*/ 221 h 346"/>
              <a:gd name="T22" fmla="*/ 389 w 390"/>
              <a:gd name="T23" fmla="*/ 44 h 346"/>
              <a:gd name="T24" fmla="*/ 345 w 390"/>
              <a:gd name="T2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346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7"/>
                  <a:pt x="0" y="44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47"/>
                  <a:pt x="17" y="265"/>
                  <a:pt x="44" y="265"/>
                </a:cubicBezTo>
                <a:cubicBezTo>
                  <a:pt x="142" y="265"/>
                  <a:pt x="142" y="265"/>
                  <a:pt x="142" y="265"/>
                </a:cubicBezTo>
                <a:cubicBezTo>
                  <a:pt x="248" y="345"/>
                  <a:pt x="248" y="345"/>
                  <a:pt x="248" y="345"/>
                </a:cubicBezTo>
                <a:cubicBezTo>
                  <a:pt x="248" y="265"/>
                  <a:pt x="248" y="265"/>
                  <a:pt x="248" y="265"/>
                </a:cubicBezTo>
                <a:cubicBezTo>
                  <a:pt x="345" y="265"/>
                  <a:pt x="345" y="265"/>
                  <a:pt x="345" y="265"/>
                </a:cubicBezTo>
                <a:cubicBezTo>
                  <a:pt x="372" y="265"/>
                  <a:pt x="389" y="247"/>
                  <a:pt x="389" y="221"/>
                </a:cubicBezTo>
                <a:cubicBezTo>
                  <a:pt x="389" y="44"/>
                  <a:pt x="389" y="44"/>
                  <a:pt x="389" y="44"/>
                </a:cubicBezTo>
                <a:cubicBezTo>
                  <a:pt x="389" y="17"/>
                  <a:pt x="372" y="0"/>
                  <a:pt x="345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2" name="Freeform 64">
            <a:extLst>
              <a:ext uri="{FF2B5EF4-FFF2-40B4-BE49-F238E27FC236}">
                <a16:creationId xmlns:a16="http://schemas.microsoft.com/office/drawing/2014/main" id="{0675334B-436E-4F87-AEED-AD34D851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071" y="4374864"/>
            <a:ext cx="155685" cy="152601"/>
          </a:xfrm>
          <a:custGeom>
            <a:avLst/>
            <a:gdLst>
              <a:gd name="T0" fmla="*/ 222 w 444"/>
              <a:gd name="T1" fmla="*/ 0 h 435"/>
              <a:gd name="T2" fmla="*/ 284 w 444"/>
              <a:gd name="T3" fmla="*/ 160 h 435"/>
              <a:gd name="T4" fmla="*/ 443 w 444"/>
              <a:gd name="T5" fmla="*/ 160 h 435"/>
              <a:gd name="T6" fmla="*/ 310 w 444"/>
              <a:gd name="T7" fmla="*/ 257 h 435"/>
              <a:gd name="T8" fmla="*/ 354 w 444"/>
              <a:gd name="T9" fmla="*/ 434 h 435"/>
              <a:gd name="T10" fmla="*/ 222 w 444"/>
              <a:gd name="T11" fmla="*/ 327 h 435"/>
              <a:gd name="T12" fmla="*/ 88 w 444"/>
              <a:gd name="T13" fmla="*/ 434 h 435"/>
              <a:gd name="T14" fmla="*/ 133 w 444"/>
              <a:gd name="T15" fmla="*/ 257 h 435"/>
              <a:gd name="T16" fmla="*/ 0 w 444"/>
              <a:gd name="T17" fmla="*/ 160 h 435"/>
              <a:gd name="T18" fmla="*/ 160 w 444"/>
              <a:gd name="T19" fmla="*/ 160 h 435"/>
              <a:gd name="T20" fmla="*/ 222 w 444"/>
              <a:gd name="T2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435">
                <a:moveTo>
                  <a:pt x="222" y="0"/>
                </a:moveTo>
                <a:lnTo>
                  <a:pt x="284" y="160"/>
                </a:lnTo>
                <a:lnTo>
                  <a:pt x="443" y="160"/>
                </a:lnTo>
                <a:lnTo>
                  <a:pt x="310" y="257"/>
                </a:lnTo>
                <a:lnTo>
                  <a:pt x="354" y="434"/>
                </a:lnTo>
                <a:lnTo>
                  <a:pt x="222" y="327"/>
                </a:lnTo>
                <a:lnTo>
                  <a:pt x="88" y="434"/>
                </a:lnTo>
                <a:lnTo>
                  <a:pt x="133" y="257"/>
                </a:lnTo>
                <a:lnTo>
                  <a:pt x="0" y="160"/>
                </a:lnTo>
                <a:lnTo>
                  <a:pt x="160" y="160"/>
                </a:lnTo>
                <a:lnTo>
                  <a:pt x="222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3" name="Freeform 65">
            <a:extLst>
              <a:ext uri="{FF2B5EF4-FFF2-40B4-BE49-F238E27FC236}">
                <a16:creationId xmlns:a16="http://schemas.microsoft.com/office/drawing/2014/main" id="{3DB322D0-EB57-47DE-8E2C-7D5B829A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142" y="4059642"/>
            <a:ext cx="146435" cy="146435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4" name="Freeform 66">
            <a:extLst>
              <a:ext uri="{FF2B5EF4-FFF2-40B4-BE49-F238E27FC236}">
                <a16:creationId xmlns:a16="http://schemas.microsoft.com/office/drawing/2014/main" id="{D9CC5A59-F220-419C-A6A5-D6EF0D9B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524" y="4715520"/>
            <a:ext cx="161849" cy="161851"/>
          </a:xfrm>
          <a:custGeom>
            <a:avLst/>
            <a:gdLst>
              <a:gd name="T0" fmla="*/ 408 w 462"/>
              <a:gd name="T1" fmla="*/ 54 h 462"/>
              <a:gd name="T2" fmla="*/ 408 w 462"/>
              <a:gd name="T3" fmla="*/ 54 h 462"/>
              <a:gd name="T4" fmla="*/ 292 w 462"/>
              <a:gd name="T5" fmla="*/ 19 h 462"/>
              <a:gd name="T6" fmla="*/ 230 w 462"/>
              <a:gd name="T7" fmla="*/ 80 h 462"/>
              <a:gd name="T8" fmla="*/ 213 w 462"/>
              <a:gd name="T9" fmla="*/ 160 h 462"/>
              <a:gd name="T10" fmla="*/ 8 w 462"/>
              <a:gd name="T11" fmla="*/ 363 h 462"/>
              <a:gd name="T12" fmla="*/ 35 w 462"/>
              <a:gd name="T13" fmla="*/ 426 h 462"/>
              <a:gd name="T14" fmla="*/ 98 w 462"/>
              <a:gd name="T15" fmla="*/ 453 h 462"/>
              <a:gd name="T16" fmla="*/ 301 w 462"/>
              <a:gd name="T17" fmla="*/ 248 h 462"/>
              <a:gd name="T18" fmla="*/ 381 w 462"/>
              <a:gd name="T19" fmla="*/ 231 h 462"/>
              <a:gd name="T20" fmla="*/ 443 w 462"/>
              <a:gd name="T21" fmla="*/ 169 h 462"/>
              <a:gd name="T22" fmla="*/ 408 w 462"/>
              <a:gd name="T23" fmla="*/ 54 h 462"/>
              <a:gd name="T24" fmla="*/ 186 w 462"/>
              <a:gd name="T25" fmla="*/ 257 h 462"/>
              <a:gd name="T26" fmla="*/ 186 w 462"/>
              <a:gd name="T27" fmla="*/ 257 h 462"/>
              <a:gd name="T28" fmla="*/ 195 w 462"/>
              <a:gd name="T29" fmla="*/ 222 h 462"/>
              <a:gd name="T30" fmla="*/ 230 w 462"/>
              <a:gd name="T31" fmla="*/ 213 h 462"/>
              <a:gd name="T32" fmla="*/ 221 w 462"/>
              <a:gd name="T33" fmla="*/ 248 h 462"/>
              <a:gd name="T34" fmla="*/ 186 w 462"/>
              <a:gd name="T35" fmla="*/ 257 h 462"/>
              <a:gd name="T36" fmla="*/ 354 w 462"/>
              <a:gd name="T37" fmla="*/ 116 h 462"/>
              <a:gd name="T38" fmla="*/ 354 w 462"/>
              <a:gd name="T39" fmla="*/ 116 h 462"/>
              <a:gd name="T40" fmla="*/ 310 w 462"/>
              <a:gd name="T41" fmla="*/ 36 h 462"/>
              <a:gd name="T42" fmla="*/ 390 w 462"/>
              <a:gd name="T43" fmla="*/ 72 h 462"/>
              <a:gd name="T44" fmla="*/ 425 w 462"/>
              <a:gd name="T45" fmla="*/ 151 h 462"/>
              <a:gd name="T46" fmla="*/ 354 w 462"/>
              <a:gd name="T47" fmla="*/ 11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62">
                <a:moveTo>
                  <a:pt x="408" y="54"/>
                </a:moveTo>
                <a:lnTo>
                  <a:pt x="408" y="54"/>
                </a:lnTo>
                <a:cubicBezTo>
                  <a:pt x="363" y="19"/>
                  <a:pt x="310" y="0"/>
                  <a:pt x="292" y="19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221" y="89"/>
                  <a:pt x="213" y="125"/>
                  <a:pt x="213" y="160"/>
                </a:cubicBezTo>
                <a:cubicBezTo>
                  <a:pt x="8" y="363"/>
                  <a:pt x="8" y="363"/>
                  <a:pt x="8" y="363"/>
                </a:cubicBezTo>
                <a:cubicBezTo>
                  <a:pt x="0" y="372"/>
                  <a:pt x="8" y="408"/>
                  <a:pt x="35" y="426"/>
                </a:cubicBezTo>
                <a:cubicBezTo>
                  <a:pt x="62" y="453"/>
                  <a:pt x="89" y="461"/>
                  <a:pt x="98" y="453"/>
                </a:cubicBezTo>
                <a:cubicBezTo>
                  <a:pt x="301" y="248"/>
                  <a:pt x="301" y="248"/>
                  <a:pt x="301" y="248"/>
                </a:cubicBezTo>
                <a:cubicBezTo>
                  <a:pt x="336" y="248"/>
                  <a:pt x="372" y="240"/>
                  <a:pt x="381" y="231"/>
                </a:cubicBezTo>
                <a:cubicBezTo>
                  <a:pt x="443" y="169"/>
                  <a:pt x="443" y="169"/>
                  <a:pt x="443" y="169"/>
                </a:cubicBezTo>
                <a:cubicBezTo>
                  <a:pt x="461" y="151"/>
                  <a:pt x="452" y="98"/>
                  <a:pt x="408" y="54"/>
                </a:cubicBezTo>
                <a:close/>
                <a:moveTo>
                  <a:pt x="186" y="257"/>
                </a:moveTo>
                <a:lnTo>
                  <a:pt x="186" y="257"/>
                </a:lnTo>
                <a:cubicBezTo>
                  <a:pt x="177" y="248"/>
                  <a:pt x="177" y="231"/>
                  <a:pt x="195" y="222"/>
                </a:cubicBezTo>
                <a:cubicBezTo>
                  <a:pt x="204" y="204"/>
                  <a:pt x="221" y="204"/>
                  <a:pt x="230" y="213"/>
                </a:cubicBezTo>
                <a:cubicBezTo>
                  <a:pt x="239" y="222"/>
                  <a:pt x="239" y="240"/>
                  <a:pt x="221" y="248"/>
                </a:cubicBezTo>
                <a:cubicBezTo>
                  <a:pt x="213" y="266"/>
                  <a:pt x="195" y="266"/>
                  <a:pt x="186" y="257"/>
                </a:cubicBezTo>
                <a:close/>
                <a:moveTo>
                  <a:pt x="354" y="116"/>
                </a:moveTo>
                <a:lnTo>
                  <a:pt x="354" y="116"/>
                </a:lnTo>
                <a:cubicBezTo>
                  <a:pt x="319" y="80"/>
                  <a:pt x="310" y="36"/>
                  <a:pt x="310" y="36"/>
                </a:cubicBezTo>
                <a:cubicBezTo>
                  <a:pt x="319" y="27"/>
                  <a:pt x="354" y="44"/>
                  <a:pt x="390" y="72"/>
                </a:cubicBezTo>
                <a:cubicBezTo>
                  <a:pt x="425" y="107"/>
                  <a:pt x="434" y="142"/>
                  <a:pt x="425" y="151"/>
                </a:cubicBezTo>
                <a:cubicBezTo>
                  <a:pt x="425" y="151"/>
                  <a:pt x="381" y="142"/>
                  <a:pt x="354" y="11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5" name="Freeform 67">
            <a:extLst>
              <a:ext uri="{FF2B5EF4-FFF2-40B4-BE49-F238E27FC236}">
                <a16:creationId xmlns:a16="http://schemas.microsoft.com/office/drawing/2014/main" id="{FF09F8A4-DBB4-46D6-803B-A40EF46E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990" y="4347118"/>
            <a:ext cx="158768" cy="186512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6" name="Freeform 68">
            <a:extLst>
              <a:ext uri="{FF2B5EF4-FFF2-40B4-BE49-F238E27FC236}">
                <a16:creationId xmlns:a16="http://schemas.microsoft.com/office/drawing/2014/main" id="{5EF83477-CE30-4CA6-866E-16922D8E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32" y="4718602"/>
            <a:ext cx="149518" cy="161851"/>
          </a:xfrm>
          <a:custGeom>
            <a:avLst/>
            <a:gdLst>
              <a:gd name="T0" fmla="*/ 327 w 426"/>
              <a:gd name="T1" fmla="*/ 186 h 462"/>
              <a:gd name="T2" fmla="*/ 327 w 426"/>
              <a:gd name="T3" fmla="*/ 186 h 462"/>
              <a:gd name="T4" fmla="*/ 150 w 426"/>
              <a:gd name="T5" fmla="*/ 18 h 462"/>
              <a:gd name="T6" fmla="*/ 97 w 426"/>
              <a:gd name="T7" fmla="*/ 10 h 462"/>
              <a:gd name="T8" fmla="*/ 70 w 426"/>
              <a:gd name="T9" fmla="*/ 54 h 462"/>
              <a:gd name="T10" fmla="*/ 35 w 426"/>
              <a:gd name="T11" fmla="*/ 293 h 462"/>
              <a:gd name="T12" fmla="*/ 26 w 426"/>
              <a:gd name="T13" fmla="*/ 408 h 462"/>
              <a:gd name="T14" fmla="*/ 248 w 426"/>
              <a:gd name="T15" fmla="*/ 417 h 462"/>
              <a:gd name="T16" fmla="*/ 407 w 426"/>
              <a:gd name="T17" fmla="*/ 266 h 462"/>
              <a:gd name="T18" fmla="*/ 327 w 426"/>
              <a:gd name="T19" fmla="*/ 186 h 462"/>
              <a:gd name="T20" fmla="*/ 238 w 426"/>
              <a:gd name="T21" fmla="*/ 391 h 462"/>
              <a:gd name="T22" fmla="*/ 238 w 426"/>
              <a:gd name="T23" fmla="*/ 391 h 462"/>
              <a:gd name="T24" fmla="*/ 53 w 426"/>
              <a:gd name="T25" fmla="*/ 391 h 462"/>
              <a:gd name="T26" fmla="*/ 194 w 426"/>
              <a:gd name="T27" fmla="*/ 284 h 462"/>
              <a:gd name="T28" fmla="*/ 372 w 426"/>
              <a:gd name="T29" fmla="*/ 275 h 462"/>
              <a:gd name="T30" fmla="*/ 238 w 426"/>
              <a:gd name="T31" fmla="*/ 391 h 462"/>
              <a:gd name="T32" fmla="*/ 203 w 426"/>
              <a:gd name="T33" fmla="*/ 301 h 462"/>
              <a:gd name="T34" fmla="*/ 203 w 426"/>
              <a:gd name="T35" fmla="*/ 301 h 462"/>
              <a:gd name="T36" fmla="*/ 97 w 426"/>
              <a:gd name="T37" fmla="*/ 363 h 462"/>
              <a:gd name="T38" fmla="*/ 167 w 426"/>
              <a:gd name="T39" fmla="*/ 363 h 462"/>
              <a:gd name="T40" fmla="*/ 221 w 426"/>
              <a:gd name="T41" fmla="*/ 293 h 462"/>
              <a:gd name="T42" fmla="*/ 221 w 426"/>
              <a:gd name="T43" fmla="*/ 293 h 462"/>
              <a:gd name="T44" fmla="*/ 203 w 426"/>
              <a:gd name="T45" fmla="*/ 30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6" h="462">
                <a:moveTo>
                  <a:pt x="327" y="186"/>
                </a:moveTo>
                <a:lnTo>
                  <a:pt x="327" y="186"/>
                </a:lnTo>
                <a:cubicBezTo>
                  <a:pt x="274" y="63"/>
                  <a:pt x="238" y="18"/>
                  <a:pt x="150" y="18"/>
                </a:cubicBezTo>
                <a:cubicBezTo>
                  <a:pt x="114" y="18"/>
                  <a:pt x="123" y="0"/>
                  <a:pt x="97" y="10"/>
                </a:cubicBezTo>
                <a:cubicBezTo>
                  <a:pt x="70" y="18"/>
                  <a:pt x="97" y="27"/>
                  <a:pt x="70" y="54"/>
                </a:cubicBezTo>
                <a:cubicBezTo>
                  <a:pt x="0" y="107"/>
                  <a:pt x="8" y="169"/>
                  <a:pt x="35" y="293"/>
                </a:cubicBezTo>
                <a:cubicBezTo>
                  <a:pt x="53" y="346"/>
                  <a:pt x="8" y="354"/>
                  <a:pt x="26" y="408"/>
                </a:cubicBezTo>
                <a:cubicBezTo>
                  <a:pt x="35" y="444"/>
                  <a:pt x="141" y="461"/>
                  <a:pt x="248" y="417"/>
                </a:cubicBezTo>
                <a:cubicBezTo>
                  <a:pt x="354" y="382"/>
                  <a:pt x="425" y="301"/>
                  <a:pt x="407" y="266"/>
                </a:cubicBezTo>
                <a:cubicBezTo>
                  <a:pt x="389" y="213"/>
                  <a:pt x="354" y="239"/>
                  <a:pt x="327" y="186"/>
                </a:cubicBezTo>
                <a:close/>
                <a:moveTo>
                  <a:pt x="238" y="391"/>
                </a:moveTo>
                <a:lnTo>
                  <a:pt x="238" y="391"/>
                </a:lnTo>
                <a:cubicBezTo>
                  <a:pt x="141" y="426"/>
                  <a:pt x="61" y="399"/>
                  <a:pt x="53" y="391"/>
                </a:cubicBezTo>
                <a:cubicBezTo>
                  <a:pt x="53" y="382"/>
                  <a:pt x="88" y="319"/>
                  <a:pt x="194" y="284"/>
                </a:cubicBezTo>
                <a:cubicBezTo>
                  <a:pt x="310" y="239"/>
                  <a:pt x="372" y="257"/>
                  <a:pt x="372" y="275"/>
                </a:cubicBezTo>
                <a:cubicBezTo>
                  <a:pt x="380" y="284"/>
                  <a:pt x="336" y="354"/>
                  <a:pt x="238" y="391"/>
                </a:cubicBezTo>
                <a:close/>
                <a:moveTo>
                  <a:pt x="203" y="301"/>
                </a:moveTo>
                <a:lnTo>
                  <a:pt x="203" y="301"/>
                </a:lnTo>
                <a:cubicBezTo>
                  <a:pt x="150" y="319"/>
                  <a:pt x="123" y="337"/>
                  <a:pt x="97" y="363"/>
                </a:cubicBezTo>
                <a:cubicBezTo>
                  <a:pt x="114" y="373"/>
                  <a:pt x="141" y="382"/>
                  <a:pt x="167" y="363"/>
                </a:cubicBezTo>
                <a:cubicBezTo>
                  <a:pt x="212" y="354"/>
                  <a:pt x="230" y="319"/>
                  <a:pt x="221" y="293"/>
                </a:cubicBezTo>
                <a:lnTo>
                  <a:pt x="221" y="293"/>
                </a:lnTo>
                <a:cubicBezTo>
                  <a:pt x="221" y="293"/>
                  <a:pt x="212" y="301"/>
                  <a:pt x="203" y="30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7" name="Freeform 69">
            <a:extLst>
              <a:ext uri="{FF2B5EF4-FFF2-40B4-BE49-F238E27FC236}">
                <a16:creationId xmlns:a16="http://schemas.microsoft.com/office/drawing/2014/main" id="{D1347499-9BFA-4FE6-868A-13C4CD1E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261" y="4721685"/>
            <a:ext cx="168017" cy="149519"/>
          </a:xfrm>
          <a:custGeom>
            <a:avLst/>
            <a:gdLst>
              <a:gd name="T0" fmla="*/ 26 w 479"/>
              <a:gd name="T1" fmla="*/ 123 h 426"/>
              <a:gd name="T2" fmla="*/ 26 w 479"/>
              <a:gd name="T3" fmla="*/ 123 h 426"/>
              <a:gd name="T4" fmla="*/ 451 w 479"/>
              <a:gd name="T5" fmla="*/ 123 h 426"/>
              <a:gd name="T6" fmla="*/ 451 w 479"/>
              <a:gd name="T7" fmla="*/ 106 h 426"/>
              <a:gd name="T8" fmla="*/ 354 w 479"/>
              <a:gd name="T9" fmla="*/ 79 h 426"/>
              <a:gd name="T10" fmla="*/ 336 w 479"/>
              <a:gd name="T11" fmla="*/ 79 h 426"/>
              <a:gd name="T12" fmla="*/ 336 w 479"/>
              <a:gd name="T13" fmla="*/ 0 h 426"/>
              <a:gd name="T14" fmla="*/ 141 w 479"/>
              <a:gd name="T15" fmla="*/ 0 h 426"/>
              <a:gd name="T16" fmla="*/ 141 w 479"/>
              <a:gd name="T17" fmla="*/ 79 h 426"/>
              <a:gd name="T18" fmla="*/ 124 w 479"/>
              <a:gd name="T19" fmla="*/ 79 h 426"/>
              <a:gd name="T20" fmla="*/ 26 w 479"/>
              <a:gd name="T21" fmla="*/ 106 h 426"/>
              <a:gd name="T22" fmla="*/ 26 w 479"/>
              <a:gd name="T23" fmla="*/ 123 h 426"/>
              <a:gd name="T24" fmla="*/ 451 w 479"/>
              <a:gd name="T25" fmla="*/ 159 h 426"/>
              <a:gd name="T26" fmla="*/ 451 w 479"/>
              <a:gd name="T27" fmla="*/ 159 h 426"/>
              <a:gd name="T28" fmla="*/ 26 w 479"/>
              <a:gd name="T29" fmla="*/ 159 h 426"/>
              <a:gd name="T30" fmla="*/ 0 w 479"/>
              <a:gd name="T31" fmla="*/ 185 h 426"/>
              <a:gd name="T32" fmla="*/ 0 w 479"/>
              <a:gd name="T33" fmla="*/ 274 h 426"/>
              <a:gd name="T34" fmla="*/ 26 w 479"/>
              <a:gd name="T35" fmla="*/ 300 h 426"/>
              <a:gd name="T36" fmla="*/ 71 w 479"/>
              <a:gd name="T37" fmla="*/ 300 h 426"/>
              <a:gd name="T38" fmla="*/ 53 w 479"/>
              <a:gd name="T39" fmla="*/ 425 h 426"/>
              <a:gd name="T40" fmla="*/ 425 w 479"/>
              <a:gd name="T41" fmla="*/ 425 h 426"/>
              <a:gd name="T42" fmla="*/ 407 w 479"/>
              <a:gd name="T43" fmla="*/ 300 h 426"/>
              <a:gd name="T44" fmla="*/ 451 w 479"/>
              <a:gd name="T45" fmla="*/ 300 h 426"/>
              <a:gd name="T46" fmla="*/ 478 w 479"/>
              <a:gd name="T47" fmla="*/ 274 h 426"/>
              <a:gd name="T48" fmla="*/ 478 w 479"/>
              <a:gd name="T49" fmla="*/ 185 h 426"/>
              <a:gd name="T50" fmla="*/ 451 w 479"/>
              <a:gd name="T51" fmla="*/ 159 h 426"/>
              <a:gd name="T52" fmla="*/ 97 w 479"/>
              <a:gd name="T53" fmla="*/ 372 h 426"/>
              <a:gd name="T54" fmla="*/ 97 w 479"/>
              <a:gd name="T55" fmla="*/ 372 h 426"/>
              <a:gd name="T56" fmla="*/ 132 w 479"/>
              <a:gd name="T57" fmla="*/ 212 h 426"/>
              <a:gd name="T58" fmla="*/ 345 w 479"/>
              <a:gd name="T59" fmla="*/ 212 h 426"/>
              <a:gd name="T60" fmla="*/ 381 w 479"/>
              <a:gd name="T61" fmla="*/ 372 h 426"/>
              <a:gd name="T62" fmla="*/ 97 w 479"/>
              <a:gd name="T63" fmla="*/ 37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9" h="426">
                <a:moveTo>
                  <a:pt x="26" y="123"/>
                </a:moveTo>
                <a:lnTo>
                  <a:pt x="26" y="123"/>
                </a:lnTo>
                <a:cubicBezTo>
                  <a:pt x="451" y="123"/>
                  <a:pt x="451" y="123"/>
                  <a:pt x="451" y="123"/>
                </a:cubicBezTo>
                <a:cubicBezTo>
                  <a:pt x="460" y="123"/>
                  <a:pt x="460" y="115"/>
                  <a:pt x="451" y="106"/>
                </a:cubicBezTo>
                <a:cubicBezTo>
                  <a:pt x="451" y="106"/>
                  <a:pt x="372" y="79"/>
                  <a:pt x="354" y="79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0"/>
                  <a:pt x="336" y="0"/>
                  <a:pt x="33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06" y="79"/>
                  <a:pt x="26" y="106"/>
                  <a:pt x="26" y="106"/>
                </a:cubicBezTo>
                <a:cubicBezTo>
                  <a:pt x="17" y="115"/>
                  <a:pt x="17" y="123"/>
                  <a:pt x="26" y="123"/>
                </a:cubicBezTo>
                <a:close/>
                <a:moveTo>
                  <a:pt x="451" y="159"/>
                </a:moveTo>
                <a:lnTo>
                  <a:pt x="451" y="159"/>
                </a:lnTo>
                <a:cubicBezTo>
                  <a:pt x="26" y="159"/>
                  <a:pt x="26" y="159"/>
                  <a:pt x="26" y="159"/>
                </a:cubicBezTo>
                <a:cubicBezTo>
                  <a:pt x="8" y="159"/>
                  <a:pt x="0" y="168"/>
                  <a:pt x="0" y="185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83"/>
                  <a:pt x="8" y="300"/>
                  <a:pt x="26" y="300"/>
                </a:cubicBezTo>
                <a:cubicBezTo>
                  <a:pt x="71" y="300"/>
                  <a:pt x="71" y="300"/>
                  <a:pt x="71" y="300"/>
                </a:cubicBezTo>
                <a:cubicBezTo>
                  <a:pt x="53" y="425"/>
                  <a:pt x="53" y="425"/>
                  <a:pt x="53" y="425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407" y="300"/>
                  <a:pt x="407" y="300"/>
                  <a:pt x="407" y="300"/>
                </a:cubicBezTo>
                <a:cubicBezTo>
                  <a:pt x="451" y="300"/>
                  <a:pt x="451" y="300"/>
                  <a:pt x="451" y="300"/>
                </a:cubicBezTo>
                <a:cubicBezTo>
                  <a:pt x="469" y="300"/>
                  <a:pt x="478" y="283"/>
                  <a:pt x="478" y="274"/>
                </a:cubicBezTo>
                <a:cubicBezTo>
                  <a:pt x="478" y="185"/>
                  <a:pt x="478" y="185"/>
                  <a:pt x="478" y="185"/>
                </a:cubicBezTo>
                <a:cubicBezTo>
                  <a:pt x="478" y="168"/>
                  <a:pt x="469" y="159"/>
                  <a:pt x="451" y="159"/>
                </a:cubicBezTo>
                <a:close/>
                <a:moveTo>
                  <a:pt x="97" y="372"/>
                </a:moveTo>
                <a:lnTo>
                  <a:pt x="97" y="372"/>
                </a:lnTo>
                <a:cubicBezTo>
                  <a:pt x="132" y="212"/>
                  <a:pt x="132" y="212"/>
                  <a:pt x="132" y="212"/>
                </a:cubicBezTo>
                <a:cubicBezTo>
                  <a:pt x="345" y="212"/>
                  <a:pt x="345" y="212"/>
                  <a:pt x="345" y="212"/>
                </a:cubicBezTo>
                <a:cubicBezTo>
                  <a:pt x="381" y="372"/>
                  <a:pt x="381" y="372"/>
                  <a:pt x="381" y="372"/>
                </a:cubicBezTo>
                <a:lnTo>
                  <a:pt x="97" y="37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8" name="Freeform 70">
            <a:extLst>
              <a:ext uri="{FF2B5EF4-FFF2-40B4-BE49-F238E27FC236}">
                <a16:creationId xmlns:a16="http://schemas.microsoft.com/office/drawing/2014/main" id="{888F2940-436C-4F1E-B8DE-16487D7E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605" y="4718601"/>
            <a:ext cx="174182" cy="155685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9" name="Freeform 71">
            <a:extLst>
              <a:ext uri="{FF2B5EF4-FFF2-40B4-BE49-F238E27FC236}">
                <a16:creationId xmlns:a16="http://schemas.microsoft.com/office/drawing/2014/main" id="{CD42ABCF-F859-4547-95F4-8C9B2E9C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828" y="4740181"/>
            <a:ext cx="155685" cy="115608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0" name="Freeform 72">
            <a:extLst>
              <a:ext uri="{FF2B5EF4-FFF2-40B4-BE49-F238E27FC236}">
                <a16:creationId xmlns:a16="http://schemas.microsoft.com/office/drawing/2014/main" id="{E4B5C8CB-9D6C-45CC-A422-42BB72D8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211" y="4727851"/>
            <a:ext cx="137187" cy="140270"/>
          </a:xfrm>
          <a:custGeom>
            <a:avLst/>
            <a:gdLst>
              <a:gd name="T0" fmla="*/ 346 w 391"/>
              <a:gd name="T1" fmla="*/ 0 h 400"/>
              <a:gd name="T2" fmla="*/ 346 w 391"/>
              <a:gd name="T3" fmla="*/ 0 h 400"/>
              <a:gd name="T4" fmla="*/ 142 w 391"/>
              <a:gd name="T5" fmla="*/ 0 h 400"/>
              <a:gd name="T6" fmla="*/ 98 w 391"/>
              <a:gd name="T7" fmla="*/ 44 h 400"/>
              <a:gd name="T8" fmla="*/ 98 w 391"/>
              <a:gd name="T9" fmla="*/ 248 h 400"/>
              <a:gd name="T10" fmla="*/ 142 w 391"/>
              <a:gd name="T11" fmla="*/ 292 h 400"/>
              <a:gd name="T12" fmla="*/ 346 w 391"/>
              <a:gd name="T13" fmla="*/ 292 h 400"/>
              <a:gd name="T14" fmla="*/ 390 w 391"/>
              <a:gd name="T15" fmla="*/ 248 h 400"/>
              <a:gd name="T16" fmla="*/ 390 w 391"/>
              <a:gd name="T17" fmla="*/ 44 h 400"/>
              <a:gd name="T18" fmla="*/ 346 w 391"/>
              <a:gd name="T19" fmla="*/ 0 h 400"/>
              <a:gd name="T20" fmla="*/ 346 w 391"/>
              <a:gd name="T21" fmla="*/ 248 h 400"/>
              <a:gd name="T22" fmla="*/ 346 w 391"/>
              <a:gd name="T23" fmla="*/ 248 h 400"/>
              <a:gd name="T24" fmla="*/ 142 w 391"/>
              <a:gd name="T25" fmla="*/ 248 h 400"/>
              <a:gd name="T26" fmla="*/ 142 w 391"/>
              <a:gd name="T27" fmla="*/ 44 h 400"/>
              <a:gd name="T28" fmla="*/ 346 w 391"/>
              <a:gd name="T29" fmla="*/ 44 h 400"/>
              <a:gd name="T30" fmla="*/ 346 w 391"/>
              <a:gd name="T31" fmla="*/ 248 h 400"/>
              <a:gd name="T32" fmla="*/ 45 w 391"/>
              <a:gd name="T33" fmla="*/ 195 h 400"/>
              <a:gd name="T34" fmla="*/ 45 w 391"/>
              <a:gd name="T35" fmla="*/ 195 h 400"/>
              <a:gd name="T36" fmla="*/ 0 w 391"/>
              <a:gd name="T37" fmla="*/ 195 h 400"/>
              <a:gd name="T38" fmla="*/ 0 w 391"/>
              <a:gd name="T39" fmla="*/ 346 h 400"/>
              <a:gd name="T40" fmla="*/ 45 w 391"/>
              <a:gd name="T41" fmla="*/ 399 h 400"/>
              <a:gd name="T42" fmla="*/ 196 w 391"/>
              <a:gd name="T43" fmla="*/ 399 h 400"/>
              <a:gd name="T44" fmla="*/ 196 w 391"/>
              <a:gd name="T45" fmla="*/ 346 h 400"/>
              <a:gd name="T46" fmla="*/ 45 w 391"/>
              <a:gd name="T47" fmla="*/ 346 h 400"/>
              <a:gd name="T48" fmla="*/ 45 w 391"/>
              <a:gd name="T49" fmla="*/ 19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1" h="400">
                <a:moveTo>
                  <a:pt x="346" y="0"/>
                </a:moveTo>
                <a:lnTo>
                  <a:pt x="346" y="0"/>
                </a:ln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98" y="18"/>
                  <a:pt x="98" y="44"/>
                </a:cubicBezTo>
                <a:cubicBezTo>
                  <a:pt x="98" y="248"/>
                  <a:pt x="98" y="248"/>
                  <a:pt x="98" y="248"/>
                </a:cubicBezTo>
                <a:cubicBezTo>
                  <a:pt x="98" y="274"/>
                  <a:pt x="115" y="292"/>
                  <a:pt x="142" y="292"/>
                </a:cubicBezTo>
                <a:cubicBezTo>
                  <a:pt x="346" y="292"/>
                  <a:pt x="346" y="292"/>
                  <a:pt x="346" y="292"/>
                </a:cubicBezTo>
                <a:cubicBezTo>
                  <a:pt x="372" y="292"/>
                  <a:pt x="390" y="274"/>
                  <a:pt x="390" y="248"/>
                </a:cubicBezTo>
                <a:cubicBezTo>
                  <a:pt x="390" y="44"/>
                  <a:pt x="390" y="44"/>
                  <a:pt x="390" y="44"/>
                </a:cubicBezTo>
                <a:cubicBezTo>
                  <a:pt x="390" y="18"/>
                  <a:pt x="372" y="0"/>
                  <a:pt x="346" y="0"/>
                </a:cubicBezTo>
                <a:close/>
                <a:moveTo>
                  <a:pt x="346" y="248"/>
                </a:moveTo>
                <a:lnTo>
                  <a:pt x="346" y="248"/>
                </a:lnTo>
                <a:cubicBezTo>
                  <a:pt x="142" y="248"/>
                  <a:pt x="142" y="248"/>
                  <a:pt x="142" y="248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346" y="44"/>
                  <a:pt x="346" y="44"/>
                  <a:pt x="346" y="44"/>
                </a:cubicBezTo>
                <a:lnTo>
                  <a:pt x="346" y="248"/>
                </a:lnTo>
                <a:close/>
                <a:moveTo>
                  <a:pt x="45" y="195"/>
                </a:moveTo>
                <a:lnTo>
                  <a:pt x="45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2"/>
                  <a:pt x="18" y="399"/>
                  <a:pt x="45" y="399"/>
                </a:cubicBezTo>
                <a:cubicBezTo>
                  <a:pt x="196" y="399"/>
                  <a:pt x="196" y="399"/>
                  <a:pt x="196" y="399"/>
                </a:cubicBezTo>
                <a:cubicBezTo>
                  <a:pt x="196" y="346"/>
                  <a:pt x="196" y="346"/>
                  <a:pt x="196" y="346"/>
                </a:cubicBezTo>
                <a:cubicBezTo>
                  <a:pt x="45" y="346"/>
                  <a:pt x="45" y="346"/>
                  <a:pt x="45" y="346"/>
                </a:cubicBezTo>
                <a:lnTo>
                  <a:pt x="45" y="19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1" name="Freeform 74">
            <a:extLst>
              <a:ext uri="{FF2B5EF4-FFF2-40B4-BE49-F238E27FC236}">
                <a16:creationId xmlns:a16="http://schemas.microsoft.com/office/drawing/2014/main" id="{FAE370BC-F8E1-4045-9101-D0B10B4C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058" y="4724766"/>
            <a:ext cx="161851" cy="143354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2" name="Freeform 75">
            <a:extLst>
              <a:ext uri="{FF2B5EF4-FFF2-40B4-BE49-F238E27FC236}">
                <a16:creationId xmlns:a16="http://schemas.microsoft.com/office/drawing/2014/main" id="{D737F6FB-B7C3-48E9-B510-258231E6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41" y="4381028"/>
            <a:ext cx="174181" cy="140270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3" name="Freeform 76">
            <a:extLst>
              <a:ext uri="{FF2B5EF4-FFF2-40B4-BE49-F238E27FC236}">
                <a16:creationId xmlns:a16="http://schemas.microsoft.com/office/drawing/2014/main" id="{D09FB943-38C7-4BD7-AA6A-BE7F3354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135" y="4018792"/>
            <a:ext cx="98651" cy="171100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4" name="Freeform 77">
            <a:extLst>
              <a:ext uri="{FF2B5EF4-FFF2-40B4-BE49-F238E27FC236}">
                <a16:creationId xmlns:a16="http://schemas.microsoft.com/office/drawing/2014/main" id="{FFA41364-167F-48E0-B41B-7A55B6FA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16" y="2264342"/>
            <a:ext cx="174182" cy="146436"/>
          </a:xfrm>
          <a:custGeom>
            <a:avLst/>
            <a:gdLst>
              <a:gd name="T0" fmla="*/ 372 w 497"/>
              <a:gd name="T1" fmla="*/ 124 h 418"/>
              <a:gd name="T2" fmla="*/ 372 w 497"/>
              <a:gd name="T3" fmla="*/ 124 h 418"/>
              <a:gd name="T4" fmla="*/ 389 w 497"/>
              <a:gd name="T5" fmla="*/ 124 h 418"/>
              <a:gd name="T6" fmla="*/ 389 w 497"/>
              <a:gd name="T7" fmla="*/ 178 h 418"/>
              <a:gd name="T8" fmla="*/ 496 w 497"/>
              <a:gd name="T9" fmla="*/ 89 h 418"/>
              <a:gd name="T10" fmla="*/ 389 w 497"/>
              <a:gd name="T11" fmla="*/ 0 h 418"/>
              <a:gd name="T12" fmla="*/ 389 w 497"/>
              <a:gd name="T13" fmla="*/ 53 h 418"/>
              <a:gd name="T14" fmla="*/ 372 w 497"/>
              <a:gd name="T15" fmla="*/ 53 h 418"/>
              <a:gd name="T16" fmla="*/ 186 w 497"/>
              <a:gd name="T17" fmla="*/ 187 h 418"/>
              <a:gd name="T18" fmla="*/ 53 w 497"/>
              <a:gd name="T19" fmla="*/ 284 h 418"/>
              <a:gd name="T20" fmla="*/ 0 w 497"/>
              <a:gd name="T21" fmla="*/ 284 h 418"/>
              <a:gd name="T22" fmla="*/ 0 w 497"/>
              <a:gd name="T23" fmla="*/ 355 h 418"/>
              <a:gd name="T24" fmla="*/ 53 w 497"/>
              <a:gd name="T25" fmla="*/ 355 h 418"/>
              <a:gd name="T26" fmla="*/ 239 w 497"/>
              <a:gd name="T27" fmla="*/ 222 h 418"/>
              <a:gd name="T28" fmla="*/ 372 w 497"/>
              <a:gd name="T29" fmla="*/ 124 h 418"/>
              <a:gd name="T30" fmla="*/ 132 w 497"/>
              <a:gd name="T31" fmla="*/ 169 h 418"/>
              <a:gd name="T32" fmla="*/ 132 w 497"/>
              <a:gd name="T33" fmla="*/ 169 h 418"/>
              <a:gd name="T34" fmla="*/ 141 w 497"/>
              <a:gd name="T35" fmla="*/ 152 h 418"/>
              <a:gd name="T36" fmla="*/ 177 w 497"/>
              <a:gd name="T37" fmla="*/ 116 h 418"/>
              <a:gd name="T38" fmla="*/ 53 w 497"/>
              <a:gd name="T39" fmla="*/ 63 h 418"/>
              <a:gd name="T40" fmla="*/ 0 w 497"/>
              <a:gd name="T41" fmla="*/ 63 h 418"/>
              <a:gd name="T42" fmla="*/ 0 w 497"/>
              <a:gd name="T43" fmla="*/ 134 h 418"/>
              <a:gd name="T44" fmla="*/ 53 w 497"/>
              <a:gd name="T45" fmla="*/ 134 h 418"/>
              <a:gd name="T46" fmla="*/ 132 w 497"/>
              <a:gd name="T47" fmla="*/ 169 h 418"/>
              <a:gd name="T48" fmla="*/ 389 w 497"/>
              <a:gd name="T49" fmla="*/ 293 h 418"/>
              <a:gd name="T50" fmla="*/ 389 w 497"/>
              <a:gd name="T51" fmla="*/ 293 h 418"/>
              <a:gd name="T52" fmla="*/ 372 w 497"/>
              <a:gd name="T53" fmla="*/ 293 h 418"/>
              <a:gd name="T54" fmla="*/ 283 w 497"/>
              <a:gd name="T55" fmla="*/ 249 h 418"/>
              <a:gd name="T56" fmla="*/ 283 w 497"/>
              <a:gd name="T57" fmla="*/ 258 h 418"/>
              <a:gd name="T58" fmla="*/ 248 w 497"/>
              <a:gd name="T59" fmla="*/ 302 h 418"/>
              <a:gd name="T60" fmla="*/ 372 w 497"/>
              <a:gd name="T61" fmla="*/ 355 h 418"/>
              <a:gd name="T62" fmla="*/ 389 w 497"/>
              <a:gd name="T63" fmla="*/ 355 h 418"/>
              <a:gd name="T64" fmla="*/ 389 w 497"/>
              <a:gd name="T65" fmla="*/ 417 h 418"/>
              <a:gd name="T66" fmla="*/ 496 w 497"/>
              <a:gd name="T67" fmla="*/ 328 h 418"/>
              <a:gd name="T68" fmla="*/ 389 w 497"/>
              <a:gd name="T69" fmla="*/ 240 h 418"/>
              <a:gd name="T70" fmla="*/ 389 w 497"/>
              <a:gd name="T71" fmla="*/ 29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7" h="418">
                <a:moveTo>
                  <a:pt x="372" y="124"/>
                </a:moveTo>
                <a:lnTo>
                  <a:pt x="372" y="124"/>
                </a:lnTo>
                <a:cubicBezTo>
                  <a:pt x="389" y="124"/>
                  <a:pt x="389" y="124"/>
                  <a:pt x="389" y="124"/>
                </a:cubicBezTo>
                <a:cubicBezTo>
                  <a:pt x="389" y="178"/>
                  <a:pt x="389" y="178"/>
                  <a:pt x="389" y="178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72" y="53"/>
                  <a:pt x="372" y="53"/>
                  <a:pt x="372" y="53"/>
                </a:cubicBezTo>
                <a:cubicBezTo>
                  <a:pt x="283" y="53"/>
                  <a:pt x="230" y="124"/>
                  <a:pt x="186" y="187"/>
                </a:cubicBezTo>
                <a:cubicBezTo>
                  <a:pt x="141" y="240"/>
                  <a:pt x="106" y="284"/>
                  <a:pt x="53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55"/>
                  <a:pt x="0" y="355"/>
                  <a:pt x="0" y="355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141" y="355"/>
                  <a:pt x="194" y="284"/>
                  <a:pt x="239" y="222"/>
                </a:cubicBezTo>
                <a:cubicBezTo>
                  <a:pt x="283" y="169"/>
                  <a:pt x="319" y="124"/>
                  <a:pt x="372" y="124"/>
                </a:cubicBezTo>
                <a:close/>
                <a:moveTo>
                  <a:pt x="132" y="169"/>
                </a:moveTo>
                <a:lnTo>
                  <a:pt x="132" y="169"/>
                </a:lnTo>
                <a:cubicBezTo>
                  <a:pt x="132" y="160"/>
                  <a:pt x="141" y="160"/>
                  <a:pt x="141" y="152"/>
                </a:cubicBezTo>
                <a:cubicBezTo>
                  <a:pt x="150" y="143"/>
                  <a:pt x="167" y="124"/>
                  <a:pt x="177" y="116"/>
                </a:cubicBezTo>
                <a:cubicBezTo>
                  <a:pt x="141" y="80"/>
                  <a:pt x="106" y="63"/>
                  <a:pt x="5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134"/>
                  <a:pt x="0" y="134"/>
                  <a:pt x="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79" y="134"/>
                  <a:pt x="106" y="143"/>
                  <a:pt x="132" y="169"/>
                </a:cubicBezTo>
                <a:close/>
                <a:moveTo>
                  <a:pt x="389" y="293"/>
                </a:moveTo>
                <a:lnTo>
                  <a:pt x="389" y="293"/>
                </a:lnTo>
                <a:cubicBezTo>
                  <a:pt x="372" y="293"/>
                  <a:pt x="372" y="293"/>
                  <a:pt x="372" y="293"/>
                </a:cubicBezTo>
                <a:cubicBezTo>
                  <a:pt x="336" y="293"/>
                  <a:pt x="310" y="275"/>
                  <a:pt x="283" y="249"/>
                </a:cubicBezTo>
                <a:cubicBezTo>
                  <a:pt x="283" y="249"/>
                  <a:pt x="283" y="249"/>
                  <a:pt x="283" y="258"/>
                </a:cubicBezTo>
                <a:cubicBezTo>
                  <a:pt x="266" y="266"/>
                  <a:pt x="257" y="284"/>
                  <a:pt x="248" y="302"/>
                </a:cubicBezTo>
                <a:cubicBezTo>
                  <a:pt x="274" y="337"/>
                  <a:pt x="319" y="355"/>
                  <a:pt x="372" y="355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496" y="328"/>
                  <a:pt x="496" y="328"/>
                  <a:pt x="496" y="328"/>
                </a:cubicBezTo>
                <a:cubicBezTo>
                  <a:pt x="389" y="240"/>
                  <a:pt x="389" y="240"/>
                  <a:pt x="389" y="240"/>
                </a:cubicBezTo>
                <a:lnTo>
                  <a:pt x="389" y="29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5" name="Freeform 78">
            <a:extLst>
              <a:ext uri="{FF2B5EF4-FFF2-40B4-BE49-F238E27FC236}">
                <a16:creationId xmlns:a16="http://schemas.microsoft.com/office/drawing/2014/main" id="{2917B78D-1949-472F-B32E-5BD42C3F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32" y="4727851"/>
            <a:ext cx="138729" cy="140270"/>
          </a:xfrm>
          <a:custGeom>
            <a:avLst/>
            <a:gdLst>
              <a:gd name="T0" fmla="*/ 381 w 399"/>
              <a:gd name="T1" fmla="*/ 336 h 400"/>
              <a:gd name="T2" fmla="*/ 381 w 399"/>
              <a:gd name="T3" fmla="*/ 336 h 400"/>
              <a:gd name="T4" fmla="*/ 292 w 399"/>
              <a:gd name="T5" fmla="*/ 239 h 400"/>
              <a:gd name="T6" fmla="*/ 310 w 399"/>
              <a:gd name="T7" fmla="*/ 159 h 400"/>
              <a:gd name="T8" fmla="*/ 151 w 399"/>
              <a:gd name="T9" fmla="*/ 0 h 400"/>
              <a:gd name="T10" fmla="*/ 0 w 399"/>
              <a:gd name="T11" fmla="*/ 151 h 400"/>
              <a:gd name="T12" fmla="*/ 160 w 399"/>
              <a:gd name="T13" fmla="*/ 310 h 400"/>
              <a:gd name="T14" fmla="*/ 230 w 399"/>
              <a:gd name="T15" fmla="*/ 292 h 400"/>
              <a:gd name="T16" fmla="*/ 328 w 399"/>
              <a:gd name="T17" fmla="*/ 390 h 400"/>
              <a:gd name="T18" fmla="*/ 363 w 399"/>
              <a:gd name="T19" fmla="*/ 390 h 400"/>
              <a:gd name="T20" fmla="*/ 389 w 399"/>
              <a:gd name="T21" fmla="*/ 364 h 400"/>
              <a:gd name="T22" fmla="*/ 381 w 399"/>
              <a:gd name="T23" fmla="*/ 336 h 400"/>
              <a:gd name="T24" fmla="*/ 44 w 399"/>
              <a:gd name="T25" fmla="*/ 151 h 400"/>
              <a:gd name="T26" fmla="*/ 44 w 399"/>
              <a:gd name="T27" fmla="*/ 151 h 400"/>
              <a:gd name="T28" fmla="*/ 151 w 399"/>
              <a:gd name="T29" fmla="*/ 44 h 400"/>
              <a:gd name="T30" fmla="*/ 266 w 399"/>
              <a:gd name="T31" fmla="*/ 159 h 400"/>
              <a:gd name="T32" fmla="*/ 160 w 399"/>
              <a:gd name="T33" fmla="*/ 266 h 400"/>
              <a:gd name="T34" fmla="*/ 44 w 399"/>
              <a:gd name="T35" fmla="*/ 15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400">
                <a:moveTo>
                  <a:pt x="381" y="336"/>
                </a:moveTo>
                <a:lnTo>
                  <a:pt x="381" y="336"/>
                </a:lnTo>
                <a:cubicBezTo>
                  <a:pt x="292" y="239"/>
                  <a:pt x="292" y="239"/>
                  <a:pt x="292" y="239"/>
                </a:cubicBezTo>
                <a:cubicBezTo>
                  <a:pt x="301" y="212"/>
                  <a:pt x="310" y="186"/>
                  <a:pt x="310" y="159"/>
                </a:cubicBezTo>
                <a:cubicBezTo>
                  <a:pt x="310" y="71"/>
                  <a:pt x="239" y="0"/>
                  <a:pt x="151" y="0"/>
                </a:cubicBezTo>
                <a:cubicBezTo>
                  <a:pt x="70" y="0"/>
                  <a:pt x="0" y="71"/>
                  <a:pt x="0" y="151"/>
                </a:cubicBezTo>
                <a:cubicBezTo>
                  <a:pt x="0" y="239"/>
                  <a:pt x="70" y="310"/>
                  <a:pt x="160" y="310"/>
                </a:cubicBezTo>
                <a:cubicBezTo>
                  <a:pt x="186" y="310"/>
                  <a:pt x="213" y="302"/>
                  <a:pt x="230" y="292"/>
                </a:cubicBezTo>
                <a:cubicBezTo>
                  <a:pt x="328" y="390"/>
                  <a:pt x="328" y="390"/>
                  <a:pt x="328" y="390"/>
                </a:cubicBezTo>
                <a:cubicBezTo>
                  <a:pt x="336" y="399"/>
                  <a:pt x="354" y="399"/>
                  <a:pt x="363" y="390"/>
                </a:cubicBezTo>
                <a:cubicBezTo>
                  <a:pt x="389" y="364"/>
                  <a:pt x="389" y="364"/>
                  <a:pt x="389" y="364"/>
                </a:cubicBezTo>
                <a:cubicBezTo>
                  <a:pt x="398" y="355"/>
                  <a:pt x="389" y="346"/>
                  <a:pt x="381" y="336"/>
                </a:cubicBezTo>
                <a:close/>
                <a:moveTo>
                  <a:pt x="44" y="151"/>
                </a:moveTo>
                <a:lnTo>
                  <a:pt x="44" y="151"/>
                </a:lnTo>
                <a:cubicBezTo>
                  <a:pt x="44" y="98"/>
                  <a:pt x="98" y="44"/>
                  <a:pt x="151" y="44"/>
                </a:cubicBezTo>
                <a:cubicBezTo>
                  <a:pt x="213" y="44"/>
                  <a:pt x="266" y="98"/>
                  <a:pt x="266" y="159"/>
                </a:cubicBezTo>
                <a:cubicBezTo>
                  <a:pt x="266" y="221"/>
                  <a:pt x="213" y="266"/>
                  <a:pt x="160" y="266"/>
                </a:cubicBezTo>
                <a:cubicBezTo>
                  <a:pt x="98" y="266"/>
                  <a:pt x="44" y="212"/>
                  <a:pt x="44" y="1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6" name="Freeform 85">
            <a:extLst>
              <a:ext uri="{FF2B5EF4-FFF2-40B4-BE49-F238E27FC236}">
                <a16:creationId xmlns:a16="http://schemas.microsoft.com/office/drawing/2014/main" id="{E0D9915F-9399-41FF-A6BC-228E3C21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567" y="4721684"/>
            <a:ext cx="155685" cy="152602"/>
          </a:xfrm>
          <a:custGeom>
            <a:avLst/>
            <a:gdLst>
              <a:gd name="T0" fmla="*/ 443 w 444"/>
              <a:gd name="T1" fmla="*/ 159 h 435"/>
              <a:gd name="T2" fmla="*/ 284 w 444"/>
              <a:gd name="T3" fmla="*/ 159 h 435"/>
              <a:gd name="T4" fmla="*/ 222 w 444"/>
              <a:gd name="T5" fmla="*/ 0 h 435"/>
              <a:gd name="T6" fmla="*/ 160 w 444"/>
              <a:gd name="T7" fmla="*/ 159 h 435"/>
              <a:gd name="T8" fmla="*/ 0 w 444"/>
              <a:gd name="T9" fmla="*/ 159 h 435"/>
              <a:gd name="T10" fmla="*/ 133 w 444"/>
              <a:gd name="T11" fmla="*/ 256 h 435"/>
              <a:gd name="T12" fmla="*/ 88 w 444"/>
              <a:gd name="T13" fmla="*/ 434 h 435"/>
              <a:gd name="T14" fmla="*/ 222 w 444"/>
              <a:gd name="T15" fmla="*/ 327 h 435"/>
              <a:gd name="T16" fmla="*/ 354 w 444"/>
              <a:gd name="T17" fmla="*/ 434 h 435"/>
              <a:gd name="T18" fmla="*/ 310 w 444"/>
              <a:gd name="T19" fmla="*/ 256 h 435"/>
              <a:gd name="T20" fmla="*/ 443 w 444"/>
              <a:gd name="T21" fmla="*/ 159 h 435"/>
              <a:gd name="T22" fmla="*/ 222 w 444"/>
              <a:gd name="T23" fmla="*/ 283 h 435"/>
              <a:gd name="T24" fmla="*/ 141 w 444"/>
              <a:gd name="T25" fmla="*/ 344 h 435"/>
              <a:gd name="T26" fmla="*/ 177 w 444"/>
              <a:gd name="T27" fmla="*/ 256 h 435"/>
              <a:gd name="T28" fmla="*/ 106 w 444"/>
              <a:gd name="T29" fmla="*/ 194 h 435"/>
              <a:gd name="T30" fmla="*/ 195 w 444"/>
              <a:gd name="T31" fmla="*/ 203 h 435"/>
              <a:gd name="T32" fmla="*/ 222 w 444"/>
              <a:gd name="T33" fmla="*/ 97 h 435"/>
              <a:gd name="T34" fmla="*/ 248 w 444"/>
              <a:gd name="T35" fmla="*/ 203 h 435"/>
              <a:gd name="T36" fmla="*/ 337 w 444"/>
              <a:gd name="T37" fmla="*/ 194 h 435"/>
              <a:gd name="T38" fmla="*/ 266 w 444"/>
              <a:gd name="T39" fmla="*/ 256 h 435"/>
              <a:gd name="T40" fmla="*/ 293 w 444"/>
              <a:gd name="T41" fmla="*/ 344 h 435"/>
              <a:gd name="T42" fmla="*/ 222 w 444"/>
              <a:gd name="T43" fmla="*/ 28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35">
                <a:moveTo>
                  <a:pt x="443" y="159"/>
                </a:moveTo>
                <a:lnTo>
                  <a:pt x="284" y="159"/>
                </a:lnTo>
                <a:lnTo>
                  <a:pt x="222" y="0"/>
                </a:lnTo>
                <a:lnTo>
                  <a:pt x="160" y="159"/>
                </a:lnTo>
                <a:lnTo>
                  <a:pt x="0" y="159"/>
                </a:lnTo>
                <a:lnTo>
                  <a:pt x="133" y="256"/>
                </a:lnTo>
                <a:lnTo>
                  <a:pt x="88" y="434"/>
                </a:lnTo>
                <a:lnTo>
                  <a:pt x="222" y="327"/>
                </a:lnTo>
                <a:lnTo>
                  <a:pt x="354" y="434"/>
                </a:lnTo>
                <a:lnTo>
                  <a:pt x="310" y="256"/>
                </a:lnTo>
                <a:lnTo>
                  <a:pt x="443" y="159"/>
                </a:lnTo>
                <a:close/>
                <a:moveTo>
                  <a:pt x="222" y="283"/>
                </a:moveTo>
                <a:lnTo>
                  <a:pt x="141" y="344"/>
                </a:lnTo>
                <a:lnTo>
                  <a:pt x="177" y="256"/>
                </a:lnTo>
                <a:lnTo>
                  <a:pt x="106" y="194"/>
                </a:lnTo>
                <a:lnTo>
                  <a:pt x="195" y="203"/>
                </a:lnTo>
                <a:lnTo>
                  <a:pt x="222" y="97"/>
                </a:lnTo>
                <a:lnTo>
                  <a:pt x="248" y="203"/>
                </a:lnTo>
                <a:lnTo>
                  <a:pt x="337" y="194"/>
                </a:lnTo>
                <a:lnTo>
                  <a:pt x="266" y="256"/>
                </a:lnTo>
                <a:lnTo>
                  <a:pt x="293" y="344"/>
                </a:lnTo>
                <a:lnTo>
                  <a:pt x="222" y="28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7" name="Freeform 86">
            <a:extLst>
              <a:ext uri="{FF2B5EF4-FFF2-40B4-BE49-F238E27FC236}">
                <a16:creationId xmlns:a16="http://schemas.microsoft.com/office/drawing/2014/main" id="{8F291EBE-30D5-43A1-AB66-A3E924CA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249" y="4387193"/>
            <a:ext cx="154143" cy="124856"/>
          </a:xfrm>
          <a:custGeom>
            <a:avLst/>
            <a:gdLst>
              <a:gd name="T0" fmla="*/ 398 w 443"/>
              <a:gd name="T1" fmla="*/ 36 h 356"/>
              <a:gd name="T2" fmla="*/ 398 w 443"/>
              <a:gd name="T3" fmla="*/ 36 h 356"/>
              <a:gd name="T4" fmla="*/ 247 w 443"/>
              <a:gd name="T5" fmla="*/ 36 h 356"/>
              <a:gd name="T6" fmla="*/ 221 w 443"/>
              <a:gd name="T7" fmla="*/ 62 h 356"/>
              <a:gd name="T8" fmla="*/ 194 w 443"/>
              <a:gd name="T9" fmla="*/ 36 h 356"/>
              <a:gd name="T10" fmla="*/ 44 w 443"/>
              <a:gd name="T11" fmla="*/ 36 h 356"/>
              <a:gd name="T12" fmla="*/ 44 w 443"/>
              <a:gd name="T13" fmla="*/ 186 h 356"/>
              <a:gd name="T14" fmla="*/ 221 w 443"/>
              <a:gd name="T15" fmla="*/ 355 h 356"/>
              <a:gd name="T16" fmla="*/ 398 w 443"/>
              <a:gd name="T17" fmla="*/ 186 h 356"/>
              <a:gd name="T18" fmla="*/ 398 w 443"/>
              <a:gd name="T19" fmla="*/ 36 h 356"/>
              <a:gd name="T20" fmla="*/ 372 w 443"/>
              <a:gd name="T21" fmla="*/ 160 h 356"/>
              <a:gd name="T22" fmla="*/ 372 w 443"/>
              <a:gd name="T23" fmla="*/ 160 h 356"/>
              <a:gd name="T24" fmla="*/ 221 w 443"/>
              <a:gd name="T25" fmla="*/ 301 h 356"/>
              <a:gd name="T26" fmla="*/ 70 w 443"/>
              <a:gd name="T27" fmla="*/ 160 h 356"/>
              <a:gd name="T28" fmla="*/ 44 w 443"/>
              <a:gd name="T29" fmla="*/ 116 h 356"/>
              <a:gd name="T30" fmla="*/ 70 w 443"/>
              <a:gd name="T31" fmla="*/ 62 h 356"/>
              <a:gd name="T32" fmla="*/ 115 w 443"/>
              <a:gd name="T33" fmla="*/ 45 h 356"/>
              <a:gd name="T34" fmla="*/ 168 w 443"/>
              <a:gd name="T35" fmla="*/ 71 h 356"/>
              <a:gd name="T36" fmla="*/ 221 w 443"/>
              <a:gd name="T37" fmla="*/ 116 h 356"/>
              <a:gd name="T38" fmla="*/ 275 w 443"/>
              <a:gd name="T39" fmla="*/ 71 h 356"/>
              <a:gd name="T40" fmla="*/ 328 w 443"/>
              <a:gd name="T41" fmla="*/ 45 h 356"/>
              <a:gd name="T42" fmla="*/ 372 w 443"/>
              <a:gd name="T43" fmla="*/ 62 h 356"/>
              <a:gd name="T44" fmla="*/ 398 w 443"/>
              <a:gd name="T45" fmla="*/ 116 h 356"/>
              <a:gd name="T46" fmla="*/ 372 w 443"/>
              <a:gd name="T47" fmla="*/ 16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3" h="356">
                <a:moveTo>
                  <a:pt x="398" y="36"/>
                </a:moveTo>
                <a:lnTo>
                  <a:pt x="398" y="36"/>
                </a:lnTo>
                <a:cubicBezTo>
                  <a:pt x="354" y="0"/>
                  <a:pt x="292" y="0"/>
                  <a:pt x="247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4" y="36"/>
                  <a:pt x="194" y="36"/>
                  <a:pt x="194" y="36"/>
                </a:cubicBezTo>
                <a:cubicBezTo>
                  <a:pt x="150" y="0"/>
                  <a:pt x="88" y="0"/>
                  <a:pt x="44" y="36"/>
                </a:cubicBezTo>
                <a:cubicBezTo>
                  <a:pt x="0" y="80"/>
                  <a:pt x="0" y="151"/>
                  <a:pt x="44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42" y="151"/>
                  <a:pt x="442" y="80"/>
                  <a:pt x="398" y="36"/>
                </a:cubicBezTo>
                <a:close/>
                <a:moveTo>
                  <a:pt x="372" y="160"/>
                </a:moveTo>
                <a:lnTo>
                  <a:pt x="372" y="160"/>
                </a:lnTo>
                <a:cubicBezTo>
                  <a:pt x="221" y="301"/>
                  <a:pt x="221" y="301"/>
                  <a:pt x="221" y="301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53" y="151"/>
                  <a:pt x="44" y="133"/>
                  <a:pt x="44" y="116"/>
                </a:cubicBezTo>
                <a:cubicBezTo>
                  <a:pt x="44" y="89"/>
                  <a:pt x="53" y="80"/>
                  <a:pt x="70" y="62"/>
                </a:cubicBezTo>
                <a:cubicBezTo>
                  <a:pt x="79" y="53"/>
                  <a:pt x="97" y="45"/>
                  <a:pt x="115" y="45"/>
                </a:cubicBezTo>
                <a:cubicBezTo>
                  <a:pt x="141" y="45"/>
                  <a:pt x="159" y="53"/>
                  <a:pt x="168" y="71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75" y="71"/>
                  <a:pt x="275" y="71"/>
                  <a:pt x="275" y="71"/>
                </a:cubicBezTo>
                <a:cubicBezTo>
                  <a:pt x="283" y="53"/>
                  <a:pt x="301" y="45"/>
                  <a:pt x="328" y="45"/>
                </a:cubicBezTo>
                <a:cubicBezTo>
                  <a:pt x="345" y="45"/>
                  <a:pt x="363" y="53"/>
                  <a:pt x="372" y="62"/>
                </a:cubicBezTo>
                <a:cubicBezTo>
                  <a:pt x="389" y="80"/>
                  <a:pt x="398" y="89"/>
                  <a:pt x="398" y="116"/>
                </a:cubicBezTo>
                <a:cubicBezTo>
                  <a:pt x="398" y="133"/>
                  <a:pt x="389" y="151"/>
                  <a:pt x="372" y="16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8" name="Freeform 94">
            <a:extLst>
              <a:ext uri="{FF2B5EF4-FFF2-40B4-BE49-F238E27FC236}">
                <a16:creationId xmlns:a16="http://schemas.microsoft.com/office/drawing/2014/main" id="{08A98EEA-C3CF-4D4D-9D43-D80818DE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15" y="4065034"/>
            <a:ext cx="174181" cy="78614"/>
          </a:xfrm>
          <a:custGeom>
            <a:avLst/>
            <a:gdLst>
              <a:gd name="T0" fmla="*/ 478 w 498"/>
              <a:gd name="T1" fmla="*/ 90 h 223"/>
              <a:gd name="T2" fmla="*/ 478 w 498"/>
              <a:gd name="T3" fmla="*/ 90 h 223"/>
              <a:gd name="T4" fmla="*/ 399 w 498"/>
              <a:gd name="T5" fmla="*/ 9 h 223"/>
              <a:gd name="T6" fmla="*/ 372 w 498"/>
              <a:gd name="T7" fmla="*/ 0 h 223"/>
              <a:gd name="T8" fmla="*/ 249 w 498"/>
              <a:gd name="T9" fmla="*/ 0 h 223"/>
              <a:gd name="T10" fmla="*/ 124 w 498"/>
              <a:gd name="T11" fmla="*/ 0 h 223"/>
              <a:gd name="T12" fmla="*/ 98 w 498"/>
              <a:gd name="T13" fmla="*/ 9 h 223"/>
              <a:gd name="T14" fmla="*/ 18 w 498"/>
              <a:gd name="T15" fmla="*/ 90 h 223"/>
              <a:gd name="T16" fmla="*/ 0 w 498"/>
              <a:gd name="T17" fmla="*/ 125 h 223"/>
              <a:gd name="T18" fmla="*/ 18 w 498"/>
              <a:gd name="T19" fmla="*/ 196 h 223"/>
              <a:gd name="T20" fmla="*/ 45 w 498"/>
              <a:gd name="T21" fmla="*/ 222 h 223"/>
              <a:gd name="T22" fmla="*/ 452 w 498"/>
              <a:gd name="T23" fmla="*/ 222 h 223"/>
              <a:gd name="T24" fmla="*/ 478 w 498"/>
              <a:gd name="T25" fmla="*/ 196 h 223"/>
              <a:gd name="T26" fmla="*/ 497 w 498"/>
              <a:gd name="T27" fmla="*/ 125 h 223"/>
              <a:gd name="T28" fmla="*/ 478 w 498"/>
              <a:gd name="T29" fmla="*/ 90 h 223"/>
              <a:gd name="T30" fmla="*/ 346 w 498"/>
              <a:gd name="T31" fmla="*/ 98 h 223"/>
              <a:gd name="T32" fmla="*/ 346 w 498"/>
              <a:gd name="T33" fmla="*/ 98 h 223"/>
              <a:gd name="T34" fmla="*/ 346 w 498"/>
              <a:gd name="T35" fmla="*/ 107 h 223"/>
              <a:gd name="T36" fmla="*/ 319 w 498"/>
              <a:gd name="T37" fmla="*/ 151 h 223"/>
              <a:gd name="T38" fmla="*/ 178 w 498"/>
              <a:gd name="T39" fmla="*/ 151 h 223"/>
              <a:gd name="T40" fmla="*/ 151 w 498"/>
              <a:gd name="T41" fmla="*/ 107 h 223"/>
              <a:gd name="T42" fmla="*/ 151 w 498"/>
              <a:gd name="T43" fmla="*/ 98 h 223"/>
              <a:gd name="T44" fmla="*/ 62 w 498"/>
              <a:gd name="T45" fmla="*/ 98 h 223"/>
              <a:gd name="T46" fmla="*/ 106 w 498"/>
              <a:gd name="T47" fmla="*/ 45 h 223"/>
              <a:gd name="T48" fmla="*/ 390 w 498"/>
              <a:gd name="T49" fmla="*/ 45 h 223"/>
              <a:gd name="T50" fmla="*/ 434 w 498"/>
              <a:gd name="T51" fmla="*/ 98 h 223"/>
              <a:gd name="T52" fmla="*/ 346 w 498"/>
              <a:gd name="T53" fmla="*/ 9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8" h="223">
                <a:moveTo>
                  <a:pt x="478" y="90"/>
                </a:moveTo>
                <a:lnTo>
                  <a:pt x="478" y="90"/>
                </a:lnTo>
                <a:cubicBezTo>
                  <a:pt x="470" y="72"/>
                  <a:pt x="425" y="27"/>
                  <a:pt x="399" y="9"/>
                </a:cubicBezTo>
                <a:cubicBezTo>
                  <a:pt x="399" y="0"/>
                  <a:pt x="390" y="0"/>
                  <a:pt x="372" y="0"/>
                </a:cubicBezTo>
                <a:cubicBezTo>
                  <a:pt x="364" y="0"/>
                  <a:pt x="249" y="0"/>
                  <a:pt x="249" y="0"/>
                </a:cubicBezTo>
                <a:cubicBezTo>
                  <a:pt x="249" y="0"/>
                  <a:pt x="133" y="0"/>
                  <a:pt x="124" y="0"/>
                </a:cubicBezTo>
                <a:cubicBezTo>
                  <a:pt x="106" y="0"/>
                  <a:pt x="98" y="0"/>
                  <a:pt x="98" y="9"/>
                </a:cubicBezTo>
                <a:cubicBezTo>
                  <a:pt x="71" y="27"/>
                  <a:pt x="27" y="72"/>
                  <a:pt x="18" y="90"/>
                </a:cubicBezTo>
                <a:cubicBezTo>
                  <a:pt x="0" y="98"/>
                  <a:pt x="0" y="107"/>
                  <a:pt x="0" y="125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8" y="213"/>
                  <a:pt x="36" y="222"/>
                  <a:pt x="45" y="222"/>
                </a:cubicBezTo>
                <a:cubicBezTo>
                  <a:pt x="452" y="222"/>
                  <a:pt x="452" y="222"/>
                  <a:pt x="452" y="222"/>
                </a:cubicBezTo>
                <a:cubicBezTo>
                  <a:pt x="461" y="222"/>
                  <a:pt x="478" y="213"/>
                  <a:pt x="478" y="196"/>
                </a:cubicBezTo>
                <a:cubicBezTo>
                  <a:pt x="497" y="125"/>
                  <a:pt x="497" y="125"/>
                  <a:pt x="497" y="125"/>
                </a:cubicBezTo>
                <a:cubicBezTo>
                  <a:pt x="497" y="107"/>
                  <a:pt x="497" y="98"/>
                  <a:pt x="478" y="90"/>
                </a:cubicBezTo>
                <a:close/>
                <a:moveTo>
                  <a:pt x="346" y="98"/>
                </a:moveTo>
                <a:lnTo>
                  <a:pt x="346" y="98"/>
                </a:lnTo>
                <a:lnTo>
                  <a:pt x="346" y="107"/>
                </a:lnTo>
                <a:cubicBezTo>
                  <a:pt x="319" y="151"/>
                  <a:pt x="319" y="151"/>
                  <a:pt x="319" y="15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51" y="107"/>
                  <a:pt x="151" y="107"/>
                  <a:pt x="151" y="107"/>
                </a:cubicBezTo>
                <a:lnTo>
                  <a:pt x="151" y="98"/>
                </a:lnTo>
                <a:cubicBezTo>
                  <a:pt x="62" y="98"/>
                  <a:pt x="62" y="98"/>
                  <a:pt x="62" y="98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390" y="45"/>
                  <a:pt x="390" y="45"/>
                  <a:pt x="390" y="45"/>
                </a:cubicBezTo>
                <a:cubicBezTo>
                  <a:pt x="434" y="98"/>
                  <a:pt x="434" y="98"/>
                  <a:pt x="434" y="98"/>
                </a:cubicBezTo>
                <a:lnTo>
                  <a:pt x="346" y="9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9" name="Freeform 101">
            <a:extLst>
              <a:ext uri="{FF2B5EF4-FFF2-40B4-BE49-F238E27FC236}">
                <a16:creationId xmlns:a16="http://schemas.microsoft.com/office/drawing/2014/main" id="{9AF50EFD-0FD0-4BE7-80DC-159CB125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76" y="2276675"/>
            <a:ext cx="174181" cy="134104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0" name="Freeform 103">
            <a:extLst>
              <a:ext uri="{FF2B5EF4-FFF2-40B4-BE49-F238E27FC236}">
                <a16:creationId xmlns:a16="http://schemas.microsoft.com/office/drawing/2014/main" id="{17535779-2B5A-4957-BD3D-8A07B66E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086" y="3997009"/>
            <a:ext cx="134104" cy="171098"/>
          </a:xfrm>
          <a:custGeom>
            <a:avLst/>
            <a:gdLst>
              <a:gd name="T0" fmla="*/ 116 w 383"/>
              <a:gd name="T1" fmla="*/ 62 h 488"/>
              <a:gd name="T2" fmla="*/ 116 w 383"/>
              <a:gd name="T3" fmla="*/ 62 h 488"/>
              <a:gd name="T4" fmla="*/ 116 w 383"/>
              <a:gd name="T5" fmla="*/ 355 h 488"/>
              <a:gd name="T6" fmla="*/ 63 w 383"/>
              <a:gd name="T7" fmla="*/ 364 h 488"/>
              <a:gd name="T8" fmla="*/ 18 w 383"/>
              <a:gd name="T9" fmla="*/ 443 h 488"/>
              <a:gd name="T10" fmla="*/ 98 w 383"/>
              <a:gd name="T11" fmla="*/ 470 h 488"/>
              <a:gd name="T12" fmla="*/ 160 w 383"/>
              <a:gd name="T13" fmla="*/ 399 h 488"/>
              <a:gd name="T14" fmla="*/ 160 w 383"/>
              <a:gd name="T15" fmla="*/ 160 h 488"/>
              <a:gd name="T16" fmla="*/ 337 w 383"/>
              <a:gd name="T17" fmla="*/ 115 h 488"/>
              <a:gd name="T18" fmla="*/ 337 w 383"/>
              <a:gd name="T19" fmla="*/ 311 h 488"/>
              <a:gd name="T20" fmla="*/ 284 w 383"/>
              <a:gd name="T21" fmla="*/ 311 h 488"/>
              <a:gd name="T22" fmla="*/ 239 w 383"/>
              <a:gd name="T23" fmla="*/ 399 h 488"/>
              <a:gd name="T24" fmla="*/ 319 w 383"/>
              <a:gd name="T25" fmla="*/ 425 h 488"/>
              <a:gd name="T26" fmla="*/ 382 w 383"/>
              <a:gd name="T27" fmla="*/ 355 h 488"/>
              <a:gd name="T28" fmla="*/ 382 w 383"/>
              <a:gd name="T29" fmla="*/ 0 h 488"/>
              <a:gd name="T30" fmla="*/ 116 w 383"/>
              <a:gd name="T31" fmla="*/ 6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1" name="Freeform 106">
            <a:extLst>
              <a:ext uri="{FF2B5EF4-FFF2-40B4-BE49-F238E27FC236}">
                <a16:creationId xmlns:a16="http://schemas.microsoft.com/office/drawing/2014/main" id="{AF7CCE52-C353-4027-B392-6BE721A2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732" y="4015711"/>
            <a:ext cx="124856" cy="177265"/>
          </a:xfrm>
          <a:custGeom>
            <a:avLst/>
            <a:gdLst>
              <a:gd name="T0" fmla="*/ 35 w 355"/>
              <a:gd name="T1" fmla="*/ 497 h 506"/>
              <a:gd name="T2" fmla="*/ 35 w 355"/>
              <a:gd name="T3" fmla="*/ 497 h 506"/>
              <a:gd name="T4" fmla="*/ 70 w 355"/>
              <a:gd name="T5" fmla="*/ 381 h 506"/>
              <a:gd name="T6" fmla="*/ 203 w 355"/>
              <a:gd name="T7" fmla="*/ 310 h 506"/>
              <a:gd name="T8" fmla="*/ 132 w 355"/>
              <a:gd name="T9" fmla="*/ 284 h 506"/>
              <a:gd name="T10" fmla="*/ 292 w 355"/>
              <a:gd name="T11" fmla="*/ 194 h 506"/>
              <a:gd name="T12" fmla="*/ 194 w 355"/>
              <a:gd name="T13" fmla="*/ 168 h 506"/>
              <a:gd name="T14" fmla="*/ 327 w 355"/>
              <a:gd name="T15" fmla="*/ 133 h 506"/>
              <a:gd name="T16" fmla="*/ 345 w 355"/>
              <a:gd name="T17" fmla="*/ 44 h 506"/>
              <a:gd name="T18" fmla="*/ 248 w 355"/>
              <a:gd name="T19" fmla="*/ 0 h 506"/>
              <a:gd name="T20" fmla="*/ 159 w 355"/>
              <a:gd name="T21" fmla="*/ 124 h 506"/>
              <a:gd name="T22" fmla="*/ 168 w 355"/>
              <a:gd name="T23" fmla="*/ 18 h 506"/>
              <a:gd name="T24" fmla="*/ 70 w 355"/>
              <a:gd name="T25" fmla="*/ 106 h 506"/>
              <a:gd name="T26" fmla="*/ 61 w 355"/>
              <a:gd name="T27" fmla="*/ 301 h 506"/>
              <a:gd name="T28" fmla="*/ 8 w 355"/>
              <a:gd name="T29" fmla="*/ 213 h 506"/>
              <a:gd name="T30" fmla="*/ 35 w 355"/>
              <a:gd name="T31" fmla="*/ 363 h 506"/>
              <a:gd name="T32" fmla="*/ 8 w 355"/>
              <a:gd name="T33" fmla="*/ 478 h 506"/>
              <a:gd name="T34" fmla="*/ 35 w 355"/>
              <a:gd name="T35" fmla="*/ 497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2" name="Freeform 127">
            <a:extLst>
              <a:ext uri="{FF2B5EF4-FFF2-40B4-BE49-F238E27FC236}">
                <a16:creationId xmlns:a16="http://schemas.microsoft.com/office/drawing/2014/main" id="{AC88DB5A-F4C0-4BB9-864C-E5A60F6D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358" y="4381028"/>
            <a:ext cx="174181" cy="140270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3" name="Freeform 144">
            <a:extLst>
              <a:ext uri="{FF2B5EF4-FFF2-40B4-BE49-F238E27FC236}">
                <a16:creationId xmlns:a16="http://schemas.microsoft.com/office/drawing/2014/main" id="{A90E1826-DD16-416B-9C0E-4A1308B8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372" y="4045501"/>
            <a:ext cx="155684" cy="138729"/>
          </a:xfrm>
          <a:custGeom>
            <a:avLst/>
            <a:gdLst>
              <a:gd name="T0" fmla="*/ 426 w 444"/>
              <a:gd name="T1" fmla="*/ 0 h 399"/>
              <a:gd name="T2" fmla="*/ 426 w 444"/>
              <a:gd name="T3" fmla="*/ 0 h 399"/>
              <a:gd name="T4" fmla="*/ 9 w 444"/>
              <a:gd name="T5" fmla="*/ 0 h 399"/>
              <a:gd name="T6" fmla="*/ 0 w 444"/>
              <a:gd name="T7" fmla="*/ 17 h 399"/>
              <a:gd name="T8" fmla="*/ 0 w 444"/>
              <a:gd name="T9" fmla="*/ 70 h 399"/>
              <a:gd name="T10" fmla="*/ 443 w 444"/>
              <a:gd name="T11" fmla="*/ 70 h 399"/>
              <a:gd name="T12" fmla="*/ 443 w 444"/>
              <a:gd name="T13" fmla="*/ 17 h 399"/>
              <a:gd name="T14" fmla="*/ 426 w 444"/>
              <a:gd name="T15" fmla="*/ 0 h 399"/>
              <a:gd name="T16" fmla="*/ 27 w 444"/>
              <a:gd name="T17" fmla="*/ 363 h 399"/>
              <a:gd name="T18" fmla="*/ 27 w 444"/>
              <a:gd name="T19" fmla="*/ 363 h 399"/>
              <a:gd name="T20" fmla="*/ 54 w 444"/>
              <a:gd name="T21" fmla="*/ 398 h 399"/>
              <a:gd name="T22" fmla="*/ 381 w 444"/>
              <a:gd name="T23" fmla="*/ 398 h 399"/>
              <a:gd name="T24" fmla="*/ 417 w 444"/>
              <a:gd name="T25" fmla="*/ 363 h 399"/>
              <a:gd name="T26" fmla="*/ 417 w 444"/>
              <a:gd name="T27" fmla="*/ 97 h 399"/>
              <a:gd name="T28" fmla="*/ 27 w 444"/>
              <a:gd name="T29" fmla="*/ 97 h 399"/>
              <a:gd name="T30" fmla="*/ 27 w 444"/>
              <a:gd name="T31" fmla="*/ 363 h 399"/>
              <a:gd name="T32" fmla="*/ 151 w 444"/>
              <a:gd name="T33" fmla="*/ 150 h 399"/>
              <a:gd name="T34" fmla="*/ 151 w 444"/>
              <a:gd name="T35" fmla="*/ 150 h 399"/>
              <a:gd name="T36" fmla="*/ 293 w 444"/>
              <a:gd name="T37" fmla="*/ 150 h 399"/>
              <a:gd name="T38" fmla="*/ 293 w 444"/>
              <a:gd name="T39" fmla="*/ 194 h 399"/>
              <a:gd name="T40" fmla="*/ 151 w 444"/>
              <a:gd name="T41" fmla="*/ 194 h 399"/>
              <a:gd name="T42" fmla="*/ 151 w 444"/>
              <a:gd name="T43" fmla="*/ 15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399">
                <a:moveTo>
                  <a:pt x="426" y="0"/>
                </a:moveTo>
                <a:lnTo>
                  <a:pt x="426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8"/>
                  <a:pt x="0" y="17"/>
                </a:cubicBezTo>
                <a:cubicBezTo>
                  <a:pt x="0" y="70"/>
                  <a:pt x="0" y="70"/>
                  <a:pt x="0" y="70"/>
                </a:cubicBezTo>
                <a:cubicBezTo>
                  <a:pt x="443" y="70"/>
                  <a:pt x="443" y="70"/>
                  <a:pt x="443" y="70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3" y="8"/>
                  <a:pt x="434" y="0"/>
                  <a:pt x="426" y="0"/>
                </a:cubicBezTo>
                <a:close/>
                <a:moveTo>
                  <a:pt x="27" y="363"/>
                </a:moveTo>
                <a:lnTo>
                  <a:pt x="27" y="363"/>
                </a:lnTo>
                <a:cubicBezTo>
                  <a:pt x="27" y="380"/>
                  <a:pt x="36" y="398"/>
                  <a:pt x="54" y="398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408" y="398"/>
                  <a:pt x="417" y="380"/>
                  <a:pt x="417" y="363"/>
                </a:cubicBezTo>
                <a:cubicBezTo>
                  <a:pt x="417" y="97"/>
                  <a:pt x="417" y="97"/>
                  <a:pt x="417" y="97"/>
                </a:cubicBezTo>
                <a:cubicBezTo>
                  <a:pt x="27" y="97"/>
                  <a:pt x="27" y="97"/>
                  <a:pt x="27" y="97"/>
                </a:cubicBezTo>
                <a:lnTo>
                  <a:pt x="27" y="363"/>
                </a:lnTo>
                <a:close/>
                <a:moveTo>
                  <a:pt x="151" y="150"/>
                </a:moveTo>
                <a:lnTo>
                  <a:pt x="151" y="150"/>
                </a:lnTo>
                <a:cubicBezTo>
                  <a:pt x="293" y="150"/>
                  <a:pt x="293" y="150"/>
                  <a:pt x="293" y="150"/>
                </a:cubicBezTo>
                <a:cubicBezTo>
                  <a:pt x="293" y="194"/>
                  <a:pt x="293" y="194"/>
                  <a:pt x="293" y="194"/>
                </a:cubicBezTo>
                <a:cubicBezTo>
                  <a:pt x="151" y="194"/>
                  <a:pt x="151" y="194"/>
                  <a:pt x="151" y="194"/>
                </a:cubicBezTo>
                <a:lnTo>
                  <a:pt x="151" y="15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4" name="Freeform 145">
            <a:extLst>
              <a:ext uri="{FF2B5EF4-FFF2-40B4-BE49-F238E27FC236}">
                <a16:creationId xmlns:a16="http://schemas.microsoft.com/office/drawing/2014/main" id="{BE5D2C1F-9DD0-4E2A-A45D-04095309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550" y="4036252"/>
            <a:ext cx="155685" cy="155684"/>
          </a:xfrm>
          <a:custGeom>
            <a:avLst/>
            <a:gdLst>
              <a:gd name="T0" fmla="*/ 70 w 444"/>
              <a:gd name="T1" fmla="*/ 400 h 445"/>
              <a:gd name="T2" fmla="*/ 70 w 444"/>
              <a:gd name="T3" fmla="*/ 400 h 445"/>
              <a:gd name="T4" fmla="*/ 124 w 444"/>
              <a:gd name="T5" fmla="*/ 444 h 445"/>
              <a:gd name="T6" fmla="*/ 168 w 444"/>
              <a:gd name="T7" fmla="*/ 400 h 445"/>
              <a:gd name="T8" fmla="*/ 124 w 444"/>
              <a:gd name="T9" fmla="*/ 346 h 445"/>
              <a:gd name="T10" fmla="*/ 70 w 444"/>
              <a:gd name="T11" fmla="*/ 400 h 445"/>
              <a:gd name="T12" fmla="*/ 319 w 444"/>
              <a:gd name="T13" fmla="*/ 400 h 445"/>
              <a:gd name="T14" fmla="*/ 319 w 444"/>
              <a:gd name="T15" fmla="*/ 400 h 445"/>
              <a:gd name="T16" fmla="*/ 372 w 444"/>
              <a:gd name="T17" fmla="*/ 444 h 445"/>
              <a:gd name="T18" fmla="*/ 417 w 444"/>
              <a:gd name="T19" fmla="*/ 400 h 445"/>
              <a:gd name="T20" fmla="*/ 372 w 444"/>
              <a:gd name="T21" fmla="*/ 346 h 445"/>
              <a:gd name="T22" fmla="*/ 319 w 444"/>
              <a:gd name="T23" fmla="*/ 400 h 445"/>
              <a:gd name="T24" fmla="*/ 159 w 444"/>
              <a:gd name="T25" fmla="*/ 284 h 445"/>
              <a:gd name="T26" fmla="*/ 159 w 444"/>
              <a:gd name="T27" fmla="*/ 284 h 445"/>
              <a:gd name="T28" fmla="*/ 434 w 444"/>
              <a:gd name="T29" fmla="*/ 204 h 445"/>
              <a:gd name="T30" fmla="*/ 443 w 444"/>
              <a:gd name="T31" fmla="*/ 187 h 445"/>
              <a:gd name="T32" fmla="*/ 443 w 444"/>
              <a:gd name="T33" fmla="*/ 54 h 445"/>
              <a:gd name="T34" fmla="*/ 98 w 444"/>
              <a:gd name="T35" fmla="*/ 54 h 445"/>
              <a:gd name="T36" fmla="*/ 98 w 444"/>
              <a:gd name="T37" fmla="*/ 10 h 445"/>
              <a:gd name="T38" fmla="*/ 89 w 444"/>
              <a:gd name="T39" fmla="*/ 0 h 445"/>
              <a:gd name="T40" fmla="*/ 9 w 444"/>
              <a:gd name="T41" fmla="*/ 0 h 445"/>
              <a:gd name="T42" fmla="*/ 0 w 444"/>
              <a:gd name="T43" fmla="*/ 10 h 445"/>
              <a:gd name="T44" fmla="*/ 0 w 444"/>
              <a:gd name="T45" fmla="*/ 54 h 445"/>
              <a:gd name="T46" fmla="*/ 45 w 444"/>
              <a:gd name="T47" fmla="*/ 54 h 445"/>
              <a:gd name="T48" fmla="*/ 98 w 444"/>
              <a:gd name="T49" fmla="*/ 275 h 445"/>
              <a:gd name="T50" fmla="*/ 98 w 444"/>
              <a:gd name="T51" fmla="*/ 302 h 445"/>
              <a:gd name="T52" fmla="*/ 98 w 444"/>
              <a:gd name="T53" fmla="*/ 338 h 445"/>
              <a:gd name="T54" fmla="*/ 106 w 444"/>
              <a:gd name="T55" fmla="*/ 346 h 445"/>
              <a:gd name="T56" fmla="*/ 124 w 444"/>
              <a:gd name="T57" fmla="*/ 346 h 445"/>
              <a:gd name="T58" fmla="*/ 372 w 444"/>
              <a:gd name="T59" fmla="*/ 346 h 445"/>
              <a:gd name="T60" fmla="*/ 434 w 444"/>
              <a:gd name="T61" fmla="*/ 346 h 445"/>
              <a:gd name="T62" fmla="*/ 443 w 444"/>
              <a:gd name="T63" fmla="*/ 338 h 445"/>
              <a:gd name="T64" fmla="*/ 443 w 444"/>
              <a:gd name="T65" fmla="*/ 302 h 445"/>
              <a:gd name="T66" fmla="*/ 168 w 444"/>
              <a:gd name="T67" fmla="*/ 302 h 445"/>
              <a:gd name="T68" fmla="*/ 159 w 444"/>
              <a:gd name="T69" fmla="*/ 28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5" name="Freeform 158">
            <a:extLst>
              <a:ext uri="{FF2B5EF4-FFF2-40B4-BE49-F238E27FC236}">
                <a16:creationId xmlns:a16="http://schemas.microsoft.com/office/drawing/2014/main" id="{11489C72-C72C-41EA-8330-4389E345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658" y="4073248"/>
            <a:ext cx="174182" cy="81695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6" name="Freeform 159">
            <a:extLst>
              <a:ext uri="{FF2B5EF4-FFF2-40B4-BE49-F238E27FC236}">
                <a16:creationId xmlns:a16="http://schemas.microsoft.com/office/drawing/2014/main" id="{F78AF340-05CC-46CB-B19F-2D08F9B1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25" y="4748393"/>
            <a:ext cx="174181" cy="120231"/>
          </a:xfrm>
          <a:custGeom>
            <a:avLst/>
            <a:gdLst>
              <a:gd name="T0" fmla="*/ 443 w 497"/>
              <a:gd name="T1" fmla="*/ 0 h 346"/>
              <a:gd name="T2" fmla="*/ 443 w 497"/>
              <a:gd name="T3" fmla="*/ 0 h 346"/>
              <a:gd name="T4" fmla="*/ 212 w 497"/>
              <a:gd name="T5" fmla="*/ 0 h 346"/>
              <a:gd name="T6" fmla="*/ 177 w 497"/>
              <a:gd name="T7" fmla="*/ 8 h 346"/>
              <a:gd name="T8" fmla="*/ 9 w 497"/>
              <a:gd name="T9" fmla="*/ 159 h 346"/>
              <a:gd name="T10" fmla="*/ 9 w 497"/>
              <a:gd name="T11" fmla="*/ 186 h 346"/>
              <a:gd name="T12" fmla="*/ 177 w 497"/>
              <a:gd name="T13" fmla="*/ 327 h 346"/>
              <a:gd name="T14" fmla="*/ 212 w 497"/>
              <a:gd name="T15" fmla="*/ 345 h 346"/>
              <a:gd name="T16" fmla="*/ 443 w 497"/>
              <a:gd name="T17" fmla="*/ 345 h 346"/>
              <a:gd name="T18" fmla="*/ 496 w 497"/>
              <a:gd name="T19" fmla="*/ 292 h 346"/>
              <a:gd name="T20" fmla="*/ 496 w 497"/>
              <a:gd name="T21" fmla="*/ 44 h 346"/>
              <a:gd name="T22" fmla="*/ 443 w 497"/>
              <a:gd name="T23" fmla="*/ 0 h 346"/>
              <a:gd name="T24" fmla="*/ 372 w 497"/>
              <a:gd name="T25" fmla="*/ 274 h 346"/>
              <a:gd name="T26" fmla="*/ 372 w 497"/>
              <a:gd name="T27" fmla="*/ 274 h 346"/>
              <a:gd name="T28" fmla="*/ 309 w 497"/>
              <a:gd name="T29" fmla="*/ 204 h 346"/>
              <a:gd name="T30" fmla="*/ 248 w 497"/>
              <a:gd name="T31" fmla="*/ 274 h 346"/>
              <a:gd name="T32" fmla="*/ 212 w 497"/>
              <a:gd name="T33" fmla="*/ 230 h 346"/>
              <a:gd name="T34" fmla="*/ 274 w 497"/>
              <a:gd name="T35" fmla="*/ 168 h 346"/>
              <a:gd name="T36" fmla="*/ 212 w 497"/>
              <a:gd name="T37" fmla="*/ 106 h 346"/>
              <a:gd name="T38" fmla="*/ 248 w 497"/>
              <a:gd name="T39" fmla="*/ 70 h 346"/>
              <a:gd name="T40" fmla="*/ 309 w 497"/>
              <a:gd name="T41" fmla="*/ 133 h 346"/>
              <a:gd name="T42" fmla="*/ 372 w 497"/>
              <a:gd name="T43" fmla="*/ 70 h 346"/>
              <a:gd name="T44" fmla="*/ 416 w 497"/>
              <a:gd name="T45" fmla="*/ 106 h 346"/>
              <a:gd name="T46" fmla="*/ 346 w 497"/>
              <a:gd name="T47" fmla="*/ 168 h 346"/>
              <a:gd name="T48" fmla="*/ 416 w 497"/>
              <a:gd name="T49" fmla="*/ 230 h 346"/>
              <a:gd name="T50" fmla="*/ 372 w 497"/>
              <a:gd name="T51" fmla="*/ 27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7" h="346">
                <a:moveTo>
                  <a:pt x="443" y="0"/>
                </a:moveTo>
                <a:lnTo>
                  <a:pt x="443" y="0"/>
                </a:lnTo>
                <a:cubicBezTo>
                  <a:pt x="212" y="0"/>
                  <a:pt x="212" y="0"/>
                  <a:pt x="212" y="0"/>
                </a:cubicBezTo>
                <a:cubicBezTo>
                  <a:pt x="195" y="0"/>
                  <a:pt x="186" y="0"/>
                  <a:pt x="177" y="8"/>
                </a:cubicBezTo>
                <a:cubicBezTo>
                  <a:pt x="9" y="159"/>
                  <a:pt x="9" y="159"/>
                  <a:pt x="9" y="159"/>
                </a:cubicBezTo>
                <a:cubicBezTo>
                  <a:pt x="0" y="168"/>
                  <a:pt x="0" y="177"/>
                  <a:pt x="9" y="186"/>
                </a:cubicBezTo>
                <a:cubicBezTo>
                  <a:pt x="177" y="327"/>
                  <a:pt x="177" y="327"/>
                  <a:pt x="177" y="327"/>
                </a:cubicBezTo>
                <a:cubicBezTo>
                  <a:pt x="186" y="336"/>
                  <a:pt x="195" y="345"/>
                  <a:pt x="212" y="345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469" y="345"/>
                  <a:pt x="496" y="319"/>
                  <a:pt x="496" y="292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69" y="0"/>
                  <a:pt x="443" y="0"/>
                </a:cubicBezTo>
                <a:close/>
                <a:moveTo>
                  <a:pt x="372" y="274"/>
                </a:moveTo>
                <a:lnTo>
                  <a:pt x="372" y="274"/>
                </a:lnTo>
                <a:cubicBezTo>
                  <a:pt x="309" y="204"/>
                  <a:pt x="309" y="204"/>
                  <a:pt x="309" y="204"/>
                </a:cubicBezTo>
                <a:cubicBezTo>
                  <a:pt x="248" y="274"/>
                  <a:pt x="248" y="274"/>
                  <a:pt x="248" y="274"/>
                </a:cubicBezTo>
                <a:cubicBezTo>
                  <a:pt x="212" y="230"/>
                  <a:pt x="212" y="230"/>
                  <a:pt x="212" y="230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48" y="70"/>
                  <a:pt x="248" y="70"/>
                  <a:pt x="248" y="70"/>
                </a:cubicBezTo>
                <a:cubicBezTo>
                  <a:pt x="309" y="133"/>
                  <a:pt x="309" y="133"/>
                  <a:pt x="309" y="133"/>
                </a:cubicBezTo>
                <a:cubicBezTo>
                  <a:pt x="372" y="70"/>
                  <a:pt x="372" y="70"/>
                  <a:pt x="372" y="70"/>
                </a:cubicBezTo>
                <a:cubicBezTo>
                  <a:pt x="416" y="106"/>
                  <a:pt x="416" y="106"/>
                  <a:pt x="416" y="106"/>
                </a:cubicBezTo>
                <a:cubicBezTo>
                  <a:pt x="346" y="168"/>
                  <a:pt x="346" y="168"/>
                  <a:pt x="346" y="168"/>
                </a:cubicBezTo>
                <a:cubicBezTo>
                  <a:pt x="416" y="230"/>
                  <a:pt x="416" y="230"/>
                  <a:pt x="416" y="230"/>
                </a:cubicBezTo>
                <a:lnTo>
                  <a:pt x="372" y="27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7" name="Freeform 161">
            <a:extLst>
              <a:ext uri="{FF2B5EF4-FFF2-40B4-BE49-F238E27FC236}">
                <a16:creationId xmlns:a16="http://schemas.microsoft.com/office/drawing/2014/main" id="{7C58F5D3-0D76-4777-AD36-4756F17D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29" y="4342260"/>
            <a:ext cx="168017" cy="146435"/>
          </a:xfrm>
          <a:custGeom>
            <a:avLst/>
            <a:gdLst>
              <a:gd name="T0" fmla="*/ 478 w 479"/>
              <a:gd name="T1" fmla="*/ 390 h 417"/>
              <a:gd name="T2" fmla="*/ 478 w 479"/>
              <a:gd name="T3" fmla="*/ 390 h 417"/>
              <a:gd name="T4" fmla="*/ 257 w 479"/>
              <a:gd name="T5" fmla="*/ 0 h 417"/>
              <a:gd name="T6" fmla="*/ 239 w 479"/>
              <a:gd name="T7" fmla="*/ 0 h 417"/>
              <a:gd name="T8" fmla="*/ 221 w 479"/>
              <a:gd name="T9" fmla="*/ 0 h 417"/>
              <a:gd name="T10" fmla="*/ 0 w 479"/>
              <a:gd name="T11" fmla="*/ 390 h 417"/>
              <a:gd name="T12" fmla="*/ 0 w 479"/>
              <a:gd name="T13" fmla="*/ 408 h 417"/>
              <a:gd name="T14" fmla="*/ 17 w 479"/>
              <a:gd name="T15" fmla="*/ 416 h 417"/>
              <a:gd name="T16" fmla="*/ 461 w 479"/>
              <a:gd name="T17" fmla="*/ 416 h 417"/>
              <a:gd name="T18" fmla="*/ 478 w 479"/>
              <a:gd name="T19" fmla="*/ 408 h 417"/>
              <a:gd name="T20" fmla="*/ 478 w 479"/>
              <a:gd name="T21" fmla="*/ 390 h 417"/>
              <a:gd name="T22" fmla="*/ 265 w 479"/>
              <a:gd name="T23" fmla="*/ 372 h 417"/>
              <a:gd name="T24" fmla="*/ 265 w 479"/>
              <a:gd name="T25" fmla="*/ 372 h 417"/>
              <a:gd name="T26" fmla="*/ 212 w 479"/>
              <a:gd name="T27" fmla="*/ 372 h 417"/>
              <a:gd name="T28" fmla="*/ 212 w 479"/>
              <a:gd name="T29" fmla="*/ 319 h 417"/>
              <a:gd name="T30" fmla="*/ 265 w 479"/>
              <a:gd name="T31" fmla="*/ 319 h 417"/>
              <a:gd name="T32" fmla="*/ 265 w 479"/>
              <a:gd name="T33" fmla="*/ 372 h 417"/>
              <a:gd name="T34" fmla="*/ 265 w 479"/>
              <a:gd name="T35" fmla="*/ 284 h 417"/>
              <a:gd name="T36" fmla="*/ 265 w 479"/>
              <a:gd name="T37" fmla="*/ 284 h 417"/>
              <a:gd name="T38" fmla="*/ 212 w 479"/>
              <a:gd name="T39" fmla="*/ 284 h 417"/>
              <a:gd name="T40" fmla="*/ 212 w 479"/>
              <a:gd name="T41" fmla="*/ 134 h 417"/>
              <a:gd name="T42" fmla="*/ 265 w 479"/>
              <a:gd name="T43" fmla="*/ 134 h 417"/>
              <a:gd name="T44" fmla="*/ 265 w 479"/>
              <a:gd name="T45" fmla="*/ 28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9" h="417">
                <a:moveTo>
                  <a:pt x="478" y="390"/>
                </a:moveTo>
                <a:lnTo>
                  <a:pt x="478" y="390"/>
                </a:lnTo>
                <a:cubicBezTo>
                  <a:pt x="257" y="0"/>
                  <a:pt x="257" y="0"/>
                  <a:pt x="257" y="0"/>
                </a:cubicBezTo>
                <a:cubicBezTo>
                  <a:pt x="248" y="0"/>
                  <a:pt x="248" y="0"/>
                  <a:pt x="239" y="0"/>
                </a:cubicBezTo>
                <a:cubicBezTo>
                  <a:pt x="230" y="0"/>
                  <a:pt x="230" y="0"/>
                  <a:pt x="221" y="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99"/>
                  <a:pt x="0" y="408"/>
                  <a:pt x="0" y="408"/>
                </a:cubicBezTo>
                <a:cubicBezTo>
                  <a:pt x="8" y="416"/>
                  <a:pt x="8" y="416"/>
                  <a:pt x="17" y="416"/>
                </a:cubicBezTo>
                <a:cubicBezTo>
                  <a:pt x="461" y="416"/>
                  <a:pt x="461" y="416"/>
                  <a:pt x="461" y="416"/>
                </a:cubicBezTo>
                <a:cubicBezTo>
                  <a:pt x="470" y="416"/>
                  <a:pt x="470" y="416"/>
                  <a:pt x="478" y="408"/>
                </a:cubicBezTo>
                <a:cubicBezTo>
                  <a:pt x="478" y="408"/>
                  <a:pt x="478" y="399"/>
                  <a:pt x="478" y="390"/>
                </a:cubicBezTo>
                <a:close/>
                <a:moveTo>
                  <a:pt x="265" y="372"/>
                </a:moveTo>
                <a:lnTo>
                  <a:pt x="265" y="372"/>
                </a:lnTo>
                <a:cubicBezTo>
                  <a:pt x="212" y="372"/>
                  <a:pt x="212" y="372"/>
                  <a:pt x="212" y="372"/>
                </a:cubicBezTo>
                <a:cubicBezTo>
                  <a:pt x="212" y="319"/>
                  <a:pt x="212" y="319"/>
                  <a:pt x="212" y="319"/>
                </a:cubicBezTo>
                <a:cubicBezTo>
                  <a:pt x="265" y="319"/>
                  <a:pt x="265" y="319"/>
                  <a:pt x="265" y="319"/>
                </a:cubicBezTo>
                <a:lnTo>
                  <a:pt x="265" y="372"/>
                </a:lnTo>
                <a:close/>
                <a:moveTo>
                  <a:pt x="265" y="284"/>
                </a:moveTo>
                <a:lnTo>
                  <a:pt x="265" y="284"/>
                </a:lnTo>
                <a:cubicBezTo>
                  <a:pt x="212" y="284"/>
                  <a:pt x="212" y="284"/>
                  <a:pt x="212" y="284"/>
                </a:cubicBezTo>
                <a:cubicBezTo>
                  <a:pt x="212" y="134"/>
                  <a:pt x="212" y="134"/>
                  <a:pt x="212" y="134"/>
                </a:cubicBezTo>
                <a:cubicBezTo>
                  <a:pt x="265" y="134"/>
                  <a:pt x="265" y="134"/>
                  <a:pt x="265" y="134"/>
                </a:cubicBezTo>
                <a:lnTo>
                  <a:pt x="265" y="28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8" name="Freeform 170">
            <a:extLst>
              <a:ext uri="{FF2B5EF4-FFF2-40B4-BE49-F238E27FC236}">
                <a16:creationId xmlns:a16="http://schemas.microsoft.com/office/drawing/2014/main" id="{844708D6-D28A-4A79-8233-F425B9C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638" y="4712437"/>
            <a:ext cx="137187" cy="161851"/>
          </a:xfrm>
          <a:custGeom>
            <a:avLst/>
            <a:gdLst>
              <a:gd name="T0" fmla="*/ 283 w 391"/>
              <a:gd name="T1" fmla="*/ 178 h 463"/>
              <a:gd name="T2" fmla="*/ 283 w 391"/>
              <a:gd name="T3" fmla="*/ 178 h 463"/>
              <a:gd name="T4" fmla="*/ 319 w 391"/>
              <a:gd name="T5" fmla="*/ 18 h 463"/>
              <a:gd name="T6" fmla="*/ 204 w 391"/>
              <a:gd name="T7" fmla="*/ 134 h 463"/>
              <a:gd name="T8" fmla="*/ 98 w 391"/>
              <a:gd name="T9" fmla="*/ 231 h 463"/>
              <a:gd name="T10" fmla="*/ 98 w 391"/>
              <a:gd name="T11" fmla="*/ 400 h 463"/>
              <a:gd name="T12" fmla="*/ 310 w 391"/>
              <a:gd name="T13" fmla="*/ 462 h 463"/>
              <a:gd name="T14" fmla="*/ 390 w 391"/>
              <a:gd name="T15" fmla="*/ 222 h 463"/>
              <a:gd name="T16" fmla="*/ 283 w 391"/>
              <a:gd name="T17" fmla="*/ 178 h 463"/>
              <a:gd name="T18" fmla="*/ 71 w 391"/>
              <a:gd name="T19" fmla="*/ 178 h 463"/>
              <a:gd name="T20" fmla="*/ 71 w 391"/>
              <a:gd name="T21" fmla="*/ 178 h 463"/>
              <a:gd name="T22" fmla="*/ 0 w 391"/>
              <a:gd name="T23" fmla="*/ 257 h 463"/>
              <a:gd name="T24" fmla="*/ 0 w 391"/>
              <a:gd name="T25" fmla="*/ 372 h 463"/>
              <a:gd name="T26" fmla="*/ 71 w 391"/>
              <a:gd name="T27" fmla="*/ 453 h 463"/>
              <a:gd name="T28" fmla="*/ 44 w 391"/>
              <a:gd name="T29" fmla="*/ 400 h 463"/>
              <a:gd name="T30" fmla="*/ 44 w 391"/>
              <a:gd name="T31" fmla="*/ 240 h 463"/>
              <a:gd name="T32" fmla="*/ 71 w 391"/>
              <a:gd name="T33" fmla="*/ 178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9" name="Freeform 171">
            <a:extLst>
              <a:ext uri="{FF2B5EF4-FFF2-40B4-BE49-F238E27FC236}">
                <a16:creationId xmlns:a16="http://schemas.microsoft.com/office/drawing/2014/main" id="{B037ACD8-DCC1-4197-A3D8-8ECB7638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459" y="4718602"/>
            <a:ext cx="137188" cy="161851"/>
          </a:xfrm>
          <a:custGeom>
            <a:avLst/>
            <a:gdLst>
              <a:gd name="T0" fmla="*/ 107 w 392"/>
              <a:gd name="T1" fmla="*/ 293 h 462"/>
              <a:gd name="T2" fmla="*/ 107 w 392"/>
              <a:gd name="T3" fmla="*/ 293 h 462"/>
              <a:gd name="T4" fmla="*/ 72 w 392"/>
              <a:gd name="T5" fmla="*/ 444 h 462"/>
              <a:gd name="T6" fmla="*/ 186 w 392"/>
              <a:gd name="T7" fmla="*/ 329 h 462"/>
              <a:gd name="T8" fmla="*/ 293 w 392"/>
              <a:gd name="T9" fmla="*/ 239 h 462"/>
              <a:gd name="T10" fmla="*/ 293 w 392"/>
              <a:gd name="T11" fmla="*/ 63 h 462"/>
              <a:gd name="T12" fmla="*/ 80 w 392"/>
              <a:gd name="T13" fmla="*/ 0 h 462"/>
              <a:gd name="T14" fmla="*/ 0 w 392"/>
              <a:gd name="T15" fmla="*/ 248 h 462"/>
              <a:gd name="T16" fmla="*/ 107 w 392"/>
              <a:gd name="T17" fmla="*/ 293 h 462"/>
              <a:gd name="T18" fmla="*/ 319 w 392"/>
              <a:gd name="T19" fmla="*/ 284 h 462"/>
              <a:gd name="T20" fmla="*/ 319 w 392"/>
              <a:gd name="T21" fmla="*/ 284 h 462"/>
              <a:gd name="T22" fmla="*/ 391 w 392"/>
              <a:gd name="T23" fmla="*/ 213 h 462"/>
              <a:gd name="T24" fmla="*/ 391 w 392"/>
              <a:gd name="T25" fmla="*/ 89 h 462"/>
              <a:gd name="T26" fmla="*/ 319 w 392"/>
              <a:gd name="T27" fmla="*/ 18 h 462"/>
              <a:gd name="T28" fmla="*/ 346 w 392"/>
              <a:gd name="T29" fmla="*/ 71 h 462"/>
              <a:gd name="T30" fmla="*/ 346 w 392"/>
              <a:gd name="T31" fmla="*/ 231 h 462"/>
              <a:gd name="T32" fmla="*/ 319 w 392"/>
              <a:gd name="T33" fmla="*/ 284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462">
                <a:moveTo>
                  <a:pt x="107" y="293"/>
                </a:moveTo>
                <a:lnTo>
                  <a:pt x="107" y="293"/>
                </a:lnTo>
                <a:cubicBezTo>
                  <a:pt x="107" y="301"/>
                  <a:pt x="19" y="382"/>
                  <a:pt x="72" y="444"/>
                </a:cubicBezTo>
                <a:cubicBezTo>
                  <a:pt x="80" y="461"/>
                  <a:pt x="125" y="373"/>
                  <a:pt x="186" y="329"/>
                </a:cubicBezTo>
                <a:cubicBezTo>
                  <a:pt x="213" y="310"/>
                  <a:pt x="293" y="257"/>
                  <a:pt x="293" y="239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293" y="35"/>
                  <a:pt x="169" y="0"/>
                  <a:pt x="80" y="0"/>
                </a:cubicBezTo>
                <a:cubicBezTo>
                  <a:pt x="44" y="0"/>
                  <a:pt x="0" y="213"/>
                  <a:pt x="0" y="248"/>
                </a:cubicBezTo>
                <a:cubicBezTo>
                  <a:pt x="0" y="284"/>
                  <a:pt x="98" y="284"/>
                  <a:pt x="107" y="293"/>
                </a:cubicBezTo>
                <a:close/>
                <a:moveTo>
                  <a:pt x="319" y="284"/>
                </a:moveTo>
                <a:lnTo>
                  <a:pt x="319" y="284"/>
                </a:lnTo>
                <a:cubicBezTo>
                  <a:pt x="338" y="284"/>
                  <a:pt x="391" y="275"/>
                  <a:pt x="391" y="213"/>
                </a:cubicBezTo>
                <a:cubicBezTo>
                  <a:pt x="391" y="89"/>
                  <a:pt x="391" y="89"/>
                  <a:pt x="391" y="89"/>
                </a:cubicBezTo>
                <a:cubicBezTo>
                  <a:pt x="391" y="18"/>
                  <a:pt x="338" y="18"/>
                  <a:pt x="319" y="18"/>
                </a:cubicBezTo>
                <a:cubicBezTo>
                  <a:pt x="302" y="18"/>
                  <a:pt x="346" y="27"/>
                  <a:pt x="346" y="71"/>
                </a:cubicBezTo>
                <a:cubicBezTo>
                  <a:pt x="346" y="231"/>
                  <a:pt x="346" y="231"/>
                  <a:pt x="346" y="231"/>
                </a:cubicBezTo>
                <a:cubicBezTo>
                  <a:pt x="346" y="275"/>
                  <a:pt x="302" y="284"/>
                  <a:pt x="319" y="28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90" name="Freeform 73">
            <a:extLst>
              <a:ext uri="{FF2B5EF4-FFF2-40B4-BE49-F238E27FC236}">
                <a16:creationId xmlns:a16="http://schemas.microsoft.com/office/drawing/2014/main" id="{205344D7-F096-461A-8703-695B040A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103" y="3093619"/>
            <a:ext cx="149518" cy="101735"/>
          </a:xfrm>
          <a:custGeom>
            <a:avLst/>
            <a:gdLst>
              <a:gd name="T0" fmla="*/ 372 w 427"/>
              <a:gd name="T1" fmla="*/ 53 h 293"/>
              <a:gd name="T2" fmla="*/ 372 w 427"/>
              <a:gd name="T3" fmla="*/ 53 h 293"/>
              <a:gd name="T4" fmla="*/ 107 w 427"/>
              <a:gd name="T5" fmla="*/ 53 h 293"/>
              <a:gd name="T6" fmla="*/ 107 w 427"/>
              <a:gd name="T7" fmla="*/ 0 h 293"/>
              <a:gd name="T8" fmla="*/ 0 w 427"/>
              <a:gd name="T9" fmla="*/ 89 h 293"/>
              <a:gd name="T10" fmla="*/ 107 w 427"/>
              <a:gd name="T11" fmla="*/ 177 h 293"/>
              <a:gd name="T12" fmla="*/ 107 w 427"/>
              <a:gd name="T13" fmla="*/ 124 h 293"/>
              <a:gd name="T14" fmla="*/ 354 w 427"/>
              <a:gd name="T15" fmla="*/ 124 h 293"/>
              <a:gd name="T16" fmla="*/ 354 w 427"/>
              <a:gd name="T17" fmla="*/ 221 h 293"/>
              <a:gd name="T18" fmla="*/ 27 w 427"/>
              <a:gd name="T19" fmla="*/ 221 h 293"/>
              <a:gd name="T20" fmla="*/ 27 w 427"/>
              <a:gd name="T21" fmla="*/ 292 h 293"/>
              <a:gd name="T22" fmla="*/ 372 w 427"/>
              <a:gd name="T23" fmla="*/ 292 h 293"/>
              <a:gd name="T24" fmla="*/ 426 w 427"/>
              <a:gd name="T25" fmla="*/ 248 h 293"/>
              <a:gd name="T26" fmla="*/ 426 w 427"/>
              <a:gd name="T27" fmla="*/ 97 h 293"/>
              <a:gd name="T28" fmla="*/ 372 w 427"/>
              <a:gd name="T29" fmla="*/ 5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" h="293">
                <a:moveTo>
                  <a:pt x="372" y="53"/>
                </a:moveTo>
                <a:lnTo>
                  <a:pt x="372" y="53"/>
                </a:lnTo>
                <a:cubicBezTo>
                  <a:pt x="107" y="53"/>
                  <a:pt x="107" y="53"/>
                  <a:pt x="107" y="53"/>
                </a:cubicBezTo>
                <a:cubicBezTo>
                  <a:pt x="107" y="0"/>
                  <a:pt x="107" y="0"/>
                  <a:pt x="107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354" y="124"/>
                  <a:pt x="354" y="124"/>
                  <a:pt x="354" y="124"/>
                </a:cubicBezTo>
                <a:cubicBezTo>
                  <a:pt x="354" y="221"/>
                  <a:pt x="354" y="221"/>
                  <a:pt x="354" y="22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27" y="292"/>
                  <a:pt x="27" y="292"/>
                  <a:pt x="27" y="292"/>
                </a:cubicBezTo>
                <a:cubicBezTo>
                  <a:pt x="372" y="292"/>
                  <a:pt x="372" y="292"/>
                  <a:pt x="372" y="292"/>
                </a:cubicBezTo>
                <a:cubicBezTo>
                  <a:pt x="399" y="292"/>
                  <a:pt x="426" y="274"/>
                  <a:pt x="426" y="248"/>
                </a:cubicBezTo>
                <a:cubicBezTo>
                  <a:pt x="426" y="97"/>
                  <a:pt x="426" y="97"/>
                  <a:pt x="426" y="97"/>
                </a:cubicBezTo>
                <a:cubicBezTo>
                  <a:pt x="426" y="71"/>
                  <a:pt x="399" y="53"/>
                  <a:pt x="372" y="5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91" name="Freeform 61">
            <a:extLst>
              <a:ext uri="{FF2B5EF4-FFF2-40B4-BE49-F238E27FC236}">
                <a16:creationId xmlns:a16="http://schemas.microsoft.com/office/drawing/2014/main" id="{D2E2EC25-064F-4F2D-B732-BC8A8D89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294" y="4727850"/>
            <a:ext cx="131022" cy="101735"/>
          </a:xfrm>
          <a:custGeom>
            <a:avLst/>
            <a:gdLst>
              <a:gd name="T0" fmla="*/ 54 w 374"/>
              <a:gd name="T1" fmla="*/ 221 h 293"/>
              <a:gd name="T2" fmla="*/ 54 w 374"/>
              <a:gd name="T3" fmla="*/ 221 h 293"/>
              <a:gd name="T4" fmla="*/ 248 w 374"/>
              <a:gd name="T5" fmla="*/ 221 h 293"/>
              <a:gd name="T6" fmla="*/ 248 w 374"/>
              <a:gd name="T7" fmla="*/ 292 h 293"/>
              <a:gd name="T8" fmla="*/ 373 w 374"/>
              <a:gd name="T9" fmla="*/ 186 h 293"/>
              <a:gd name="T10" fmla="*/ 248 w 374"/>
              <a:gd name="T11" fmla="*/ 71 h 293"/>
              <a:gd name="T12" fmla="*/ 248 w 374"/>
              <a:gd name="T13" fmla="*/ 150 h 293"/>
              <a:gd name="T14" fmla="*/ 71 w 374"/>
              <a:gd name="T15" fmla="*/ 150 h 293"/>
              <a:gd name="T16" fmla="*/ 71 w 374"/>
              <a:gd name="T17" fmla="*/ 0 h 293"/>
              <a:gd name="T18" fmla="*/ 0 w 374"/>
              <a:gd name="T19" fmla="*/ 0 h 293"/>
              <a:gd name="T20" fmla="*/ 0 w 374"/>
              <a:gd name="T21" fmla="*/ 168 h 293"/>
              <a:gd name="T22" fmla="*/ 54 w 374"/>
              <a:gd name="T23" fmla="*/ 22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293">
                <a:moveTo>
                  <a:pt x="54" y="221"/>
                </a:moveTo>
                <a:lnTo>
                  <a:pt x="54" y="221"/>
                </a:lnTo>
                <a:cubicBezTo>
                  <a:pt x="248" y="221"/>
                  <a:pt x="248" y="221"/>
                  <a:pt x="248" y="221"/>
                </a:cubicBezTo>
                <a:cubicBezTo>
                  <a:pt x="248" y="292"/>
                  <a:pt x="248" y="292"/>
                  <a:pt x="248" y="292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8" y="150"/>
                  <a:pt x="248" y="150"/>
                  <a:pt x="248" y="150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95"/>
                  <a:pt x="27" y="221"/>
                  <a:pt x="54" y="221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92" name="Freeform 151">
            <a:extLst>
              <a:ext uri="{FF2B5EF4-FFF2-40B4-BE49-F238E27FC236}">
                <a16:creationId xmlns:a16="http://schemas.microsoft.com/office/drawing/2014/main" id="{590CBEE7-0003-4FCE-8AE5-42255F4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079" y="2846201"/>
            <a:ext cx="174181" cy="101735"/>
          </a:xfrm>
          <a:custGeom>
            <a:avLst/>
            <a:gdLst>
              <a:gd name="T0" fmla="*/ 124 w 497"/>
              <a:gd name="T1" fmla="*/ 221 h 293"/>
              <a:gd name="T2" fmla="*/ 124 w 497"/>
              <a:gd name="T3" fmla="*/ 221 h 293"/>
              <a:gd name="T4" fmla="*/ 124 w 497"/>
              <a:gd name="T5" fmla="*/ 97 h 293"/>
              <a:gd name="T6" fmla="*/ 177 w 497"/>
              <a:gd name="T7" fmla="*/ 97 h 293"/>
              <a:gd name="T8" fmla="*/ 88 w 497"/>
              <a:gd name="T9" fmla="*/ 0 h 293"/>
              <a:gd name="T10" fmla="*/ 0 w 497"/>
              <a:gd name="T11" fmla="*/ 97 h 293"/>
              <a:gd name="T12" fmla="*/ 53 w 497"/>
              <a:gd name="T13" fmla="*/ 97 h 293"/>
              <a:gd name="T14" fmla="*/ 53 w 497"/>
              <a:gd name="T15" fmla="*/ 248 h 293"/>
              <a:gd name="T16" fmla="*/ 97 w 497"/>
              <a:gd name="T17" fmla="*/ 292 h 293"/>
              <a:gd name="T18" fmla="*/ 319 w 497"/>
              <a:gd name="T19" fmla="*/ 292 h 293"/>
              <a:gd name="T20" fmla="*/ 256 w 497"/>
              <a:gd name="T21" fmla="*/ 221 h 293"/>
              <a:gd name="T22" fmla="*/ 124 w 497"/>
              <a:gd name="T23" fmla="*/ 221 h 293"/>
              <a:gd name="T24" fmla="*/ 443 w 497"/>
              <a:gd name="T25" fmla="*/ 195 h 293"/>
              <a:gd name="T26" fmla="*/ 443 w 497"/>
              <a:gd name="T27" fmla="*/ 195 h 293"/>
              <a:gd name="T28" fmla="*/ 443 w 497"/>
              <a:gd name="T29" fmla="*/ 44 h 293"/>
              <a:gd name="T30" fmla="*/ 399 w 497"/>
              <a:gd name="T31" fmla="*/ 0 h 293"/>
              <a:gd name="T32" fmla="*/ 177 w 497"/>
              <a:gd name="T33" fmla="*/ 0 h 293"/>
              <a:gd name="T34" fmla="*/ 239 w 497"/>
              <a:gd name="T35" fmla="*/ 61 h 293"/>
              <a:gd name="T36" fmla="*/ 372 w 497"/>
              <a:gd name="T37" fmla="*/ 61 h 293"/>
              <a:gd name="T38" fmla="*/ 372 w 497"/>
              <a:gd name="T39" fmla="*/ 195 h 293"/>
              <a:gd name="T40" fmla="*/ 319 w 497"/>
              <a:gd name="T41" fmla="*/ 195 h 293"/>
              <a:gd name="T42" fmla="*/ 407 w 497"/>
              <a:gd name="T43" fmla="*/ 292 h 293"/>
              <a:gd name="T44" fmla="*/ 496 w 497"/>
              <a:gd name="T45" fmla="*/ 195 h 293"/>
              <a:gd name="T46" fmla="*/ 443 w 497"/>
              <a:gd name="T47" fmla="*/ 19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93">
                <a:moveTo>
                  <a:pt x="124" y="221"/>
                </a:moveTo>
                <a:lnTo>
                  <a:pt x="124" y="221"/>
                </a:lnTo>
                <a:cubicBezTo>
                  <a:pt x="124" y="97"/>
                  <a:pt x="124" y="97"/>
                  <a:pt x="124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88" y="0"/>
                  <a:pt x="88" y="0"/>
                  <a:pt x="88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248"/>
                  <a:pt x="53" y="248"/>
                  <a:pt x="53" y="248"/>
                </a:cubicBezTo>
                <a:cubicBezTo>
                  <a:pt x="53" y="274"/>
                  <a:pt x="71" y="292"/>
                  <a:pt x="97" y="292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256" y="221"/>
                  <a:pt x="256" y="221"/>
                  <a:pt x="256" y="221"/>
                </a:cubicBezTo>
                <a:lnTo>
                  <a:pt x="124" y="221"/>
                </a:lnTo>
                <a:close/>
                <a:moveTo>
                  <a:pt x="443" y="195"/>
                </a:moveTo>
                <a:lnTo>
                  <a:pt x="443" y="195"/>
                </a:lnTo>
                <a:cubicBezTo>
                  <a:pt x="443" y="44"/>
                  <a:pt x="443" y="44"/>
                  <a:pt x="443" y="44"/>
                </a:cubicBezTo>
                <a:cubicBezTo>
                  <a:pt x="443" y="17"/>
                  <a:pt x="425" y="0"/>
                  <a:pt x="39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39" y="61"/>
                  <a:pt x="239" y="61"/>
                  <a:pt x="239" y="61"/>
                </a:cubicBezTo>
                <a:cubicBezTo>
                  <a:pt x="372" y="61"/>
                  <a:pt x="372" y="61"/>
                  <a:pt x="372" y="61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19" y="195"/>
                  <a:pt x="319" y="195"/>
                  <a:pt x="319" y="195"/>
                </a:cubicBezTo>
                <a:cubicBezTo>
                  <a:pt x="407" y="292"/>
                  <a:pt x="407" y="292"/>
                  <a:pt x="407" y="292"/>
                </a:cubicBezTo>
                <a:cubicBezTo>
                  <a:pt x="496" y="195"/>
                  <a:pt x="496" y="195"/>
                  <a:pt x="496" y="195"/>
                </a:cubicBezTo>
                <a:lnTo>
                  <a:pt x="443" y="19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reeform 21">
            <a:extLst>
              <a:ext uri="{FF2B5EF4-FFF2-40B4-BE49-F238E27FC236}">
                <a16:creationId xmlns:a16="http://schemas.microsoft.com/office/drawing/2014/main" id="{FDA87161-277E-4F28-A7F7-20FD6DB6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27" y="1901138"/>
            <a:ext cx="174182" cy="97111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3285441F-9C15-413C-B136-CADA4F57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72" y="1867227"/>
            <a:ext cx="161849" cy="16185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E3B1222A-15B2-4C2B-9DF0-83322B98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293" y="1876473"/>
            <a:ext cx="149518" cy="146436"/>
          </a:xfrm>
          <a:custGeom>
            <a:avLst/>
            <a:gdLst>
              <a:gd name="T0" fmla="*/ 416 w 427"/>
              <a:gd name="T1" fmla="*/ 53 h 417"/>
              <a:gd name="T2" fmla="*/ 416 w 427"/>
              <a:gd name="T3" fmla="*/ 53 h 417"/>
              <a:gd name="T4" fmla="*/ 354 w 427"/>
              <a:gd name="T5" fmla="*/ 9 h 417"/>
              <a:gd name="T6" fmla="*/ 328 w 427"/>
              <a:gd name="T7" fmla="*/ 0 h 417"/>
              <a:gd name="T8" fmla="*/ 89 w 427"/>
              <a:gd name="T9" fmla="*/ 0 h 417"/>
              <a:gd name="T10" fmla="*/ 62 w 427"/>
              <a:gd name="T11" fmla="*/ 9 h 417"/>
              <a:gd name="T12" fmla="*/ 9 w 427"/>
              <a:gd name="T13" fmla="*/ 53 h 417"/>
              <a:gd name="T14" fmla="*/ 0 w 427"/>
              <a:gd name="T15" fmla="*/ 80 h 417"/>
              <a:gd name="T16" fmla="*/ 44 w 427"/>
              <a:gd name="T17" fmla="*/ 399 h 417"/>
              <a:gd name="T18" fmla="*/ 72 w 427"/>
              <a:gd name="T19" fmla="*/ 416 h 417"/>
              <a:gd name="T20" fmla="*/ 354 w 427"/>
              <a:gd name="T21" fmla="*/ 416 h 417"/>
              <a:gd name="T22" fmla="*/ 381 w 427"/>
              <a:gd name="T23" fmla="*/ 399 h 417"/>
              <a:gd name="T24" fmla="*/ 426 w 427"/>
              <a:gd name="T25" fmla="*/ 80 h 417"/>
              <a:gd name="T26" fmla="*/ 416 w 427"/>
              <a:gd name="T27" fmla="*/ 53 h 417"/>
              <a:gd name="T28" fmla="*/ 213 w 427"/>
              <a:gd name="T29" fmla="*/ 266 h 417"/>
              <a:gd name="T30" fmla="*/ 213 w 427"/>
              <a:gd name="T31" fmla="*/ 266 h 417"/>
              <a:gd name="T32" fmla="*/ 107 w 427"/>
              <a:gd name="T33" fmla="*/ 124 h 417"/>
              <a:gd name="T34" fmla="*/ 160 w 427"/>
              <a:gd name="T35" fmla="*/ 124 h 417"/>
              <a:gd name="T36" fmla="*/ 213 w 427"/>
              <a:gd name="T37" fmla="*/ 222 h 417"/>
              <a:gd name="T38" fmla="*/ 266 w 427"/>
              <a:gd name="T39" fmla="*/ 124 h 417"/>
              <a:gd name="T40" fmla="*/ 310 w 427"/>
              <a:gd name="T41" fmla="*/ 124 h 417"/>
              <a:gd name="T42" fmla="*/ 213 w 427"/>
              <a:gd name="T43" fmla="*/ 266 h 417"/>
              <a:gd name="T44" fmla="*/ 36 w 427"/>
              <a:gd name="T45" fmla="*/ 80 h 417"/>
              <a:gd name="T46" fmla="*/ 36 w 427"/>
              <a:gd name="T47" fmla="*/ 80 h 417"/>
              <a:gd name="T48" fmla="*/ 89 w 427"/>
              <a:gd name="T49" fmla="*/ 27 h 417"/>
              <a:gd name="T50" fmla="*/ 328 w 427"/>
              <a:gd name="T51" fmla="*/ 27 h 417"/>
              <a:gd name="T52" fmla="*/ 391 w 427"/>
              <a:gd name="T53" fmla="*/ 80 h 417"/>
              <a:gd name="T54" fmla="*/ 36 w 427"/>
              <a:gd name="T55" fmla="*/ 8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7" h="417">
                <a:moveTo>
                  <a:pt x="416" y="53"/>
                </a:moveTo>
                <a:lnTo>
                  <a:pt x="416" y="53"/>
                </a:lnTo>
                <a:cubicBezTo>
                  <a:pt x="408" y="44"/>
                  <a:pt x="363" y="9"/>
                  <a:pt x="354" y="9"/>
                </a:cubicBezTo>
                <a:cubicBezTo>
                  <a:pt x="354" y="0"/>
                  <a:pt x="337" y="0"/>
                  <a:pt x="32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0"/>
                  <a:pt x="72" y="0"/>
                  <a:pt x="62" y="9"/>
                </a:cubicBezTo>
                <a:cubicBezTo>
                  <a:pt x="62" y="9"/>
                  <a:pt x="18" y="44"/>
                  <a:pt x="9" y="53"/>
                </a:cubicBezTo>
                <a:cubicBezTo>
                  <a:pt x="0" y="53"/>
                  <a:pt x="0" y="62"/>
                  <a:pt x="0" y="80"/>
                </a:cubicBezTo>
                <a:cubicBezTo>
                  <a:pt x="0" y="88"/>
                  <a:pt x="44" y="399"/>
                  <a:pt x="44" y="399"/>
                </a:cubicBezTo>
                <a:cubicBezTo>
                  <a:pt x="53" y="407"/>
                  <a:pt x="62" y="416"/>
                  <a:pt x="72" y="416"/>
                </a:cubicBezTo>
                <a:cubicBezTo>
                  <a:pt x="354" y="416"/>
                  <a:pt x="354" y="416"/>
                  <a:pt x="354" y="416"/>
                </a:cubicBezTo>
                <a:cubicBezTo>
                  <a:pt x="363" y="416"/>
                  <a:pt x="372" y="407"/>
                  <a:pt x="381" y="399"/>
                </a:cubicBezTo>
                <a:cubicBezTo>
                  <a:pt x="381" y="399"/>
                  <a:pt x="426" y="88"/>
                  <a:pt x="426" y="80"/>
                </a:cubicBezTo>
                <a:cubicBezTo>
                  <a:pt x="426" y="62"/>
                  <a:pt x="416" y="53"/>
                  <a:pt x="416" y="53"/>
                </a:cubicBezTo>
                <a:close/>
                <a:moveTo>
                  <a:pt x="213" y="266"/>
                </a:moveTo>
                <a:lnTo>
                  <a:pt x="213" y="266"/>
                </a:lnTo>
                <a:cubicBezTo>
                  <a:pt x="133" y="266"/>
                  <a:pt x="116" y="150"/>
                  <a:pt x="107" y="124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59"/>
                  <a:pt x="178" y="222"/>
                  <a:pt x="213" y="222"/>
                </a:cubicBezTo>
                <a:cubicBezTo>
                  <a:pt x="248" y="222"/>
                  <a:pt x="257" y="159"/>
                  <a:pt x="266" y="124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10" y="150"/>
                  <a:pt x="293" y="266"/>
                  <a:pt x="213" y="266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89" y="27"/>
                  <a:pt x="89" y="27"/>
                  <a:pt x="89" y="27"/>
                </a:cubicBezTo>
                <a:cubicBezTo>
                  <a:pt x="328" y="27"/>
                  <a:pt x="328" y="27"/>
                  <a:pt x="328" y="27"/>
                </a:cubicBezTo>
                <a:cubicBezTo>
                  <a:pt x="391" y="80"/>
                  <a:pt x="391" y="80"/>
                  <a:pt x="391" y="80"/>
                </a:cubicBezTo>
                <a:lnTo>
                  <a:pt x="36" y="8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76248F02-7068-4C96-B087-F28D8C2A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83" y="1867227"/>
            <a:ext cx="174182" cy="164933"/>
          </a:xfrm>
          <a:custGeom>
            <a:avLst/>
            <a:gdLst>
              <a:gd name="T0" fmla="*/ 133 w 498"/>
              <a:gd name="T1" fmla="*/ 469 h 470"/>
              <a:gd name="T2" fmla="*/ 133 w 498"/>
              <a:gd name="T3" fmla="*/ 469 h 470"/>
              <a:gd name="T4" fmla="*/ 186 w 498"/>
              <a:gd name="T5" fmla="*/ 469 h 470"/>
              <a:gd name="T6" fmla="*/ 293 w 498"/>
              <a:gd name="T7" fmla="*/ 265 h 470"/>
              <a:gd name="T8" fmla="*/ 426 w 498"/>
              <a:gd name="T9" fmla="*/ 265 h 470"/>
              <a:gd name="T10" fmla="*/ 497 w 498"/>
              <a:gd name="T11" fmla="*/ 230 h 470"/>
              <a:gd name="T12" fmla="*/ 426 w 498"/>
              <a:gd name="T13" fmla="*/ 195 h 470"/>
              <a:gd name="T14" fmla="*/ 293 w 498"/>
              <a:gd name="T15" fmla="*/ 195 h 470"/>
              <a:gd name="T16" fmla="*/ 186 w 498"/>
              <a:gd name="T17" fmla="*/ 0 h 470"/>
              <a:gd name="T18" fmla="*/ 133 w 498"/>
              <a:gd name="T19" fmla="*/ 0 h 470"/>
              <a:gd name="T20" fmla="*/ 195 w 498"/>
              <a:gd name="T21" fmla="*/ 195 h 470"/>
              <a:gd name="T22" fmla="*/ 107 w 498"/>
              <a:gd name="T23" fmla="*/ 195 h 470"/>
              <a:gd name="T24" fmla="*/ 53 w 498"/>
              <a:gd name="T25" fmla="*/ 150 h 470"/>
              <a:gd name="T26" fmla="*/ 0 w 498"/>
              <a:gd name="T27" fmla="*/ 150 h 470"/>
              <a:gd name="T28" fmla="*/ 36 w 498"/>
              <a:gd name="T29" fmla="*/ 230 h 470"/>
              <a:gd name="T30" fmla="*/ 0 w 498"/>
              <a:gd name="T31" fmla="*/ 319 h 470"/>
              <a:gd name="T32" fmla="*/ 53 w 498"/>
              <a:gd name="T33" fmla="*/ 319 h 470"/>
              <a:gd name="T34" fmla="*/ 107 w 498"/>
              <a:gd name="T35" fmla="*/ 265 h 470"/>
              <a:gd name="T36" fmla="*/ 195 w 498"/>
              <a:gd name="T37" fmla="*/ 265 h 470"/>
              <a:gd name="T38" fmla="*/ 133 w 498"/>
              <a:gd name="T3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1D85D9C9-1F25-474F-83AD-B4AE6B58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415" y="1870309"/>
            <a:ext cx="161849" cy="158768"/>
          </a:xfrm>
          <a:custGeom>
            <a:avLst/>
            <a:gdLst>
              <a:gd name="T0" fmla="*/ 231 w 462"/>
              <a:gd name="T1" fmla="*/ 0 h 453"/>
              <a:gd name="T2" fmla="*/ 231 w 462"/>
              <a:gd name="T3" fmla="*/ 0 h 453"/>
              <a:gd name="T4" fmla="*/ 0 w 462"/>
              <a:gd name="T5" fmla="*/ 222 h 453"/>
              <a:gd name="T6" fmla="*/ 231 w 462"/>
              <a:gd name="T7" fmla="*/ 452 h 453"/>
              <a:gd name="T8" fmla="*/ 461 w 462"/>
              <a:gd name="T9" fmla="*/ 222 h 453"/>
              <a:gd name="T10" fmla="*/ 231 w 462"/>
              <a:gd name="T11" fmla="*/ 0 h 453"/>
              <a:gd name="T12" fmla="*/ 231 w 462"/>
              <a:gd name="T13" fmla="*/ 399 h 453"/>
              <a:gd name="T14" fmla="*/ 231 w 462"/>
              <a:gd name="T15" fmla="*/ 399 h 453"/>
              <a:gd name="T16" fmla="*/ 53 w 462"/>
              <a:gd name="T17" fmla="*/ 222 h 453"/>
              <a:gd name="T18" fmla="*/ 231 w 462"/>
              <a:gd name="T19" fmla="*/ 45 h 453"/>
              <a:gd name="T20" fmla="*/ 408 w 462"/>
              <a:gd name="T21" fmla="*/ 222 h 453"/>
              <a:gd name="T22" fmla="*/ 231 w 462"/>
              <a:gd name="T23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1" y="0"/>
                </a:moveTo>
                <a:lnTo>
                  <a:pt x="231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1" y="452"/>
                </a:cubicBezTo>
                <a:cubicBezTo>
                  <a:pt x="355" y="452"/>
                  <a:pt x="461" y="346"/>
                  <a:pt x="461" y="222"/>
                </a:cubicBezTo>
                <a:cubicBezTo>
                  <a:pt x="461" y="98"/>
                  <a:pt x="355" y="0"/>
                  <a:pt x="231" y="0"/>
                </a:cubicBezTo>
                <a:close/>
                <a:moveTo>
                  <a:pt x="231" y="399"/>
                </a:moveTo>
                <a:lnTo>
                  <a:pt x="231" y="399"/>
                </a:lnTo>
                <a:cubicBezTo>
                  <a:pt x="133" y="399"/>
                  <a:pt x="53" y="319"/>
                  <a:pt x="53" y="222"/>
                </a:cubicBezTo>
                <a:cubicBezTo>
                  <a:pt x="53" y="124"/>
                  <a:pt x="133" y="45"/>
                  <a:pt x="231" y="45"/>
                </a:cubicBezTo>
                <a:cubicBezTo>
                  <a:pt x="328" y="45"/>
                  <a:pt x="408" y="124"/>
                  <a:pt x="408" y="222"/>
                </a:cubicBezTo>
                <a:cubicBezTo>
                  <a:pt x="408" y="319"/>
                  <a:pt x="328" y="399"/>
                  <a:pt x="231" y="39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3961AA79-A8EC-4549-B066-9B71E015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403" y="1904218"/>
            <a:ext cx="36995" cy="77072"/>
          </a:xfrm>
          <a:custGeom>
            <a:avLst/>
            <a:gdLst>
              <a:gd name="T0" fmla="*/ 36 w 107"/>
              <a:gd name="T1" fmla="*/ 0 h 222"/>
              <a:gd name="T2" fmla="*/ 0 w 107"/>
              <a:gd name="T3" fmla="*/ 0 h 222"/>
              <a:gd name="T4" fmla="*/ 0 w 107"/>
              <a:gd name="T5" fmla="*/ 133 h 222"/>
              <a:gd name="T6" fmla="*/ 89 w 107"/>
              <a:gd name="T7" fmla="*/ 221 h 222"/>
              <a:gd name="T8" fmla="*/ 106 w 107"/>
              <a:gd name="T9" fmla="*/ 195 h 222"/>
              <a:gd name="T10" fmla="*/ 36 w 107"/>
              <a:gd name="T11" fmla="*/ 114 h 222"/>
              <a:gd name="T12" fmla="*/ 36 w 107"/>
              <a:gd name="T13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22">
                <a:moveTo>
                  <a:pt x="36" y="0"/>
                </a:moveTo>
                <a:lnTo>
                  <a:pt x="0" y="0"/>
                </a:lnTo>
                <a:lnTo>
                  <a:pt x="0" y="133"/>
                </a:lnTo>
                <a:lnTo>
                  <a:pt x="89" y="221"/>
                </a:lnTo>
                <a:lnTo>
                  <a:pt x="106" y="195"/>
                </a:lnTo>
                <a:lnTo>
                  <a:pt x="36" y="114"/>
                </a:lnTo>
                <a:lnTo>
                  <a:pt x="36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" name="Freeform 33">
            <a:extLst>
              <a:ext uri="{FF2B5EF4-FFF2-40B4-BE49-F238E27FC236}">
                <a16:creationId xmlns:a16="http://schemas.microsoft.com/office/drawing/2014/main" id="{841AB996-3C07-40FD-A84D-013D3AC7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904" y="2582449"/>
            <a:ext cx="118690" cy="124856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651F5743-8B99-4F9F-8D69-E55C9F3D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639" y="1861060"/>
            <a:ext cx="98651" cy="174182"/>
          </a:xfrm>
          <a:custGeom>
            <a:avLst/>
            <a:gdLst>
              <a:gd name="T0" fmla="*/ 283 w 284"/>
              <a:gd name="T1" fmla="*/ 115 h 497"/>
              <a:gd name="T2" fmla="*/ 283 w 284"/>
              <a:gd name="T3" fmla="*/ 115 h 497"/>
              <a:gd name="T4" fmla="*/ 283 w 284"/>
              <a:gd name="T5" fmla="*/ 62 h 497"/>
              <a:gd name="T6" fmla="*/ 142 w 284"/>
              <a:gd name="T7" fmla="*/ 0 h 497"/>
              <a:gd name="T8" fmla="*/ 0 w 284"/>
              <a:gd name="T9" fmla="*/ 62 h 497"/>
              <a:gd name="T10" fmla="*/ 0 w 284"/>
              <a:gd name="T11" fmla="*/ 115 h 497"/>
              <a:gd name="T12" fmla="*/ 97 w 284"/>
              <a:gd name="T13" fmla="*/ 248 h 497"/>
              <a:gd name="T14" fmla="*/ 0 w 284"/>
              <a:gd name="T15" fmla="*/ 381 h 497"/>
              <a:gd name="T16" fmla="*/ 0 w 284"/>
              <a:gd name="T17" fmla="*/ 443 h 497"/>
              <a:gd name="T18" fmla="*/ 142 w 284"/>
              <a:gd name="T19" fmla="*/ 496 h 497"/>
              <a:gd name="T20" fmla="*/ 283 w 284"/>
              <a:gd name="T21" fmla="*/ 443 h 497"/>
              <a:gd name="T22" fmla="*/ 283 w 284"/>
              <a:gd name="T23" fmla="*/ 381 h 497"/>
              <a:gd name="T24" fmla="*/ 186 w 284"/>
              <a:gd name="T25" fmla="*/ 248 h 497"/>
              <a:gd name="T26" fmla="*/ 283 w 284"/>
              <a:gd name="T27" fmla="*/ 115 h 497"/>
              <a:gd name="T28" fmla="*/ 44 w 284"/>
              <a:gd name="T29" fmla="*/ 62 h 497"/>
              <a:gd name="T30" fmla="*/ 44 w 284"/>
              <a:gd name="T31" fmla="*/ 62 h 497"/>
              <a:gd name="T32" fmla="*/ 142 w 284"/>
              <a:gd name="T33" fmla="*/ 35 h 497"/>
              <a:gd name="T34" fmla="*/ 239 w 284"/>
              <a:gd name="T35" fmla="*/ 62 h 497"/>
              <a:gd name="T36" fmla="*/ 248 w 284"/>
              <a:gd name="T37" fmla="*/ 71 h 497"/>
              <a:gd name="T38" fmla="*/ 142 w 284"/>
              <a:gd name="T39" fmla="*/ 97 h 497"/>
              <a:gd name="T40" fmla="*/ 35 w 284"/>
              <a:gd name="T41" fmla="*/ 71 h 497"/>
              <a:gd name="T42" fmla="*/ 44 w 284"/>
              <a:gd name="T43" fmla="*/ 62 h 497"/>
              <a:gd name="T44" fmla="*/ 151 w 284"/>
              <a:gd name="T45" fmla="*/ 248 h 497"/>
              <a:gd name="T46" fmla="*/ 151 w 284"/>
              <a:gd name="T47" fmla="*/ 248 h 497"/>
              <a:gd name="T48" fmla="*/ 204 w 284"/>
              <a:gd name="T49" fmla="*/ 328 h 497"/>
              <a:gd name="T50" fmla="*/ 248 w 284"/>
              <a:gd name="T51" fmla="*/ 381 h 497"/>
              <a:gd name="T52" fmla="*/ 248 w 284"/>
              <a:gd name="T53" fmla="*/ 416 h 497"/>
              <a:gd name="T54" fmla="*/ 151 w 284"/>
              <a:gd name="T55" fmla="*/ 354 h 497"/>
              <a:gd name="T56" fmla="*/ 133 w 284"/>
              <a:gd name="T57" fmla="*/ 354 h 497"/>
              <a:gd name="T58" fmla="*/ 35 w 284"/>
              <a:gd name="T59" fmla="*/ 416 h 497"/>
              <a:gd name="T60" fmla="*/ 35 w 284"/>
              <a:gd name="T61" fmla="*/ 381 h 497"/>
              <a:gd name="T62" fmla="*/ 80 w 284"/>
              <a:gd name="T63" fmla="*/ 328 h 497"/>
              <a:gd name="T64" fmla="*/ 133 w 284"/>
              <a:gd name="T65" fmla="*/ 248 h 497"/>
              <a:gd name="T66" fmla="*/ 80 w 284"/>
              <a:gd name="T67" fmla="*/ 177 h 497"/>
              <a:gd name="T68" fmla="*/ 35 w 284"/>
              <a:gd name="T69" fmla="*/ 115 h 497"/>
              <a:gd name="T70" fmla="*/ 35 w 284"/>
              <a:gd name="T71" fmla="*/ 88 h 497"/>
              <a:gd name="T72" fmla="*/ 142 w 284"/>
              <a:gd name="T73" fmla="*/ 115 h 497"/>
              <a:gd name="T74" fmla="*/ 248 w 284"/>
              <a:gd name="T75" fmla="*/ 88 h 497"/>
              <a:gd name="T76" fmla="*/ 248 w 284"/>
              <a:gd name="T77" fmla="*/ 115 h 497"/>
              <a:gd name="T78" fmla="*/ 204 w 284"/>
              <a:gd name="T79" fmla="*/ 177 h 497"/>
              <a:gd name="T80" fmla="*/ 151 w 284"/>
              <a:gd name="T81" fmla="*/ 24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4" h="497">
                <a:moveTo>
                  <a:pt x="283" y="115"/>
                </a:moveTo>
                <a:lnTo>
                  <a:pt x="283" y="115"/>
                </a:lnTo>
                <a:cubicBezTo>
                  <a:pt x="283" y="62"/>
                  <a:pt x="283" y="62"/>
                  <a:pt x="283" y="62"/>
                </a:cubicBezTo>
                <a:cubicBezTo>
                  <a:pt x="283" y="35"/>
                  <a:pt x="221" y="0"/>
                  <a:pt x="142" y="0"/>
                </a:cubicBezTo>
                <a:cubicBezTo>
                  <a:pt x="61" y="0"/>
                  <a:pt x="0" y="35"/>
                  <a:pt x="0" y="62"/>
                </a:cubicBezTo>
                <a:cubicBezTo>
                  <a:pt x="0" y="62"/>
                  <a:pt x="0" y="62"/>
                  <a:pt x="0" y="115"/>
                </a:cubicBezTo>
                <a:cubicBezTo>
                  <a:pt x="0" y="168"/>
                  <a:pt x="97" y="213"/>
                  <a:pt x="97" y="248"/>
                </a:cubicBezTo>
                <a:cubicBezTo>
                  <a:pt x="97" y="292"/>
                  <a:pt x="0" y="328"/>
                  <a:pt x="0" y="381"/>
                </a:cubicBezTo>
                <a:cubicBezTo>
                  <a:pt x="0" y="434"/>
                  <a:pt x="0" y="443"/>
                  <a:pt x="0" y="443"/>
                </a:cubicBezTo>
                <a:cubicBezTo>
                  <a:pt x="0" y="460"/>
                  <a:pt x="61" y="496"/>
                  <a:pt x="142" y="496"/>
                </a:cubicBezTo>
                <a:cubicBezTo>
                  <a:pt x="221" y="496"/>
                  <a:pt x="283" y="460"/>
                  <a:pt x="283" y="443"/>
                </a:cubicBezTo>
                <a:cubicBezTo>
                  <a:pt x="283" y="443"/>
                  <a:pt x="283" y="434"/>
                  <a:pt x="283" y="381"/>
                </a:cubicBezTo>
                <a:cubicBezTo>
                  <a:pt x="283" y="328"/>
                  <a:pt x="186" y="292"/>
                  <a:pt x="186" y="248"/>
                </a:cubicBezTo>
                <a:cubicBezTo>
                  <a:pt x="186" y="213"/>
                  <a:pt x="283" y="168"/>
                  <a:pt x="283" y="115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61" y="53"/>
                  <a:pt x="88" y="35"/>
                  <a:pt x="142" y="35"/>
                </a:cubicBezTo>
                <a:cubicBezTo>
                  <a:pt x="195" y="35"/>
                  <a:pt x="239" y="62"/>
                  <a:pt x="239" y="62"/>
                </a:cubicBezTo>
                <a:cubicBezTo>
                  <a:pt x="248" y="62"/>
                  <a:pt x="257" y="71"/>
                  <a:pt x="248" y="71"/>
                </a:cubicBezTo>
                <a:cubicBezTo>
                  <a:pt x="230" y="88"/>
                  <a:pt x="186" y="97"/>
                  <a:pt x="142" y="97"/>
                </a:cubicBezTo>
                <a:cubicBezTo>
                  <a:pt x="97" y="97"/>
                  <a:pt x="53" y="88"/>
                  <a:pt x="35" y="71"/>
                </a:cubicBezTo>
                <a:cubicBezTo>
                  <a:pt x="26" y="71"/>
                  <a:pt x="44" y="62"/>
                  <a:pt x="44" y="62"/>
                </a:cubicBezTo>
                <a:close/>
                <a:moveTo>
                  <a:pt x="151" y="248"/>
                </a:moveTo>
                <a:lnTo>
                  <a:pt x="151" y="248"/>
                </a:lnTo>
                <a:cubicBezTo>
                  <a:pt x="151" y="283"/>
                  <a:pt x="177" y="301"/>
                  <a:pt x="204" y="328"/>
                </a:cubicBezTo>
                <a:cubicBezTo>
                  <a:pt x="221" y="345"/>
                  <a:pt x="248" y="372"/>
                  <a:pt x="248" y="381"/>
                </a:cubicBezTo>
                <a:cubicBezTo>
                  <a:pt x="248" y="416"/>
                  <a:pt x="248" y="416"/>
                  <a:pt x="248" y="416"/>
                </a:cubicBezTo>
                <a:cubicBezTo>
                  <a:pt x="230" y="407"/>
                  <a:pt x="151" y="390"/>
                  <a:pt x="151" y="354"/>
                </a:cubicBezTo>
                <a:cubicBezTo>
                  <a:pt x="151" y="337"/>
                  <a:pt x="133" y="337"/>
                  <a:pt x="133" y="354"/>
                </a:cubicBezTo>
                <a:cubicBezTo>
                  <a:pt x="133" y="390"/>
                  <a:pt x="61" y="407"/>
                  <a:pt x="35" y="416"/>
                </a:cubicBezTo>
                <a:cubicBezTo>
                  <a:pt x="35" y="381"/>
                  <a:pt x="35" y="381"/>
                  <a:pt x="35" y="381"/>
                </a:cubicBezTo>
                <a:cubicBezTo>
                  <a:pt x="35" y="372"/>
                  <a:pt x="61" y="345"/>
                  <a:pt x="80" y="328"/>
                </a:cubicBezTo>
                <a:cubicBezTo>
                  <a:pt x="106" y="301"/>
                  <a:pt x="133" y="283"/>
                  <a:pt x="133" y="248"/>
                </a:cubicBezTo>
                <a:cubicBezTo>
                  <a:pt x="133" y="222"/>
                  <a:pt x="106" y="203"/>
                  <a:pt x="80" y="177"/>
                </a:cubicBezTo>
                <a:cubicBezTo>
                  <a:pt x="61" y="159"/>
                  <a:pt x="35" y="132"/>
                  <a:pt x="35" y="115"/>
                </a:cubicBezTo>
                <a:cubicBezTo>
                  <a:pt x="35" y="88"/>
                  <a:pt x="35" y="88"/>
                  <a:pt x="35" y="88"/>
                </a:cubicBezTo>
                <a:cubicBezTo>
                  <a:pt x="61" y="106"/>
                  <a:pt x="97" y="115"/>
                  <a:pt x="142" y="115"/>
                </a:cubicBezTo>
                <a:cubicBezTo>
                  <a:pt x="186" y="115"/>
                  <a:pt x="230" y="106"/>
                  <a:pt x="248" y="88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32"/>
                  <a:pt x="221" y="159"/>
                  <a:pt x="204" y="177"/>
                </a:cubicBezTo>
                <a:cubicBezTo>
                  <a:pt x="177" y="203"/>
                  <a:pt x="151" y="222"/>
                  <a:pt x="151" y="24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80850BFF-4C5E-4D49-8E46-4BF4D5F4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419" y="2217131"/>
            <a:ext cx="168017" cy="152601"/>
          </a:xfrm>
          <a:custGeom>
            <a:avLst/>
            <a:gdLst>
              <a:gd name="T0" fmla="*/ 239 w 480"/>
              <a:gd name="T1" fmla="*/ 328 h 436"/>
              <a:gd name="T2" fmla="*/ 239 w 480"/>
              <a:gd name="T3" fmla="*/ 328 h 436"/>
              <a:gd name="T4" fmla="*/ 186 w 480"/>
              <a:gd name="T5" fmla="*/ 382 h 436"/>
              <a:gd name="T6" fmla="*/ 239 w 480"/>
              <a:gd name="T7" fmla="*/ 435 h 436"/>
              <a:gd name="T8" fmla="*/ 292 w 480"/>
              <a:gd name="T9" fmla="*/ 382 h 436"/>
              <a:gd name="T10" fmla="*/ 239 w 480"/>
              <a:gd name="T11" fmla="*/ 328 h 436"/>
              <a:gd name="T12" fmla="*/ 133 w 480"/>
              <a:gd name="T13" fmla="*/ 275 h 436"/>
              <a:gd name="T14" fmla="*/ 133 w 480"/>
              <a:gd name="T15" fmla="*/ 275 h 436"/>
              <a:gd name="T16" fmla="*/ 168 w 480"/>
              <a:gd name="T17" fmla="*/ 311 h 436"/>
              <a:gd name="T18" fmla="*/ 310 w 480"/>
              <a:gd name="T19" fmla="*/ 311 h 436"/>
              <a:gd name="T20" fmla="*/ 345 w 480"/>
              <a:gd name="T21" fmla="*/ 275 h 436"/>
              <a:gd name="T22" fmla="*/ 133 w 480"/>
              <a:gd name="T23" fmla="*/ 275 h 436"/>
              <a:gd name="T24" fmla="*/ 62 w 480"/>
              <a:gd name="T25" fmla="*/ 204 h 436"/>
              <a:gd name="T26" fmla="*/ 62 w 480"/>
              <a:gd name="T27" fmla="*/ 204 h 436"/>
              <a:gd name="T28" fmla="*/ 98 w 480"/>
              <a:gd name="T29" fmla="*/ 240 h 436"/>
              <a:gd name="T30" fmla="*/ 381 w 480"/>
              <a:gd name="T31" fmla="*/ 240 h 436"/>
              <a:gd name="T32" fmla="*/ 417 w 480"/>
              <a:gd name="T33" fmla="*/ 204 h 436"/>
              <a:gd name="T34" fmla="*/ 62 w 480"/>
              <a:gd name="T35" fmla="*/ 204 h 436"/>
              <a:gd name="T36" fmla="*/ 0 w 480"/>
              <a:gd name="T37" fmla="*/ 134 h 436"/>
              <a:gd name="T38" fmla="*/ 0 w 480"/>
              <a:gd name="T39" fmla="*/ 134 h 436"/>
              <a:gd name="T40" fmla="*/ 26 w 480"/>
              <a:gd name="T41" fmla="*/ 169 h 436"/>
              <a:gd name="T42" fmla="*/ 443 w 480"/>
              <a:gd name="T43" fmla="*/ 169 h 436"/>
              <a:gd name="T44" fmla="*/ 479 w 480"/>
              <a:gd name="T45" fmla="*/ 134 h 436"/>
              <a:gd name="T46" fmla="*/ 0 w 480"/>
              <a:gd name="T47" fmla="*/ 13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BE1E3781-E93F-48D5-A8AE-163965DB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141" y="2597863"/>
            <a:ext cx="83237" cy="94028"/>
          </a:xfrm>
          <a:custGeom>
            <a:avLst/>
            <a:gdLst>
              <a:gd name="T0" fmla="*/ 230 w 240"/>
              <a:gd name="T1" fmla="*/ 213 h 267"/>
              <a:gd name="T2" fmla="*/ 230 w 240"/>
              <a:gd name="T3" fmla="*/ 213 h 267"/>
              <a:gd name="T4" fmla="*/ 160 w 240"/>
              <a:gd name="T5" fmla="*/ 133 h 267"/>
              <a:gd name="T6" fmla="*/ 230 w 240"/>
              <a:gd name="T7" fmla="*/ 53 h 267"/>
              <a:gd name="T8" fmla="*/ 230 w 240"/>
              <a:gd name="T9" fmla="*/ 17 h 267"/>
              <a:gd name="T10" fmla="*/ 185 w 240"/>
              <a:gd name="T11" fmla="*/ 17 h 267"/>
              <a:gd name="T12" fmla="*/ 124 w 240"/>
              <a:gd name="T13" fmla="*/ 88 h 267"/>
              <a:gd name="T14" fmla="*/ 62 w 240"/>
              <a:gd name="T15" fmla="*/ 17 h 267"/>
              <a:gd name="T16" fmla="*/ 18 w 240"/>
              <a:gd name="T17" fmla="*/ 17 h 267"/>
              <a:gd name="T18" fmla="*/ 18 w 240"/>
              <a:gd name="T19" fmla="*/ 53 h 267"/>
              <a:gd name="T20" fmla="*/ 88 w 240"/>
              <a:gd name="T21" fmla="*/ 133 h 267"/>
              <a:gd name="T22" fmla="*/ 18 w 240"/>
              <a:gd name="T23" fmla="*/ 213 h 267"/>
              <a:gd name="T24" fmla="*/ 18 w 240"/>
              <a:gd name="T25" fmla="*/ 257 h 267"/>
              <a:gd name="T26" fmla="*/ 62 w 240"/>
              <a:gd name="T27" fmla="*/ 257 h 267"/>
              <a:gd name="T28" fmla="*/ 124 w 240"/>
              <a:gd name="T29" fmla="*/ 177 h 267"/>
              <a:gd name="T30" fmla="*/ 185 w 240"/>
              <a:gd name="T31" fmla="*/ 257 h 267"/>
              <a:gd name="T32" fmla="*/ 230 w 240"/>
              <a:gd name="T33" fmla="*/ 257 h 267"/>
              <a:gd name="T34" fmla="*/ 230 w 240"/>
              <a:gd name="T35" fmla="*/ 2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67">
                <a:moveTo>
                  <a:pt x="230" y="213"/>
                </a:moveTo>
                <a:lnTo>
                  <a:pt x="230" y="213"/>
                </a:lnTo>
                <a:cubicBezTo>
                  <a:pt x="160" y="133"/>
                  <a:pt x="160" y="133"/>
                  <a:pt x="160" y="133"/>
                </a:cubicBezTo>
                <a:cubicBezTo>
                  <a:pt x="230" y="53"/>
                  <a:pt x="230" y="53"/>
                  <a:pt x="230" y="53"/>
                </a:cubicBezTo>
                <a:cubicBezTo>
                  <a:pt x="239" y="44"/>
                  <a:pt x="239" y="26"/>
                  <a:pt x="230" y="17"/>
                </a:cubicBezTo>
                <a:cubicBezTo>
                  <a:pt x="222" y="0"/>
                  <a:pt x="204" y="0"/>
                  <a:pt x="185" y="17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62" y="17"/>
                  <a:pt x="62" y="17"/>
                  <a:pt x="62" y="17"/>
                </a:cubicBezTo>
                <a:cubicBezTo>
                  <a:pt x="44" y="0"/>
                  <a:pt x="26" y="0"/>
                  <a:pt x="18" y="17"/>
                </a:cubicBezTo>
                <a:cubicBezTo>
                  <a:pt x="0" y="26"/>
                  <a:pt x="0" y="44"/>
                  <a:pt x="18" y="53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0" y="221"/>
                  <a:pt x="0" y="248"/>
                  <a:pt x="18" y="257"/>
                </a:cubicBezTo>
                <a:cubicBezTo>
                  <a:pt x="26" y="266"/>
                  <a:pt x="44" y="266"/>
                  <a:pt x="62" y="25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204" y="266"/>
                  <a:pt x="222" y="266"/>
                  <a:pt x="230" y="257"/>
                </a:cubicBezTo>
                <a:cubicBezTo>
                  <a:pt x="239" y="248"/>
                  <a:pt x="239" y="221"/>
                  <a:pt x="230" y="21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2D6BAB1E-F346-44B1-81BA-48949540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039" y="1870309"/>
            <a:ext cx="70906" cy="158768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99A7FAD5-1066-47AF-8F8D-10BFB4C3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140" y="1870308"/>
            <a:ext cx="155684" cy="15568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" name="Freeform 40">
            <a:extLst>
              <a:ext uri="{FF2B5EF4-FFF2-40B4-BE49-F238E27FC236}">
                <a16:creationId xmlns:a16="http://schemas.microsoft.com/office/drawing/2014/main" id="{B62F4A3D-E247-4EC2-BEC4-DF564C02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899" y="1925799"/>
            <a:ext cx="112525" cy="109442"/>
          </a:xfrm>
          <a:custGeom>
            <a:avLst/>
            <a:gdLst>
              <a:gd name="T0" fmla="*/ 311 w 320"/>
              <a:gd name="T1" fmla="*/ 0 h 312"/>
              <a:gd name="T2" fmla="*/ 311 w 320"/>
              <a:gd name="T3" fmla="*/ 0 h 312"/>
              <a:gd name="T4" fmla="*/ 293 w 320"/>
              <a:gd name="T5" fmla="*/ 0 h 312"/>
              <a:gd name="T6" fmla="*/ 284 w 320"/>
              <a:gd name="T7" fmla="*/ 9 h 312"/>
              <a:gd name="T8" fmla="*/ 284 w 320"/>
              <a:gd name="T9" fmla="*/ 72 h 312"/>
              <a:gd name="T10" fmla="*/ 160 w 320"/>
              <a:gd name="T11" fmla="*/ 160 h 312"/>
              <a:gd name="T12" fmla="*/ 36 w 320"/>
              <a:gd name="T13" fmla="*/ 72 h 312"/>
              <a:gd name="T14" fmla="*/ 36 w 320"/>
              <a:gd name="T15" fmla="*/ 9 h 312"/>
              <a:gd name="T16" fmla="*/ 28 w 320"/>
              <a:gd name="T17" fmla="*/ 0 h 312"/>
              <a:gd name="T18" fmla="*/ 9 w 320"/>
              <a:gd name="T19" fmla="*/ 0 h 312"/>
              <a:gd name="T20" fmla="*/ 0 w 320"/>
              <a:gd name="T21" fmla="*/ 9 h 312"/>
              <a:gd name="T22" fmla="*/ 0 w 320"/>
              <a:gd name="T23" fmla="*/ 72 h 312"/>
              <a:gd name="T24" fmla="*/ 134 w 320"/>
              <a:gd name="T25" fmla="*/ 196 h 312"/>
              <a:gd name="T26" fmla="*/ 134 w 320"/>
              <a:gd name="T27" fmla="*/ 266 h 312"/>
              <a:gd name="T28" fmla="*/ 72 w 320"/>
              <a:gd name="T29" fmla="*/ 266 h 312"/>
              <a:gd name="T30" fmla="*/ 63 w 320"/>
              <a:gd name="T31" fmla="*/ 275 h 312"/>
              <a:gd name="T32" fmla="*/ 63 w 320"/>
              <a:gd name="T33" fmla="*/ 302 h 312"/>
              <a:gd name="T34" fmla="*/ 72 w 320"/>
              <a:gd name="T35" fmla="*/ 311 h 312"/>
              <a:gd name="T36" fmla="*/ 249 w 320"/>
              <a:gd name="T37" fmla="*/ 311 h 312"/>
              <a:gd name="T38" fmla="*/ 257 w 320"/>
              <a:gd name="T39" fmla="*/ 302 h 312"/>
              <a:gd name="T40" fmla="*/ 257 w 320"/>
              <a:gd name="T41" fmla="*/ 275 h 312"/>
              <a:gd name="T42" fmla="*/ 249 w 320"/>
              <a:gd name="T43" fmla="*/ 266 h 312"/>
              <a:gd name="T44" fmla="*/ 187 w 320"/>
              <a:gd name="T45" fmla="*/ 266 h 312"/>
              <a:gd name="T46" fmla="*/ 187 w 320"/>
              <a:gd name="T47" fmla="*/ 196 h 312"/>
              <a:gd name="T48" fmla="*/ 319 w 320"/>
              <a:gd name="T49" fmla="*/ 72 h 312"/>
              <a:gd name="T50" fmla="*/ 319 w 320"/>
              <a:gd name="T51" fmla="*/ 9 h 312"/>
              <a:gd name="T52" fmla="*/ 311 w 320"/>
              <a:gd name="T5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0" h="312">
                <a:moveTo>
                  <a:pt x="311" y="0"/>
                </a:moveTo>
                <a:lnTo>
                  <a:pt x="311" y="0"/>
                </a:lnTo>
                <a:cubicBezTo>
                  <a:pt x="293" y="0"/>
                  <a:pt x="293" y="0"/>
                  <a:pt x="293" y="0"/>
                </a:cubicBezTo>
                <a:cubicBezTo>
                  <a:pt x="284" y="0"/>
                  <a:pt x="284" y="0"/>
                  <a:pt x="284" y="9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84" y="107"/>
                  <a:pt x="257" y="160"/>
                  <a:pt x="160" y="160"/>
                </a:cubicBezTo>
                <a:cubicBezTo>
                  <a:pt x="63" y="160"/>
                  <a:pt x="36" y="107"/>
                  <a:pt x="36" y="72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28" y="0"/>
                  <a:pt x="28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134"/>
                  <a:pt x="44" y="187"/>
                  <a:pt x="134" y="196"/>
                </a:cubicBezTo>
                <a:cubicBezTo>
                  <a:pt x="134" y="266"/>
                  <a:pt x="134" y="266"/>
                  <a:pt x="134" y="266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63" y="266"/>
                  <a:pt x="63" y="266"/>
                  <a:pt x="63" y="275"/>
                </a:cubicBezTo>
                <a:cubicBezTo>
                  <a:pt x="63" y="302"/>
                  <a:pt x="63" y="302"/>
                  <a:pt x="63" y="302"/>
                </a:cubicBezTo>
                <a:cubicBezTo>
                  <a:pt x="63" y="311"/>
                  <a:pt x="63" y="311"/>
                  <a:pt x="72" y="311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57" y="311"/>
                  <a:pt x="257" y="311"/>
                  <a:pt x="257" y="302"/>
                </a:cubicBezTo>
                <a:cubicBezTo>
                  <a:pt x="257" y="275"/>
                  <a:pt x="257" y="275"/>
                  <a:pt x="257" y="275"/>
                </a:cubicBezTo>
                <a:cubicBezTo>
                  <a:pt x="257" y="266"/>
                  <a:pt x="257" y="266"/>
                  <a:pt x="249" y="266"/>
                </a:cubicBezTo>
                <a:cubicBezTo>
                  <a:pt x="187" y="266"/>
                  <a:pt x="187" y="266"/>
                  <a:pt x="187" y="266"/>
                </a:cubicBezTo>
                <a:cubicBezTo>
                  <a:pt x="187" y="196"/>
                  <a:pt x="187" y="196"/>
                  <a:pt x="187" y="196"/>
                </a:cubicBezTo>
                <a:cubicBezTo>
                  <a:pt x="275" y="187"/>
                  <a:pt x="319" y="134"/>
                  <a:pt x="319" y="72"/>
                </a:cubicBezTo>
                <a:cubicBezTo>
                  <a:pt x="319" y="9"/>
                  <a:pt x="319" y="9"/>
                  <a:pt x="319" y="9"/>
                </a:cubicBezTo>
                <a:cubicBezTo>
                  <a:pt x="319" y="0"/>
                  <a:pt x="311" y="0"/>
                  <a:pt x="311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2479B47E-002C-466D-9294-328F66E0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726" y="1925800"/>
            <a:ext cx="49326" cy="41619"/>
          </a:xfrm>
          <a:custGeom>
            <a:avLst/>
            <a:gdLst>
              <a:gd name="T0" fmla="*/ 71 w 143"/>
              <a:gd name="T1" fmla="*/ 116 h 117"/>
              <a:gd name="T2" fmla="*/ 71 w 143"/>
              <a:gd name="T3" fmla="*/ 116 h 117"/>
              <a:gd name="T4" fmla="*/ 142 w 143"/>
              <a:gd name="T5" fmla="*/ 72 h 117"/>
              <a:gd name="T6" fmla="*/ 142 w 143"/>
              <a:gd name="T7" fmla="*/ 0 h 117"/>
              <a:gd name="T8" fmla="*/ 0 w 143"/>
              <a:gd name="T9" fmla="*/ 0 h 117"/>
              <a:gd name="T10" fmla="*/ 0 w 143"/>
              <a:gd name="T11" fmla="*/ 72 h 117"/>
              <a:gd name="T12" fmla="*/ 71 w 143"/>
              <a:gd name="T13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117">
                <a:moveTo>
                  <a:pt x="71" y="116"/>
                </a:moveTo>
                <a:lnTo>
                  <a:pt x="71" y="116"/>
                </a:lnTo>
                <a:cubicBezTo>
                  <a:pt x="133" y="116"/>
                  <a:pt x="142" y="90"/>
                  <a:pt x="142" y="72"/>
                </a:cubicBezTo>
                <a:cubicBezTo>
                  <a:pt x="142" y="0"/>
                  <a:pt x="142" y="0"/>
                  <a:pt x="1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90"/>
                  <a:pt x="9" y="116"/>
                  <a:pt x="71" y="11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D1495385-337F-41DE-A719-9A32DA0A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726" y="1861061"/>
            <a:ext cx="49326" cy="52409"/>
          </a:xfrm>
          <a:custGeom>
            <a:avLst/>
            <a:gdLst>
              <a:gd name="T0" fmla="*/ 142 w 143"/>
              <a:gd name="T1" fmla="*/ 44 h 151"/>
              <a:gd name="T2" fmla="*/ 142 w 143"/>
              <a:gd name="T3" fmla="*/ 44 h 151"/>
              <a:gd name="T4" fmla="*/ 71 w 143"/>
              <a:gd name="T5" fmla="*/ 0 h 151"/>
              <a:gd name="T6" fmla="*/ 0 w 143"/>
              <a:gd name="T7" fmla="*/ 44 h 151"/>
              <a:gd name="T8" fmla="*/ 0 w 143"/>
              <a:gd name="T9" fmla="*/ 150 h 151"/>
              <a:gd name="T10" fmla="*/ 142 w 143"/>
              <a:gd name="T11" fmla="*/ 150 h 151"/>
              <a:gd name="T12" fmla="*/ 142 w 143"/>
              <a:gd name="T13" fmla="*/ 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151">
                <a:moveTo>
                  <a:pt x="142" y="44"/>
                </a:moveTo>
                <a:lnTo>
                  <a:pt x="142" y="44"/>
                </a:lnTo>
                <a:cubicBezTo>
                  <a:pt x="142" y="26"/>
                  <a:pt x="133" y="0"/>
                  <a:pt x="71" y="0"/>
                </a:cubicBezTo>
                <a:cubicBezTo>
                  <a:pt x="9" y="0"/>
                  <a:pt x="0" y="26"/>
                  <a:pt x="0" y="44"/>
                </a:cubicBezTo>
                <a:cubicBezTo>
                  <a:pt x="0" y="150"/>
                  <a:pt x="0" y="150"/>
                  <a:pt x="0" y="150"/>
                </a:cubicBezTo>
                <a:cubicBezTo>
                  <a:pt x="142" y="150"/>
                  <a:pt x="142" y="150"/>
                  <a:pt x="142" y="150"/>
                </a:cubicBezTo>
                <a:lnTo>
                  <a:pt x="142" y="44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9" name="Freeform 79">
            <a:extLst>
              <a:ext uri="{FF2B5EF4-FFF2-40B4-BE49-F238E27FC236}">
                <a16:creationId xmlns:a16="http://schemas.microsoft.com/office/drawing/2014/main" id="{2CABAF36-C4EB-4764-A49C-A5E488CB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905" y="2210965"/>
            <a:ext cx="168016" cy="168016"/>
          </a:xfrm>
          <a:custGeom>
            <a:avLst/>
            <a:gdLst>
              <a:gd name="T0" fmla="*/ 239 w 479"/>
              <a:gd name="T1" fmla="*/ 0 h 479"/>
              <a:gd name="T2" fmla="*/ 239 w 479"/>
              <a:gd name="T3" fmla="*/ 0 h 479"/>
              <a:gd name="T4" fmla="*/ 0 w 479"/>
              <a:gd name="T5" fmla="*/ 239 h 479"/>
              <a:gd name="T6" fmla="*/ 239 w 479"/>
              <a:gd name="T7" fmla="*/ 478 h 479"/>
              <a:gd name="T8" fmla="*/ 478 w 479"/>
              <a:gd name="T9" fmla="*/ 239 h 479"/>
              <a:gd name="T10" fmla="*/ 239 w 479"/>
              <a:gd name="T11" fmla="*/ 0 h 479"/>
              <a:gd name="T12" fmla="*/ 443 w 479"/>
              <a:gd name="T13" fmla="*/ 239 h 479"/>
              <a:gd name="T14" fmla="*/ 443 w 479"/>
              <a:gd name="T15" fmla="*/ 239 h 479"/>
              <a:gd name="T16" fmla="*/ 399 w 479"/>
              <a:gd name="T17" fmla="*/ 363 h 479"/>
              <a:gd name="T18" fmla="*/ 390 w 479"/>
              <a:gd name="T19" fmla="*/ 328 h 479"/>
              <a:gd name="T20" fmla="*/ 399 w 479"/>
              <a:gd name="T21" fmla="*/ 257 h 479"/>
              <a:gd name="T22" fmla="*/ 372 w 479"/>
              <a:gd name="T23" fmla="*/ 204 h 479"/>
              <a:gd name="T24" fmla="*/ 319 w 479"/>
              <a:gd name="T25" fmla="*/ 178 h 479"/>
              <a:gd name="T26" fmla="*/ 346 w 479"/>
              <a:gd name="T27" fmla="*/ 88 h 479"/>
              <a:gd name="T28" fmla="*/ 293 w 479"/>
              <a:gd name="T29" fmla="*/ 62 h 479"/>
              <a:gd name="T30" fmla="*/ 301 w 479"/>
              <a:gd name="T31" fmla="*/ 53 h 479"/>
              <a:gd name="T32" fmla="*/ 443 w 479"/>
              <a:gd name="T33" fmla="*/ 239 h 479"/>
              <a:gd name="T34" fmla="*/ 212 w 479"/>
              <a:gd name="T35" fmla="*/ 44 h 479"/>
              <a:gd name="T36" fmla="*/ 212 w 479"/>
              <a:gd name="T37" fmla="*/ 44 h 479"/>
              <a:gd name="T38" fmla="*/ 186 w 479"/>
              <a:gd name="T39" fmla="*/ 62 h 479"/>
              <a:gd name="T40" fmla="*/ 150 w 479"/>
              <a:gd name="T41" fmla="*/ 88 h 479"/>
              <a:gd name="T42" fmla="*/ 115 w 479"/>
              <a:gd name="T43" fmla="*/ 133 h 479"/>
              <a:gd name="T44" fmla="*/ 133 w 479"/>
              <a:gd name="T45" fmla="*/ 159 h 479"/>
              <a:gd name="T46" fmla="*/ 177 w 479"/>
              <a:gd name="T47" fmla="*/ 159 h 479"/>
              <a:gd name="T48" fmla="*/ 248 w 479"/>
              <a:gd name="T49" fmla="*/ 239 h 479"/>
              <a:gd name="T50" fmla="*/ 186 w 479"/>
              <a:gd name="T51" fmla="*/ 292 h 479"/>
              <a:gd name="T52" fmla="*/ 177 w 479"/>
              <a:gd name="T53" fmla="*/ 337 h 479"/>
              <a:gd name="T54" fmla="*/ 177 w 479"/>
              <a:gd name="T55" fmla="*/ 390 h 479"/>
              <a:gd name="T56" fmla="*/ 133 w 479"/>
              <a:gd name="T57" fmla="*/ 345 h 479"/>
              <a:gd name="T58" fmla="*/ 124 w 479"/>
              <a:gd name="T59" fmla="*/ 284 h 479"/>
              <a:gd name="T60" fmla="*/ 88 w 479"/>
              <a:gd name="T61" fmla="*/ 239 h 479"/>
              <a:gd name="T62" fmla="*/ 106 w 479"/>
              <a:gd name="T63" fmla="*/ 186 h 479"/>
              <a:gd name="T64" fmla="*/ 53 w 479"/>
              <a:gd name="T65" fmla="*/ 169 h 479"/>
              <a:gd name="T66" fmla="*/ 212 w 479"/>
              <a:gd name="T67" fmla="*/ 44 h 479"/>
              <a:gd name="T68" fmla="*/ 177 w 479"/>
              <a:gd name="T69" fmla="*/ 434 h 479"/>
              <a:gd name="T70" fmla="*/ 177 w 479"/>
              <a:gd name="T71" fmla="*/ 434 h 479"/>
              <a:gd name="T72" fmla="*/ 204 w 479"/>
              <a:gd name="T73" fmla="*/ 416 h 479"/>
              <a:gd name="T74" fmla="*/ 239 w 479"/>
              <a:gd name="T75" fmla="*/ 407 h 479"/>
              <a:gd name="T76" fmla="*/ 293 w 479"/>
              <a:gd name="T77" fmla="*/ 390 h 479"/>
              <a:gd name="T78" fmla="*/ 354 w 479"/>
              <a:gd name="T79" fmla="*/ 407 h 479"/>
              <a:gd name="T80" fmla="*/ 239 w 479"/>
              <a:gd name="T81" fmla="*/ 443 h 479"/>
              <a:gd name="T82" fmla="*/ 177 w 479"/>
              <a:gd name="T83" fmla="*/ 43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0" name="Freeform 80">
            <a:extLst>
              <a:ext uri="{FF2B5EF4-FFF2-40B4-BE49-F238E27FC236}">
                <a16:creationId xmlns:a16="http://schemas.microsoft.com/office/drawing/2014/main" id="{6F1B8FD3-A6CE-498A-907F-E3542855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643" y="2241792"/>
            <a:ext cx="174182" cy="106358"/>
          </a:xfrm>
          <a:custGeom>
            <a:avLst/>
            <a:gdLst>
              <a:gd name="T0" fmla="*/ 462 w 498"/>
              <a:gd name="T1" fmla="*/ 0 h 303"/>
              <a:gd name="T2" fmla="*/ 0 w 498"/>
              <a:gd name="T3" fmla="*/ 36 h 303"/>
              <a:gd name="T4" fmla="*/ 36 w 498"/>
              <a:gd name="T5" fmla="*/ 302 h 303"/>
              <a:gd name="T6" fmla="*/ 497 w 498"/>
              <a:gd name="T7" fmla="*/ 266 h 303"/>
              <a:gd name="T8" fmla="*/ 462 w 498"/>
              <a:gd name="T9" fmla="*/ 0 h 303"/>
              <a:gd name="T10" fmla="*/ 275 w 498"/>
              <a:gd name="T11" fmla="*/ 54 h 303"/>
              <a:gd name="T12" fmla="*/ 319 w 498"/>
              <a:gd name="T13" fmla="*/ 107 h 303"/>
              <a:gd name="T14" fmla="*/ 275 w 498"/>
              <a:gd name="T15" fmla="*/ 54 h 303"/>
              <a:gd name="T16" fmla="*/ 346 w 498"/>
              <a:gd name="T17" fmla="*/ 125 h 303"/>
              <a:gd name="T18" fmla="*/ 302 w 498"/>
              <a:gd name="T19" fmla="*/ 178 h 303"/>
              <a:gd name="T20" fmla="*/ 346 w 498"/>
              <a:gd name="T21" fmla="*/ 125 h 303"/>
              <a:gd name="T22" fmla="*/ 195 w 498"/>
              <a:gd name="T23" fmla="*/ 54 h 303"/>
              <a:gd name="T24" fmla="*/ 249 w 498"/>
              <a:gd name="T25" fmla="*/ 107 h 303"/>
              <a:gd name="T26" fmla="*/ 195 w 498"/>
              <a:gd name="T27" fmla="*/ 54 h 303"/>
              <a:gd name="T28" fmla="*/ 275 w 498"/>
              <a:gd name="T29" fmla="*/ 125 h 303"/>
              <a:gd name="T30" fmla="*/ 222 w 498"/>
              <a:gd name="T31" fmla="*/ 178 h 303"/>
              <a:gd name="T32" fmla="*/ 275 w 498"/>
              <a:gd name="T33" fmla="*/ 125 h 303"/>
              <a:gd name="T34" fmla="*/ 124 w 498"/>
              <a:gd name="T35" fmla="*/ 54 h 303"/>
              <a:gd name="T36" fmla="*/ 178 w 498"/>
              <a:gd name="T37" fmla="*/ 107 h 303"/>
              <a:gd name="T38" fmla="*/ 124 w 498"/>
              <a:gd name="T39" fmla="*/ 54 h 303"/>
              <a:gd name="T40" fmla="*/ 195 w 498"/>
              <a:gd name="T41" fmla="*/ 125 h 303"/>
              <a:gd name="T42" fmla="*/ 151 w 498"/>
              <a:gd name="T43" fmla="*/ 178 h 303"/>
              <a:gd name="T44" fmla="*/ 195 w 498"/>
              <a:gd name="T45" fmla="*/ 125 h 303"/>
              <a:gd name="T46" fmla="*/ 54 w 498"/>
              <a:gd name="T47" fmla="*/ 54 h 303"/>
              <a:gd name="T48" fmla="*/ 98 w 498"/>
              <a:gd name="T49" fmla="*/ 107 h 303"/>
              <a:gd name="T50" fmla="*/ 54 w 498"/>
              <a:gd name="T51" fmla="*/ 54 h 303"/>
              <a:gd name="T52" fmla="*/ 124 w 498"/>
              <a:gd name="T53" fmla="*/ 125 h 303"/>
              <a:gd name="T54" fmla="*/ 71 w 498"/>
              <a:gd name="T55" fmla="*/ 178 h 303"/>
              <a:gd name="T56" fmla="*/ 124 w 498"/>
              <a:gd name="T57" fmla="*/ 125 h 303"/>
              <a:gd name="T58" fmla="*/ 98 w 498"/>
              <a:gd name="T59" fmla="*/ 249 h 303"/>
              <a:gd name="T60" fmla="*/ 54 w 498"/>
              <a:gd name="T61" fmla="*/ 204 h 303"/>
              <a:gd name="T62" fmla="*/ 98 w 498"/>
              <a:gd name="T63" fmla="*/ 249 h 303"/>
              <a:gd name="T64" fmla="*/ 372 w 498"/>
              <a:gd name="T65" fmla="*/ 249 h 303"/>
              <a:gd name="T66" fmla="*/ 124 w 498"/>
              <a:gd name="T67" fmla="*/ 204 h 303"/>
              <a:gd name="T68" fmla="*/ 372 w 498"/>
              <a:gd name="T69" fmla="*/ 249 h 303"/>
              <a:gd name="T70" fmla="*/ 443 w 498"/>
              <a:gd name="T71" fmla="*/ 249 h 303"/>
              <a:gd name="T72" fmla="*/ 399 w 498"/>
              <a:gd name="T73" fmla="*/ 204 h 303"/>
              <a:gd name="T74" fmla="*/ 443 w 498"/>
              <a:gd name="T75" fmla="*/ 249 h 303"/>
              <a:gd name="T76" fmla="*/ 372 w 498"/>
              <a:gd name="T77" fmla="*/ 178 h 303"/>
              <a:gd name="T78" fmla="*/ 425 w 498"/>
              <a:gd name="T79" fmla="*/ 125 h 303"/>
              <a:gd name="T80" fmla="*/ 372 w 498"/>
              <a:gd name="T81" fmla="*/ 178 h 303"/>
              <a:gd name="T82" fmla="*/ 443 w 498"/>
              <a:gd name="T83" fmla="*/ 107 h 303"/>
              <a:gd name="T84" fmla="*/ 346 w 498"/>
              <a:gd name="T85" fmla="*/ 54 h 303"/>
              <a:gd name="T86" fmla="*/ 443 w 498"/>
              <a:gd name="T87" fmla="*/ 10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8" h="303">
                <a:moveTo>
                  <a:pt x="462" y="0"/>
                </a:moveTo>
                <a:lnTo>
                  <a:pt x="462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4"/>
                  <a:pt x="18" y="302"/>
                  <a:pt x="36" y="302"/>
                </a:cubicBezTo>
                <a:cubicBezTo>
                  <a:pt x="462" y="302"/>
                  <a:pt x="462" y="302"/>
                  <a:pt x="462" y="302"/>
                </a:cubicBezTo>
                <a:cubicBezTo>
                  <a:pt x="479" y="302"/>
                  <a:pt x="497" y="284"/>
                  <a:pt x="497" y="266"/>
                </a:cubicBezTo>
                <a:cubicBezTo>
                  <a:pt x="497" y="36"/>
                  <a:pt x="497" y="36"/>
                  <a:pt x="497" y="36"/>
                </a:cubicBezTo>
                <a:cubicBezTo>
                  <a:pt x="497" y="18"/>
                  <a:pt x="479" y="0"/>
                  <a:pt x="462" y="0"/>
                </a:cubicBezTo>
                <a:close/>
                <a:moveTo>
                  <a:pt x="275" y="54"/>
                </a:moveTo>
                <a:lnTo>
                  <a:pt x="275" y="54"/>
                </a:lnTo>
                <a:cubicBezTo>
                  <a:pt x="319" y="54"/>
                  <a:pt x="319" y="54"/>
                  <a:pt x="319" y="54"/>
                </a:cubicBezTo>
                <a:cubicBezTo>
                  <a:pt x="319" y="107"/>
                  <a:pt x="319" y="107"/>
                  <a:pt x="319" y="107"/>
                </a:cubicBezTo>
                <a:cubicBezTo>
                  <a:pt x="275" y="107"/>
                  <a:pt x="275" y="107"/>
                  <a:pt x="275" y="107"/>
                </a:cubicBezTo>
                <a:lnTo>
                  <a:pt x="275" y="54"/>
                </a:lnTo>
                <a:close/>
                <a:moveTo>
                  <a:pt x="346" y="125"/>
                </a:moveTo>
                <a:lnTo>
                  <a:pt x="346" y="125"/>
                </a:lnTo>
                <a:cubicBezTo>
                  <a:pt x="346" y="178"/>
                  <a:pt x="346" y="178"/>
                  <a:pt x="346" y="178"/>
                </a:cubicBezTo>
                <a:cubicBezTo>
                  <a:pt x="302" y="178"/>
                  <a:pt x="302" y="178"/>
                  <a:pt x="302" y="178"/>
                </a:cubicBezTo>
                <a:cubicBezTo>
                  <a:pt x="302" y="125"/>
                  <a:pt x="302" y="125"/>
                  <a:pt x="302" y="125"/>
                </a:cubicBezTo>
                <a:lnTo>
                  <a:pt x="346" y="125"/>
                </a:lnTo>
                <a:close/>
                <a:moveTo>
                  <a:pt x="195" y="54"/>
                </a:moveTo>
                <a:lnTo>
                  <a:pt x="195" y="54"/>
                </a:lnTo>
                <a:cubicBezTo>
                  <a:pt x="249" y="54"/>
                  <a:pt x="249" y="54"/>
                  <a:pt x="249" y="54"/>
                </a:cubicBezTo>
                <a:cubicBezTo>
                  <a:pt x="249" y="107"/>
                  <a:pt x="249" y="107"/>
                  <a:pt x="249" y="107"/>
                </a:cubicBezTo>
                <a:cubicBezTo>
                  <a:pt x="195" y="107"/>
                  <a:pt x="195" y="107"/>
                  <a:pt x="195" y="107"/>
                </a:cubicBezTo>
                <a:lnTo>
                  <a:pt x="195" y="54"/>
                </a:lnTo>
                <a:close/>
                <a:moveTo>
                  <a:pt x="275" y="125"/>
                </a:moveTo>
                <a:lnTo>
                  <a:pt x="275" y="125"/>
                </a:lnTo>
                <a:cubicBezTo>
                  <a:pt x="275" y="178"/>
                  <a:pt x="275" y="178"/>
                  <a:pt x="275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25"/>
                  <a:pt x="222" y="125"/>
                  <a:pt x="222" y="125"/>
                </a:cubicBezTo>
                <a:lnTo>
                  <a:pt x="275" y="125"/>
                </a:lnTo>
                <a:close/>
                <a:moveTo>
                  <a:pt x="124" y="54"/>
                </a:moveTo>
                <a:lnTo>
                  <a:pt x="124" y="54"/>
                </a:lnTo>
                <a:cubicBezTo>
                  <a:pt x="178" y="54"/>
                  <a:pt x="178" y="54"/>
                  <a:pt x="178" y="54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24" y="107"/>
                  <a:pt x="124" y="107"/>
                  <a:pt x="124" y="107"/>
                </a:cubicBezTo>
                <a:lnTo>
                  <a:pt x="124" y="54"/>
                </a:lnTo>
                <a:close/>
                <a:moveTo>
                  <a:pt x="195" y="125"/>
                </a:moveTo>
                <a:lnTo>
                  <a:pt x="195" y="125"/>
                </a:lnTo>
                <a:cubicBezTo>
                  <a:pt x="195" y="178"/>
                  <a:pt x="195" y="178"/>
                  <a:pt x="195" y="178"/>
                </a:cubicBezTo>
                <a:cubicBezTo>
                  <a:pt x="151" y="178"/>
                  <a:pt x="151" y="178"/>
                  <a:pt x="151" y="178"/>
                </a:cubicBezTo>
                <a:cubicBezTo>
                  <a:pt x="151" y="125"/>
                  <a:pt x="151" y="125"/>
                  <a:pt x="151" y="125"/>
                </a:cubicBezTo>
                <a:lnTo>
                  <a:pt x="195" y="125"/>
                </a:lnTo>
                <a:close/>
                <a:moveTo>
                  <a:pt x="54" y="54"/>
                </a:moveTo>
                <a:lnTo>
                  <a:pt x="54" y="54"/>
                </a:lnTo>
                <a:cubicBezTo>
                  <a:pt x="98" y="54"/>
                  <a:pt x="98" y="54"/>
                  <a:pt x="98" y="54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54" y="107"/>
                  <a:pt x="54" y="107"/>
                  <a:pt x="54" y="107"/>
                </a:cubicBezTo>
                <a:lnTo>
                  <a:pt x="54" y="54"/>
                </a:lnTo>
                <a:close/>
                <a:moveTo>
                  <a:pt x="124" y="125"/>
                </a:moveTo>
                <a:lnTo>
                  <a:pt x="124" y="125"/>
                </a:lnTo>
                <a:cubicBezTo>
                  <a:pt x="124" y="178"/>
                  <a:pt x="124" y="178"/>
                  <a:pt x="124" y="178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71" y="125"/>
                  <a:pt x="71" y="125"/>
                  <a:pt x="71" y="125"/>
                </a:cubicBezTo>
                <a:lnTo>
                  <a:pt x="124" y="125"/>
                </a:lnTo>
                <a:close/>
                <a:moveTo>
                  <a:pt x="98" y="249"/>
                </a:moveTo>
                <a:lnTo>
                  <a:pt x="98" y="249"/>
                </a:lnTo>
                <a:cubicBezTo>
                  <a:pt x="54" y="249"/>
                  <a:pt x="54" y="249"/>
                  <a:pt x="54" y="249"/>
                </a:cubicBezTo>
                <a:cubicBezTo>
                  <a:pt x="54" y="204"/>
                  <a:pt x="54" y="204"/>
                  <a:pt x="54" y="204"/>
                </a:cubicBezTo>
                <a:cubicBezTo>
                  <a:pt x="98" y="204"/>
                  <a:pt x="98" y="204"/>
                  <a:pt x="98" y="204"/>
                </a:cubicBezTo>
                <a:lnTo>
                  <a:pt x="98" y="249"/>
                </a:lnTo>
                <a:close/>
                <a:moveTo>
                  <a:pt x="372" y="249"/>
                </a:moveTo>
                <a:lnTo>
                  <a:pt x="372" y="249"/>
                </a:lnTo>
                <a:cubicBezTo>
                  <a:pt x="124" y="249"/>
                  <a:pt x="124" y="249"/>
                  <a:pt x="124" y="249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372" y="204"/>
                  <a:pt x="372" y="204"/>
                  <a:pt x="372" y="204"/>
                </a:cubicBezTo>
                <a:lnTo>
                  <a:pt x="372" y="249"/>
                </a:lnTo>
                <a:close/>
                <a:moveTo>
                  <a:pt x="443" y="249"/>
                </a:moveTo>
                <a:lnTo>
                  <a:pt x="443" y="249"/>
                </a:lnTo>
                <a:cubicBezTo>
                  <a:pt x="399" y="249"/>
                  <a:pt x="399" y="249"/>
                  <a:pt x="399" y="249"/>
                </a:cubicBezTo>
                <a:cubicBezTo>
                  <a:pt x="399" y="204"/>
                  <a:pt x="399" y="204"/>
                  <a:pt x="399" y="204"/>
                </a:cubicBezTo>
                <a:cubicBezTo>
                  <a:pt x="443" y="204"/>
                  <a:pt x="443" y="204"/>
                  <a:pt x="443" y="204"/>
                </a:cubicBezTo>
                <a:lnTo>
                  <a:pt x="443" y="249"/>
                </a:lnTo>
                <a:close/>
                <a:moveTo>
                  <a:pt x="372" y="178"/>
                </a:moveTo>
                <a:lnTo>
                  <a:pt x="372" y="178"/>
                </a:lnTo>
                <a:cubicBezTo>
                  <a:pt x="372" y="125"/>
                  <a:pt x="372" y="125"/>
                  <a:pt x="372" y="125"/>
                </a:cubicBezTo>
                <a:cubicBezTo>
                  <a:pt x="425" y="125"/>
                  <a:pt x="425" y="125"/>
                  <a:pt x="425" y="125"/>
                </a:cubicBezTo>
                <a:cubicBezTo>
                  <a:pt x="425" y="178"/>
                  <a:pt x="425" y="178"/>
                  <a:pt x="425" y="178"/>
                </a:cubicBezTo>
                <a:lnTo>
                  <a:pt x="372" y="178"/>
                </a:lnTo>
                <a:close/>
                <a:moveTo>
                  <a:pt x="443" y="107"/>
                </a:moveTo>
                <a:lnTo>
                  <a:pt x="443" y="107"/>
                </a:lnTo>
                <a:cubicBezTo>
                  <a:pt x="346" y="107"/>
                  <a:pt x="346" y="107"/>
                  <a:pt x="346" y="107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443" y="54"/>
                  <a:pt x="443" y="54"/>
                  <a:pt x="443" y="54"/>
                </a:cubicBezTo>
                <a:lnTo>
                  <a:pt x="443" y="10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1" name="Freeform 81">
            <a:extLst>
              <a:ext uri="{FF2B5EF4-FFF2-40B4-BE49-F238E27FC236}">
                <a16:creationId xmlns:a16="http://schemas.microsoft.com/office/drawing/2014/main" id="{71F2F9E6-94EC-4995-9416-666327EC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140" y="2573200"/>
            <a:ext cx="174182" cy="140270"/>
          </a:xfrm>
          <a:custGeom>
            <a:avLst/>
            <a:gdLst>
              <a:gd name="T0" fmla="*/ 442 w 497"/>
              <a:gd name="T1" fmla="*/ 0 h 401"/>
              <a:gd name="T2" fmla="*/ 442 w 497"/>
              <a:gd name="T3" fmla="*/ 0 h 401"/>
              <a:gd name="T4" fmla="*/ 53 w 497"/>
              <a:gd name="T5" fmla="*/ 0 h 401"/>
              <a:gd name="T6" fmla="*/ 0 w 497"/>
              <a:gd name="T7" fmla="*/ 45 h 401"/>
              <a:gd name="T8" fmla="*/ 0 w 497"/>
              <a:gd name="T9" fmla="*/ 347 h 401"/>
              <a:gd name="T10" fmla="*/ 53 w 497"/>
              <a:gd name="T11" fmla="*/ 400 h 401"/>
              <a:gd name="T12" fmla="*/ 442 w 497"/>
              <a:gd name="T13" fmla="*/ 400 h 401"/>
              <a:gd name="T14" fmla="*/ 496 w 497"/>
              <a:gd name="T15" fmla="*/ 347 h 401"/>
              <a:gd name="T16" fmla="*/ 496 w 497"/>
              <a:gd name="T17" fmla="*/ 45 h 401"/>
              <a:gd name="T18" fmla="*/ 442 w 497"/>
              <a:gd name="T19" fmla="*/ 0 h 401"/>
              <a:gd name="T20" fmla="*/ 114 w 497"/>
              <a:gd name="T21" fmla="*/ 45 h 401"/>
              <a:gd name="T22" fmla="*/ 114 w 497"/>
              <a:gd name="T23" fmla="*/ 45 h 401"/>
              <a:gd name="T24" fmla="*/ 132 w 497"/>
              <a:gd name="T25" fmla="*/ 63 h 401"/>
              <a:gd name="T26" fmla="*/ 114 w 497"/>
              <a:gd name="T27" fmla="*/ 80 h 401"/>
              <a:gd name="T28" fmla="*/ 97 w 497"/>
              <a:gd name="T29" fmla="*/ 63 h 401"/>
              <a:gd name="T30" fmla="*/ 114 w 497"/>
              <a:gd name="T31" fmla="*/ 45 h 401"/>
              <a:gd name="T32" fmla="*/ 44 w 497"/>
              <a:gd name="T33" fmla="*/ 63 h 401"/>
              <a:gd name="T34" fmla="*/ 44 w 497"/>
              <a:gd name="T35" fmla="*/ 63 h 401"/>
              <a:gd name="T36" fmla="*/ 61 w 497"/>
              <a:gd name="T37" fmla="*/ 45 h 401"/>
              <a:gd name="T38" fmla="*/ 79 w 497"/>
              <a:gd name="T39" fmla="*/ 63 h 401"/>
              <a:gd name="T40" fmla="*/ 61 w 497"/>
              <a:gd name="T41" fmla="*/ 80 h 401"/>
              <a:gd name="T42" fmla="*/ 44 w 497"/>
              <a:gd name="T43" fmla="*/ 63 h 401"/>
              <a:gd name="T44" fmla="*/ 442 w 497"/>
              <a:gd name="T45" fmla="*/ 347 h 401"/>
              <a:gd name="T46" fmla="*/ 442 w 497"/>
              <a:gd name="T47" fmla="*/ 347 h 401"/>
              <a:gd name="T48" fmla="*/ 44 w 497"/>
              <a:gd name="T49" fmla="*/ 347 h 401"/>
              <a:gd name="T50" fmla="*/ 44 w 497"/>
              <a:gd name="T51" fmla="*/ 116 h 401"/>
              <a:gd name="T52" fmla="*/ 442 w 497"/>
              <a:gd name="T53" fmla="*/ 116 h 401"/>
              <a:gd name="T54" fmla="*/ 442 w 497"/>
              <a:gd name="T55" fmla="*/ 347 h 401"/>
              <a:gd name="T56" fmla="*/ 442 w 497"/>
              <a:gd name="T57" fmla="*/ 80 h 401"/>
              <a:gd name="T58" fmla="*/ 442 w 497"/>
              <a:gd name="T59" fmla="*/ 80 h 401"/>
              <a:gd name="T60" fmla="*/ 150 w 497"/>
              <a:gd name="T61" fmla="*/ 80 h 401"/>
              <a:gd name="T62" fmla="*/ 150 w 497"/>
              <a:gd name="T63" fmla="*/ 45 h 401"/>
              <a:gd name="T64" fmla="*/ 442 w 497"/>
              <a:gd name="T65" fmla="*/ 45 h 401"/>
              <a:gd name="T66" fmla="*/ 442 w 497"/>
              <a:gd name="T67" fmla="*/ 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01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9"/>
                  <a:pt x="0" y="45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3"/>
                  <a:pt x="17" y="400"/>
                  <a:pt x="53" y="400"/>
                </a:cubicBezTo>
                <a:cubicBezTo>
                  <a:pt x="442" y="400"/>
                  <a:pt x="442" y="400"/>
                  <a:pt x="442" y="400"/>
                </a:cubicBezTo>
                <a:cubicBezTo>
                  <a:pt x="469" y="400"/>
                  <a:pt x="496" y="373"/>
                  <a:pt x="496" y="347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9"/>
                  <a:pt x="469" y="0"/>
                  <a:pt x="442" y="0"/>
                </a:cubicBezTo>
                <a:close/>
                <a:moveTo>
                  <a:pt x="114" y="45"/>
                </a:moveTo>
                <a:lnTo>
                  <a:pt x="114" y="45"/>
                </a:lnTo>
                <a:cubicBezTo>
                  <a:pt x="123" y="45"/>
                  <a:pt x="132" y="54"/>
                  <a:pt x="132" y="63"/>
                </a:cubicBezTo>
                <a:cubicBezTo>
                  <a:pt x="132" y="72"/>
                  <a:pt x="123" y="80"/>
                  <a:pt x="114" y="80"/>
                </a:cubicBezTo>
                <a:cubicBezTo>
                  <a:pt x="106" y="80"/>
                  <a:pt x="97" y="72"/>
                  <a:pt x="97" y="63"/>
                </a:cubicBezTo>
                <a:cubicBezTo>
                  <a:pt x="97" y="54"/>
                  <a:pt x="106" y="45"/>
                  <a:pt x="114" y="45"/>
                </a:cubicBezTo>
                <a:close/>
                <a:moveTo>
                  <a:pt x="44" y="63"/>
                </a:moveTo>
                <a:lnTo>
                  <a:pt x="44" y="63"/>
                </a:lnTo>
                <a:cubicBezTo>
                  <a:pt x="44" y="54"/>
                  <a:pt x="53" y="45"/>
                  <a:pt x="61" y="45"/>
                </a:cubicBezTo>
                <a:cubicBezTo>
                  <a:pt x="70" y="45"/>
                  <a:pt x="79" y="54"/>
                  <a:pt x="79" y="63"/>
                </a:cubicBezTo>
                <a:cubicBezTo>
                  <a:pt x="79" y="72"/>
                  <a:pt x="70" y="80"/>
                  <a:pt x="61" y="80"/>
                </a:cubicBezTo>
                <a:cubicBezTo>
                  <a:pt x="53" y="80"/>
                  <a:pt x="44" y="72"/>
                  <a:pt x="44" y="63"/>
                </a:cubicBezTo>
                <a:close/>
                <a:moveTo>
                  <a:pt x="442" y="347"/>
                </a:moveTo>
                <a:lnTo>
                  <a:pt x="442" y="347"/>
                </a:lnTo>
                <a:cubicBezTo>
                  <a:pt x="44" y="347"/>
                  <a:pt x="44" y="347"/>
                  <a:pt x="44" y="347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2" y="116"/>
                  <a:pt x="442" y="116"/>
                  <a:pt x="442" y="116"/>
                </a:cubicBezTo>
                <a:lnTo>
                  <a:pt x="442" y="347"/>
                </a:lnTo>
                <a:close/>
                <a:moveTo>
                  <a:pt x="442" y="80"/>
                </a:moveTo>
                <a:lnTo>
                  <a:pt x="442" y="80"/>
                </a:lnTo>
                <a:cubicBezTo>
                  <a:pt x="150" y="80"/>
                  <a:pt x="150" y="80"/>
                  <a:pt x="150" y="80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442" y="45"/>
                  <a:pt x="442" y="45"/>
                  <a:pt x="442" y="45"/>
                </a:cubicBezTo>
                <a:lnTo>
                  <a:pt x="442" y="8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2" name="Freeform 82">
            <a:extLst>
              <a:ext uri="{FF2B5EF4-FFF2-40B4-BE49-F238E27FC236}">
                <a16:creationId xmlns:a16="http://schemas.microsoft.com/office/drawing/2014/main" id="{03EA128E-9B77-4F9E-B354-8F7F215C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963" y="2563952"/>
            <a:ext cx="174181" cy="155685"/>
          </a:xfrm>
          <a:custGeom>
            <a:avLst/>
            <a:gdLst>
              <a:gd name="T0" fmla="*/ 443 w 497"/>
              <a:gd name="T1" fmla="*/ 0 h 444"/>
              <a:gd name="T2" fmla="*/ 443 w 497"/>
              <a:gd name="T3" fmla="*/ 0 h 444"/>
              <a:gd name="T4" fmla="*/ 53 w 497"/>
              <a:gd name="T5" fmla="*/ 0 h 444"/>
              <a:gd name="T6" fmla="*/ 0 w 497"/>
              <a:gd name="T7" fmla="*/ 53 h 444"/>
              <a:gd name="T8" fmla="*/ 0 w 497"/>
              <a:gd name="T9" fmla="*/ 345 h 444"/>
              <a:gd name="T10" fmla="*/ 53 w 497"/>
              <a:gd name="T11" fmla="*/ 399 h 444"/>
              <a:gd name="T12" fmla="*/ 151 w 497"/>
              <a:gd name="T13" fmla="*/ 399 h 444"/>
              <a:gd name="T14" fmla="*/ 151 w 497"/>
              <a:gd name="T15" fmla="*/ 345 h 444"/>
              <a:gd name="T16" fmla="*/ 44 w 497"/>
              <a:gd name="T17" fmla="*/ 345 h 444"/>
              <a:gd name="T18" fmla="*/ 44 w 497"/>
              <a:gd name="T19" fmla="*/ 124 h 444"/>
              <a:gd name="T20" fmla="*/ 443 w 497"/>
              <a:gd name="T21" fmla="*/ 124 h 444"/>
              <a:gd name="T22" fmla="*/ 443 w 497"/>
              <a:gd name="T23" fmla="*/ 345 h 444"/>
              <a:gd name="T24" fmla="*/ 345 w 497"/>
              <a:gd name="T25" fmla="*/ 345 h 444"/>
              <a:gd name="T26" fmla="*/ 345 w 497"/>
              <a:gd name="T27" fmla="*/ 399 h 444"/>
              <a:gd name="T28" fmla="*/ 443 w 497"/>
              <a:gd name="T29" fmla="*/ 399 h 444"/>
              <a:gd name="T30" fmla="*/ 496 w 497"/>
              <a:gd name="T31" fmla="*/ 345 h 444"/>
              <a:gd name="T32" fmla="*/ 496 w 497"/>
              <a:gd name="T33" fmla="*/ 53 h 444"/>
              <a:gd name="T34" fmla="*/ 443 w 497"/>
              <a:gd name="T35" fmla="*/ 0 h 444"/>
              <a:gd name="T36" fmla="*/ 62 w 497"/>
              <a:gd name="T37" fmla="*/ 80 h 444"/>
              <a:gd name="T38" fmla="*/ 62 w 497"/>
              <a:gd name="T39" fmla="*/ 80 h 444"/>
              <a:gd name="T40" fmla="*/ 44 w 497"/>
              <a:gd name="T41" fmla="*/ 62 h 444"/>
              <a:gd name="T42" fmla="*/ 62 w 497"/>
              <a:gd name="T43" fmla="*/ 45 h 444"/>
              <a:gd name="T44" fmla="*/ 79 w 497"/>
              <a:gd name="T45" fmla="*/ 62 h 444"/>
              <a:gd name="T46" fmla="*/ 62 w 497"/>
              <a:gd name="T47" fmla="*/ 80 h 444"/>
              <a:gd name="T48" fmla="*/ 116 w 497"/>
              <a:gd name="T49" fmla="*/ 80 h 444"/>
              <a:gd name="T50" fmla="*/ 116 w 497"/>
              <a:gd name="T51" fmla="*/ 80 h 444"/>
              <a:gd name="T52" fmla="*/ 97 w 497"/>
              <a:gd name="T53" fmla="*/ 62 h 444"/>
              <a:gd name="T54" fmla="*/ 116 w 497"/>
              <a:gd name="T55" fmla="*/ 45 h 444"/>
              <a:gd name="T56" fmla="*/ 132 w 497"/>
              <a:gd name="T57" fmla="*/ 62 h 444"/>
              <a:gd name="T58" fmla="*/ 116 w 497"/>
              <a:gd name="T59" fmla="*/ 80 h 444"/>
              <a:gd name="T60" fmla="*/ 443 w 497"/>
              <a:gd name="T61" fmla="*/ 80 h 444"/>
              <a:gd name="T62" fmla="*/ 443 w 497"/>
              <a:gd name="T63" fmla="*/ 80 h 444"/>
              <a:gd name="T64" fmla="*/ 151 w 497"/>
              <a:gd name="T65" fmla="*/ 80 h 444"/>
              <a:gd name="T66" fmla="*/ 151 w 497"/>
              <a:gd name="T67" fmla="*/ 53 h 444"/>
              <a:gd name="T68" fmla="*/ 443 w 497"/>
              <a:gd name="T69" fmla="*/ 53 h 444"/>
              <a:gd name="T70" fmla="*/ 443 w 497"/>
              <a:gd name="T71" fmla="*/ 80 h 444"/>
              <a:gd name="T72" fmla="*/ 248 w 497"/>
              <a:gd name="T73" fmla="*/ 177 h 444"/>
              <a:gd name="T74" fmla="*/ 248 w 497"/>
              <a:gd name="T75" fmla="*/ 177 h 444"/>
              <a:gd name="T76" fmla="*/ 124 w 497"/>
              <a:gd name="T77" fmla="*/ 301 h 444"/>
              <a:gd name="T78" fmla="*/ 204 w 497"/>
              <a:gd name="T79" fmla="*/ 301 h 444"/>
              <a:gd name="T80" fmla="*/ 204 w 497"/>
              <a:gd name="T81" fmla="*/ 443 h 444"/>
              <a:gd name="T82" fmla="*/ 292 w 497"/>
              <a:gd name="T83" fmla="*/ 443 h 444"/>
              <a:gd name="T84" fmla="*/ 292 w 497"/>
              <a:gd name="T85" fmla="*/ 301 h 444"/>
              <a:gd name="T86" fmla="*/ 363 w 497"/>
              <a:gd name="T87" fmla="*/ 301 h 444"/>
              <a:gd name="T88" fmla="*/ 248 w 497"/>
              <a:gd name="T8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3" name="Freeform 83">
            <a:extLst>
              <a:ext uri="{FF2B5EF4-FFF2-40B4-BE49-F238E27FC236}">
                <a16:creationId xmlns:a16="http://schemas.microsoft.com/office/drawing/2014/main" id="{5E592D91-206C-4DDB-9EF8-71978FF3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733" y="2582449"/>
            <a:ext cx="124856" cy="121773"/>
          </a:xfrm>
          <a:custGeom>
            <a:avLst/>
            <a:gdLst>
              <a:gd name="T0" fmla="*/ 177 w 356"/>
              <a:gd name="T1" fmla="*/ 89 h 347"/>
              <a:gd name="T2" fmla="*/ 177 w 356"/>
              <a:gd name="T3" fmla="*/ 89 h 347"/>
              <a:gd name="T4" fmla="*/ 98 w 356"/>
              <a:gd name="T5" fmla="*/ 169 h 347"/>
              <a:gd name="T6" fmla="*/ 177 w 356"/>
              <a:gd name="T7" fmla="*/ 248 h 347"/>
              <a:gd name="T8" fmla="*/ 257 w 356"/>
              <a:gd name="T9" fmla="*/ 169 h 347"/>
              <a:gd name="T10" fmla="*/ 177 w 356"/>
              <a:gd name="T11" fmla="*/ 89 h 347"/>
              <a:gd name="T12" fmla="*/ 177 w 356"/>
              <a:gd name="T13" fmla="*/ 222 h 347"/>
              <a:gd name="T14" fmla="*/ 177 w 356"/>
              <a:gd name="T15" fmla="*/ 222 h 347"/>
              <a:gd name="T16" fmla="*/ 124 w 356"/>
              <a:gd name="T17" fmla="*/ 169 h 347"/>
              <a:gd name="T18" fmla="*/ 177 w 356"/>
              <a:gd name="T19" fmla="*/ 124 h 347"/>
              <a:gd name="T20" fmla="*/ 230 w 356"/>
              <a:gd name="T21" fmla="*/ 169 h 347"/>
              <a:gd name="T22" fmla="*/ 177 w 356"/>
              <a:gd name="T23" fmla="*/ 222 h 347"/>
              <a:gd name="T24" fmla="*/ 26 w 356"/>
              <a:gd name="T25" fmla="*/ 151 h 347"/>
              <a:gd name="T26" fmla="*/ 26 w 356"/>
              <a:gd name="T27" fmla="*/ 151 h 347"/>
              <a:gd name="T28" fmla="*/ 0 w 356"/>
              <a:gd name="T29" fmla="*/ 169 h 347"/>
              <a:gd name="T30" fmla="*/ 26 w 356"/>
              <a:gd name="T31" fmla="*/ 195 h 347"/>
              <a:gd name="T32" fmla="*/ 53 w 356"/>
              <a:gd name="T33" fmla="*/ 169 h 347"/>
              <a:gd name="T34" fmla="*/ 26 w 356"/>
              <a:gd name="T35" fmla="*/ 151 h 347"/>
              <a:gd name="T36" fmla="*/ 301 w 356"/>
              <a:gd name="T37" fmla="*/ 53 h 347"/>
              <a:gd name="T38" fmla="*/ 301 w 356"/>
              <a:gd name="T39" fmla="*/ 53 h 347"/>
              <a:gd name="T40" fmla="*/ 266 w 356"/>
              <a:gd name="T41" fmla="*/ 53 h 347"/>
              <a:gd name="T42" fmla="*/ 266 w 356"/>
              <a:gd name="T43" fmla="*/ 89 h 347"/>
              <a:gd name="T44" fmla="*/ 292 w 356"/>
              <a:gd name="T45" fmla="*/ 80 h 347"/>
              <a:gd name="T46" fmla="*/ 301 w 356"/>
              <a:gd name="T47" fmla="*/ 53 h 347"/>
              <a:gd name="T48" fmla="*/ 328 w 356"/>
              <a:gd name="T49" fmla="*/ 151 h 347"/>
              <a:gd name="T50" fmla="*/ 328 w 356"/>
              <a:gd name="T51" fmla="*/ 151 h 347"/>
              <a:gd name="T52" fmla="*/ 301 w 356"/>
              <a:gd name="T53" fmla="*/ 169 h 347"/>
              <a:gd name="T54" fmla="*/ 328 w 356"/>
              <a:gd name="T55" fmla="*/ 195 h 347"/>
              <a:gd name="T56" fmla="*/ 355 w 356"/>
              <a:gd name="T57" fmla="*/ 169 h 347"/>
              <a:gd name="T58" fmla="*/ 328 w 356"/>
              <a:gd name="T59" fmla="*/ 151 h 347"/>
              <a:gd name="T60" fmla="*/ 177 w 356"/>
              <a:gd name="T61" fmla="*/ 292 h 347"/>
              <a:gd name="T62" fmla="*/ 177 w 356"/>
              <a:gd name="T63" fmla="*/ 292 h 347"/>
              <a:gd name="T64" fmla="*/ 159 w 356"/>
              <a:gd name="T65" fmla="*/ 320 h 347"/>
              <a:gd name="T66" fmla="*/ 177 w 356"/>
              <a:gd name="T67" fmla="*/ 346 h 347"/>
              <a:gd name="T68" fmla="*/ 195 w 356"/>
              <a:gd name="T69" fmla="*/ 320 h 347"/>
              <a:gd name="T70" fmla="*/ 177 w 356"/>
              <a:gd name="T71" fmla="*/ 292 h 347"/>
              <a:gd name="T72" fmla="*/ 61 w 356"/>
              <a:gd name="T73" fmla="*/ 266 h 347"/>
              <a:gd name="T74" fmla="*/ 61 w 356"/>
              <a:gd name="T75" fmla="*/ 266 h 347"/>
              <a:gd name="T76" fmla="*/ 53 w 356"/>
              <a:gd name="T77" fmla="*/ 292 h 347"/>
              <a:gd name="T78" fmla="*/ 89 w 356"/>
              <a:gd name="T79" fmla="*/ 292 h 347"/>
              <a:gd name="T80" fmla="*/ 89 w 356"/>
              <a:gd name="T81" fmla="*/ 257 h 347"/>
              <a:gd name="T82" fmla="*/ 61 w 356"/>
              <a:gd name="T83" fmla="*/ 266 h 347"/>
              <a:gd name="T84" fmla="*/ 53 w 356"/>
              <a:gd name="T85" fmla="*/ 53 h 347"/>
              <a:gd name="T86" fmla="*/ 53 w 356"/>
              <a:gd name="T87" fmla="*/ 53 h 347"/>
              <a:gd name="T88" fmla="*/ 53 w 356"/>
              <a:gd name="T89" fmla="*/ 80 h 347"/>
              <a:gd name="T90" fmla="*/ 89 w 356"/>
              <a:gd name="T91" fmla="*/ 89 h 347"/>
              <a:gd name="T92" fmla="*/ 89 w 356"/>
              <a:gd name="T93" fmla="*/ 53 h 347"/>
              <a:gd name="T94" fmla="*/ 53 w 356"/>
              <a:gd name="T95" fmla="*/ 53 h 347"/>
              <a:gd name="T96" fmla="*/ 266 w 356"/>
              <a:gd name="T97" fmla="*/ 292 h 347"/>
              <a:gd name="T98" fmla="*/ 266 w 356"/>
              <a:gd name="T99" fmla="*/ 292 h 347"/>
              <a:gd name="T100" fmla="*/ 301 w 356"/>
              <a:gd name="T101" fmla="*/ 292 h 347"/>
              <a:gd name="T102" fmla="*/ 292 w 356"/>
              <a:gd name="T103" fmla="*/ 266 h 347"/>
              <a:gd name="T104" fmla="*/ 266 w 356"/>
              <a:gd name="T105" fmla="*/ 257 h 347"/>
              <a:gd name="T106" fmla="*/ 266 w 356"/>
              <a:gd name="T107" fmla="*/ 292 h 347"/>
              <a:gd name="T108" fmla="*/ 177 w 356"/>
              <a:gd name="T109" fmla="*/ 45 h 347"/>
              <a:gd name="T110" fmla="*/ 177 w 356"/>
              <a:gd name="T111" fmla="*/ 45 h 347"/>
              <a:gd name="T112" fmla="*/ 195 w 356"/>
              <a:gd name="T113" fmla="*/ 18 h 347"/>
              <a:gd name="T114" fmla="*/ 177 w 356"/>
              <a:gd name="T115" fmla="*/ 0 h 347"/>
              <a:gd name="T116" fmla="*/ 159 w 356"/>
              <a:gd name="T117" fmla="*/ 18 h 347"/>
              <a:gd name="T118" fmla="*/ 177 w 356"/>
              <a:gd name="T119" fmla="*/ 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6" h="347">
                <a:moveTo>
                  <a:pt x="177" y="89"/>
                </a:moveTo>
                <a:lnTo>
                  <a:pt x="177" y="89"/>
                </a:lnTo>
                <a:cubicBezTo>
                  <a:pt x="133" y="89"/>
                  <a:pt x="98" y="124"/>
                  <a:pt x="98" y="169"/>
                </a:cubicBezTo>
                <a:cubicBezTo>
                  <a:pt x="98" y="213"/>
                  <a:pt x="133" y="248"/>
                  <a:pt x="177" y="248"/>
                </a:cubicBezTo>
                <a:cubicBezTo>
                  <a:pt x="221" y="248"/>
                  <a:pt x="257" y="213"/>
                  <a:pt x="257" y="169"/>
                </a:cubicBezTo>
                <a:cubicBezTo>
                  <a:pt x="257" y="124"/>
                  <a:pt x="221" y="89"/>
                  <a:pt x="177" y="89"/>
                </a:cubicBezTo>
                <a:close/>
                <a:moveTo>
                  <a:pt x="177" y="222"/>
                </a:moveTo>
                <a:lnTo>
                  <a:pt x="177" y="222"/>
                </a:lnTo>
                <a:cubicBezTo>
                  <a:pt x="151" y="222"/>
                  <a:pt x="124" y="195"/>
                  <a:pt x="124" y="169"/>
                </a:cubicBezTo>
                <a:cubicBezTo>
                  <a:pt x="124" y="142"/>
                  <a:pt x="151" y="124"/>
                  <a:pt x="177" y="124"/>
                </a:cubicBezTo>
                <a:cubicBezTo>
                  <a:pt x="204" y="124"/>
                  <a:pt x="230" y="142"/>
                  <a:pt x="230" y="169"/>
                </a:cubicBezTo>
                <a:cubicBezTo>
                  <a:pt x="230" y="195"/>
                  <a:pt x="204" y="222"/>
                  <a:pt x="177" y="222"/>
                </a:cubicBezTo>
                <a:close/>
                <a:moveTo>
                  <a:pt x="26" y="151"/>
                </a:moveTo>
                <a:lnTo>
                  <a:pt x="26" y="151"/>
                </a:lnTo>
                <a:cubicBezTo>
                  <a:pt x="17" y="151"/>
                  <a:pt x="0" y="160"/>
                  <a:pt x="0" y="169"/>
                </a:cubicBezTo>
                <a:cubicBezTo>
                  <a:pt x="0" y="186"/>
                  <a:pt x="17" y="195"/>
                  <a:pt x="26" y="195"/>
                </a:cubicBezTo>
                <a:cubicBezTo>
                  <a:pt x="45" y="195"/>
                  <a:pt x="53" y="186"/>
                  <a:pt x="53" y="169"/>
                </a:cubicBezTo>
                <a:cubicBezTo>
                  <a:pt x="53" y="160"/>
                  <a:pt x="45" y="151"/>
                  <a:pt x="26" y="151"/>
                </a:cubicBezTo>
                <a:close/>
                <a:moveTo>
                  <a:pt x="301" y="53"/>
                </a:moveTo>
                <a:lnTo>
                  <a:pt x="301" y="53"/>
                </a:lnTo>
                <a:cubicBezTo>
                  <a:pt x="292" y="45"/>
                  <a:pt x="274" y="45"/>
                  <a:pt x="266" y="53"/>
                </a:cubicBezTo>
                <a:cubicBezTo>
                  <a:pt x="257" y="63"/>
                  <a:pt x="257" y="80"/>
                  <a:pt x="266" y="89"/>
                </a:cubicBezTo>
                <a:cubicBezTo>
                  <a:pt x="274" y="89"/>
                  <a:pt x="283" y="89"/>
                  <a:pt x="292" y="80"/>
                </a:cubicBezTo>
                <a:cubicBezTo>
                  <a:pt x="301" y="71"/>
                  <a:pt x="310" y="53"/>
                  <a:pt x="301" y="53"/>
                </a:cubicBezTo>
                <a:close/>
                <a:moveTo>
                  <a:pt x="328" y="151"/>
                </a:moveTo>
                <a:lnTo>
                  <a:pt x="328" y="151"/>
                </a:lnTo>
                <a:cubicBezTo>
                  <a:pt x="310" y="151"/>
                  <a:pt x="301" y="160"/>
                  <a:pt x="301" y="169"/>
                </a:cubicBezTo>
                <a:cubicBezTo>
                  <a:pt x="301" y="186"/>
                  <a:pt x="310" y="195"/>
                  <a:pt x="328" y="195"/>
                </a:cubicBezTo>
                <a:cubicBezTo>
                  <a:pt x="336" y="195"/>
                  <a:pt x="355" y="186"/>
                  <a:pt x="355" y="169"/>
                </a:cubicBezTo>
                <a:cubicBezTo>
                  <a:pt x="355" y="160"/>
                  <a:pt x="336" y="151"/>
                  <a:pt x="328" y="151"/>
                </a:cubicBezTo>
                <a:close/>
                <a:moveTo>
                  <a:pt x="177" y="292"/>
                </a:moveTo>
                <a:lnTo>
                  <a:pt x="177" y="292"/>
                </a:lnTo>
                <a:cubicBezTo>
                  <a:pt x="168" y="292"/>
                  <a:pt x="159" y="311"/>
                  <a:pt x="159" y="320"/>
                </a:cubicBezTo>
                <a:cubicBezTo>
                  <a:pt x="159" y="337"/>
                  <a:pt x="168" y="346"/>
                  <a:pt x="177" y="346"/>
                </a:cubicBezTo>
                <a:cubicBezTo>
                  <a:pt x="186" y="346"/>
                  <a:pt x="195" y="337"/>
                  <a:pt x="195" y="320"/>
                </a:cubicBezTo>
                <a:cubicBezTo>
                  <a:pt x="195" y="311"/>
                  <a:pt x="186" y="292"/>
                  <a:pt x="177" y="292"/>
                </a:cubicBezTo>
                <a:close/>
                <a:moveTo>
                  <a:pt x="61" y="266"/>
                </a:moveTo>
                <a:lnTo>
                  <a:pt x="61" y="266"/>
                </a:lnTo>
                <a:cubicBezTo>
                  <a:pt x="53" y="275"/>
                  <a:pt x="45" y="284"/>
                  <a:pt x="53" y="292"/>
                </a:cubicBezTo>
                <a:cubicBezTo>
                  <a:pt x="61" y="301"/>
                  <a:pt x="80" y="301"/>
                  <a:pt x="89" y="292"/>
                </a:cubicBezTo>
                <a:cubicBezTo>
                  <a:pt x="98" y="284"/>
                  <a:pt x="98" y="266"/>
                  <a:pt x="89" y="257"/>
                </a:cubicBezTo>
                <a:cubicBezTo>
                  <a:pt x="80" y="248"/>
                  <a:pt x="71" y="257"/>
                  <a:pt x="61" y="266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45" y="63"/>
                  <a:pt x="45" y="71"/>
                  <a:pt x="53" y="80"/>
                </a:cubicBezTo>
                <a:cubicBezTo>
                  <a:pt x="71" y="89"/>
                  <a:pt x="80" y="98"/>
                  <a:pt x="89" y="89"/>
                </a:cubicBezTo>
                <a:cubicBezTo>
                  <a:pt x="98" y="80"/>
                  <a:pt x="98" y="63"/>
                  <a:pt x="89" y="53"/>
                </a:cubicBezTo>
                <a:cubicBezTo>
                  <a:pt x="80" y="45"/>
                  <a:pt x="61" y="45"/>
                  <a:pt x="53" y="53"/>
                </a:cubicBezTo>
                <a:close/>
                <a:moveTo>
                  <a:pt x="266" y="292"/>
                </a:moveTo>
                <a:lnTo>
                  <a:pt x="266" y="292"/>
                </a:lnTo>
                <a:cubicBezTo>
                  <a:pt x="274" y="301"/>
                  <a:pt x="292" y="301"/>
                  <a:pt x="301" y="292"/>
                </a:cubicBezTo>
                <a:cubicBezTo>
                  <a:pt x="310" y="284"/>
                  <a:pt x="310" y="275"/>
                  <a:pt x="292" y="266"/>
                </a:cubicBezTo>
                <a:cubicBezTo>
                  <a:pt x="283" y="257"/>
                  <a:pt x="274" y="248"/>
                  <a:pt x="266" y="257"/>
                </a:cubicBezTo>
                <a:cubicBezTo>
                  <a:pt x="257" y="266"/>
                  <a:pt x="257" y="284"/>
                  <a:pt x="266" y="292"/>
                </a:cubicBezTo>
                <a:close/>
                <a:moveTo>
                  <a:pt x="177" y="45"/>
                </a:moveTo>
                <a:lnTo>
                  <a:pt x="177" y="45"/>
                </a:lnTo>
                <a:cubicBezTo>
                  <a:pt x="186" y="45"/>
                  <a:pt x="195" y="36"/>
                  <a:pt x="195" y="18"/>
                </a:cubicBezTo>
                <a:cubicBezTo>
                  <a:pt x="195" y="9"/>
                  <a:pt x="186" y="0"/>
                  <a:pt x="177" y="0"/>
                </a:cubicBezTo>
                <a:cubicBezTo>
                  <a:pt x="168" y="0"/>
                  <a:pt x="159" y="9"/>
                  <a:pt x="159" y="18"/>
                </a:cubicBezTo>
                <a:cubicBezTo>
                  <a:pt x="159" y="36"/>
                  <a:pt x="168" y="45"/>
                  <a:pt x="177" y="4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4" name="Freeform 84">
            <a:extLst>
              <a:ext uri="{FF2B5EF4-FFF2-40B4-BE49-F238E27FC236}">
                <a16:creationId xmlns:a16="http://schemas.microsoft.com/office/drawing/2014/main" id="{F6ACBFB3-610B-4387-963A-F5541AFD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893" y="2554704"/>
            <a:ext cx="174181" cy="174182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7 w 497"/>
              <a:gd name="T9" fmla="*/ 116 h 498"/>
              <a:gd name="T10" fmla="*/ 247 w 497"/>
              <a:gd name="T11" fmla="*/ 391 h 498"/>
              <a:gd name="T12" fmla="*/ 247 w 497"/>
              <a:gd name="T13" fmla="*/ 116 h 498"/>
              <a:gd name="T14" fmla="*/ 247 w 497"/>
              <a:gd name="T15" fmla="*/ 346 h 498"/>
              <a:gd name="T16" fmla="*/ 247 w 497"/>
              <a:gd name="T17" fmla="*/ 151 h 498"/>
              <a:gd name="T18" fmla="*/ 247 w 497"/>
              <a:gd name="T19" fmla="*/ 346 h 498"/>
              <a:gd name="T20" fmla="*/ 71 w 497"/>
              <a:gd name="T21" fmla="*/ 249 h 498"/>
              <a:gd name="T22" fmla="*/ 26 w 497"/>
              <a:gd name="T23" fmla="*/ 231 h 498"/>
              <a:gd name="T24" fmla="*/ 26 w 497"/>
              <a:gd name="T25" fmla="*/ 275 h 498"/>
              <a:gd name="T26" fmla="*/ 71 w 497"/>
              <a:gd name="T27" fmla="*/ 249 h 498"/>
              <a:gd name="T28" fmla="*/ 247 w 497"/>
              <a:gd name="T29" fmla="*/ 80 h 498"/>
              <a:gd name="T30" fmla="*/ 265 w 497"/>
              <a:gd name="T31" fmla="*/ 27 h 498"/>
              <a:gd name="T32" fmla="*/ 230 w 497"/>
              <a:gd name="T33" fmla="*/ 27 h 498"/>
              <a:gd name="T34" fmla="*/ 247 w 497"/>
              <a:gd name="T35" fmla="*/ 80 h 498"/>
              <a:gd name="T36" fmla="*/ 247 w 497"/>
              <a:gd name="T37" fmla="*/ 426 h 498"/>
              <a:gd name="T38" fmla="*/ 230 w 497"/>
              <a:gd name="T39" fmla="*/ 470 h 498"/>
              <a:gd name="T40" fmla="*/ 265 w 497"/>
              <a:gd name="T41" fmla="*/ 470 h 498"/>
              <a:gd name="T42" fmla="*/ 247 w 497"/>
              <a:gd name="T43" fmla="*/ 426 h 498"/>
              <a:gd name="T44" fmla="*/ 434 w 497"/>
              <a:gd name="T45" fmla="*/ 98 h 498"/>
              <a:gd name="T46" fmla="*/ 398 w 497"/>
              <a:gd name="T47" fmla="*/ 72 h 498"/>
              <a:gd name="T48" fmla="*/ 380 w 497"/>
              <a:gd name="T49" fmla="*/ 116 h 498"/>
              <a:gd name="T50" fmla="*/ 434 w 497"/>
              <a:gd name="T51" fmla="*/ 98 h 498"/>
              <a:gd name="T52" fmla="*/ 79 w 497"/>
              <a:gd name="T53" fmla="*/ 391 h 498"/>
              <a:gd name="T54" fmla="*/ 61 w 497"/>
              <a:gd name="T55" fmla="*/ 435 h 498"/>
              <a:gd name="T56" fmla="*/ 106 w 497"/>
              <a:gd name="T57" fmla="*/ 417 h 498"/>
              <a:gd name="T58" fmla="*/ 79 w 497"/>
              <a:gd name="T59" fmla="*/ 391 h 498"/>
              <a:gd name="T60" fmla="*/ 97 w 497"/>
              <a:gd name="T61" fmla="*/ 72 h 498"/>
              <a:gd name="T62" fmla="*/ 61 w 497"/>
              <a:gd name="T63" fmla="*/ 98 h 498"/>
              <a:gd name="T64" fmla="*/ 115 w 497"/>
              <a:gd name="T65" fmla="*/ 116 h 498"/>
              <a:gd name="T66" fmla="*/ 97 w 497"/>
              <a:gd name="T67" fmla="*/ 72 h 498"/>
              <a:gd name="T68" fmla="*/ 380 w 497"/>
              <a:gd name="T69" fmla="*/ 417 h 498"/>
              <a:gd name="T70" fmla="*/ 434 w 497"/>
              <a:gd name="T71" fmla="*/ 435 h 498"/>
              <a:gd name="T72" fmla="*/ 416 w 497"/>
              <a:gd name="T73" fmla="*/ 391 h 498"/>
              <a:gd name="T74" fmla="*/ 380 w 497"/>
              <a:gd name="T75" fmla="*/ 41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1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1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7" y="116"/>
                </a:moveTo>
                <a:lnTo>
                  <a:pt x="247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7" y="391"/>
                </a:cubicBezTo>
                <a:cubicBezTo>
                  <a:pt x="327" y="391"/>
                  <a:pt x="380" y="328"/>
                  <a:pt x="380" y="249"/>
                </a:cubicBezTo>
                <a:cubicBezTo>
                  <a:pt x="380" y="178"/>
                  <a:pt x="327" y="116"/>
                  <a:pt x="247" y="116"/>
                </a:cubicBezTo>
                <a:close/>
                <a:moveTo>
                  <a:pt x="247" y="346"/>
                </a:moveTo>
                <a:lnTo>
                  <a:pt x="247" y="346"/>
                </a:lnTo>
                <a:cubicBezTo>
                  <a:pt x="194" y="346"/>
                  <a:pt x="150" y="302"/>
                  <a:pt x="150" y="249"/>
                </a:cubicBezTo>
                <a:cubicBezTo>
                  <a:pt x="150" y="196"/>
                  <a:pt x="194" y="151"/>
                  <a:pt x="247" y="151"/>
                </a:cubicBezTo>
                <a:cubicBezTo>
                  <a:pt x="300" y="151"/>
                  <a:pt x="345" y="196"/>
                  <a:pt x="345" y="249"/>
                </a:cubicBezTo>
                <a:cubicBezTo>
                  <a:pt x="345" y="302"/>
                  <a:pt x="300" y="346"/>
                  <a:pt x="247" y="346"/>
                </a:cubicBez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1" y="231"/>
                  <a:pt x="53" y="231"/>
                </a:cubicBezTo>
                <a:cubicBezTo>
                  <a:pt x="44" y="231"/>
                  <a:pt x="26" y="231"/>
                  <a:pt x="26" y="231"/>
                </a:cubicBezTo>
                <a:cubicBezTo>
                  <a:pt x="8" y="231"/>
                  <a:pt x="0" y="240"/>
                  <a:pt x="0" y="249"/>
                </a:cubicBezTo>
                <a:cubicBezTo>
                  <a:pt x="0" y="266"/>
                  <a:pt x="8" y="275"/>
                  <a:pt x="26" y="275"/>
                </a:cubicBezTo>
                <a:cubicBezTo>
                  <a:pt x="26" y="275"/>
                  <a:pt x="44" y="275"/>
                  <a:pt x="53" y="275"/>
                </a:cubicBezTo>
                <a:cubicBezTo>
                  <a:pt x="61" y="275"/>
                  <a:pt x="71" y="266"/>
                  <a:pt x="71" y="249"/>
                </a:cubicBezTo>
                <a:close/>
                <a:moveTo>
                  <a:pt x="247" y="80"/>
                </a:moveTo>
                <a:lnTo>
                  <a:pt x="247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7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7" y="80"/>
                </a:cubicBezTo>
                <a:close/>
                <a:moveTo>
                  <a:pt x="247" y="426"/>
                </a:moveTo>
                <a:lnTo>
                  <a:pt x="247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7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7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8" y="72"/>
                </a:cubicBezTo>
                <a:cubicBezTo>
                  <a:pt x="398" y="72"/>
                  <a:pt x="390" y="80"/>
                  <a:pt x="380" y="89"/>
                </a:cubicBezTo>
                <a:cubicBezTo>
                  <a:pt x="372" y="98"/>
                  <a:pt x="372" y="107"/>
                  <a:pt x="380" y="116"/>
                </a:cubicBezTo>
                <a:cubicBezTo>
                  <a:pt x="390" y="125"/>
                  <a:pt x="407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79" y="391"/>
                </a:moveTo>
                <a:lnTo>
                  <a:pt x="79" y="391"/>
                </a:lnTo>
                <a:cubicBezTo>
                  <a:pt x="79" y="391"/>
                  <a:pt x="71" y="400"/>
                  <a:pt x="61" y="408"/>
                </a:cubicBezTo>
                <a:cubicBezTo>
                  <a:pt x="53" y="417"/>
                  <a:pt x="53" y="426"/>
                  <a:pt x="61" y="435"/>
                </a:cubicBezTo>
                <a:cubicBezTo>
                  <a:pt x="71" y="444"/>
                  <a:pt x="79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8" y="381"/>
                  <a:pt x="79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79" y="62"/>
                  <a:pt x="71" y="53"/>
                  <a:pt x="61" y="62"/>
                </a:cubicBezTo>
                <a:cubicBezTo>
                  <a:pt x="53" y="72"/>
                  <a:pt x="53" y="89"/>
                  <a:pt x="61" y="98"/>
                </a:cubicBezTo>
                <a:cubicBezTo>
                  <a:pt x="71" y="98"/>
                  <a:pt x="79" y="107"/>
                  <a:pt x="79" y="116"/>
                </a:cubicBezTo>
                <a:cubicBezTo>
                  <a:pt x="88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0" y="417"/>
                </a:moveTo>
                <a:lnTo>
                  <a:pt x="380" y="417"/>
                </a:lnTo>
                <a:cubicBezTo>
                  <a:pt x="390" y="417"/>
                  <a:pt x="398" y="435"/>
                  <a:pt x="398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7" y="381"/>
                  <a:pt x="390" y="381"/>
                  <a:pt x="380" y="381"/>
                </a:cubicBezTo>
                <a:cubicBezTo>
                  <a:pt x="372" y="391"/>
                  <a:pt x="372" y="408"/>
                  <a:pt x="380" y="41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5" name="Freeform 88">
            <a:extLst>
              <a:ext uri="{FF2B5EF4-FFF2-40B4-BE49-F238E27FC236}">
                <a16:creationId xmlns:a16="http://schemas.microsoft.com/office/drawing/2014/main" id="{FD7C3897-4EE5-4A2F-9A9D-C7F23869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536" y="2588615"/>
            <a:ext cx="174181" cy="106359"/>
          </a:xfrm>
          <a:custGeom>
            <a:avLst/>
            <a:gdLst>
              <a:gd name="T0" fmla="*/ 186 w 498"/>
              <a:gd name="T1" fmla="*/ 9 h 303"/>
              <a:gd name="T2" fmla="*/ 186 w 498"/>
              <a:gd name="T3" fmla="*/ 9 h 303"/>
              <a:gd name="T4" fmla="*/ 160 w 498"/>
              <a:gd name="T5" fmla="*/ 9 h 303"/>
              <a:gd name="T6" fmla="*/ 0 w 498"/>
              <a:gd name="T7" fmla="*/ 151 h 303"/>
              <a:gd name="T8" fmla="*/ 160 w 498"/>
              <a:gd name="T9" fmla="*/ 293 h 303"/>
              <a:gd name="T10" fmla="*/ 186 w 498"/>
              <a:gd name="T11" fmla="*/ 293 h 303"/>
              <a:gd name="T12" fmla="*/ 186 w 498"/>
              <a:gd name="T13" fmla="*/ 266 h 303"/>
              <a:gd name="T14" fmla="*/ 62 w 498"/>
              <a:gd name="T15" fmla="*/ 151 h 303"/>
              <a:gd name="T16" fmla="*/ 186 w 498"/>
              <a:gd name="T17" fmla="*/ 45 h 303"/>
              <a:gd name="T18" fmla="*/ 186 w 498"/>
              <a:gd name="T19" fmla="*/ 9 h 303"/>
              <a:gd name="T20" fmla="*/ 337 w 498"/>
              <a:gd name="T21" fmla="*/ 9 h 303"/>
              <a:gd name="T22" fmla="*/ 337 w 498"/>
              <a:gd name="T23" fmla="*/ 9 h 303"/>
              <a:gd name="T24" fmla="*/ 311 w 498"/>
              <a:gd name="T25" fmla="*/ 9 h 303"/>
              <a:gd name="T26" fmla="*/ 311 w 498"/>
              <a:gd name="T27" fmla="*/ 45 h 303"/>
              <a:gd name="T28" fmla="*/ 434 w 498"/>
              <a:gd name="T29" fmla="*/ 151 h 303"/>
              <a:gd name="T30" fmla="*/ 311 w 498"/>
              <a:gd name="T31" fmla="*/ 266 h 303"/>
              <a:gd name="T32" fmla="*/ 311 w 498"/>
              <a:gd name="T33" fmla="*/ 293 h 303"/>
              <a:gd name="T34" fmla="*/ 337 w 498"/>
              <a:gd name="T35" fmla="*/ 293 h 303"/>
              <a:gd name="T36" fmla="*/ 497 w 498"/>
              <a:gd name="T37" fmla="*/ 151 h 303"/>
              <a:gd name="T38" fmla="*/ 337 w 498"/>
              <a:gd name="T39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303">
                <a:moveTo>
                  <a:pt x="186" y="9"/>
                </a:moveTo>
                <a:lnTo>
                  <a:pt x="186" y="9"/>
                </a:lnTo>
                <a:cubicBezTo>
                  <a:pt x="178" y="0"/>
                  <a:pt x="168" y="0"/>
                  <a:pt x="160" y="9"/>
                </a:cubicBezTo>
                <a:cubicBezTo>
                  <a:pt x="0" y="151"/>
                  <a:pt x="0" y="151"/>
                  <a:pt x="0" y="151"/>
                </a:cubicBezTo>
                <a:cubicBezTo>
                  <a:pt x="160" y="293"/>
                  <a:pt x="160" y="293"/>
                  <a:pt x="160" y="293"/>
                </a:cubicBezTo>
                <a:cubicBezTo>
                  <a:pt x="168" y="302"/>
                  <a:pt x="178" y="302"/>
                  <a:pt x="186" y="293"/>
                </a:cubicBezTo>
                <a:cubicBezTo>
                  <a:pt x="195" y="283"/>
                  <a:pt x="195" y="274"/>
                  <a:pt x="186" y="266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95" y="35"/>
                  <a:pt x="195" y="18"/>
                  <a:pt x="186" y="9"/>
                </a:cubicBezTo>
                <a:close/>
                <a:moveTo>
                  <a:pt x="337" y="9"/>
                </a:moveTo>
                <a:lnTo>
                  <a:pt x="337" y="9"/>
                </a:lnTo>
                <a:cubicBezTo>
                  <a:pt x="328" y="0"/>
                  <a:pt x="319" y="0"/>
                  <a:pt x="311" y="9"/>
                </a:cubicBezTo>
                <a:cubicBezTo>
                  <a:pt x="302" y="18"/>
                  <a:pt x="302" y="35"/>
                  <a:pt x="311" y="45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302" y="274"/>
                  <a:pt x="302" y="283"/>
                  <a:pt x="311" y="293"/>
                </a:cubicBezTo>
                <a:cubicBezTo>
                  <a:pt x="319" y="302"/>
                  <a:pt x="328" y="302"/>
                  <a:pt x="337" y="293"/>
                </a:cubicBezTo>
                <a:cubicBezTo>
                  <a:pt x="497" y="151"/>
                  <a:pt x="497" y="151"/>
                  <a:pt x="497" y="151"/>
                </a:cubicBezTo>
                <a:lnTo>
                  <a:pt x="337" y="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6" name="Freeform 89">
            <a:extLst>
              <a:ext uri="{FF2B5EF4-FFF2-40B4-BE49-F238E27FC236}">
                <a16:creationId xmlns:a16="http://schemas.microsoft.com/office/drawing/2014/main" id="{FF826979-22C0-43C9-A89A-5155424B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346" y="1870309"/>
            <a:ext cx="161849" cy="158768"/>
          </a:xfrm>
          <a:custGeom>
            <a:avLst/>
            <a:gdLst>
              <a:gd name="T0" fmla="*/ 230 w 462"/>
              <a:gd name="T1" fmla="*/ 0 h 453"/>
              <a:gd name="T2" fmla="*/ 230 w 462"/>
              <a:gd name="T3" fmla="*/ 0 h 453"/>
              <a:gd name="T4" fmla="*/ 0 w 462"/>
              <a:gd name="T5" fmla="*/ 222 h 453"/>
              <a:gd name="T6" fmla="*/ 230 w 462"/>
              <a:gd name="T7" fmla="*/ 452 h 453"/>
              <a:gd name="T8" fmla="*/ 461 w 462"/>
              <a:gd name="T9" fmla="*/ 222 h 453"/>
              <a:gd name="T10" fmla="*/ 230 w 462"/>
              <a:gd name="T11" fmla="*/ 0 h 453"/>
              <a:gd name="T12" fmla="*/ 230 w 462"/>
              <a:gd name="T13" fmla="*/ 302 h 453"/>
              <a:gd name="T14" fmla="*/ 230 w 462"/>
              <a:gd name="T15" fmla="*/ 302 h 453"/>
              <a:gd name="T16" fmla="*/ 159 w 462"/>
              <a:gd name="T17" fmla="*/ 222 h 453"/>
              <a:gd name="T18" fmla="*/ 230 w 462"/>
              <a:gd name="T19" fmla="*/ 151 h 453"/>
              <a:gd name="T20" fmla="*/ 301 w 462"/>
              <a:gd name="T21" fmla="*/ 222 h 453"/>
              <a:gd name="T22" fmla="*/ 230 w 462"/>
              <a:gd name="T23" fmla="*/ 30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0" y="452"/>
                </a:cubicBezTo>
                <a:cubicBezTo>
                  <a:pt x="354" y="452"/>
                  <a:pt x="461" y="346"/>
                  <a:pt x="461" y="222"/>
                </a:cubicBezTo>
                <a:cubicBezTo>
                  <a:pt x="461" y="98"/>
                  <a:pt x="354" y="0"/>
                  <a:pt x="230" y="0"/>
                </a:cubicBezTo>
                <a:close/>
                <a:moveTo>
                  <a:pt x="230" y="302"/>
                </a:moveTo>
                <a:lnTo>
                  <a:pt x="230" y="302"/>
                </a:lnTo>
                <a:cubicBezTo>
                  <a:pt x="186" y="302"/>
                  <a:pt x="159" y="266"/>
                  <a:pt x="159" y="222"/>
                </a:cubicBezTo>
                <a:cubicBezTo>
                  <a:pt x="159" y="187"/>
                  <a:pt x="186" y="151"/>
                  <a:pt x="230" y="151"/>
                </a:cubicBezTo>
                <a:cubicBezTo>
                  <a:pt x="274" y="151"/>
                  <a:pt x="301" y="187"/>
                  <a:pt x="301" y="222"/>
                </a:cubicBezTo>
                <a:cubicBezTo>
                  <a:pt x="301" y="266"/>
                  <a:pt x="274" y="302"/>
                  <a:pt x="230" y="30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7" name="Freeform 90">
            <a:extLst>
              <a:ext uri="{FF2B5EF4-FFF2-40B4-BE49-F238E27FC236}">
                <a16:creationId xmlns:a16="http://schemas.microsoft.com/office/drawing/2014/main" id="{51F36B16-B293-43D6-A1FA-12F759AF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83" y="2597863"/>
            <a:ext cx="174182" cy="86321"/>
          </a:xfrm>
          <a:custGeom>
            <a:avLst/>
            <a:gdLst>
              <a:gd name="T0" fmla="*/ 444 w 498"/>
              <a:gd name="T1" fmla="*/ 0 h 248"/>
              <a:gd name="T2" fmla="*/ 444 w 498"/>
              <a:gd name="T3" fmla="*/ 0 h 248"/>
              <a:gd name="T4" fmla="*/ 53 w 498"/>
              <a:gd name="T5" fmla="*/ 0 h 248"/>
              <a:gd name="T6" fmla="*/ 0 w 498"/>
              <a:gd name="T7" fmla="*/ 53 h 248"/>
              <a:gd name="T8" fmla="*/ 0 w 498"/>
              <a:gd name="T9" fmla="*/ 203 h 248"/>
              <a:gd name="T10" fmla="*/ 53 w 498"/>
              <a:gd name="T11" fmla="*/ 247 h 248"/>
              <a:gd name="T12" fmla="*/ 444 w 498"/>
              <a:gd name="T13" fmla="*/ 247 h 248"/>
              <a:gd name="T14" fmla="*/ 497 w 498"/>
              <a:gd name="T15" fmla="*/ 203 h 248"/>
              <a:gd name="T16" fmla="*/ 497 w 498"/>
              <a:gd name="T17" fmla="*/ 53 h 248"/>
              <a:gd name="T18" fmla="*/ 444 w 498"/>
              <a:gd name="T19" fmla="*/ 0 h 248"/>
              <a:gd name="T20" fmla="*/ 444 w 498"/>
              <a:gd name="T21" fmla="*/ 203 h 248"/>
              <a:gd name="T22" fmla="*/ 444 w 498"/>
              <a:gd name="T23" fmla="*/ 203 h 248"/>
              <a:gd name="T24" fmla="*/ 53 w 498"/>
              <a:gd name="T25" fmla="*/ 203 h 248"/>
              <a:gd name="T26" fmla="*/ 53 w 498"/>
              <a:gd name="T27" fmla="*/ 53 h 248"/>
              <a:gd name="T28" fmla="*/ 444 w 498"/>
              <a:gd name="T29" fmla="*/ 53 h 248"/>
              <a:gd name="T30" fmla="*/ 444 w 498"/>
              <a:gd name="T31" fmla="*/ 203 h 248"/>
              <a:gd name="T32" fmla="*/ 426 w 498"/>
              <a:gd name="T33" fmla="*/ 79 h 248"/>
              <a:gd name="T34" fmla="*/ 426 w 498"/>
              <a:gd name="T35" fmla="*/ 79 h 248"/>
              <a:gd name="T36" fmla="*/ 319 w 498"/>
              <a:gd name="T37" fmla="*/ 79 h 248"/>
              <a:gd name="T38" fmla="*/ 319 w 498"/>
              <a:gd name="T39" fmla="*/ 177 h 248"/>
              <a:gd name="T40" fmla="*/ 426 w 498"/>
              <a:gd name="T41" fmla="*/ 177 h 248"/>
              <a:gd name="T42" fmla="*/ 426 w 498"/>
              <a:gd name="T43" fmla="*/ 79 h 248"/>
              <a:gd name="T44" fmla="*/ 178 w 498"/>
              <a:gd name="T45" fmla="*/ 79 h 248"/>
              <a:gd name="T46" fmla="*/ 178 w 498"/>
              <a:gd name="T47" fmla="*/ 79 h 248"/>
              <a:gd name="T48" fmla="*/ 72 w 498"/>
              <a:gd name="T49" fmla="*/ 79 h 248"/>
              <a:gd name="T50" fmla="*/ 72 w 498"/>
              <a:gd name="T51" fmla="*/ 177 h 248"/>
              <a:gd name="T52" fmla="*/ 178 w 498"/>
              <a:gd name="T53" fmla="*/ 177 h 248"/>
              <a:gd name="T54" fmla="*/ 178 w 498"/>
              <a:gd name="T55" fmla="*/ 79 h 248"/>
              <a:gd name="T56" fmla="*/ 301 w 498"/>
              <a:gd name="T57" fmla="*/ 79 h 248"/>
              <a:gd name="T58" fmla="*/ 301 w 498"/>
              <a:gd name="T59" fmla="*/ 79 h 248"/>
              <a:gd name="T60" fmla="*/ 195 w 498"/>
              <a:gd name="T61" fmla="*/ 79 h 248"/>
              <a:gd name="T62" fmla="*/ 195 w 498"/>
              <a:gd name="T63" fmla="*/ 177 h 248"/>
              <a:gd name="T64" fmla="*/ 301 w 498"/>
              <a:gd name="T65" fmla="*/ 177 h 248"/>
              <a:gd name="T66" fmla="*/ 301 w 498"/>
              <a:gd name="T67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8" name="Freeform 91">
            <a:extLst>
              <a:ext uri="{FF2B5EF4-FFF2-40B4-BE49-F238E27FC236}">
                <a16:creationId xmlns:a16="http://schemas.microsoft.com/office/drawing/2014/main" id="{38618929-C232-414F-AC9B-22EA653C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606" y="2597863"/>
            <a:ext cx="174181" cy="8632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  <a:gd name="T44" fmla="*/ 301 w 497"/>
              <a:gd name="T45" fmla="*/ 79 h 248"/>
              <a:gd name="T46" fmla="*/ 301 w 497"/>
              <a:gd name="T47" fmla="*/ 79 h 248"/>
              <a:gd name="T48" fmla="*/ 195 w 497"/>
              <a:gd name="T49" fmla="*/ 79 h 248"/>
              <a:gd name="T50" fmla="*/ 195 w 497"/>
              <a:gd name="T51" fmla="*/ 177 h 248"/>
              <a:gd name="T52" fmla="*/ 301 w 497"/>
              <a:gd name="T53" fmla="*/ 177 h 248"/>
              <a:gd name="T54" fmla="*/ 301 w 497"/>
              <a:gd name="T55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69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69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A8C756CE-36AF-4B6A-80B7-34AF0E6C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27" y="2597863"/>
            <a:ext cx="174182" cy="86321"/>
          </a:xfrm>
          <a:custGeom>
            <a:avLst/>
            <a:gdLst>
              <a:gd name="T0" fmla="*/ 443 w 497"/>
              <a:gd name="T1" fmla="*/ 0 h 248"/>
              <a:gd name="T2" fmla="*/ 443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3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3 w 497"/>
              <a:gd name="T19" fmla="*/ 0 h 248"/>
              <a:gd name="T20" fmla="*/ 443 w 497"/>
              <a:gd name="T21" fmla="*/ 203 h 248"/>
              <a:gd name="T22" fmla="*/ 443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3 w 497"/>
              <a:gd name="T29" fmla="*/ 53 h 248"/>
              <a:gd name="T30" fmla="*/ 443 w 497"/>
              <a:gd name="T31" fmla="*/ 203 h 248"/>
              <a:gd name="T32" fmla="*/ 177 w 497"/>
              <a:gd name="T33" fmla="*/ 79 h 248"/>
              <a:gd name="T34" fmla="*/ 177 w 497"/>
              <a:gd name="T35" fmla="*/ 79 h 248"/>
              <a:gd name="T36" fmla="*/ 71 w 497"/>
              <a:gd name="T37" fmla="*/ 79 h 248"/>
              <a:gd name="T38" fmla="*/ 71 w 497"/>
              <a:gd name="T39" fmla="*/ 177 h 248"/>
              <a:gd name="T40" fmla="*/ 177 w 497"/>
              <a:gd name="T41" fmla="*/ 177 h 248"/>
              <a:gd name="T42" fmla="*/ 177 w 497"/>
              <a:gd name="T43" fmla="*/ 7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248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3" y="247"/>
                  <a:pt x="443" y="247"/>
                  <a:pt x="443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443" y="203"/>
                </a:moveTo>
                <a:lnTo>
                  <a:pt x="443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203"/>
                </a:lnTo>
                <a:close/>
                <a:moveTo>
                  <a:pt x="177" y="79"/>
                </a:moveTo>
                <a:lnTo>
                  <a:pt x="177" y="79"/>
                </a:lnTo>
                <a:cubicBezTo>
                  <a:pt x="71" y="79"/>
                  <a:pt x="71" y="79"/>
                  <a:pt x="71" y="79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77" y="177"/>
                  <a:pt x="177" y="177"/>
                  <a:pt x="177" y="177"/>
                </a:cubicBezTo>
                <a:lnTo>
                  <a:pt x="177" y="7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0" name="Freeform 93">
            <a:extLst>
              <a:ext uri="{FF2B5EF4-FFF2-40B4-BE49-F238E27FC236}">
                <a16:creationId xmlns:a16="http://schemas.microsoft.com/office/drawing/2014/main" id="{6C3ED442-DDCA-4F08-AB6E-5ED7CCE6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249" y="2597863"/>
            <a:ext cx="174181" cy="86321"/>
          </a:xfrm>
          <a:custGeom>
            <a:avLst/>
            <a:gdLst>
              <a:gd name="T0" fmla="*/ 442 w 497"/>
              <a:gd name="T1" fmla="*/ 0 h 248"/>
              <a:gd name="T2" fmla="*/ 442 w 497"/>
              <a:gd name="T3" fmla="*/ 0 h 248"/>
              <a:gd name="T4" fmla="*/ 53 w 497"/>
              <a:gd name="T5" fmla="*/ 0 h 248"/>
              <a:gd name="T6" fmla="*/ 0 w 497"/>
              <a:gd name="T7" fmla="*/ 53 h 248"/>
              <a:gd name="T8" fmla="*/ 0 w 497"/>
              <a:gd name="T9" fmla="*/ 203 h 248"/>
              <a:gd name="T10" fmla="*/ 53 w 497"/>
              <a:gd name="T11" fmla="*/ 247 h 248"/>
              <a:gd name="T12" fmla="*/ 442 w 497"/>
              <a:gd name="T13" fmla="*/ 247 h 248"/>
              <a:gd name="T14" fmla="*/ 496 w 497"/>
              <a:gd name="T15" fmla="*/ 203 h 248"/>
              <a:gd name="T16" fmla="*/ 496 w 497"/>
              <a:gd name="T17" fmla="*/ 53 h 248"/>
              <a:gd name="T18" fmla="*/ 442 w 497"/>
              <a:gd name="T19" fmla="*/ 0 h 248"/>
              <a:gd name="T20" fmla="*/ 442 w 497"/>
              <a:gd name="T21" fmla="*/ 203 h 248"/>
              <a:gd name="T22" fmla="*/ 442 w 497"/>
              <a:gd name="T23" fmla="*/ 203 h 248"/>
              <a:gd name="T24" fmla="*/ 53 w 497"/>
              <a:gd name="T25" fmla="*/ 203 h 248"/>
              <a:gd name="T26" fmla="*/ 53 w 497"/>
              <a:gd name="T27" fmla="*/ 53 h 248"/>
              <a:gd name="T28" fmla="*/ 442 w 497"/>
              <a:gd name="T29" fmla="*/ 53 h 248"/>
              <a:gd name="T30" fmla="*/ 442 w 497"/>
              <a:gd name="T31" fmla="*/ 20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248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7" y="247"/>
                  <a:pt x="53" y="247"/>
                </a:cubicBezTo>
                <a:cubicBezTo>
                  <a:pt x="442" y="247"/>
                  <a:pt x="442" y="247"/>
                  <a:pt x="442" y="247"/>
                </a:cubicBezTo>
                <a:cubicBezTo>
                  <a:pt x="470" y="247"/>
                  <a:pt x="496" y="230"/>
                  <a:pt x="496" y="203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2" y="0"/>
                </a:cubicBezTo>
                <a:close/>
                <a:moveTo>
                  <a:pt x="442" y="203"/>
                </a:moveTo>
                <a:lnTo>
                  <a:pt x="442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2" y="53"/>
                  <a:pt x="442" y="53"/>
                  <a:pt x="442" y="53"/>
                </a:cubicBezTo>
                <a:lnTo>
                  <a:pt x="442" y="20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1" name="Freeform 96">
            <a:extLst>
              <a:ext uri="{FF2B5EF4-FFF2-40B4-BE49-F238E27FC236}">
                <a16:creationId xmlns:a16="http://schemas.microsoft.com/office/drawing/2014/main" id="{C92F10E3-9525-41D2-BF13-FE0FE151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356" y="2567034"/>
            <a:ext cx="174182" cy="152602"/>
          </a:xfrm>
          <a:custGeom>
            <a:avLst/>
            <a:gdLst>
              <a:gd name="T0" fmla="*/ 442 w 497"/>
              <a:gd name="T1" fmla="*/ 0 h 435"/>
              <a:gd name="T2" fmla="*/ 442 w 497"/>
              <a:gd name="T3" fmla="*/ 0 h 435"/>
              <a:gd name="T4" fmla="*/ 53 w 497"/>
              <a:gd name="T5" fmla="*/ 0 h 435"/>
              <a:gd name="T6" fmla="*/ 0 w 497"/>
              <a:gd name="T7" fmla="*/ 44 h 435"/>
              <a:gd name="T8" fmla="*/ 0 w 497"/>
              <a:gd name="T9" fmla="*/ 319 h 435"/>
              <a:gd name="T10" fmla="*/ 44 w 497"/>
              <a:gd name="T11" fmla="*/ 381 h 435"/>
              <a:gd name="T12" fmla="*/ 160 w 497"/>
              <a:gd name="T13" fmla="*/ 399 h 435"/>
              <a:gd name="T14" fmla="*/ 123 w 497"/>
              <a:gd name="T15" fmla="*/ 434 h 435"/>
              <a:gd name="T16" fmla="*/ 372 w 497"/>
              <a:gd name="T17" fmla="*/ 434 h 435"/>
              <a:gd name="T18" fmla="*/ 336 w 497"/>
              <a:gd name="T19" fmla="*/ 399 h 435"/>
              <a:gd name="T20" fmla="*/ 451 w 497"/>
              <a:gd name="T21" fmla="*/ 381 h 435"/>
              <a:gd name="T22" fmla="*/ 496 w 497"/>
              <a:gd name="T23" fmla="*/ 319 h 435"/>
              <a:gd name="T24" fmla="*/ 496 w 497"/>
              <a:gd name="T25" fmla="*/ 44 h 435"/>
              <a:gd name="T26" fmla="*/ 442 w 497"/>
              <a:gd name="T27" fmla="*/ 0 h 435"/>
              <a:gd name="T28" fmla="*/ 442 w 497"/>
              <a:gd name="T29" fmla="*/ 319 h 435"/>
              <a:gd name="T30" fmla="*/ 442 w 497"/>
              <a:gd name="T31" fmla="*/ 319 h 435"/>
              <a:gd name="T32" fmla="*/ 53 w 497"/>
              <a:gd name="T33" fmla="*/ 319 h 435"/>
              <a:gd name="T34" fmla="*/ 53 w 497"/>
              <a:gd name="T35" fmla="*/ 44 h 435"/>
              <a:gd name="T36" fmla="*/ 442 w 497"/>
              <a:gd name="T37" fmla="*/ 44 h 435"/>
              <a:gd name="T38" fmla="*/ 442 w 497"/>
              <a:gd name="T39" fmla="*/ 31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7" h="435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17"/>
                  <a:pt x="0" y="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5"/>
                  <a:pt x="17" y="372"/>
                  <a:pt x="44" y="381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399"/>
                  <a:pt x="62" y="434"/>
                  <a:pt x="123" y="434"/>
                </a:cubicBezTo>
                <a:cubicBezTo>
                  <a:pt x="372" y="434"/>
                  <a:pt x="372" y="434"/>
                  <a:pt x="372" y="434"/>
                </a:cubicBezTo>
                <a:cubicBezTo>
                  <a:pt x="434" y="434"/>
                  <a:pt x="336" y="399"/>
                  <a:pt x="336" y="399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479" y="372"/>
                  <a:pt x="496" y="345"/>
                  <a:pt x="496" y="319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70" y="0"/>
                  <a:pt x="442" y="0"/>
                </a:cubicBezTo>
                <a:close/>
                <a:moveTo>
                  <a:pt x="442" y="319"/>
                </a:moveTo>
                <a:lnTo>
                  <a:pt x="442" y="319"/>
                </a:lnTo>
                <a:cubicBezTo>
                  <a:pt x="53" y="319"/>
                  <a:pt x="53" y="319"/>
                  <a:pt x="53" y="319"/>
                </a:cubicBezTo>
                <a:cubicBezTo>
                  <a:pt x="53" y="44"/>
                  <a:pt x="53" y="44"/>
                  <a:pt x="53" y="44"/>
                </a:cubicBezTo>
                <a:cubicBezTo>
                  <a:pt x="442" y="44"/>
                  <a:pt x="442" y="44"/>
                  <a:pt x="442" y="44"/>
                </a:cubicBezTo>
                <a:lnTo>
                  <a:pt x="442" y="31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2" name="Freeform 97">
            <a:extLst>
              <a:ext uri="{FF2B5EF4-FFF2-40B4-BE49-F238E27FC236}">
                <a16:creationId xmlns:a16="http://schemas.microsoft.com/office/drawing/2014/main" id="{4FC4853B-7D40-469E-805A-8AE8DCDA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001" y="1873392"/>
            <a:ext cx="174182" cy="14951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3" name="Freeform 99">
            <a:extLst>
              <a:ext uri="{FF2B5EF4-FFF2-40B4-BE49-F238E27FC236}">
                <a16:creationId xmlns:a16="http://schemas.microsoft.com/office/drawing/2014/main" id="{CA3108E5-E91F-4C1E-935C-B39149D6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27" y="2241792"/>
            <a:ext cx="174182" cy="106358"/>
          </a:xfrm>
          <a:custGeom>
            <a:avLst/>
            <a:gdLst>
              <a:gd name="T0" fmla="*/ 381 w 497"/>
              <a:gd name="T1" fmla="*/ 151 h 303"/>
              <a:gd name="T2" fmla="*/ 381 w 497"/>
              <a:gd name="T3" fmla="*/ 151 h 303"/>
              <a:gd name="T4" fmla="*/ 434 w 497"/>
              <a:gd name="T5" fmla="*/ 45 h 303"/>
              <a:gd name="T6" fmla="*/ 470 w 497"/>
              <a:gd name="T7" fmla="*/ 45 h 303"/>
              <a:gd name="T8" fmla="*/ 381 w 497"/>
              <a:gd name="T9" fmla="*/ 0 h 303"/>
              <a:gd name="T10" fmla="*/ 133 w 497"/>
              <a:gd name="T11" fmla="*/ 0 h 303"/>
              <a:gd name="T12" fmla="*/ 0 w 497"/>
              <a:gd name="T13" fmla="*/ 151 h 303"/>
              <a:gd name="T14" fmla="*/ 133 w 497"/>
              <a:gd name="T15" fmla="*/ 302 h 303"/>
              <a:gd name="T16" fmla="*/ 381 w 497"/>
              <a:gd name="T17" fmla="*/ 302 h 303"/>
              <a:gd name="T18" fmla="*/ 470 w 497"/>
              <a:gd name="T19" fmla="*/ 257 h 303"/>
              <a:gd name="T20" fmla="*/ 434 w 497"/>
              <a:gd name="T21" fmla="*/ 257 h 303"/>
              <a:gd name="T22" fmla="*/ 381 w 497"/>
              <a:gd name="T23" fmla="*/ 151 h 303"/>
              <a:gd name="T24" fmla="*/ 310 w 497"/>
              <a:gd name="T25" fmla="*/ 196 h 303"/>
              <a:gd name="T26" fmla="*/ 310 w 497"/>
              <a:gd name="T27" fmla="*/ 196 h 303"/>
              <a:gd name="T28" fmla="*/ 302 w 497"/>
              <a:gd name="T29" fmla="*/ 196 h 303"/>
              <a:gd name="T30" fmla="*/ 221 w 497"/>
              <a:gd name="T31" fmla="*/ 169 h 303"/>
              <a:gd name="T32" fmla="*/ 212 w 497"/>
              <a:gd name="T33" fmla="*/ 196 h 303"/>
              <a:gd name="T34" fmla="*/ 186 w 497"/>
              <a:gd name="T35" fmla="*/ 204 h 303"/>
              <a:gd name="T36" fmla="*/ 98 w 497"/>
              <a:gd name="T37" fmla="*/ 125 h 303"/>
              <a:gd name="T38" fmla="*/ 89 w 497"/>
              <a:gd name="T39" fmla="*/ 107 h 303"/>
              <a:gd name="T40" fmla="*/ 106 w 497"/>
              <a:gd name="T41" fmla="*/ 107 h 303"/>
              <a:gd name="T42" fmla="*/ 177 w 497"/>
              <a:gd name="T43" fmla="*/ 143 h 303"/>
              <a:gd name="T44" fmla="*/ 195 w 497"/>
              <a:gd name="T45" fmla="*/ 116 h 303"/>
              <a:gd name="T46" fmla="*/ 221 w 497"/>
              <a:gd name="T47" fmla="*/ 107 h 303"/>
              <a:gd name="T48" fmla="*/ 310 w 497"/>
              <a:gd name="T49" fmla="*/ 187 h 303"/>
              <a:gd name="T50" fmla="*/ 310 w 497"/>
              <a:gd name="T51" fmla="*/ 196 h 303"/>
              <a:gd name="T52" fmla="*/ 470 w 497"/>
              <a:gd name="T53" fmla="*/ 98 h 303"/>
              <a:gd name="T54" fmla="*/ 470 w 497"/>
              <a:gd name="T55" fmla="*/ 98 h 303"/>
              <a:gd name="T56" fmla="*/ 452 w 497"/>
              <a:gd name="T57" fmla="*/ 98 h 303"/>
              <a:gd name="T58" fmla="*/ 425 w 497"/>
              <a:gd name="T59" fmla="*/ 151 h 303"/>
              <a:gd name="T60" fmla="*/ 452 w 497"/>
              <a:gd name="T61" fmla="*/ 204 h 303"/>
              <a:gd name="T62" fmla="*/ 470 w 497"/>
              <a:gd name="T63" fmla="*/ 204 h 303"/>
              <a:gd name="T64" fmla="*/ 496 w 497"/>
              <a:gd name="T65" fmla="*/ 151 h 303"/>
              <a:gd name="T66" fmla="*/ 470 w 497"/>
              <a:gd name="T67" fmla="*/ 9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303">
                <a:moveTo>
                  <a:pt x="381" y="151"/>
                </a:moveTo>
                <a:lnTo>
                  <a:pt x="381" y="151"/>
                </a:lnTo>
                <a:cubicBezTo>
                  <a:pt x="381" y="90"/>
                  <a:pt x="417" y="45"/>
                  <a:pt x="434" y="45"/>
                </a:cubicBezTo>
                <a:cubicBezTo>
                  <a:pt x="443" y="45"/>
                  <a:pt x="470" y="45"/>
                  <a:pt x="470" y="45"/>
                </a:cubicBezTo>
                <a:cubicBezTo>
                  <a:pt x="452" y="18"/>
                  <a:pt x="443" y="0"/>
                  <a:pt x="381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36" y="0"/>
                  <a:pt x="0" y="90"/>
                  <a:pt x="0" y="151"/>
                </a:cubicBezTo>
                <a:cubicBezTo>
                  <a:pt x="0" y="213"/>
                  <a:pt x="36" y="302"/>
                  <a:pt x="133" y="302"/>
                </a:cubicBezTo>
                <a:cubicBezTo>
                  <a:pt x="381" y="302"/>
                  <a:pt x="381" y="302"/>
                  <a:pt x="381" y="302"/>
                </a:cubicBezTo>
                <a:cubicBezTo>
                  <a:pt x="443" y="302"/>
                  <a:pt x="452" y="284"/>
                  <a:pt x="470" y="257"/>
                </a:cubicBezTo>
                <a:cubicBezTo>
                  <a:pt x="470" y="257"/>
                  <a:pt x="461" y="257"/>
                  <a:pt x="434" y="257"/>
                </a:cubicBezTo>
                <a:cubicBezTo>
                  <a:pt x="417" y="257"/>
                  <a:pt x="381" y="222"/>
                  <a:pt x="381" y="151"/>
                </a:cubicBezTo>
                <a:close/>
                <a:moveTo>
                  <a:pt x="310" y="196"/>
                </a:moveTo>
                <a:lnTo>
                  <a:pt x="310" y="196"/>
                </a:lnTo>
                <a:cubicBezTo>
                  <a:pt x="310" y="204"/>
                  <a:pt x="302" y="196"/>
                  <a:pt x="302" y="196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21" y="169"/>
                  <a:pt x="221" y="178"/>
                  <a:pt x="212" y="196"/>
                </a:cubicBezTo>
                <a:cubicBezTo>
                  <a:pt x="204" y="204"/>
                  <a:pt x="204" y="222"/>
                  <a:pt x="186" y="204"/>
                </a:cubicBezTo>
                <a:cubicBezTo>
                  <a:pt x="159" y="187"/>
                  <a:pt x="98" y="125"/>
                  <a:pt x="98" y="125"/>
                </a:cubicBezTo>
                <a:cubicBezTo>
                  <a:pt x="98" y="125"/>
                  <a:pt x="89" y="116"/>
                  <a:pt x="89" y="107"/>
                </a:cubicBezTo>
                <a:cubicBezTo>
                  <a:pt x="98" y="107"/>
                  <a:pt x="106" y="107"/>
                  <a:pt x="106" y="10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77" y="143"/>
                  <a:pt x="186" y="125"/>
                  <a:pt x="195" y="116"/>
                </a:cubicBezTo>
                <a:cubicBezTo>
                  <a:pt x="195" y="98"/>
                  <a:pt x="204" y="90"/>
                  <a:pt x="221" y="107"/>
                </a:cubicBezTo>
                <a:cubicBezTo>
                  <a:pt x="239" y="116"/>
                  <a:pt x="310" y="187"/>
                  <a:pt x="310" y="187"/>
                </a:cubicBezTo>
                <a:cubicBezTo>
                  <a:pt x="310" y="187"/>
                  <a:pt x="319" y="196"/>
                  <a:pt x="310" y="196"/>
                </a:cubicBezTo>
                <a:close/>
                <a:moveTo>
                  <a:pt x="470" y="98"/>
                </a:moveTo>
                <a:lnTo>
                  <a:pt x="470" y="98"/>
                </a:lnTo>
                <a:cubicBezTo>
                  <a:pt x="452" y="98"/>
                  <a:pt x="452" y="98"/>
                  <a:pt x="452" y="98"/>
                </a:cubicBezTo>
                <a:cubicBezTo>
                  <a:pt x="434" y="98"/>
                  <a:pt x="425" y="125"/>
                  <a:pt x="425" y="151"/>
                </a:cubicBezTo>
                <a:cubicBezTo>
                  <a:pt x="425" y="178"/>
                  <a:pt x="434" y="204"/>
                  <a:pt x="452" y="204"/>
                </a:cubicBezTo>
                <a:cubicBezTo>
                  <a:pt x="470" y="204"/>
                  <a:pt x="470" y="204"/>
                  <a:pt x="470" y="204"/>
                </a:cubicBezTo>
                <a:cubicBezTo>
                  <a:pt x="478" y="204"/>
                  <a:pt x="496" y="178"/>
                  <a:pt x="496" y="151"/>
                </a:cubicBezTo>
                <a:cubicBezTo>
                  <a:pt x="496" y="125"/>
                  <a:pt x="478" y="98"/>
                  <a:pt x="470" y="9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4" name="Freeform 100">
            <a:extLst>
              <a:ext uri="{FF2B5EF4-FFF2-40B4-BE49-F238E27FC236}">
                <a16:creationId xmlns:a16="http://schemas.microsoft.com/office/drawing/2014/main" id="{2FEEA058-0B41-4BBC-90D1-C99D98DF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536" y="1891890"/>
            <a:ext cx="174181" cy="112525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5" name="Freeform 104">
            <a:extLst>
              <a:ext uri="{FF2B5EF4-FFF2-40B4-BE49-F238E27FC236}">
                <a16:creationId xmlns:a16="http://schemas.microsoft.com/office/drawing/2014/main" id="{5D5A0091-6AA4-4FAA-B7E2-2B897E48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140" y="2235628"/>
            <a:ext cx="174182" cy="117149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6" name="Freeform 105">
            <a:extLst>
              <a:ext uri="{FF2B5EF4-FFF2-40B4-BE49-F238E27FC236}">
                <a16:creationId xmlns:a16="http://schemas.microsoft.com/office/drawing/2014/main" id="{00201CBD-265B-41CE-A941-C5091AE7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961" y="2229462"/>
            <a:ext cx="177264" cy="134104"/>
          </a:xfrm>
          <a:custGeom>
            <a:avLst/>
            <a:gdLst>
              <a:gd name="T0" fmla="*/ 488 w 506"/>
              <a:gd name="T1" fmla="*/ 213 h 382"/>
              <a:gd name="T2" fmla="*/ 363 w 506"/>
              <a:gd name="T3" fmla="*/ 142 h 382"/>
              <a:gd name="T4" fmla="*/ 451 w 506"/>
              <a:gd name="T5" fmla="*/ 80 h 382"/>
              <a:gd name="T6" fmla="*/ 451 w 506"/>
              <a:gd name="T7" fmla="*/ 44 h 382"/>
              <a:gd name="T8" fmla="*/ 363 w 506"/>
              <a:gd name="T9" fmla="*/ 53 h 382"/>
              <a:gd name="T10" fmla="*/ 363 w 506"/>
              <a:gd name="T11" fmla="*/ 0 h 382"/>
              <a:gd name="T12" fmla="*/ 328 w 506"/>
              <a:gd name="T13" fmla="*/ 0 h 382"/>
              <a:gd name="T14" fmla="*/ 257 w 506"/>
              <a:gd name="T15" fmla="*/ 71 h 382"/>
              <a:gd name="T16" fmla="*/ 257 w 506"/>
              <a:gd name="T17" fmla="*/ 106 h 382"/>
              <a:gd name="T18" fmla="*/ 336 w 506"/>
              <a:gd name="T19" fmla="*/ 97 h 382"/>
              <a:gd name="T20" fmla="*/ 275 w 506"/>
              <a:gd name="T21" fmla="*/ 178 h 382"/>
              <a:gd name="T22" fmla="*/ 310 w 506"/>
              <a:gd name="T23" fmla="*/ 319 h 382"/>
              <a:gd name="T24" fmla="*/ 398 w 506"/>
              <a:gd name="T25" fmla="*/ 354 h 382"/>
              <a:gd name="T26" fmla="*/ 407 w 506"/>
              <a:gd name="T27" fmla="*/ 372 h 382"/>
              <a:gd name="T28" fmla="*/ 488 w 506"/>
              <a:gd name="T29" fmla="*/ 213 h 382"/>
              <a:gd name="T30" fmla="*/ 310 w 506"/>
              <a:gd name="T31" fmla="*/ 292 h 382"/>
              <a:gd name="T32" fmla="*/ 301 w 506"/>
              <a:gd name="T33" fmla="*/ 204 h 382"/>
              <a:gd name="T34" fmla="*/ 336 w 506"/>
              <a:gd name="T35" fmla="*/ 284 h 382"/>
              <a:gd name="T36" fmla="*/ 363 w 506"/>
              <a:gd name="T37" fmla="*/ 275 h 382"/>
              <a:gd name="T38" fmla="*/ 363 w 506"/>
              <a:gd name="T39" fmla="*/ 178 h 382"/>
              <a:gd name="T40" fmla="*/ 416 w 506"/>
              <a:gd name="T41" fmla="*/ 186 h 382"/>
              <a:gd name="T42" fmla="*/ 142 w 506"/>
              <a:gd name="T43" fmla="*/ 89 h 382"/>
              <a:gd name="T44" fmla="*/ 142 w 506"/>
              <a:gd name="T45" fmla="*/ 80 h 382"/>
              <a:gd name="T46" fmla="*/ 88 w 506"/>
              <a:gd name="T47" fmla="*/ 89 h 382"/>
              <a:gd name="T48" fmla="*/ 0 w 506"/>
              <a:gd name="T49" fmla="*/ 363 h 382"/>
              <a:gd name="T50" fmla="*/ 44 w 506"/>
              <a:gd name="T51" fmla="*/ 363 h 382"/>
              <a:gd name="T52" fmla="*/ 160 w 506"/>
              <a:gd name="T53" fmla="*/ 275 h 382"/>
              <a:gd name="T54" fmla="*/ 186 w 506"/>
              <a:gd name="T55" fmla="*/ 363 h 382"/>
              <a:gd name="T56" fmla="*/ 230 w 506"/>
              <a:gd name="T57" fmla="*/ 363 h 382"/>
              <a:gd name="T58" fmla="*/ 79 w 506"/>
              <a:gd name="T59" fmla="*/ 239 h 382"/>
              <a:gd name="T60" fmla="*/ 116 w 506"/>
              <a:gd name="T61" fmla="*/ 116 h 382"/>
              <a:gd name="T62" fmla="*/ 79 w 506"/>
              <a:gd name="T63" fmla="*/ 239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6" h="382">
                <a:moveTo>
                  <a:pt x="488" y="213"/>
                </a:moveTo>
                <a:lnTo>
                  <a:pt x="488" y="213"/>
                </a:lnTo>
                <a:cubicBezTo>
                  <a:pt x="470" y="169"/>
                  <a:pt x="434" y="142"/>
                  <a:pt x="372" y="142"/>
                </a:cubicBezTo>
                <a:cubicBezTo>
                  <a:pt x="372" y="142"/>
                  <a:pt x="372" y="142"/>
                  <a:pt x="363" y="142"/>
                </a:cubicBezTo>
                <a:cubicBezTo>
                  <a:pt x="363" y="89"/>
                  <a:pt x="363" y="89"/>
                  <a:pt x="363" y="89"/>
                </a:cubicBezTo>
                <a:lnTo>
                  <a:pt x="451" y="80"/>
                </a:lnTo>
                <a:cubicBezTo>
                  <a:pt x="461" y="80"/>
                  <a:pt x="461" y="71"/>
                  <a:pt x="461" y="71"/>
                </a:cubicBezTo>
                <a:cubicBezTo>
                  <a:pt x="461" y="71"/>
                  <a:pt x="451" y="53"/>
                  <a:pt x="451" y="44"/>
                </a:cubicBezTo>
                <a:cubicBezTo>
                  <a:pt x="451" y="44"/>
                  <a:pt x="451" y="44"/>
                  <a:pt x="443" y="44"/>
                </a:cubicBezTo>
                <a:lnTo>
                  <a:pt x="363" y="53"/>
                </a:lnTo>
                <a:cubicBezTo>
                  <a:pt x="363" y="53"/>
                  <a:pt x="363" y="9"/>
                  <a:pt x="363" y="0"/>
                </a:cubicBezTo>
                <a:lnTo>
                  <a:pt x="363" y="0"/>
                </a:lnTo>
                <a:cubicBezTo>
                  <a:pt x="354" y="0"/>
                  <a:pt x="336" y="0"/>
                  <a:pt x="336" y="0"/>
                </a:cubicBezTo>
                <a:lnTo>
                  <a:pt x="328" y="0"/>
                </a:lnTo>
                <a:cubicBezTo>
                  <a:pt x="328" y="9"/>
                  <a:pt x="336" y="62"/>
                  <a:pt x="336" y="62"/>
                </a:cubicBezTo>
                <a:lnTo>
                  <a:pt x="257" y="71"/>
                </a:lnTo>
                <a:lnTo>
                  <a:pt x="248" y="80"/>
                </a:lnTo>
                <a:lnTo>
                  <a:pt x="257" y="106"/>
                </a:lnTo>
                <a:lnTo>
                  <a:pt x="257" y="106"/>
                </a:lnTo>
                <a:cubicBezTo>
                  <a:pt x="266" y="106"/>
                  <a:pt x="336" y="97"/>
                  <a:pt x="336" y="97"/>
                </a:cubicBezTo>
                <a:cubicBezTo>
                  <a:pt x="336" y="151"/>
                  <a:pt x="336" y="151"/>
                  <a:pt x="336" y="151"/>
                </a:cubicBezTo>
                <a:cubicBezTo>
                  <a:pt x="310" y="151"/>
                  <a:pt x="292" y="169"/>
                  <a:pt x="275" y="178"/>
                </a:cubicBezTo>
                <a:cubicBezTo>
                  <a:pt x="257" y="204"/>
                  <a:pt x="248" y="231"/>
                  <a:pt x="248" y="257"/>
                </a:cubicBezTo>
                <a:cubicBezTo>
                  <a:pt x="248" y="292"/>
                  <a:pt x="275" y="319"/>
                  <a:pt x="310" y="319"/>
                </a:cubicBezTo>
                <a:cubicBezTo>
                  <a:pt x="381" y="328"/>
                  <a:pt x="434" y="248"/>
                  <a:pt x="451" y="204"/>
                </a:cubicBezTo>
                <a:cubicBezTo>
                  <a:pt x="479" y="239"/>
                  <a:pt x="451" y="310"/>
                  <a:pt x="398" y="354"/>
                </a:cubicBezTo>
                <a:lnTo>
                  <a:pt x="398" y="354"/>
                </a:lnTo>
                <a:lnTo>
                  <a:pt x="407" y="372"/>
                </a:lnTo>
                <a:cubicBezTo>
                  <a:pt x="416" y="381"/>
                  <a:pt x="416" y="381"/>
                  <a:pt x="416" y="372"/>
                </a:cubicBezTo>
                <a:cubicBezTo>
                  <a:pt x="479" y="337"/>
                  <a:pt x="505" y="266"/>
                  <a:pt x="488" y="213"/>
                </a:cubicBezTo>
                <a:close/>
                <a:moveTo>
                  <a:pt x="310" y="292"/>
                </a:moveTo>
                <a:lnTo>
                  <a:pt x="310" y="292"/>
                </a:lnTo>
                <a:cubicBezTo>
                  <a:pt x="283" y="284"/>
                  <a:pt x="283" y="266"/>
                  <a:pt x="283" y="257"/>
                </a:cubicBezTo>
                <a:cubicBezTo>
                  <a:pt x="283" y="231"/>
                  <a:pt x="292" y="213"/>
                  <a:pt x="301" y="204"/>
                </a:cubicBezTo>
                <a:cubicBezTo>
                  <a:pt x="310" y="195"/>
                  <a:pt x="319" y="186"/>
                  <a:pt x="336" y="178"/>
                </a:cubicBezTo>
                <a:cubicBezTo>
                  <a:pt x="336" y="284"/>
                  <a:pt x="336" y="284"/>
                  <a:pt x="336" y="284"/>
                </a:cubicBezTo>
                <a:cubicBezTo>
                  <a:pt x="328" y="292"/>
                  <a:pt x="319" y="292"/>
                  <a:pt x="310" y="292"/>
                </a:cubicBezTo>
                <a:close/>
                <a:moveTo>
                  <a:pt x="363" y="275"/>
                </a:moveTo>
                <a:lnTo>
                  <a:pt x="363" y="275"/>
                </a:lnTo>
                <a:cubicBezTo>
                  <a:pt x="363" y="178"/>
                  <a:pt x="363" y="178"/>
                  <a:pt x="363" y="178"/>
                </a:cubicBezTo>
                <a:cubicBezTo>
                  <a:pt x="372" y="178"/>
                  <a:pt x="372" y="178"/>
                  <a:pt x="372" y="178"/>
                </a:cubicBezTo>
                <a:cubicBezTo>
                  <a:pt x="389" y="178"/>
                  <a:pt x="407" y="178"/>
                  <a:pt x="416" y="186"/>
                </a:cubicBezTo>
                <a:cubicBezTo>
                  <a:pt x="434" y="186"/>
                  <a:pt x="398" y="248"/>
                  <a:pt x="363" y="275"/>
                </a:cubicBezTo>
                <a:close/>
                <a:moveTo>
                  <a:pt x="142" y="89"/>
                </a:moveTo>
                <a:lnTo>
                  <a:pt x="142" y="89"/>
                </a:lnTo>
                <a:cubicBezTo>
                  <a:pt x="142" y="80"/>
                  <a:pt x="142" y="80"/>
                  <a:pt x="14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9"/>
                </a:cubicBezTo>
                <a:cubicBezTo>
                  <a:pt x="79" y="116"/>
                  <a:pt x="0" y="354"/>
                  <a:pt x="0" y="363"/>
                </a:cubicBezTo>
                <a:lnTo>
                  <a:pt x="0" y="363"/>
                </a:lnTo>
                <a:cubicBezTo>
                  <a:pt x="44" y="363"/>
                  <a:pt x="44" y="363"/>
                  <a:pt x="44" y="363"/>
                </a:cubicBezTo>
                <a:lnTo>
                  <a:pt x="44" y="363"/>
                </a:lnTo>
                <a:cubicBezTo>
                  <a:pt x="44" y="354"/>
                  <a:pt x="71" y="275"/>
                  <a:pt x="71" y="275"/>
                </a:cubicBezTo>
                <a:cubicBezTo>
                  <a:pt x="160" y="275"/>
                  <a:pt x="160" y="275"/>
                  <a:pt x="160" y="275"/>
                </a:cubicBezTo>
                <a:cubicBezTo>
                  <a:pt x="160" y="275"/>
                  <a:pt x="186" y="354"/>
                  <a:pt x="186" y="363"/>
                </a:cubicBezTo>
                <a:lnTo>
                  <a:pt x="186" y="363"/>
                </a:lnTo>
                <a:cubicBezTo>
                  <a:pt x="230" y="363"/>
                  <a:pt x="230" y="363"/>
                  <a:pt x="230" y="363"/>
                </a:cubicBezTo>
                <a:lnTo>
                  <a:pt x="230" y="363"/>
                </a:lnTo>
                <a:cubicBezTo>
                  <a:pt x="230" y="354"/>
                  <a:pt x="151" y="116"/>
                  <a:pt x="142" y="89"/>
                </a:cubicBezTo>
                <a:close/>
                <a:moveTo>
                  <a:pt x="79" y="239"/>
                </a:moveTo>
                <a:lnTo>
                  <a:pt x="79" y="239"/>
                </a:lnTo>
                <a:cubicBezTo>
                  <a:pt x="116" y="116"/>
                  <a:pt x="116" y="116"/>
                  <a:pt x="116" y="116"/>
                </a:cubicBezTo>
                <a:cubicBezTo>
                  <a:pt x="151" y="239"/>
                  <a:pt x="151" y="239"/>
                  <a:pt x="151" y="239"/>
                </a:cubicBezTo>
                <a:lnTo>
                  <a:pt x="79" y="23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7" name="Freeform 107">
            <a:extLst>
              <a:ext uri="{FF2B5EF4-FFF2-40B4-BE49-F238E27FC236}">
                <a16:creationId xmlns:a16="http://schemas.microsoft.com/office/drawing/2014/main" id="{5B25D40D-5E32-4754-ACE7-0089D27E9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180" y="2604028"/>
            <a:ext cx="174181" cy="77072"/>
          </a:xfrm>
          <a:custGeom>
            <a:avLst/>
            <a:gdLst>
              <a:gd name="T0" fmla="*/ 399 w 497"/>
              <a:gd name="T1" fmla="*/ 0 h 222"/>
              <a:gd name="T2" fmla="*/ 399 w 497"/>
              <a:gd name="T3" fmla="*/ 0 h 222"/>
              <a:gd name="T4" fmla="*/ 248 w 497"/>
              <a:gd name="T5" fmla="*/ 70 h 222"/>
              <a:gd name="T6" fmla="*/ 97 w 497"/>
              <a:gd name="T7" fmla="*/ 0 h 222"/>
              <a:gd name="T8" fmla="*/ 0 w 497"/>
              <a:gd name="T9" fmla="*/ 106 h 222"/>
              <a:gd name="T10" fmla="*/ 97 w 497"/>
              <a:gd name="T11" fmla="*/ 221 h 222"/>
              <a:gd name="T12" fmla="*/ 97 w 497"/>
              <a:gd name="T13" fmla="*/ 221 h 222"/>
              <a:gd name="T14" fmla="*/ 248 w 497"/>
              <a:gd name="T15" fmla="*/ 141 h 222"/>
              <a:gd name="T16" fmla="*/ 399 w 497"/>
              <a:gd name="T17" fmla="*/ 221 h 222"/>
              <a:gd name="T18" fmla="*/ 496 w 497"/>
              <a:gd name="T19" fmla="*/ 106 h 222"/>
              <a:gd name="T20" fmla="*/ 399 w 497"/>
              <a:gd name="T21" fmla="*/ 0 h 222"/>
              <a:gd name="T22" fmla="*/ 97 w 497"/>
              <a:gd name="T23" fmla="*/ 176 h 222"/>
              <a:gd name="T24" fmla="*/ 97 w 497"/>
              <a:gd name="T25" fmla="*/ 176 h 222"/>
              <a:gd name="T26" fmla="*/ 44 w 497"/>
              <a:gd name="T27" fmla="*/ 106 h 222"/>
              <a:gd name="T28" fmla="*/ 97 w 497"/>
              <a:gd name="T29" fmla="*/ 44 h 222"/>
              <a:gd name="T30" fmla="*/ 222 w 497"/>
              <a:gd name="T31" fmla="*/ 106 h 222"/>
              <a:gd name="T32" fmla="*/ 97 w 497"/>
              <a:gd name="T33" fmla="*/ 176 h 222"/>
              <a:gd name="T34" fmla="*/ 399 w 497"/>
              <a:gd name="T35" fmla="*/ 176 h 222"/>
              <a:gd name="T36" fmla="*/ 399 w 497"/>
              <a:gd name="T37" fmla="*/ 176 h 222"/>
              <a:gd name="T38" fmla="*/ 275 w 497"/>
              <a:gd name="T39" fmla="*/ 106 h 222"/>
              <a:gd name="T40" fmla="*/ 399 w 497"/>
              <a:gd name="T41" fmla="*/ 44 h 222"/>
              <a:gd name="T42" fmla="*/ 452 w 497"/>
              <a:gd name="T43" fmla="*/ 106 h 222"/>
              <a:gd name="T44" fmla="*/ 399 w 497"/>
              <a:gd name="T45" fmla="*/ 17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222">
                <a:moveTo>
                  <a:pt x="399" y="0"/>
                </a:moveTo>
                <a:lnTo>
                  <a:pt x="399" y="0"/>
                </a:lnTo>
                <a:cubicBezTo>
                  <a:pt x="345" y="0"/>
                  <a:pt x="284" y="26"/>
                  <a:pt x="248" y="70"/>
                </a:cubicBezTo>
                <a:cubicBezTo>
                  <a:pt x="213" y="26"/>
                  <a:pt x="151" y="0"/>
                  <a:pt x="97" y="0"/>
                </a:cubicBezTo>
                <a:cubicBezTo>
                  <a:pt x="53" y="0"/>
                  <a:pt x="0" y="26"/>
                  <a:pt x="0" y="106"/>
                </a:cubicBezTo>
                <a:cubicBezTo>
                  <a:pt x="0" y="185"/>
                  <a:pt x="53" y="221"/>
                  <a:pt x="97" y="221"/>
                </a:cubicBezTo>
                <a:lnTo>
                  <a:pt x="97" y="221"/>
                </a:lnTo>
                <a:cubicBezTo>
                  <a:pt x="151" y="221"/>
                  <a:pt x="213" y="185"/>
                  <a:pt x="248" y="141"/>
                </a:cubicBezTo>
                <a:cubicBezTo>
                  <a:pt x="284" y="185"/>
                  <a:pt x="345" y="221"/>
                  <a:pt x="399" y="221"/>
                </a:cubicBezTo>
                <a:cubicBezTo>
                  <a:pt x="443" y="221"/>
                  <a:pt x="496" y="185"/>
                  <a:pt x="496" y="106"/>
                </a:cubicBezTo>
                <a:cubicBezTo>
                  <a:pt x="496" y="26"/>
                  <a:pt x="443" y="0"/>
                  <a:pt x="399" y="0"/>
                </a:cubicBezTo>
                <a:close/>
                <a:moveTo>
                  <a:pt x="97" y="176"/>
                </a:moveTo>
                <a:lnTo>
                  <a:pt x="97" y="176"/>
                </a:lnTo>
                <a:cubicBezTo>
                  <a:pt x="62" y="176"/>
                  <a:pt x="44" y="150"/>
                  <a:pt x="44" y="106"/>
                </a:cubicBezTo>
                <a:cubicBezTo>
                  <a:pt x="44" y="61"/>
                  <a:pt x="62" y="44"/>
                  <a:pt x="97" y="44"/>
                </a:cubicBezTo>
                <a:cubicBezTo>
                  <a:pt x="142" y="44"/>
                  <a:pt x="195" y="70"/>
                  <a:pt x="222" y="106"/>
                </a:cubicBezTo>
                <a:cubicBezTo>
                  <a:pt x="195" y="150"/>
                  <a:pt x="142" y="176"/>
                  <a:pt x="97" y="176"/>
                </a:cubicBezTo>
                <a:close/>
                <a:moveTo>
                  <a:pt x="399" y="176"/>
                </a:moveTo>
                <a:lnTo>
                  <a:pt x="399" y="176"/>
                </a:lnTo>
                <a:cubicBezTo>
                  <a:pt x="354" y="176"/>
                  <a:pt x="301" y="150"/>
                  <a:pt x="275" y="106"/>
                </a:cubicBezTo>
                <a:cubicBezTo>
                  <a:pt x="301" y="70"/>
                  <a:pt x="354" y="44"/>
                  <a:pt x="399" y="44"/>
                </a:cubicBezTo>
                <a:cubicBezTo>
                  <a:pt x="435" y="44"/>
                  <a:pt x="452" y="61"/>
                  <a:pt x="452" y="106"/>
                </a:cubicBezTo>
                <a:cubicBezTo>
                  <a:pt x="452" y="150"/>
                  <a:pt x="435" y="176"/>
                  <a:pt x="399" y="17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8" name="Freeform 108">
            <a:extLst>
              <a:ext uri="{FF2B5EF4-FFF2-40B4-BE49-F238E27FC236}">
                <a16:creationId xmlns:a16="http://schemas.microsoft.com/office/drawing/2014/main" id="{643A5427-36B3-43BD-A357-8D3E40DD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13" y="2554704"/>
            <a:ext cx="174182" cy="174182"/>
          </a:xfrm>
          <a:custGeom>
            <a:avLst/>
            <a:gdLst>
              <a:gd name="T0" fmla="*/ 469 w 497"/>
              <a:gd name="T1" fmla="*/ 231 h 498"/>
              <a:gd name="T2" fmla="*/ 425 w 497"/>
              <a:gd name="T3" fmla="*/ 249 h 498"/>
              <a:gd name="T4" fmla="*/ 469 w 497"/>
              <a:gd name="T5" fmla="*/ 275 h 498"/>
              <a:gd name="T6" fmla="*/ 469 w 497"/>
              <a:gd name="T7" fmla="*/ 231 h 498"/>
              <a:gd name="T8" fmla="*/ 248 w 497"/>
              <a:gd name="T9" fmla="*/ 116 h 498"/>
              <a:gd name="T10" fmla="*/ 248 w 497"/>
              <a:gd name="T11" fmla="*/ 391 h 498"/>
              <a:gd name="T12" fmla="*/ 248 w 497"/>
              <a:gd name="T13" fmla="*/ 116 h 498"/>
              <a:gd name="T14" fmla="*/ 248 w 497"/>
              <a:gd name="T15" fmla="*/ 346 h 498"/>
              <a:gd name="T16" fmla="*/ 248 w 497"/>
              <a:gd name="T17" fmla="*/ 151 h 498"/>
              <a:gd name="T18" fmla="*/ 71 w 497"/>
              <a:gd name="T19" fmla="*/ 249 h 498"/>
              <a:gd name="T20" fmla="*/ 53 w 497"/>
              <a:gd name="T21" fmla="*/ 231 h 498"/>
              <a:gd name="T22" fmla="*/ 0 w 497"/>
              <a:gd name="T23" fmla="*/ 249 h 498"/>
              <a:gd name="T24" fmla="*/ 53 w 497"/>
              <a:gd name="T25" fmla="*/ 275 h 498"/>
              <a:gd name="T26" fmla="*/ 248 w 497"/>
              <a:gd name="T27" fmla="*/ 80 h 498"/>
              <a:gd name="T28" fmla="*/ 265 w 497"/>
              <a:gd name="T29" fmla="*/ 53 h 498"/>
              <a:gd name="T30" fmla="*/ 248 w 497"/>
              <a:gd name="T31" fmla="*/ 0 h 498"/>
              <a:gd name="T32" fmla="*/ 230 w 497"/>
              <a:gd name="T33" fmla="*/ 53 h 498"/>
              <a:gd name="T34" fmla="*/ 248 w 497"/>
              <a:gd name="T35" fmla="*/ 426 h 498"/>
              <a:gd name="T36" fmla="*/ 230 w 497"/>
              <a:gd name="T37" fmla="*/ 453 h 498"/>
              <a:gd name="T38" fmla="*/ 248 w 497"/>
              <a:gd name="T39" fmla="*/ 497 h 498"/>
              <a:gd name="T40" fmla="*/ 265 w 497"/>
              <a:gd name="T41" fmla="*/ 453 h 498"/>
              <a:gd name="T42" fmla="*/ 434 w 497"/>
              <a:gd name="T43" fmla="*/ 98 h 498"/>
              <a:gd name="T44" fmla="*/ 434 w 497"/>
              <a:gd name="T45" fmla="*/ 62 h 498"/>
              <a:gd name="T46" fmla="*/ 381 w 497"/>
              <a:gd name="T47" fmla="*/ 89 h 498"/>
              <a:gd name="T48" fmla="*/ 416 w 497"/>
              <a:gd name="T49" fmla="*/ 116 h 498"/>
              <a:gd name="T50" fmla="*/ 80 w 497"/>
              <a:gd name="T51" fmla="*/ 391 h 498"/>
              <a:gd name="T52" fmla="*/ 62 w 497"/>
              <a:gd name="T53" fmla="*/ 408 h 498"/>
              <a:gd name="T54" fmla="*/ 97 w 497"/>
              <a:gd name="T55" fmla="*/ 435 h 498"/>
              <a:gd name="T56" fmla="*/ 115 w 497"/>
              <a:gd name="T57" fmla="*/ 381 h 498"/>
              <a:gd name="T58" fmla="*/ 97 w 497"/>
              <a:gd name="T59" fmla="*/ 72 h 498"/>
              <a:gd name="T60" fmla="*/ 62 w 497"/>
              <a:gd name="T61" fmla="*/ 62 h 498"/>
              <a:gd name="T62" fmla="*/ 80 w 497"/>
              <a:gd name="T63" fmla="*/ 116 h 498"/>
              <a:gd name="T64" fmla="*/ 106 w 497"/>
              <a:gd name="T65" fmla="*/ 89 h 498"/>
              <a:gd name="T66" fmla="*/ 381 w 497"/>
              <a:gd name="T67" fmla="*/ 417 h 498"/>
              <a:gd name="T68" fmla="*/ 399 w 497"/>
              <a:gd name="T69" fmla="*/ 435 h 498"/>
              <a:gd name="T70" fmla="*/ 434 w 497"/>
              <a:gd name="T71" fmla="*/ 408 h 498"/>
              <a:gd name="T72" fmla="*/ 381 w 497"/>
              <a:gd name="T73" fmla="*/ 38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98">
                <a:moveTo>
                  <a:pt x="469" y="231"/>
                </a:moveTo>
                <a:lnTo>
                  <a:pt x="469" y="231"/>
                </a:lnTo>
                <a:cubicBezTo>
                  <a:pt x="469" y="231"/>
                  <a:pt x="452" y="231"/>
                  <a:pt x="443" y="231"/>
                </a:cubicBezTo>
                <a:cubicBezTo>
                  <a:pt x="434" y="231"/>
                  <a:pt x="425" y="240"/>
                  <a:pt x="425" y="249"/>
                </a:cubicBezTo>
                <a:cubicBezTo>
                  <a:pt x="425" y="266"/>
                  <a:pt x="434" y="275"/>
                  <a:pt x="443" y="275"/>
                </a:cubicBezTo>
                <a:cubicBezTo>
                  <a:pt x="452" y="275"/>
                  <a:pt x="469" y="275"/>
                  <a:pt x="469" y="275"/>
                </a:cubicBezTo>
                <a:cubicBezTo>
                  <a:pt x="487" y="275"/>
                  <a:pt x="496" y="266"/>
                  <a:pt x="496" y="249"/>
                </a:cubicBezTo>
                <a:cubicBezTo>
                  <a:pt x="496" y="240"/>
                  <a:pt x="487" y="231"/>
                  <a:pt x="469" y="231"/>
                </a:cubicBezTo>
                <a:close/>
                <a:moveTo>
                  <a:pt x="248" y="116"/>
                </a:moveTo>
                <a:lnTo>
                  <a:pt x="248" y="116"/>
                </a:lnTo>
                <a:cubicBezTo>
                  <a:pt x="168" y="116"/>
                  <a:pt x="115" y="178"/>
                  <a:pt x="115" y="249"/>
                </a:cubicBezTo>
                <a:cubicBezTo>
                  <a:pt x="115" y="328"/>
                  <a:pt x="168" y="391"/>
                  <a:pt x="248" y="391"/>
                </a:cubicBezTo>
                <a:cubicBezTo>
                  <a:pt x="328" y="391"/>
                  <a:pt x="381" y="328"/>
                  <a:pt x="381" y="249"/>
                </a:cubicBezTo>
                <a:cubicBezTo>
                  <a:pt x="381" y="178"/>
                  <a:pt x="328" y="116"/>
                  <a:pt x="248" y="116"/>
                </a:cubicBezTo>
                <a:close/>
                <a:moveTo>
                  <a:pt x="248" y="346"/>
                </a:moveTo>
                <a:lnTo>
                  <a:pt x="248" y="346"/>
                </a:lnTo>
                <a:cubicBezTo>
                  <a:pt x="195" y="346"/>
                  <a:pt x="150" y="302"/>
                  <a:pt x="150" y="249"/>
                </a:cubicBezTo>
                <a:cubicBezTo>
                  <a:pt x="150" y="196"/>
                  <a:pt x="195" y="151"/>
                  <a:pt x="248" y="151"/>
                </a:cubicBezTo>
                <a:lnTo>
                  <a:pt x="248" y="346"/>
                </a:lnTo>
                <a:close/>
                <a:moveTo>
                  <a:pt x="71" y="249"/>
                </a:moveTo>
                <a:lnTo>
                  <a:pt x="71" y="249"/>
                </a:lnTo>
                <a:cubicBezTo>
                  <a:pt x="71" y="240"/>
                  <a:pt x="62" y="231"/>
                  <a:pt x="53" y="231"/>
                </a:cubicBezTo>
                <a:cubicBezTo>
                  <a:pt x="44" y="231"/>
                  <a:pt x="27" y="231"/>
                  <a:pt x="27" y="231"/>
                </a:cubicBezTo>
                <a:cubicBezTo>
                  <a:pt x="9" y="231"/>
                  <a:pt x="0" y="240"/>
                  <a:pt x="0" y="249"/>
                </a:cubicBezTo>
                <a:cubicBezTo>
                  <a:pt x="0" y="266"/>
                  <a:pt x="9" y="275"/>
                  <a:pt x="27" y="275"/>
                </a:cubicBezTo>
                <a:cubicBezTo>
                  <a:pt x="27" y="275"/>
                  <a:pt x="44" y="275"/>
                  <a:pt x="53" y="275"/>
                </a:cubicBezTo>
                <a:cubicBezTo>
                  <a:pt x="62" y="275"/>
                  <a:pt x="71" y="266"/>
                  <a:pt x="71" y="249"/>
                </a:cubicBezTo>
                <a:close/>
                <a:moveTo>
                  <a:pt x="248" y="80"/>
                </a:moveTo>
                <a:lnTo>
                  <a:pt x="248" y="80"/>
                </a:lnTo>
                <a:cubicBezTo>
                  <a:pt x="256" y="80"/>
                  <a:pt x="265" y="62"/>
                  <a:pt x="265" y="53"/>
                </a:cubicBezTo>
                <a:cubicBezTo>
                  <a:pt x="265" y="45"/>
                  <a:pt x="265" y="36"/>
                  <a:pt x="265" y="27"/>
                </a:cubicBezTo>
                <a:cubicBezTo>
                  <a:pt x="265" y="18"/>
                  <a:pt x="256" y="0"/>
                  <a:pt x="248" y="0"/>
                </a:cubicBezTo>
                <a:cubicBezTo>
                  <a:pt x="239" y="0"/>
                  <a:pt x="230" y="18"/>
                  <a:pt x="230" y="27"/>
                </a:cubicBezTo>
                <a:cubicBezTo>
                  <a:pt x="230" y="36"/>
                  <a:pt x="230" y="45"/>
                  <a:pt x="230" y="53"/>
                </a:cubicBezTo>
                <a:cubicBezTo>
                  <a:pt x="230" y="62"/>
                  <a:pt x="239" y="80"/>
                  <a:pt x="248" y="80"/>
                </a:cubicBezTo>
                <a:close/>
                <a:moveTo>
                  <a:pt x="248" y="426"/>
                </a:moveTo>
                <a:lnTo>
                  <a:pt x="248" y="426"/>
                </a:lnTo>
                <a:cubicBezTo>
                  <a:pt x="239" y="426"/>
                  <a:pt x="230" y="435"/>
                  <a:pt x="230" y="453"/>
                </a:cubicBezTo>
                <a:lnTo>
                  <a:pt x="230" y="470"/>
                </a:lnTo>
                <a:cubicBezTo>
                  <a:pt x="230" y="488"/>
                  <a:pt x="239" y="497"/>
                  <a:pt x="248" y="497"/>
                </a:cubicBezTo>
                <a:cubicBezTo>
                  <a:pt x="256" y="497"/>
                  <a:pt x="265" y="488"/>
                  <a:pt x="265" y="470"/>
                </a:cubicBezTo>
                <a:lnTo>
                  <a:pt x="265" y="453"/>
                </a:lnTo>
                <a:cubicBezTo>
                  <a:pt x="265" y="435"/>
                  <a:pt x="256" y="426"/>
                  <a:pt x="248" y="426"/>
                </a:cubicBezTo>
                <a:close/>
                <a:moveTo>
                  <a:pt x="434" y="98"/>
                </a:moveTo>
                <a:lnTo>
                  <a:pt x="434" y="98"/>
                </a:lnTo>
                <a:cubicBezTo>
                  <a:pt x="443" y="89"/>
                  <a:pt x="443" y="72"/>
                  <a:pt x="434" y="62"/>
                </a:cubicBezTo>
                <a:cubicBezTo>
                  <a:pt x="425" y="53"/>
                  <a:pt x="416" y="62"/>
                  <a:pt x="399" y="72"/>
                </a:cubicBezTo>
                <a:cubicBezTo>
                  <a:pt x="399" y="72"/>
                  <a:pt x="390" y="80"/>
                  <a:pt x="381" y="89"/>
                </a:cubicBezTo>
                <a:cubicBezTo>
                  <a:pt x="372" y="98"/>
                  <a:pt x="372" y="107"/>
                  <a:pt x="381" y="116"/>
                </a:cubicBezTo>
                <a:cubicBezTo>
                  <a:pt x="390" y="125"/>
                  <a:pt x="408" y="125"/>
                  <a:pt x="416" y="116"/>
                </a:cubicBezTo>
                <a:cubicBezTo>
                  <a:pt x="416" y="107"/>
                  <a:pt x="425" y="98"/>
                  <a:pt x="434" y="98"/>
                </a:cubicBezTo>
                <a:close/>
                <a:moveTo>
                  <a:pt x="80" y="391"/>
                </a:moveTo>
                <a:lnTo>
                  <a:pt x="80" y="391"/>
                </a:lnTo>
                <a:cubicBezTo>
                  <a:pt x="80" y="391"/>
                  <a:pt x="71" y="400"/>
                  <a:pt x="62" y="408"/>
                </a:cubicBezTo>
                <a:cubicBezTo>
                  <a:pt x="53" y="417"/>
                  <a:pt x="53" y="426"/>
                  <a:pt x="62" y="435"/>
                </a:cubicBezTo>
                <a:cubicBezTo>
                  <a:pt x="71" y="444"/>
                  <a:pt x="80" y="444"/>
                  <a:pt x="97" y="435"/>
                </a:cubicBezTo>
                <a:lnTo>
                  <a:pt x="106" y="417"/>
                </a:lnTo>
                <a:cubicBezTo>
                  <a:pt x="124" y="408"/>
                  <a:pt x="124" y="391"/>
                  <a:pt x="115" y="381"/>
                </a:cubicBezTo>
                <a:cubicBezTo>
                  <a:pt x="106" y="381"/>
                  <a:pt x="89" y="381"/>
                  <a:pt x="80" y="391"/>
                </a:cubicBezTo>
                <a:close/>
                <a:moveTo>
                  <a:pt x="97" y="72"/>
                </a:moveTo>
                <a:lnTo>
                  <a:pt x="97" y="72"/>
                </a:lnTo>
                <a:cubicBezTo>
                  <a:pt x="80" y="62"/>
                  <a:pt x="71" y="53"/>
                  <a:pt x="62" y="62"/>
                </a:cubicBezTo>
                <a:cubicBezTo>
                  <a:pt x="53" y="72"/>
                  <a:pt x="53" y="89"/>
                  <a:pt x="62" y="98"/>
                </a:cubicBezTo>
                <a:cubicBezTo>
                  <a:pt x="71" y="98"/>
                  <a:pt x="80" y="107"/>
                  <a:pt x="80" y="116"/>
                </a:cubicBezTo>
                <a:cubicBezTo>
                  <a:pt x="89" y="125"/>
                  <a:pt x="106" y="125"/>
                  <a:pt x="115" y="116"/>
                </a:cubicBezTo>
                <a:cubicBezTo>
                  <a:pt x="124" y="107"/>
                  <a:pt x="124" y="98"/>
                  <a:pt x="106" y="89"/>
                </a:cubicBezTo>
                <a:cubicBezTo>
                  <a:pt x="106" y="80"/>
                  <a:pt x="97" y="72"/>
                  <a:pt x="97" y="72"/>
                </a:cubicBezTo>
                <a:close/>
                <a:moveTo>
                  <a:pt x="381" y="417"/>
                </a:moveTo>
                <a:lnTo>
                  <a:pt x="381" y="417"/>
                </a:lnTo>
                <a:cubicBezTo>
                  <a:pt x="390" y="417"/>
                  <a:pt x="399" y="435"/>
                  <a:pt x="399" y="435"/>
                </a:cubicBezTo>
                <a:cubicBezTo>
                  <a:pt x="416" y="444"/>
                  <a:pt x="425" y="444"/>
                  <a:pt x="434" y="435"/>
                </a:cubicBezTo>
                <a:cubicBezTo>
                  <a:pt x="443" y="426"/>
                  <a:pt x="443" y="417"/>
                  <a:pt x="434" y="408"/>
                </a:cubicBezTo>
                <a:cubicBezTo>
                  <a:pt x="425" y="400"/>
                  <a:pt x="416" y="391"/>
                  <a:pt x="416" y="391"/>
                </a:cubicBezTo>
                <a:cubicBezTo>
                  <a:pt x="408" y="381"/>
                  <a:pt x="390" y="381"/>
                  <a:pt x="381" y="381"/>
                </a:cubicBezTo>
                <a:cubicBezTo>
                  <a:pt x="372" y="391"/>
                  <a:pt x="372" y="408"/>
                  <a:pt x="381" y="41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39" name="Freeform 109">
            <a:extLst>
              <a:ext uri="{FF2B5EF4-FFF2-40B4-BE49-F238E27FC236}">
                <a16:creationId xmlns:a16="http://schemas.microsoft.com/office/drawing/2014/main" id="{D7BB8805-8D02-472C-B88D-C38CCBBC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823" y="2582449"/>
            <a:ext cx="174181" cy="121773"/>
          </a:xfrm>
          <a:custGeom>
            <a:avLst/>
            <a:gdLst>
              <a:gd name="T0" fmla="*/ 443 w 497"/>
              <a:gd name="T1" fmla="*/ 0 h 347"/>
              <a:gd name="T2" fmla="*/ 0 w 497"/>
              <a:gd name="T3" fmla="*/ 45 h 347"/>
              <a:gd name="T4" fmla="*/ 53 w 497"/>
              <a:gd name="T5" fmla="*/ 346 h 347"/>
              <a:gd name="T6" fmla="*/ 496 w 497"/>
              <a:gd name="T7" fmla="*/ 292 h 347"/>
              <a:gd name="T8" fmla="*/ 443 w 497"/>
              <a:gd name="T9" fmla="*/ 0 h 347"/>
              <a:gd name="T10" fmla="*/ 443 w 497"/>
              <a:gd name="T11" fmla="*/ 292 h 347"/>
              <a:gd name="T12" fmla="*/ 53 w 497"/>
              <a:gd name="T13" fmla="*/ 142 h 347"/>
              <a:gd name="T14" fmla="*/ 443 w 497"/>
              <a:gd name="T15" fmla="*/ 292 h 347"/>
              <a:gd name="T16" fmla="*/ 443 w 497"/>
              <a:gd name="T17" fmla="*/ 71 h 347"/>
              <a:gd name="T18" fmla="*/ 53 w 497"/>
              <a:gd name="T19" fmla="*/ 45 h 347"/>
              <a:gd name="T20" fmla="*/ 443 w 497"/>
              <a:gd name="T21" fmla="*/ 71 h 347"/>
              <a:gd name="T22" fmla="*/ 97 w 497"/>
              <a:gd name="T23" fmla="*/ 195 h 347"/>
              <a:gd name="T24" fmla="*/ 115 w 497"/>
              <a:gd name="T25" fmla="*/ 213 h 347"/>
              <a:gd name="T26" fmla="*/ 97 w 497"/>
              <a:gd name="T27" fmla="*/ 195 h 347"/>
              <a:gd name="T28" fmla="*/ 186 w 497"/>
              <a:gd name="T29" fmla="*/ 231 h 347"/>
              <a:gd name="T30" fmla="*/ 221 w 497"/>
              <a:gd name="T31" fmla="*/ 239 h 347"/>
              <a:gd name="T32" fmla="*/ 230 w 497"/>
              <a:gd name="T33" fmla="*/ 231 h 347"/>
              <a:gd name="T34" fmla="*/ 248 w 497"/>
              <a:gd name="T35" fmla="*/ 213 h 347"/>
              <a:gd name="T36" fmla="*/ 221 w 497"/>
              <a:gd name="T37" fmla="*/ 195 h 347"/>
              <a:gd name="T38" fmla="*/ 203 w 497"/>
              <a:gd name="T39" fmla="*/ 213 h 347"/>
              <a:gd name="T40" fmla="*/ 186 w 497"/>
              <a:gd name="T41" fmla="*/ 231 h 347"/>
              <a:gd name="T42" fmla="*/ 248 w 497"/>
              <a:gd name="T43" fmla="*/ 239 h 347"/>
              <a:gd name="T44" fmla="*/ 230 w 497"/>
              <a:gd name="T45" fmla="*/ 231 h 347"/>
              <a:gd name="T46" fmla="*/ 248 w 497"/>
              <a:gd name="T47" fmla="*/ 239 h 347"/>
              <a:gd name="T48" fmla="*/ 177 w 497"/>
              <a:gd name="T49" fmla="*/ 239 h 347"/>
              <a:gd name="T50" fmla="*/ 142 w 497"/>
              <a:gd name="T51" fmla="*/ 231 h 347"/>
              <a:gd name="T52" fmla="*/ 177 w 497"/>
              <a:gd name="T53" fmla="*/ 239 h 347"/>
              <a:gd name="T54" fmla="*/ 186 w 497"/>
              <a:gd name="T55" fmla="*/ 213 h 347"/>
              <a:gd name="T56" fmla="*/ 203 w 497"/>
              <a:gd name="T57" fmla="*/ 195 h 347"/>
              <a:gd name="T58" fmla="*/ 177 w 497"/>
              <a:gd name="T59" fmla="*/ 231 h 347"/>
              <a:gd name="T60" fmla="*/ 186 w 497"/>
              <a:gd name="T61" fmla="*/ 213 h 347"/>
              <a:gd name="T62" fmla="*/ 133 w 497"/>
              <a:gd name="T63" fmla="*/ 231 h 347"/>
              <a:gd name="T64" fmla="*/ 142 w 497"/>
              <a:gd name="T65" fmla="*/ 213 h 347"/>
              <a:gd name="T66" fmla="*/ 159 w 497"/>
              <a:gd name="T67" fmla="*/ 195 h 347"/>
              <a:gd name="T68" fmla="*/ 133 w 497"/>
              <a:gd name="T69" fmla="*/ 213 h 347"/>
              <a:gd name="T70" fmla="*/ 115 w 497"/>
              <a:gd name="T71" fmla="*/ 231 h 347"/>
              <a:gd name="T72" fmla="*/ 97 w 497"/>
              <a:gd name="T73" fmla="*/ 239 h 347"/>
              <a:gd name="T74" fmla="*/ 133 w 497"/>
              <a:gd name="T75" fmla="*/ 231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347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0"/>
                  <a:pt x="27" y="346"/>
                  <a:pt x="53" y="346"/>
                </a:cubicBezTo>
                <a:cubicBezTo>
                  <a:pt x="443" y="346"/>
                  <a:pt x="443" y="346"/>
                  <a:pt x="443" y="346"/>
                </a:cubicBezTo>
                <a:cubicBezTo>
                  <a:pt x="478" y="346"/>
                  <a:pt x="496" y="320"/>
                  <a:pt x="496" y="292"/>
                </a:cubicBezTo>
                <a:cubicBezTo>
                  <a:pt x="496" y="45"/>
                  <a:pt x="496" y="45"/>
                  <a:pt x="496" y="45"/>
                </a:cubicBezTo>
                <a:cubicBezTo>
                  <a:pt x="496" y="18"/>
                  <a:pt x="478" y="0"/>
                  <a:pt x="443" y="0"/>
                </a:cubicBezTo>
                <a:close/>
                <a:moveTo>
                  <a:pt x="443" y="292"/>
                </a:moveTo>
                <a:lnTo>
                  <a:pt x="443" y="292"/>
                </a:lnTo>
                <a:cubicBezTo>
                  <a:pt x="53" y="292"/>
                  <a:pt x="53" y="292"/>
                  <a:pt x="53" y="292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443" y="142"/>
                  <a:pt x="443" y="142"/>
                  <a:pt x="443" y="142"/>
                </a:cubicBezTo>
                <a:lnTo>
                  <a:pt x="443" y="292"/>
                </a:lnTo>
                <a:close/>
                <a:moveTo>
                  <a:pt x="443" y="71"/>
                </a:moveTo>
                <a:lnTo>
                  <a:pt x="443" y="71"/>
                </a:lnTo>
                <a:cubicBezTo>
                  <a:pt x="53" y="71"/>
                  <a:pt x="53" y="71"/>
                  <a:pt x="53" y="71"/>
                </a:cubicBezTo>
                <a:cubicBezTo>
                  <a:pt x="53" y="45"/>
                  <a:pt x="53" y="45"/>
                  <a:pt x="53" y="45"/>
                </a:cubicBezTo>
                <a:cubicBezTo>
                  <a:pt x="443" y="45"/>
                  <a:pt x="443" y="45"/>
                  <a:pt x="443" y="45"/>
                </a:cubicBezTo>
                <a:lnTo>
                  <a:pt x="443" y="71"/>
                </a:lnTo>
                <a:close/>
                <a:moveTo>
                  <a:pt x="97" y="195"/>
                </a:moveTo>
                <a:lnTo>
                  <a:pt x="97" y="195"/>
                </a:lnTo>
                <a:cubicBezTo>
                  <a:pt x="97" y="213"/>
                  <a:pt x="97" y="213"/>
                  <a:pt x="97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195"/>
                  <a:pt x="115" y="195"/>
                  <a:pt x="115" y="195"/>
                </a:cubicBezTo>
                <a:lnTo>
                  <a:pt x="97" y="195"/>
                </a:lnTo>
                <a:close/>
                <a:moveTo>
                  <a:pt x="186" y="231"/>
                </a:moveTo>
                <a:lnTo>
                  <a:pt x="186" y="231"/>
                </a:lnTo>
                <a:cubicBezTo>
                  <a:pt x="186" y="239"/>
                  <a:pt x="186" y="239"/>
                  <a:pt x="186" y="239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221" y="231"/>
                  <a:pt x="221" y="231"/>
                  <a:pt x="221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13"/>
                  <a:pt x="230" y="213"/>
                  <a:pt x="230" y="213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48" y="195"/>
                  <a:pt x="248" y="195"/>
                  <a:pt x="248" y="195"/>
                </a:cubicBezTo>
                <a:cubicBezTo>
                  <a:pt x="221" y="195"/>
                  <a:pt x="221" y="195"/>
                  <a:pt x="221" y="195"/>
                </a:cubicBezTo>
                <a:cubicBezTo>
                  <a:pt x="221" y="213"/>
                  <a:pt x="221" y="213"/>
                  <a:pt x="221" y="213"/>
                </a:cubicBezTo>
                <a:cubicBezTo>
                  <a:pt x="203" y="213"/>
                  <a:pt x="203" y="213"/>
                  <a:pt x="203" y="213"/>
                </a:cubicBezTo>
                <a:cubicBezTo>
                  <a:pt x="203" y="231"/>
                  <a:pt x="203" y="231"/>
                  <a:pt x="203" y="231"/>
                </a:cubicBezTo>
                <a:lnTo>
                  <a:pt x="186" y="231"/>
                </a:lnTo>
                <a:close/>
                <a:moveTo>
                  <a:pt x="248" y="239"/>
                </a:moveTo>
                <a:lnTo>
                  <a:pt x="248" y="239"/>
                </a:lnTo>
                <a:cubicBezTo>
                  <a:pt x="248" y="231"/>
                  <a:pt x="248" y="231"/>
                  <a:pt x="248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0" y="239"/>
                  <a:pt x="230" y="239"/>
                  <a:pt x="230" y="239"/>
                </a:cubicBezTo>
                <a:lnTo>
                  <a:pt x="248" y="239"/>
                </a:lnTo>
                <a:close/>
                <a:moveTo>
                  <a:pt x="177" y="239"/>
                </a:moveTo>
                <a:lnTo>
                  <a:pt x="177" y="239"/>
                </a:lnTo>
                <a:cubicBezTo>
                  <a:pt x="177" y="231"/>
                  <a:pt x="177" y="231"/>
                  <a:pt x="177" y="231"/>
                </a:cubicBezTo>
                <a:cubicBezTo>
                  <a:pt x="142" y="231"/>
                  <a:pt x="142" y="231"/>
                  <a:pt x="142" y="231"/>
                </a:cubicBezTo>
                <a:cubicBezTo>
                  <a:pt x="142" y="239"/>
                  <a:pt x="142" y="239"/>
                  <a:pt x="142" y="239"/>
                </a:cubicBezTo>
                <a:lnTo>
                  <a:pt x="177" y="239"/>
                </a:lnTo>
                <a:close/>
                <a:moveTo>
                  <a:pt x="186" y="213"/>
                </a:moveTo>
                <a:lnTo>
                  <a:pt x="186" y="213"/>
                </a:lnTo>
                <a:cubicBezTo>
                  <a:pt x="203" y="213"/>
                  <a:pt x="203" y="213"/>
                  <a:pt x="203" y="213"/>
                </a:cubicBezTo>
                <a:cubicBezTo>
                  <a:pt x="203" y="195"/>
                  <a:pt x="203" y="195"/>
                  <a:pt x="203" y="195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77" y="231"/>
                  <a:pt x="177" y="231"/>
                  <a:pt x="177" y="231"/>
                </a:cubicBezTo>
                <a:cubicBezTo>
                  <a:pt x="186" y="231"/>
                  <a:pt x="186" y="231"/>
                  <a:pt x="186" y="231"/>
                </a:cubicBezTo>
                <a:lnTo>
                  <a:pt x="186" y="213"/>
                </a:lnTo>
                <a:close/>
                <a:moveTo>
                  <a:pt x="133" y="231"/>
                </a:moveTo>
                <a:lnTo>
                  <a:pt x="133" y="231"/>
                </a:lnTo>
                <a:cubicBezTo>
                  <a:pt x="142" y="231"/>
                  <a:pt x="142" y="231"/>
                  <a:pt x="142" y="231"/>
                </a:cubicBezTo>
                <a:cubicBezTo>
                  <a:pt x="142" y="213"/>
                  <a:pt x="142" y="213"/>
                  <a:pt x="142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59" y="195"/>
                  <a:pt x="159" y="195"/>
                  <a:pt x="159" y="195"/>
                </a:cubicBezTo>
                <a:cubicBezTo>
                  <a:pt x="133" y="195"/>
                  <a:pt x="133" y="195"/>
                  <a:pt x="133" y="195"/>
                </a:cubicBezTo>
                <a:cubicBezTo>
                  <a:pt x="133" y="213"/>
                  <a:pt x="133" y="213"/>
                  <a:pt x="133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15" y="231"/>
                  <a:pt x="115" y="231"/>
                  <a:pt x="115" y="231"/>
                </a:cubicBezTo>
                <a:cubicBezTo>
                  <a:pt x="97" y="231"/>
                  <a:pt x="97" y="231"/>
                  <a:pt x="97" y="231"/>
                </a:cubicBezTo>
                <a:cubicBezTo>
                  <a:pt x="97" y="239"/>
                  <a:pt x="97" y="239"/>
                  <a:pt x="97" y="239"/>
                </a:cubicBezTo>
                <a:cubicBezTo>
                  <a:pt x="133" y="239"/>
                  <a:pt x="133" y="239"/>
                  <a:pt x="133" y="239"/>
                </a:cubicBezTo>
                <a:lnTo>
                  <a:pt x="133" y="23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0" name="Freeform 112">
            <a:extLst>
              <a:ext uri="{FF2B5EF4-FFF2-40B4-BE49-F238E27FC236}">
                <a16:creationId xmlns:a16="http://schemas.microsoft.com/office/drawing/2014/main" id="{9489E4C1-676E-4158-8092-477064F3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36" y="1870308"/>
            <a:ext cx="135646" cy="155685"/>
          </a:xfrm>
          <a:custGeom>
            <a:avLst/>
            <a:gdLst>
              <a:gd name="T0" fmla="*/ 345 w 390"/>
              <a:gd name="T1" fmla="*/ 0 h 444"/>
              <a:gd name="T2" fmla="*/ 0 w 390"/>
              <a:gd name="T3" fmla="*/ 53 h 444"/>
              <a:gd name="T4" fmla="*/ 44 w 390"/>
              <a:gd name="T5" fmla="*/ 443 h 444"/>
              <a:gd name="T6" fmla="*/ 389 w 390"/>
              <a:gd name="T7" fmla="*/ 399 h 444"/>
              <a:gd name="T8" fmla="*/ 345 w 390"/>
              <a:gd name="T9" fmla="*/ 0 h 444"/>
              <a:gd name="T10" fmla="*/ 345 w 390"/>
              <a:gd name="T11" fmla="*/ 399 h 444"/>
              <a:gd name="T12" fmla="*/ 44 w 390"/>
              <a:gd name="T13" fmla="*/ 53 h 444"/>
              <a:gd name="T14" fmla="*/ 345 w 390"/>
              <a:gd name="T15" fmla="*/ 399 h 444"/>
              <a:gd name="T16" fmla="*/ 221 w 390"/>
              <a:gd name="T17" fmla="*/ 275 h 444"/>
              <a:gd name="T18" fmla="*/ 97 w 390"/>
              <a:gd name="T19" fmla="*/ 302 h 444"/>
              <a:gd name="T20" fmla="*/ 221 w 390"/>
              <a:gd name="T21" fmla="*/ 275 h 444"/>
              <a:gd name="T22" fmla="*/ 292 w 390"/>
              <a:gd name="T23" fmla="*/ 177 h 444"/>
              <a:gd name="T24" fmla="*/ 195 w 390"/>
              <a:gd name="T25" fmla="*/ 196 h 444"/>
              <a:gd name="T26" fmla="*/ 292 w 390"/>
              <a:gd name="T27" fmla="*/ 177 h 444"/>
              <a:gd name="T28" fmla="*/ 195 w 390"/>
              <a:gd name="T29" fmla="*/ 151 h 444"/>
              <a:gd name="T30" fmla="*/ 292 w 390"/>
              <a:gd name="T31" fmla="*/ 98 h 444"/>
              <a:gd name="T32" fmla="*/ 195 w 390"/>
              <a:gd name="T33" fmla="*/ 151 h 444"/>
              <a:gd name="T34" fmla="*/ 168 w 390"/>
              <a:gd name="T35" fmla="*/ 98 h 444"/>
              <a:gd name="T36" fmla="*/ 97 w 390"/>
              <a:gd name="T37" fmla="*/ 196 h 444"/>
              <a:gd name="T38" fmla="*/ 168 w 390"/>
              <a:gd name="T39" fmla="*/ 98 h 444"/>
              <a:gd name="T40" fmla="*/ 141 w 390"/>
              <a:gd name="T41" fmla="*/ 222 h 444"/>
              <a:gd name="T42" fmla="*/ 97 w 390"/>
              <a:gd name="T43" fmla="*/ 249 h 444"/>
              <a:gd name="T44" fmla="*/ 141 w 390"/>
              <a:gd name="T45" fmla="*/ 222 h 444"/>
              <a:gd name="T46" fmla="*/ 168 w 390"/>
              <a:gd name="T47" fmla="*/ 249 h 444"/>
              <a:gd name="T48" fmla="*/ 292 w 390"/>
              <a:gd name="T49" fmla="*/ 222 h 444"/>
              <a:gd name="T50" fmla="*/ 168 w 390"/>
              <a:gd name="T51" fmla="*/ 249 h 444"/>
              <a:gd name="T52" fmla="*/ 292 w 390"/>
              <a:gd name="T53" fmla="*/ 319 h 444"/>
              <a:gd name="T54" fmla="*/ 97 w 390"/>
              <a:gd name="T55" fmla="*/ 346 h 444"/>
              <a:gd name="T56" fmla="*/ 292 w 390"/>
              <a:gd name="T57" fmla="*/ 319 h 444"/>
              <a:gd name="T58" fmla="*/ 248 w 390"/>
              <a:gd name="T59" fmla="*/ 302 h 444"/>
              <a:gd name="T60" fmla="*/ 292 w 390"/>
              <a:gd name="T61" fmla="*/ 275 h 444"/>
              <a:gd name="T62" fmla="*/ 248 w 390"/>
              <a:gd name="T63" fmla="*/ 30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1" name="Freeform 115">
            <a:extLst>
              <a:ext uri="{FF2B5EF4-FFF2-40B4-BE49-F238E27FC236}">
                <a16:creationId xmlns:a16="http://schemas.microsoft.com/office/drawing/2014/main" id="{50EFC9B9-25BF-4195-B1C7-094F564E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101" y="2207883"/>
            <a:ext cx="140270" cy="174181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2" name="Freeform 117">
            <a:extLst>
              <a:ext uri="{FF2B5EF4-FFF2-40B4-BE49-F238E27FC236}">
                <a16:creationId xmlns:a16="http://schemas.microsoft.com/office/drawing/2014/main" id="{EFF426B8-413A-4BE5-A2F1-5A98DA67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415" y="2220213"/>
            <a:ext cx="161849" cy="149518"/>
          </a:xfrm>
          <a:custGeom>
            <a:avLst/>
            <a:gdLst>
              <a:gd name="T0" fmla="*/ 266 w 462"/>
              <a:gd name="T1" fmla="*/ 0 h 427"/>
              <a:gd name="T2" fmla="*/ 266 w 462"/>
              <a:gd name="T3" fmla="*/ 0 h 427"/>
              <a:gd name="T4" fmla="*/ 266 w 462"/>
              <a:gd name="T5" fmla="*/ 0 h 427"/>
              <a:gd name="T6" fmla="*/ 71 w 462"/>
              <a:gd name="T7" fmla="*/ 80 h 427"/>
              <a:gd name="T8" fmla="*/ 80 w 462"/>
              <a:gd name="T9" fmla="*/ 143 h 427"/>
              <a:gd name="T10" fmla="*/ 0 w 462"/>
              <a:gd name="T11" fmla="*/ 240 h 427"/>
              <a:gd name="T12" fmla="*/ 115 w 462"/>
              <a:gd name="T13" fmla="*/ 319 h 427"/>
              <a:gd name="T14" fmla="*/ 231 w 462"/>
              <a:gd name="T15" fmla="*/ 266 h 427"/>
              <a:gd name="T16" fmla="*/ 231 w 462"/>
              <a:gd name="T17" fmla="*/ 249 h 427"/>
              <a:gd name="T18" fmla="*/ 266 w 462"/>
              <a:gd name="T19" fmla="*/ 213 h 427"/>
              <a:gd name="T20" fmla="*/ 302 w 462"/>
              <a:gd name="T21" fmla="*/ 249 h 427"/>
              <a:gd name="T22" fmla="*/ 266 w 462"/>
              <a:gd name="T23" fmla="*/ 284 h 427"/>
              <a:gd name="T24" fmla="*/ 115 w 462"/>
              <a:gd name="T25" fmla="*/ 355 h 427"/>
              <a:gd name="T26" fmla="*/ 115 w 462"/>
              <a:gd name="T27" fmla="*/ 372 h 427"/>
              <a:gd name="T28" fmla="*/ 266 w 462"/>
              <a:gd name="T29" fmla="*/ 426 h 427"/>
              <a:gd name="T30" fmla="*/ 266 w 462"/>
              <a:gd name="T31" fmla="*/ 426 h 427"/>
              <a:gd name="T32" fmla="*/ 408 w 462"/>
              <a:gd name="T33" fmla="*/ 372 h 427"/>
              <a:gd name="T34" fmla="*/ 453 w 462"/>
              <a:gd name="T35" fmla="*/ 80 h 427"/>
              <a:gd name="T36" fmla="*/ 266 w 462"/>
              <a:gd name="T37" fmla="*/ 0 h 427"/>
              <a:gd name="T38" fmla="*/ 36 w 462"/>
              <a:gd name="T39" fmla="*/ 231 h 427"/>
              <a:gd name="T40" fmla="*/ 36 w 462"/>
              <a:gd name="T41" fmla="*/ 231 h 427"/>
              <a:gd name="T42" fmla="*/ 89 w 462"/>
              <a:gd name="T43" fmla="*/ 178 h 427"/>
              <a:gd name="T44" fmla="*/ 106 w 462"/>
              <a:gd name="T45" fmla="*/ 284 h 427"/>
              <a:gd name="T46" fmla="*/ 36 w 462"/>
              <a:gd name="T47" fmla="*/ 231 h 427"/>
              <a:gd name="T48" fmla="*/ 266 w 462"/>
              <a:gd name="T49" fmla="*/ 133 h 427"/>
              <a:gd name="T50" fmla="*/ 266 w 462"/>
              <a:gd name="T51" fmla="*/ 133 h 427"/>
              <a:gd name="T52" fmla="*/ 106 w 462"/>
              <a:gd name="T53" fmla="*/ 80 h 427"/>
              <a:gd name="T54" fmla="*/ 266 w 462"/>
              <a:gd name="T55" fmla="*/ 36 h 427"/>
              <a:gd name="T56" fmla="*/ 416 w 462"/>
              <a:gd name="T57" fmla="*/ 80 h 427"/>
              <a:gd name="T58" fmla="*/ 266 w 462"/>
              <a:gd name="T59" fmla="*/ 13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lnTo>
                  <a:pt x="266" y="426"/>
                </a:ln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3" name="Freeform 118">
            <a:extLst>
              <a:ext uri="{FF2B5EF4-FFF2-40B4-BE49-F238E27FC236}">
                <a16:creationId xmlns:a16="http://schemas.microsoft.com/office/drawing/2014/main" id="{C6BB941F-62DC-462C-813C-5F9C1010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483" y="2220213"/>
            <a:ext cx="143354" cy="152601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4" name="Freeform 119">
            <a:extLst>
              <a:ext uri="{FF2B5EF4-FFF2-40B4-BE49-F238E27FC236}">
                <a16:creationId xmlns:a16="http://schemas.microsoft.com/office/drawing/2014/main" id="{B6A060FE-6AD2-4D78-90F1-D07DEE48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180" y="2217131"/>
            <a:ext cx="174181" cy="155684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5" name="Freeform 120">
            <a:extLst>
              <a:ext uri="{FF2B5EF4-FFF2-40B4-BE49-F238E27FC236}">
                <a16:creationId xmlns:a16="http://schemas.microsoft.com/office/drawing/2014/main" id="{135D6001-FE3D-441C-B71A-858F9EBF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52" y="1864142"/>
            <a:ext cx="98651" cy="168017"/>
          </a:xfrm>
          <a:custGeom>
            <a:avLst/>
            <a:gdLst>
              <a:gd name="T0" fmla="*/ 150 w 283"/>
              <a:gd name="T1" fmla="*/ 9 h 479"/>
              <a:gd name="T2" fmla="*/ 150 w 283"/>
              <a:gd name="T3" fmla="*/ 9 h 479"/>
              <a:gd name="T4" fmla="*/ 132 w 283"/>
              <a:gd name="T5" fmla="*/ 9 h 479"/>
              <a:gd name="T6" fmla="*/ 0 w 283"/>
              <a:gd name="T7" fmla="*/ 345 h 479"/>
              <a:gd name="T8" fmla="*/ 141 w 283"/>
              <a:gd name="T9" fmla="*/ 478 h 479"/>
              <a:gd name="T10" fmla="*/ 282 w 283"/>
              <a:gd name="T11" fmla="*/ 345 h 479"/>
              <a:gd name="T12" fmla="*/ 150 w 283"/>
              <a:gd name="T13" fmla="*/ 9 h 479"/>
              <a:gd name="T14" fmla="*/ 123 w 283"/>
              <a:gd name="T15" fmla="*/ 204 h 479"/>
              <a:gd name="T16" fmla="*/ 123 w 283"/>
              <a:gd name="T17" fmla="*/ 204 h 479"/>
              <a:gd name="T18" fmla="*/ 123 w 283"/>
              <a:gd name="T19" fmla="*/ 221 h 479"/>
              <a:gd name="T20" fmla="*/ 97 w 283"/>
              <a:gd name="T21" fmla="*/ 336 h 479"/>
              <a:gd name="T22" fmla="*/ 70 w 283"/>
              <a:gd name="T23" fmla="*/ 372 h 479"/>
              <a:gd name="T24" fmla="*/ 44 w 283"/>
              <a:gd name="T25" fmla="*/ 345 h 479"/>
              <a:gd name="T26" fmla="*/ 88 w 283"/>
              <a:gd name="T27" fmla="*/ 221 h 479"/>
              <a:gd name="T28" fmla="*/ 114 w 283"/>
              <a:gd name="T29" fmla="*/ 194 h 479"/>
              <a:gd name="T30" fmla="*/ 123 w 283"/>
              <a:gd name="T31" fmla="*/ 194 h 479"/>
              <a:gd name="T32" fmla="*/ 123 w 283"/>
              <a:gd name="T33" fmla="*/ 20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479">
                <a:moveTo>
                  <a:pt x="150" y="9"/>
                </a:moveTo>
                <a:lnTo>
                  <a:pt x="150" y="9"/>
                </a:lnTo>
                <a:cubicBezTo>
                  <a:pt x="150" y="0"/>
                  <a:pt x="141" y="0"/>
                  <a:pt x="132" y="9"/>
                </a:cubicBezTo>
                <a:cubicBezTo>
                  <a:pt x="114" y="185"/>
                  <a:pt x="0" y="221"/>
                  <a:pt x="0" y="345"/>
                </a:cubicBezTo>
                <a:cubicBezTo>
                  <a:pt x="0" y="416"/>
                  <a:pt x="70" y="478"/>
                  <a:pt x="141" y="478"/>
                </a:cubicBezTo>
                <a:cubicBezTo>
                  <a:pt x="220" y="478"/>
                  <a:pt x="282" y="416"/>
                  <a:pt x="282" y="345"/>
                </a:cubicBezTo>
                <a:cubicBezTo>
                  <a:pt x="282" y="221"/>
                  <a:pt x="167" y="185"/>
                  <a:pt x="150" y="9"/>
                </a:cubicBezTo>
                <a:close/>
                <a:moveTo>
                  <a:pt x="123" y="204"/>
                </a:moveTo>
                <a:lnTo>
                  <a:pt x="123" y="204"/>
                </a:lnTo>
                <a:cubicBezTo>
                  <a:pt x="123" y="204"/>
                  <a:pt x="123" y="213"/>
                  <a:pt x="123" y="221"/>
                </a:cubicBezTo>
                <a:cubicBezTo>
                  <a:pt x="114" y="257"/>
                  <a:pt x="97" y="292"/>
                  <a:pt x="97" y="336"/>
                </a:cubicBezTo>
                <a:cubicBezTo>
                  <a:pt x="97" y="363"/>
                  <a:pt x="88" y="372"/>
                  <a:pt x="70" y="372"/>
                </a:cubicBezTo>
                <a:cubicBezTo>
                  <a:pt x="53" y="372"/>
                  <a:pt x="44" y="363"/>
                  <a:pt x="44" y="345"/>
                </a:cubicBezTo>
                <a:cubicBezTo>
                  <a:pt x="44" y="292"/>
                  <a:pt x="70" y="257"/>
                  <a:pt x="88" y="221"/>
                </a:cubicBezTo>
                <a:cubicBezTo>
                  <a:pt x="97" y="213"/>
                  <a:pt x="106" y="204"/>
                  <a:pt x="114" y="194"/>
                </a:cubicBezTo>
                <a:lnTo>
                  <a:pt x="123" y="194"/>
                </a:lnTo>
                <a:lnTo>
                  <a:pt x="123" y="20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6" name="Freeform 122">
            <a:extLst>
              <a:ext uri="{FF2B5EF4-FFF2-40B4-BE49-F238E27FC236}">
                <a16:creationId xmlns:a16="http://schemas.microsoft.com/office/drawing/2014/main" id="{FD7C0F1B-9C28-48EE-A52C-D30FB6F4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140" y="2229464"/>
            <a:ext cx="155684" cy="131021"/>
          </a:xfrm>
          <a:custGeom>
            <a:avLst/>
            <a:gdLst>
              <a:gd name="T0" fmla="*/ 434 w 444"/>
              <a:gd name="T1" fmla="*/ 213 h 373"/>
              <a:gd name="T2" fmla="*/ 434 w 444"/>
              <a:gd name="T3" fmla="*/ 213 h 373"/>
              <a:gd name="T4" fmla="*/ 354 w 444"/>
              <a:gd name="T5" fmla="*/ 27 h 373"/>
              <a:gd name="T6" fmla="*/ 319 w 444"/>
              <a:gd name="T7" fmla="*/ 0 h 373"/>
              <a:gd name="T8" fmla="*/ 124 w 444"/>
              <a:gd name="T9" fmla="*/ 0 h 373"/>
              <a:gd name="T10" fmla="*/ 80 w 444"/>
              <a:gd name="T11" fmla="*/ 27 h 373"/>
              <a:gd name="T12" fmla="*/ 9 w 444"/>
              <a:gd name="T13" fmla="*/ 213 h 373"/>
              <a:gd name="T14" fmla="*/ 0 w 444"/>
              <a:gd name="T15" fmla="*/ 257 h 373"/>
              <a:gd name="T16" fmla="*/ 18 w 444"/>
              <a:gd name="T17" fmla="*/ 345 h 373"/>
              <a:gd name="T18" fmla="*/ 45 w 444"/>
              <a:gd name="T19" fmla="*/ 372 h 373"/>
              <a:gd name="T20" fmla="*/ 399 w 444"/>
              <a:gd name="T21" fmla="*/ 372 h 373"/>
              <a:gd name="T22" fmla="*/ 425 w 444"/>
              <a:gd name="T23" fmla="*/ 345 h 373"/>
              <a:gd name="T24" fmla="*/ 443 w 444"/>
              <a:gd name="T25" fmla="*/ 257 h 373"/>
              <a:gd name="T26" fmla="*/ 434 w 444"/>
              <a:gd name="T27" fmla="*/ 213 h 373"/>
              <a:gd name="T28" fmla="*/ 399 w 444"/>
              <a:gd name="T29" fmla="*/ 275 h 373"/>
              <a:gd name="T30" fmla="*/ 399 w 444"/>
              <a:gd name="T31" fmla="*/ 275 h 373"/>
              <a:gd name="T32" fmla="*/ 399 w 444"/>
              <a:gd name="T33" fmla="*/ 310 h 373"/>
              <a:gd name="T34" fmla="*/ 372 w 444"/>
              <a:gd name="T35" fmla="*/ 337 h 373"/>
              <a:gd name="T36" fmla="*/ 71 w 444"/>
              <a:gd name="T37" fmla="*/ 337 h 373"/>
              <a:gd name="T38" fmla="*/ 45 w 444"/>
              <a:gd name="T39" fmla="*/ 310 h 373"/>
              <a:gd name="T40" fmla="*/ 35 w 444"/>
              <a:gd name="T41" fmla="*/ 275 h 373"/>
              <a:gd name="T42" fmla="*/ 62 w 444"/>
              <a:gd name="T43" fmla="*/ 248 h 373"/>
              <a:gd name="T44" fmla="*/ 381 w 444"/>
              <a:gd name="T45" fmla="*/ 248 h 373"/>
              <a:gd name="T46" fmla="*/ 399 w 444"/>
              <a:gd name="T47" fmla="*/ 27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7" name="Freeform 123">
            <a:extLst>
              <a:ext uri="{FF2B5EF4-FFF2-40B4-BE49-F238E27FC236}">
                <a16:creationId xmlns:a16="http://schemas.microsoft.com/office/drawing/2014/main" id="{EBCB13E0-AAFA-4E26-B96E-47B9B02E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784" y="2210966"/>
            <a:ext cx="158767" cy="16184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8" name="Freeform 124">
            <a:extLst>
              <a:ext uri="{FF2B5EF4-FFF2-40B4-BE49-F238E27FC236}">
                <a16:creationId xmlns:a16="http://schemas.microsoft.com/office/drawing/2014/main" id="{890D9A7D-4D82-4CCF-A3CD-CC09B94A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275" y="2207883"/>
            <a:ext cx="180347" cy="174181"/>
          </a:xfrm>
          <a:custGeom>
            <a:avLst/>
            <a:gdLst>
              <a:gd name="T0" fmla="*/ 79 w 515"/>
              <a:gd name="T1" fmla="*/ 337 h 498"/>
              <a:gd name="T2" fmla="*/ 79 w 515"/>
              <a:gd name="T3" fmla="*/ 337 h 498"/>
              <a:gd name="T4" fmla="*/ 18 w 515"/>
              <a:gd name="T5" fmla="*/ 470 h 498"/>
              <a:gd name="T6" fmla="*/ 169 w 515"/>
              <a:gd name="T7" fmla="*/ 434 h 498"/>
              <a:gd name="T8" fmla="*/ 160 w 515"/>
              <a:gd name="T9" fmla="*/ 346 h 498"/>
              <a:gd name="T10" fmla="*/ 79 w 515"/>
              <a:gd name="T11" fmla="*/ 337 h 498"/>
              <a:gd name="T12" fmla="*/ 496 w 515"/>
              <a:gd name="T13" fmla="*/ 18 h 498"/>
              <a:gd name="T14" fmla="*/ 496 w 515"/>
              <a:gd name="T15" fmla="*/ 18 h 498"/>
              <a:gd name="T16" fmla="*/ 195 w 515"/>
              <a:gd name="T17" fmla="*/ 231 h 498"/>
              <a:gd name="T18" fmla="*/ 141 w 515"/>
              <a:gd name="T19" fmla="*/ 293 h 498"/>
              <a:gd name="T20" fmla="*/ 150 w 515"/>
              <a:gd name="T21" fmla="*/ 301 h 498"/>
              <a:gd name="T22" fmla="*/ 186 w 515"/>
              <a:gd name="T23" fmla="*/ 328 h 498"/>
              <a:gd name="T24" fmla="*/ 204 w 515"/>
              <a:gd name="T25" fmla="*/ 354 h 498"/>
              <a:gd name="T26" fmla="*/ 213 w 515"/>
              <a:gd name="T27" fmla="*/ 363 h 498"/>
              <a:gd name="T28" fmla="*/ 275 w 515"/>
              <a:gd name="T29" fmla="*/ 310 h 498"/>
              <a:gd name="T30" fmla="*/ 496 w 515"/>
              <a:gd name="T31" fmla="*/ 1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49" name="Freeform 126">
            <a:extLst>
              <a:ext uri="{FF2B5EF4-FFF2-40B4-BE49-F238E27FC236}">
                <a16:creationId xmlns:a16="http://schemas.microsoft.com/office/drawing/2014/main" id="{1F88547E-EEC8-4C07-B986-A9DB4BA4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001" y="2217132"/>
            <a:ext cx="174182" cy="158767"/>
          </a:xfrm>
          <a:custGeom>
            <a:avLst/>
            <a:gdLst>
              <a:gd name="T0" fmla="*/ 247 w 497"/>
              <a:gd name="T1" fmla="*/ 274 h 452"/>
              <a:gd name="T2" fmla="*/ 247 w 497"/>
              <a:gd name="T3" fmla="*/ 274 h 452"/>
              <a:gd name="T4" fmla="*/ 363 w 497"/>
              <a:gd name="T5" fmla="*/ 230 h 452"/>
              <a:gd name="T6" fmla="*/ 337 w 497"/>
              <a:gd name="T7" fmla="*/ 151 h 452"/>
              <a:gd name="T8" fmla="*/ 247 w 497"/>
              <a:gd name="T9" fmla="*/ 186 h 452"/>
              <a:gd name="T10" fmla="*/ 168 w 497"/>
              <a:gd name="T11" fmla="*/ 151 h 452"/>
              <a:gd name="T12" fmla="*/ 133 w 497"/>
              <a:gd name="T13" fmla="*/ 230 h 452"/>
              <a:gd name="T14" fmla="*/ 247 w 497"/>
              <a:gd name="T15" fmla="*/ 274 h 452"/>
              <a:gd name="T16" fmla="*/ 247 w 497"/>
              <a:gd name="T17" fmla="*/ 106 h 452"/>
              <a:gd name="T18" fmla="*/ 247 w 497"/>
              <a:gd name="T19" fmla="*/ 106 h 452"/>
              <a:gd name="T20" fmla="*/ 309 w 497"/>
              <a:gd name="T21" fmla="*/ 88 h 452"/>
              <a:gd name="T22" fmla="*/ 284 w 497"/>
              <a:gd name="T23" fmla="*/ 17 h 452"/>
              <a:gd name="T24" fmla="*/ 247 w 497"/>
              <a:gd name="T25" fmla="*/ 0 h 452"/>
              <a:gd name="T26" fmla="*/ 212 w 497"/>
              <a:gd name="T27" fmla="*/ 17 h 452"/>
              <a:gd name="T28" fmla="*/ 186 w 497"/>
              <a:gd name="T29" fmla="*/ 88 h 452"/>
              <a:gd name="T30" fmla="*/ 247 w 497"/>
              <a:gd name="T31" fmla="*/ 106 h 452"/>
              <a:gd name="T32" fmla="*/ 469 w 497"/>
              <a:gd name="T33" fmla="*/ 301 h 452"/>
              <a:gd name="T34" fmla="*/ 469 w 497"/>
              <a:gd name="T35" fmla="*/ 301 h 452"/>
              <a:gd name="T36" fmla="*/ 372 w 497"/>
              <a:gd name="T37" fmla="*/ 266 h 452"/>
              <a:gd name="T38" fmla="*/ 381 w 497"/>
              <a:gd name="T39" fmla="*/ 292 h 452"/>
              <a:gd name="T40" fmla="*/ 247 w 497"/>
              <a:gd name="T41" fmla="*/ 345 h 452"/>
              <a:gd name="T42" fmla="*/ 115 w 497"/>
              <a:gd name="T43" fmla="*/ 292 h 452"/>
              <a:gd name="T44" fmla="*/ 124 w 497"/>
              <a:gd name="T45" fmla="*/ 266 h 452"/>
              <a:gd name="T46" fmla="*/ 26 w 497"/>
              <a:gd name="T47" fmla="*/ 301 h 452"/>
              <a:gd name="T48" fmla="*/ 26 w 497"/>
              <a:gd name="T49" fmla="*/ 345 h 452"/>
              <a:gd name="T50" fmla="*/ 203 w 497"/>
              <a:gd name="T51" fmla="*/ 434 h 452"/>
              <a:gd name="T52" fmla="*/ 292 w 497"/>
              <a:gd name="T53" fmla="*/ 434 h 452"/>
              <a:gd name="T54" fmla="*/ 469 w 497"/>
              <a:gd name="T55" fmla="*/ 345 h 452"/>
              <a:gd name="T56" fmla="*/ 469 w 497"/>
              <a:gd name="T57" fmla="*/ 30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0" name="Freeform 129">
            <a:extLst>
              <a:ext uri="{FF2B5EF4-FFF2-40B4-BE49-F238E27FC236}">
                <a16:creationId xmlns:a16="http://schemas.microsoft.com/office/drawing/2014/main" id="{9EF35DE2-2BCD-44FF-8F35-5E51368B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459" y="2223298"/>
            <a:ext cx="117149" cy="143353"/>
          </a:xfrm>
          <a:custGeom>
            <a:avLst/>
            <a:gdLst>
              <a:gd name="T0" fmla="*/ 168 w 337"/>
              <a:gd name="T1" fmla="*/ 0 h 409"/>
              <a:gd name="T2" fmla="*/ 168 w 337"/>
              <a:gd name="T3" fmla="*/ 0 h 409"/>
              <a:gd name="T4" fmla="*/ 0 w 337"/>
              <a:gd name="T5" fmla="*/ 62 h 409"/>
              <a:gd name="T6" fmla="*/ 35 w 337"/>
              <a:gd name="T7" fmla="*/ 363 h 409"/>
              <a:gd name="T8" fmla="*/ 168 w 337"/>
              <a:gd name="T9" fmla="*/ 408 h 409"/>
              <a:gd name="T10" fmla="*/ 301 w 337"/>
              <a:gd name="T11" fmla="*/ 363 h 409"/>
              <a:gd name="T12" fmla="*/ 336 w 337"/>
              <a:gd name="T13" fmla="*/ 62 h 409"/>
              <a:gd name="T14" fmla="*/ 168 w 337"/>
              <a:gd name="T15" fmla="*/ 0 h 409"/>
              <a:gd name="T16" fmla="*/ 168 w 337"/>
              <a:gd name="T17" fmla="*/ 107 h 409"/>
              <a:gd name="T18" fmla="*/ 168 w 337"/>
              <a:gd name="T19" fmla="*/ 107 h 409"/>
              <a:gd name="T20" fmla="*/ 35 w 337"/>
              <a:gd name="T21" fmla="*/ 71 h 409"/>
              <a:gd name="T22" fmla="*/ 168 w 337"/>
              <a:gd name="T23" fmla="*/ 36 h 409"/>
              <a:gd name="T24" fmla="*/ 301 w 337"/>
              <a:gd name="T25" fmla="*/ 71 h 409"/>
              <a:gd name="T26" fmla="*/ 168 w 337"/>
              <a:gd name="T27" fmla="*/ 10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1" name="Freeform 133">
            <a:extLst>
              <a:ext uri="{FF2B5EF4-FFF2-40B4-BE49-F238E27FC236}">
                <a16:creationId xmlns:a16="http://schemas.microsoft.com/office/drawing/2014/main" id="{F94EB380-840C-4397-AEE4-279FCA66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46" y="1875437"/>
            <a:ext cx="174181" cy="168016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2" name="Freeform 135">
            <a:extLst>
              <a:ext uri="{FF2B5EF4-FFF2-40B4-BE49-F238E27FC236}">
                <a16:creationId xmlns:a16="http://schemas.microsoft.com/office/drawing/2014/main" id="{49521621-360B-4CFC-8E1F-C5ADB455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43" y="1881603"/>
            <a:ext cx="124856" cy="158767"/>
          </a:xfrm>
          <a:custGeom>
            <a:avLst/>
            <a:gdLst>
              <a:gd name="T0" fmla="*/ 302 w 356"/>
              <a:gd name="T1" fmla="*/ 0 h 453"/>
              <a:gd name="T2" fmla="*/ 302 w 356"/>
              <a:gd name="T3" fmla="*/ 0 h 453"/>
              <a:gd name="T4" fmla="*/ 53 w 356"/>
              <a:gd name="T5" fmla="*/ 0 h 453"/>
              <a:gd name="T6" fmla="*/ 0 w 356"/>
              <a:gd name="T7" fmla="*/ 54 h 453"/>
              <a:gd name="T8" fmla="*/ 0 w 356"/>
              <a:gd name="T9" fmla="*/ 399 h 453"/>
              <a:gd name="T10" fmla="*/ 53 w 356"/>
              <a:gd name="T11" fmla="*/ 452 h 453"/>
              <a:gd name="T12" fmla="*/ 302 w 356"/>
              <a:gd name="T13" fmla="*/ 452 h 453"/>
              <a:gd name="T14" fmla="*/ 355 w 356"/>
              <a:gd name="T15" fmla="*/ 399 h 453"/>
              <a:gd name="T16" fmla="*/ 355 w 356"/>
              <a:gd name="T17" fmla="*/ 54 h 453"/>
              <a:gd name="T18" fmla="*/ 302 w 356"/>
              <a:gd name="T19" fmla="*/ 0 h 453"/>
              <a:gd name="T20" fmla="*/ 302 w 356"/>
              <a:gd name="T21" fmla="*/ 399 h 453"/>
              <a:gd name="T22" fmla="*/ 302 w 356"/>
              <a:gd name="T23" fmla="*/ 399 h 453"/>
              <a:gd name="T24" fmla="*/ 53 w 356"/>
              <a:gd name="T25" fmla="*/ 399 h 453"/>
              <a:gd name="T26" fmla="*/ 53 w 356"/>
              <a:gd name="T27" fmla="*/ 54 h 453"/>
              <a:gd name="T28" fmla="*/ 302 w 356"/>
              <a:gd name="T29" fmla="*/ 54 h 453"/>
              <a:gd name="T30" fmla="*/ 302 w 356"/>
              <a:gd name="T31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302" y="399"/>
                </a:moveTo>
                <a:lnTo>
                  <a:pt x="302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4"/>
                  <a:pt x="53" y="54"/>
                  <a:pt x="53" y="54"/>
                </a:cubicBezTo>
                <a:cubicBezTo>
                  <a:pt x="302" y="54"/>
                  <a:pt x="302" y="54"/>
                  <a:pt x="302" y="54"/>
                </a:cubicBezTo>
                <a:lnTo>
                  <a:pt x="302" y="3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3" name="Freeform 136">
            <a:extLst>
              <a:ext uri="{FF2B5EF4-FFF2-40B4-BE49-F238E27FC236}">
                <a16:creationId xmlns:a16="http://schemas.microsoft.com/office/drawing/2014/main" id="{FE40E14A-F3F7-4255-8EBB-809C240B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122" y="1900100"/>
            <a:ext cx="174182" cy="120231"/>
          </a:xfrm>
          <a:custGeom>
            <a:avLst/>
            <a:gdLst>
              <a:gd name="T0" fmla="*/ 0 w 498"/>
              <a:gd name="T1" fmla="*/ 44 h 346"/>
              <a:gd name="T2" fmla="*/ 0 w 498"/>
              <a:gd name="T3" fmla="*/ 44 h 346"/>
              <a:gd name="T4" fmla="*/ 0 w 498"/>
              <a:gd name="T5" fmla="*/ 292 h 346"/>
              <a:gd name="T6" fmla="*/ 53 w 498"/>
              <a:gd name="T7" fmla="*/ 345 h 346"/>
              <a:gd name="T8" fmla="*/ 444 w 498"/>
              <a:gd name="T9" fmla="*/ 345 h 346"/>
              <a:gd name="T10" fmla="*/ 497 w 498"/>
              <a:gd name="T11" fmla="*/ 292 h 346"/>
              <a:gd name="T12" fmla="*/ 497 w 498"/>
              <a:gd name="T13" fmla="*/ 44 h 346"/>
              <a:gd name="T14" fmla="*/ 444 w 498"/>
              <a:gd name="T15" fmla="*/ 0 h 346"/>
              <a:gd name="T16" fmla="*/ 53 w 498"/>
              <a:gd name="T17" fmla="*/ 0 h 346"/>
              <a:gd name="T18" fmla="*/ 0 w 498"/>
              <a:gd name="T19" fmla="*/ 44 h 346"/>
              <a:gd name="T20" fmla="*/ 444 w 498"/>
              <a:gd name="T21" fmla="*/ 44 h 346"/>
              <a:gd name="T22" fmla="*/ 444 w 498"/>
              <a:gd name="T23" fmla="*/ 44 h 346"/>
              <a:gd name="T24" fmla="*/ 444 w 498"/>
              <a:gd name="T25" fmla="*/ 292 h 346"/>
              <a:gd name="T26" fmla="*/ 53 w 498"/>
              <a:gd name="T27" fmla="*/ 292 h 346"/>
              <a:gd name="T28" fmla="*/ 53 w 498"/>
              <a:gd name="T29" fmla="*/ 44 h 346"/>
              <a:gd name="T30" fmla="*/ 444 w 498"/>
              <a:gd name="T31" fmla="*/ 4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346">
                <a:moveTo>
                  <a:pt x="0" y="44"/>
                </a:moveTo>
                <a:lnTo>
                  <a:pt x="0" y="44"/>
                </a:lnTo>
                <a:cubicBezTo>
                  <a:pt x="0" y="292"/>
                  <a:pt x="0" y="292"/>
                  <a:pt x="0" y="292"/>
                </a:cubicBezTo>
                <a:cubicBezTo>
                  <a:pt x="0" y="319"/>
                  <a:pt x="18" y="345"/>
                  <a:pt x="53" y="345"/>
                </a:cubicBezTo>
                <a:cubicBezTo>
                  <a:pt x="444" y="345"/>
                  <a:pt x="444" y="345"/>
                  <a:pt x="444" y="345"/>
                </a:cubicBezTo>
                <a:cubicBezTo>
                  <a:pt x="470" y="345"/>
                  <a:pt x="497" y="319"/>
                  <a:pt x="497" y="292"/>
                </a:cubicBezTo>
                <a:cubicBezTo>
                  <a:pt x="497" y="44"/>
                  <a:pt x="497" y="44"/>
                  <a:pt x="497" y="44"/>
                </a:cubicBezTo>
                <a:cubicBezTo>
                  <a:pt x="497" y="17"/>
                  <a:pt x="470" y="0"/>
                  <a:pt x="44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17"/>
                  <a:pt x="0" y="44"/>
                </a:cubicBezTo>
                <a:close/>
                <a:moveTo>
                  <a:pt x="444" y="44"/>
                </a:moveTo>
                <a:lnTo>
                  <a:pt x="444" y="44"/>
                </a:lnTo>
                <a:cubicBezTo>
                  <a:pt x="444" y="292"/>
                  <a:pt x="444" y="292"/>
                  <a:pt x="444" y="292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53" y="44"/>
                  <a:pt x="53" y="44"/>
                  <a:pt x="53" y="44"/>
                </a:cubicBezTo>
                <a:lnTo>
                  <a:pt x="444" y="4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4" name="Freeform 141">
            <a:extLst>
              <a:ext uri="{FF2B5EF4-FFF2-40B4-BE49-F238E27FC236}">
                <a16:creationId xmlns:a16="http://schemas.microsoft.com/office/drawing/2014/main" id="{B3DF6B6F-4D12-4953-8CD1-E3877C85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02" y="1872353"/>
            <a:ext cx="174181" cy="177264"/>
          </a:xfrm>
          <a:custGeom>
            <a:avLst/>
            <a:gdLst>
              <a:gd name="T0" fmla="*/ 479 w 497"/>
              <a:gd name="T1" fmla="*/ 186 h 506"/>
              <a:gd name="T2" fmla="*/ 479 w 497"/>
              <a:gd name="T3" fmla="*/ 186 h 506"/>
              <a:gd name="T4" fmla="*/ 292 w 497"/>
              <a:gd name="T5" fmla="*/ 142 h 506"/>
              <a:gd name="T6" fmla="*/ 266 w 497"/>
              <a:gd name="T7" fmla="*/ 17 h 506"/>
              <a:gd name="T8" fmla="*/ 239 w 497"/>
              <a:gd name="T9" fmla="*/ 0 h 506"/>
              <a:gd name="T10" fmla="*/ 17 w 497"/>
              <a:gd name="T11" fmla="*/ 61 h 506"/>
              <a:gd name="T12" fmla="*/ 0 w 497"/>
              <a:gd name="T13" fmla="*/ 89 h 506"/>
              <a:gd name="T14" fmla="*/ 79 w 497"/>
              <a:gd name="T15" fmla="*/ 390 h 506"/>
              <a:gd name="T16" fmla="*/ 107 w 497"/>
              <a:gd name="T17" fmla="*/ 399 h 506"/>
              <a:gd name="T18" fmla="*/ 195 w 497"/>
              <a:gd name="T19" fmla="*/ 372 h 506"/>
              <a:gd name="T20" fmla="*/ 177 w 497"/>
              <a:gd name="T21" fmla="*/ 425 h 506"/>
              <a:gd name="T22" fmla="*/ 195 w 497"/>
              <a:gd name="T23" fmla="*/ 443 h 506"/>
              <a:gd name="T24" fmla="*/ 398 w 497"/>
              <a:gd name="T25" fmla="*/ 496 h 506"/>
              <a:gd name="T26" fmla="*/ 426 w 497"/>
              <a:gd name="T27" fmla="*/ 487 h 506"/>
              <a:gd name="T28" fmla="*/ 496 w 497"/>
              <a:gd name="T29" fmla="*/ 212 h 506"/>
              <a:gd name="T30" fmla="*/ 479 w 497"/>
              <a:gd name="T31" fmla="*/ 186 h 506"/>
              <a:gd name="T32" fmla="*/ 35 w 497"/>
              <a:gd name="T33" fmla="*/ 97 h 506"/>
              <a:gd name="T34" fmla="*/ 35 w 497"/>
              <a:gd name="T35" fmla="*/ 97 h 506"/>
              <a:gd name="T36" fmla="*/ 230 w 497"/>
              <a:gd name="T37" fmla="*/ 44 h 506"/>
              <a:gd name="T38" fmla="*/ 310 w 497"/>
              <a:gd name="T39" fmla="*/ 310 h 506"/>
              <a:gd name="T40" fmla="*/ 116 w 497"/>
              <a:gd name="T41" fmla="*/ 364 h 506"/>
              <a:gd name="T42" fmla="*/ 35 w 497"/>
              <a:gd name="T43" fmla="*/ 97 h 506"/>
              <a:gd name="T44" fmla="*/ 389 w 497"/>
              <a:gd name="T45" fmla="*/ 461 h 506"/>
              <a:gd name="T46" fmla="*/ 389 w 497"/>
              <a:gd name="T47" fmla="*/ 461 h 506"/>
              <a:gd name="T48" fmla="*/ 222 w 497"/>
              <a:gd name="T49" fmla="*/ 417 h 506"/>
              <a:gd name="T50" fmla="*/ 230 w 497"/>
              <a:gd name="T51" fmla="*/ 364 h 506"/>
              <a:gd name="T52" fmla="*/ 328 w 497"/>
              <a:gd name="T53" fmla="*/ 336 h 506"/>
              <a:gd name="T54" fmla="*/ 345 w 497"/>
              <a:gd name="T55" fmla="*/ 319 h 506"/>
              <a:gd name="T56" fmla="*/ 310 w 497"/>
              <a:gd name="T57" fmla="*/ 177 h 506"/>
              <a:gd name="T58" fmla="*/ 451 w 497"/>
              <a:gd name="T59" fmla="*/ 212 h 506"/>
              <a:gd name="T60" fmla="*/ 389 w 497"/>
              <a:gd name="T61" fmla="*/ 46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506">
                <a:moveTo>
                  <a:pt x="479" y="186"/>
                </a:moveTo>
                <a:lnTo>
                  <a:pt x="479" y="186"/>
                </a:lnTo>
                <a:cubicBezTo>
                  <a:pt x="292" y="142"/>
                  <a:pt x="292" y="142"/>
                  <a:pt x="292" y="142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57" y="8"/>
                  <a:pt x="248" y="0"/>
                  <a:pt x="239" y="0"/>
                </a:cubicBezTo>
                <a:cubicBezTo>
                  <a:pt x="17" y="61"/>
                  <a:pt x="17" y="61"/>
                  <a:pt x="17" y="61"/>
                </a:cubicBezTo>
                <a:cubicBezTo>
                  <a:pt x="0" y="71"/>
                  <a:pt x="0" y="80"/>
                  <a:pt x="0" y="89"/>
                </a:cubicBezTo>
                <a:cubicBezTo>
                  <a:pt x="79" y="390"/>
                  <a:pt x="79" y="390"/>
                  <a:pt x="79" y="390"/>
                </a:cubicBezTo>
                <a:cubicBezTo>
                  <a:pt x="79" y="399"/>
                  <a:pt x="97" y="399"/>
                  <a:pt x="107" y="399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77" y="425"/>
                  <a:pt x="177" y="425"/>
                  <a:pt x="177" y="425"/>
                </a:cubicBezTo>
                <a:cubicBezTo>
                  <a:pt x="177" y="434"/>
                  <a:pt x="186" y="443"/>
                  <a:pt x="195" y="443"/>
                </a:cubicBezTo>
                <a:cubicBezTo>
                  <a:pt x="398" y="496"/>
                  <a:pt x="398" y="496"/>
                  <a:pt x="398" y="496"/>
                </a:cubicBezTo>
                <a:cubicBezTo>
                  <a:pt x="407" y="505"/>
                  <a:pt x="416" y="496"/>
                  <a:pt x="426" y="487"/>
                </a:cubicBezTo>
                <a:cubicBezTo>
                  <a:pt x="496" y="212"/>
                  <a:pt x="496" y="212"/>
                  <a:pt x="496" y="212"/>
                </a:cubicBezTo>
                <a:cubicBezTo>
                  <a:pt x="496" y="204"/>
                  <a:pt x="488" y="186"/>
                  <a:pt x="479" y="186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230" y="44"/>
                  <a:pt x="230" y="44"/>
                  <a:pt x="230" y="44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116" y="364"/>
                  <a:pt x="116" y="364"/>
                  <a:pt x="116" y="364"/>
                </a:cubicBezTo>
                <a:lnTo>
                  <a:pt x="35" y="97"/>
                </a:lnTo>
                <a:close/>
                <a:moveTo>
                  <a:pt x="389" y="461"/>
                </a:moveTo>
                <a:lnTo>
                  <a:pt x="389" y="461"/>
                </a:lnTo>
                <a:cubicBezTo>
                  <a:pt x="222" y="417"/>
                  <a:pt x="222" y="417"/>
                  <a:pt x="222" y="417"/>
                </a:cubicBezTo>
                <a:cubicBezTo>
                  <a:pt x="230" y="364"/>
                  <a:pt x="230" y="364"/>
                  <a:pt x="230" y="364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36" y="336"/>
                  <a:pt x="345" y="327"/>
                  <a:pt x="345" y="31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451" y="212"/>
                  <a:pt x="451" y="212"/>
                  <a:pt x="451" y="212"/>
                </a:cubicBezTo>
                <a:lnTo>
                  <a:pt x="389" y="46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5" name="Freeform 155">
            <a:extLst>
              <a:ext uri="{FF2B5EF4-FFF2-40B4-BE49-F238E27FC236}">
                <a16:creationId xmlns:a16="http://schemas.microsoft.com/office/drawing/2014/main" id="{1FF85622-4C55-4CF1-B53D-B4DE957D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47" y="2210966"/>
            <a:ext cx="161851" cy="174181"/>
          </a:xfrm>
          <a:custGeom>
            <a:avLst/>
            <a:gdLst>
              <a:gd name="T0" fmla="*/ 79 w 461"/>
              <a:gd name="T1" fmla="*/ 9 h 497"/>
              <a:gd name="T2" fmla="*/ 79 w 461"/>
              <a:gd name="T3" fmla="*/ 9 h 497"/>
              <a:gd name="T4" fmla="*/ 71 w 461"/>
              <a:gd name="T5" fmla="*/ 9 h 497"/>
              <a:gd name="T6" fmla="*/ 0 w 461"/>
              <a:gd name="T7" fmla="*/ 195 h 497"/>
              <a:gd name="T8" fmla="*/ 79 w 461"/>
              <a:gd name="T9" fmla="*/ 274 h 497"/>
              <a:gd name="T10" fmla="*/ 159 w 461"/>
              <a:gd name="T11" fmla="*/ 195 h 497"/>
              <a:gd name="T12" fmla="*/ 79 w 461"/>
              <a:gd name="T13" fmla="*/ 9 h 497"/>
              <a:gd name="T14" fmla="*/ 390 w 461"/>
              <a:gd name="T15" fmla="*/ 9 h 497"/>
              <a:gd name="T16" fmla="*/ 390 w 461"/>
              <a:gd name="T17" fmla="*/ 9 h 497"/>
              <a:gd name="T18" fmla="*/ 381 w 461"/>
              <a:gd name="T19" fmla="*/ 9 h 497"/>
              <a:gd name="T20" fmla="*/ 301 w 461"/>
              <a:gd name="T21" fmla="*/ 195 h 497"/>
              <a:gd name="T22" fmla="*/ 381 w 461"/>
              <a:gd name="T23" fmla="*/ 274 h 497"/>
              <a:gd name="T24" fmla="*/ 460 w 461"/>
              <a:gd name="T25" fmla="*/ 195 h 497"/>
              <a:gd name="T26" fmla="*/ 390 w 461"/>
              <a:gd name="T27" fmla="*/ 9 h 497"/>
              <a:gd name="T28" fmla="*/ 230 w 461"/>
              <a:gd name="T29" fmla="*/ 221 h 497"/>
              <a:gd name="T30" fmla="*/ 230 w 461"/>
              <a:gd name="T31" fmla="*/ 221 h 497"/>
              <a:gd name="T32" fmla="*/ 150 w 461"/>
              <a:gd name="T33" fmla="*/ 417 h 497"/>
              <a:gd name="T34" fmla="*/ 230 w 461"/>
              <a:gd name="T35" fmla="*/ 496 h 497"/>
              <a:gd name="T36" fmla="*/ 310 w 461"/>
              <a:gd name="T37" fmla="*/ 417 h 497"/>
              <a:gd name="T38" fmla="*/ 230 w 461"/>
              <a:gd name="T39" fmla="*/ 22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97">
                <a:moveTo>
                  <a:pt x="79" y="9"/>
                </a:moveTo>
                <a:lnTo>
                  <a:pt x="79" y="9"/>
                </a:lnTo>
                <a:cubicBezTo>
                  <a:pt x="79" y="0"/>
                  <a:pt x="71" y="0"/>
                  <a:pt x="71" y="9"/>
                </a:cubicBezTo>
                <a:cubicBezTo>
                  <a:pt x="62" y="107"/>
                  <a:pt x="0" y="124"/>
                  <a:pt x="0" y="195"/>
                </a:cubicBezTo>
                <a:cubicBezTo>
                  <a:pt x="0" y="239"/>
                  <a:pt x="35" y="274"/>
                  <a:pt x="79" y="274"/>
                </a:cubicBezTo>
                <a:cubicBezTo>
                  <a:pt x="124" y="274"/>
                  <a:pt x="159" y="239"/>
                  <a:pt x="159" y="195"/>
                </a:cubicBezTo>
                <a:cubicBezTo>
                  <a:pt x="159" y="124"/>
                  <a:pt x="88" y="107"/>
                  <a:pt x="79" y="9"/>
                </a:cubicBezTo>
                <a:close/>
                <a:moveTo>
                  <a:pt x="390" y="9"/>
                </a:moveTo>
                <a:lnTo>
                  <a:pt x="390" y="9"/>
                </a:lnTo>
                <a:cubicBezTo>
                  <a:pt x="390" y="0"/>
                  <a:pt x="381" y="0"/>
                  <a:pt x="381" y="9"/>
                </a:cubicBezTo>
                <a:cubicBezTo>
                  <a:pt x="363" y="107"/>
                  <a:pt x="301" y="124"/>
                  <a:pt x="301" y="195"/>
                </a:cubicBezTo>
                <a:cubicBezTo>
                  <a:pt x="301" y="239"/>
                  <a:pt x="336" y="274"/>
                  <a:pt x="381" y="274"/>
                </a:cubicBezTo>
                <a:cubicBezTo>
                  <a:pt x="425" y="274"/>
                  <a:pt x="460" y="239"/>
                  <a:pt x="460" y="195"/>
                </a:cubicBezTo>
                <a:cubicBezTo>
                  <a:pt x="460" y="124"/>
                  <a:pt x="398" y="107"/>
                  <a:pt x="390" y="9"/>
                </a:cubicBezTo>
                <a:close/>
                <a:moveTo>
                  <a:pt x="230" y="221"/>
                </a:moveTo>
                <a:lnTo>
                  <a:pt x="230" y="221"/>
                </a:lnTo>
                <a:cubicBezTo>
                  <a:pt x="212" y="328"/>
                  <a:pt x="150" y="345"/>
                  <a:pt x="150" y="417"/>
                </a:cubicBezTo>
                <a:cubicBezTo>
                  <a:pt x="150" y="461"/>
                  <a:pt x="185" y="496"/>
                  <a:pt x="230" y="496"/>
                </a:cubicBezTo>
                <a:cubicBezTo>
                  <a:pt x="275" y="496"/>
                  <a:pt x="310" y="461"/>
                  <a:pt x="310" y="417"/>
                </a:cubicBezTo>
                <a:cubicBezTo>
                  <a:pt x="310" y="345"/>
                  <a:pt x="247" y="328"/>
                  <a:pt x="230" y="22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6" name="Freeform 156">
            <a:extLst>
              <a:ext uri="{FF2B5EF4-FFF2-40B4-BE49-F238E27FC236}">
                <a16:creationId xmlns:a16="http://schemas.microsoft.com/office/drawing/2014/main" id="{0C376A1A-61F5-4A05-BC3D-D1176AC1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235" y="2210966"/>
            <a:ext cx="92486" cy="174181"/>
          </a:xfrm>
          <a:custGeom>
            <a:avLst/>
            <a:gdLst>
              <a:gd name="T0" fmla="*/ 194 w 266"/>
              <a:gd name="T1" fmla="*/ 248 h 497"/>
              <a:gd name="T2" fmla="*/ 194 w 266"/>
              <a:gd name="T3" fmla="*/ 248 h 497"/>
              <a:gd name="T4" fmla="*/ 194 w 266"/>
              <a:gd name="T5" fmla="*/ 26 h 497"/>
              <a:gd name="T6" fmla="*/ 168 w 266"/>
              <a:gd name="T7" fmla="*/ 0 h 497"/>
              <a:gd name="T8" fmla="*/ 88 w 266"/>
              <a:gd name="T9" fmla="*/ 0 h 497"/>
              <a:gd name="T10" fmla="*/ 71 w 266"/>
              <a:gd name="T11" fmla="*/ 26 h 497"/>
              <a:gd name="T12" fmla="*/ 71 w 266"/>
              <a:gd name="T13" fmla="*/ 248 h 497"/>
              <a:gd name="T14" fmla="*/ 0 w 266"/>
              <a:gd name="T15" fmla="*/ 364 h 497"/>
              <a:gd name="T16" fmla="*/ 132 w 266"/>
              <a:gd name="T17" fmla="*/ 496 h 497"/>
              <a:gd name="T18" fmla="*/ 265 w 266"/>
              <a:gd name="T19" fmla="*/ 364 h 497"/>
              <a:gd name="T20" fmla="*/ 194 w 266"/>
              <a:gd name="T21" fmla="*/ 248 h 497"/>
              <a:gd name="T22" fmla="*/ 132 w 266"/>
              <a:gd name="T23" fmla="*/ 452 h 497"/>
              <a:gd name="T24" fmla="*/ 132 w 266"/>
              <a:gd name="T25" fmla="*/ 452 h 497"/>
              <a:gd name="T26" fmla="*/ 44 w 266"/>
              <a:gd name="T27" fmla="*/ 364 h 497"/>
              <a:gd name="T28" fmla="*/ 106 w 266"/>
              <a:gd name="T29" fmla="*/ 283 h 497"/>
              <a:gd name="T30" fmla="*/ 106 w 266"/>
              <a:gd name="T31" fmla="*/ 98 h 497"/>
              <a:gd name="T32" fmla="*/ 159 w 266"/>
              <a:gd name="T33" fmla="*/ 98 h 497"/>
              <a:gd name="T34" fmla="*/ 159 w 266"/>
              <a:gd name="T35" fmla="*/ 283 h 497"/>
              <a:gd name="T36" fmla="*/ 212 w 266"/>
              <a:gd name="T37" fmla="*/ 364 h 497"/>
              <a:gd name="T38" fmla="*/ 132 w 266"/>
              <a:gd name="T39" fmla="*/ 45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6" h="497">
                <a:moveTo>
                  <a:pt x="194" y="248"/>
                </a:moveTo>
                <a:lnTo>
                  <a:pt x="194" y="248"/>
                </a:lnTo>
                <a:cubicBezTo>
                  <a:pt x="194" y="26"/>
                  <a:pt x="194" y="26"/>
                  <a:pt x="194" y="26"/>
                </a:cubicBezTo>
                <a:cubicBezTo>
                  <a:pt x="194" y="17"/>
                  <a:pt x="185" y="0"/>
                  <a:pt x="16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1" y="0"/>
                  <a:pt x="71" y="17"/>
                  <a:pt x="71" y="26"/>
                </a:cubicBezTo>
                <a:cubicBezTo>
                  <a:pt x="71" y="248"/>
                  <a:pt x="71" y="248"/>
                  <a:pt x="71" y="248"/>
                </a:cubicBezTo>
                <a:cubicBezTo>
                  <a:pt x="26" y="266"/>
                  <a:pt x="0" y="310"/>
                  <a:pt x="0" y="364"/>
                </a:cubicBezTo>
                <a:cubicBezTo>
                  <a:pt x="0" y="443"/>
                  <a:pt x="62" y="496"/>
                  <a:pt x="132" y="496"/>
                </a:cubicBezTo>
                <a:cubicBezTo>
                  <a:pt x="204" y="496"/>
                  <a:pt x="265" y="443"/>
                  <a:pt x="265" y="364"/>
                </a:cubicBezTo>
                <a:cubicBezTo>
                  <a:pt x="265" y="310"/>
                  <a:pt x="239" y="266"/>
                  <a:pt x="194" y="248"/>
                </a:cubicBezTo>
                <a:close/>
                <a:moveTo>
                  <a:pt x="132" y="452"/>
                </a:moveTo>
                <a:lnTo>
                  <a:pt x="132" y="452"/>
                </a:lnTo>
                <a:cubicBezTo>
                  <a:pt x="88" y="452"/>
                  <a:pt x="44" y="408"/>
                  <a:pt x="44" y="364"/>
                </a:cubicBezTo>
                <a:cubicBezTo>
                  <a:pt x="44" y="328"/>
                  <a:pt x="71" y="292"/>
                  <a:pt x="106" y="28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59" y="98"/>
                  <a:pt x="159" y="98"/>
                  <a:pt x="159" y="98"/>
                </a:cubicBezTo>
                <a:cubicBezTo>
                  <a:pt x="159" y="283"/>
                  <a:pt x="159" y="283"/>
                  <a:pt x="159" y="283"/>
                </a:cubicBezTo>
                <a:cubicBezTo>
                  <a:pt x="194" y="292"/>
                  <a:pt x="212" y="328"/>
                  <a:pt x="212" y="364"/>
                </a:cubicBezTo>
                <a:cubicBezTo>
                  <a:pt x="212" y="408"/>
                  <a:pt x="177" y="452"/>
                  <a:pt x="132" y="45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7" name="Freeform 160">
            <a:extLst>
              <a:ext uri="{FF2B5EF4-FFF2-40B4-BE49-F238E27FC236}">
                <a16:creationId xmlns:a16="http://schemas.microsoft.com/office/drawing/2014/main" id="{6BD49D6D-1B45-4364-A8D3-77CA6B70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89" y="1873391"/>
            <a:ext cx="161849" cy="140270"/>
          </a:xfrm>
          <a:custGeom>
            <a:avLst/>
            <a:gdLst>
              <a:gd name="T0" fmla="*/ 44 w 461"/>
              <a:gd name="T1" fmla="*/ 124 h 400"/>
              <a:gd name="T2" fmla="*/ 44 w 461"/>
              <a:gd name="T3" fmla="*/ 124 h 400"/>
              <a:gd name="T4" fmla="*/ 221 w 461"/>
              <a:gd name="T5" fmla="*/ 106 h 400"/>
              <a:gd name="T6" fmla="*/ 328 w 461"/>
              <a:gd name="T7" fmla="*/ 142 h 400"/>
              <a:gd name="T8" fmla="*/ 443 w 461"/>
              <a:gd name="T9" fmla="*/ 89 h 400"/>
              <a:gd name="T10" fmla="*/ 451 w 461"/>
              <a:gd name="T11" fmla="*/ 53 h 400"/>
              <a:gd name="T12" fmla="*/ 416 w 461"/>
              <a:gd name="T13" fmla="*/ 53 h 400"/>
              <a:gd name="T14" fmla="*/ 239 w 461"/>
              <a:gd name="T15" fmla="*/ 62 h 400"/>
              <a:gd name="T16" fmla="*/ 18 w 461"/>
              <a:gd name="T17" fmla="*/ 89 h 400"/>
              <a:gd name="T18" fmla="*/ 9 w 461"/>
              <a:gd name="T19" fmla="*/ 124 h 400"/>
              <a:gd name="T20" fmla="*/ 44 w 461"/>
              <a:gd name="T21" fmla="*/ 124 h 400"/>
              <a:gd name="T22" fmla="*/ 416 w 461"/>
              <a:gd name="T23" fmla="*/ 178 h 400"/>
              <a:gd name="T24" fmla="*/ 416 w 461"/>
              <a:gd name="T25" fmla="*/ 178 h 400"/>
              <a:gd name="T26" fmla="*/ 239 w 461"/>
              <a:gd name="T27" fmla="*/ 195 h 400"/>
              <a:gd name="T28" fmla="*/ 18 w 461"/>
              <a:gd name="T29" fmla="*/ 213 h 400"/>
              <a:gd name="T30" fmla="*/ 9 w 461"/>
              <a:gd name="T31" fmla="*/ 248 h 400"/>
              <a:gd name="T32" fmla="*/ 44 w 461"/>
              <a:gd name="T33" fmla="*/ 248 h 400"/>
              <a:gd name="T34" fmla="*/ 221 w 461"/>
              <a:gd name="T35" fmla="*/ 240 h 400"/>
              <a:gd name="T36" fmla="*/ 328 w 461"/>
              <a:gd name="T37" fmla="*/ 275 h 400"/>
              <a:gd name="T38" fmla="*/ 443 w 461"/>
              <a:gd name="T39" fmla="*/ 222 h 400"/>
              <a:gd name="T40" fmla="*/ 451 w 461"/>
              <a:gd name="T41" fmla="*/ 187 h 400"/>
              <a:gd name="T42" fmla="*/ 416 w 461"/>
              <a:gd name="T43" fmla="*/ 178 h 400"/>
              <a:gd name="T44" fmla="*/ 416 w 461"/>
              <a:gd name="T45" fmla="*/ 302 h 400"/>
              <a:gd name="T46" fmla="*/ 416 w 461"/>
              <a:gd name="T47" fmla="*/ 302 h 400"/>
              <a:gd name="T48" fmla="*/ 239 w 461"/>
              <a:gd name="T49" fmla="*/ 319 h 400"/>
              <a:gd name="T50" fmla="*/ 18 w 461"/>
              <a:gd name="T51" fmla="*/ 337 h 400"/>
              <a:gd name="T52" fmla="*/ 9 w 461"/>
              <a:gd name="T53" fmla="*/ 372 h 400"/>
              <a:gd name="T54" fmla="*/ 44 w 461"/>
              <a:gd name="T55" fmla="*/ 381 h 400"/>
              <a:gd name="T56" fmla="*/ 221 w 461"/>
              <a:gd name="T57" fmla="*/ 363 h 400"/>
              <a:gd name="T58" fmla="*/ 328 w 461"/>
              <a:gd name="T59" fmla="*/ 399 h 400"/>
              <a:gd name="T60" fmla="*/ 443 w 461"/>
              <a:gd name="T61" fmla="*/ 346 h 400"/>
              <a:gd name="T62" fmla="*/ 451 w 461"/>
              <a:gd name="T63" fmla="*/ 310 h 400"/>
              <a:gd name="T64" fmla="*/ 416 w 461"/>
              <a:gd name="T65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1" h="400">
                <a:moveTo>
                  <a:pt x="44" y="124"/>
                </a:moveTo>
                <a:lnTo>
                  <a:pt x="44" y="124"/>
                </a:lnTo>
                <a:cubicBezTo>
                  <a:pt x="88" y="89"/>
                  <a:pt x="124" y="62"/>
                  <a:pt x="221" y="106"/>
                </a:cubicBezTo>
                <a:cubicBezTo>
                  <a:pt x="266" y="133"/>
                  <a:pt x="301" y="142"/>
                  <a:pt x="328" y="142"/>
                </a:cubicBezTo>
                <a:cubicBezTo>
                  <a:pt x="381" y="142"/>
                  <a:pt x="416" y="115"/>
                  <a:pt x="443" y="89"/>
                </a:cubicBezTo>
                <a:cubicBezTo>
                  <a:pt x="451" y="80"/>
                  <a:pt x="460" y="62"/>
                  <a:pt x="451" y="53"/>
                </a:cubicBezTo>
                <a:cubicBezTo>
                  <a:pt x="443" y="44"/>
                  <a:pt x="425" y="44"/>
                  <a:pt x="416" y="53"/>
                </a:cubicBezTo>
                <a:cubicBezTo>
                  <a:pt x="372" y="89"/>
                  <a:pt x="337" y="115"/>
                  <a:pt x="239" y="62"/>
                </a:cubicBezTo>
                <a:cubicBezTo>
                  <a:pt x="124" y="0"/>
                  <a:pt x="62" y="44"/>
                  <a:pt x="18" y="89"/>
                </a:cubicBezTo>
                <a:cubicBezTo>
                  <a:pt x="9" y="97"/>
                  <a:pt x="0" y="115"/>
                  <a:pt x="9" y="124"/>
                </a:cubicBezTo>
                <a:cubicBezTo>
                  <a:pt x="18" y="133"/>
                  <a:pt x="35" y="133"/>
                  <a:pt x="44" y="124"/>
                </a:cubicBezTo>
                <a:close/>
                <a:moveTo>
                  <a:pt x="416" y="178"/>
                </a:moveTo>
                <a:lnTo>
                  <a:pt x="416" y="178"/>
                </a:lnTo>
                <a:cubicBezTo>
                  <a:pt x="372" y="213"/>
                  <a:pt x="337" y="248"/>
                  <a:pt x="239" y="195"/>
                </a:cubicBezTo>
                <a:cubicBezTo>
                  <a:pt x="124" y="124"/>
                  <a:pt x="62" y="178"/>
                  <a:pt x="18" y="213"/>
                </a:cubicBezTo>
                <a:cubicBezTo>
                  <a:pt x="9" y="222"/>
                  <a:pt x="0" y="240"/>
                  <a:pt x="9" y="248"/>
                </a:cubicBezTo>
                <a:cubicBezTo>
                  <a:pt x="18" y="257"/>
                  <a:pt x="35" y="257"/>
                  <a:pt x="44" y="248"/>
                </a:cubicBezTo>
                <a:cubicBezTo>
                  <a:pt x="88" y="213"/>
                  <a:pt x="124" y="187"/>
                  <a:pt x="221" y="240"/>
                </a:cubicBezTo>
                <a:cubicBezTo>
                  <a:pt x="266" y="266"/>
                  <a:pt x="301" y="275"/>
                  <a:pt x="328" y="275"/>
                </a:cubicBezTo>
                <a:cubicBezTo>
                  <a:pt x="381" y="275"/>
                  <a:pt x="416" y="240"/>
                  <a:pt x="443" y="222"/>
                </a:cubicBezTo>
                <a:cubicBezTo>
                  <a:pt x="451" y="213"/>
                  <a:pt x="460" y="195"/>
                  <a:pt x="451" y="187"/>
                </a:cubicBezTo>
                <a:cubicBezTo>
                  <a:pt x="443" y="168"/>
                  <a:pt x="425" y="168"/>
                  <a:pt x="416" y="178"/>
                </a:cubicBezTo>
                <a:close/>
                <a:moveTo>
                  <a:pt x="416" y="302"/>
                </a:moveTo>
                <a:lnTo>
                  <a:pt x="416" y="302"/>
                </a:lnTo>
                <a:cubicBezTo>
                  <a:pt x="372" y="346"/>
                  <a:pt x="337" y="372"/>
                  <a:pt x="239" y="319"/>
                </a:cubicBezTo>
                <a:cubicBezTo>
                  <a:pt x="124" y="248"/>
                  <a:pt x="62" y="302"/>
                  <a:pt x="18" y="337"/>
                </a:cubicBezTo>
                <a:cubicBezTo>
                  <a:pt x="9" y="346"/>
                  <a:pt x="0" y="363"/>
                  <a:pt x="9" y="372"/>
                </a:cubicBezTo>
                <a:cubicBezTo>
                  <a:pt x="18" y="390"/>
                  <a:pt x="35" y="390"/>
                  <a:pt x="44" y="381"/>
                </a:cubicBezTo>
                <a:cubicBezTo>
                  <a:pt x="88" y="337"/>
                  <a:pt x="124" y="310"/>
                  <a:pt x="221" y="363"/>
                </a:cubicBezTo>
                <a:cubicBezTo>
                  <a:pt x="266" y="390"/>
                  <a:pt x="301" y="399"/>
                  <a:pt x="328" y="399"/>
                </a:cubicBezTo>
                <a:cubicBezTo>
                  <a:pt x="381" y="399"/>
                  <a:pt x="416" y="372"/>
                  <a:pt x="443" y="346"/>
                </a:cubicBezTo>
                <a:cubicBezTo>
                  <a:pt x="451" y="337"/>
                  <a:pt x="460" y="319"/>
                  <a:pt x="451" y="310"/>
                </a:cubicBezTo>
                <a:cubicBezTo>
                  <a:pt x="443" y="302"/>
                  <a:pt x="425" y="293"/>
                  <a:pt x="416" y="30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8" name="Freeform 167">
            <a:extLst>
              <a:ext uri="{FF2B5EF4-FFF2-40B4-BE49-F238E27FC236}">
                <a16:creationId xmlns:a16="http://schemas.microsoft.com/office/drawing/2014/main" id="{6B476386-D0BE-479E-B71B-512D3B28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001" y="2590100"/>
            <a:ext cx="146435" cy="146435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59" name="Freeform 168">
            <a:extLst>
              <a:ext uri="{FF2B5EF4-FFF2-40B4-BE49-F238E27FC236}">
                <a16:creationId xmlns:a16="http://schemas.microsoft.com/office/drawing/2014/main" id="{9137AD77-D089-41AE-A54B-C61630F6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281" y="2235628"/>
            <a:ext cx="174182" cy="149518"/>
          </a:xfrm>
          <a:custGeom>
            <a:avLst/>
            <a:gdLst>
              <a:gd name="T0" fmla="*/ 17 w 497"/>
              <a:gd name="T1" fmla="*/ 247 h 426"/>
              <a:gd name="T2" fmla="*/ 17 w 497"/>
              <a:gd name="T3" fmla="*/ 247 h 426"/>
              <a:gd name="T4" fmla="*/ 53 w 497"/>
              <a:gd name="T5" fmla="*/ 256 h 426"/>
              <a:gd name="T6" fmla="*/ 80 w 497"/>
              <a:gd name="T7" fmla="*/ 212 h 426"/>
              <a:gd name="T8" fmla="*/ 26 w 497"/>
              <a:gd name="T9" fmla="*/ 203 h 426"/>
              <a:gd name="T10" fmla="*/ 0 w 497"/>
              <a:gd name="T11" fmla="*/ 221 h 426"/>
              <a:gd name="T12" fmla="*/ 17 w 497"/>
              <a:gd name="T13" fmla="*/ 247 h 426"/>
              <a:gd name="T14" fmla="*/ 460 w 497"/>
              <a:gd name="T15" fmla="*/ 256 h 426"/>
              <a:gd name="T16" fmla="*/ 460 w 497"/>
              <a:gd name="T17" fmla="*/ 256 h 426"/>
              <a:gd name="T18" fmla="*/ 345 w 497"/>
              <a:gd name="T19" fmla="*/ 354 h 426"/>
              <a:gd name="T20" fmla="*/ 221 w 497"/>
              <a:gd name="T21" fmla="*/ 256 h 426"/>
              <a:gd name="T22" fmla="*/ 212 w 497"/>
              <a:gd name="T23" fmla="*/ 247 h 426"/>
              <a:gd name="T24" fmla="*/ 194 w 497"/>
              <a:gd name="T25" fmla="*/ 247 h 426"/>
              <a:gd name="T26" fmla="*/ 168 w 497"/>
              <a:gd name="T27" fmla="*/ 283 h 426"/>
              <a:gd name="T28" fmla="*/ 194 w 497"/>
              <a:gd name="T29" fmla="*/ 292 h 426"/>
              <a:gd name="T30" fmla="*/ 337 w 497"/>
              <a:gd name="T31" fmla="*/ 398 h 426"/>
              <a:gd name="T32" fmla="*/ 345 w 497"/>
              <a:gd name="T33" fmla="*/ 407 h 426"/>
              <a:gd name="T34" fmla="*/ 363 w 497"/>
              <a:gd name="T35" fmla="*/ 398 h 426"/>
              <a:gd name="T36" fmla="*/ 487 w 497"/>
              <a:gd name="T37" fmla="*/ 292 h 426"/>
              <a:gd name="T38" fmla="*/ 487 w 497"/>
              <a:gd name="T39" fmla="*/ 256 h 426"/>
              <a:gd name="T40" fmla="*/ 460 w 497"/>
              <a:gd name="T41" fmla="*/ 256 h 426"/>
              <a:gd name="T42" fmla="*/ 212 w 497"/>
              <a:gd name="T43" fmla="*/ 141 h 426"/>
              <a:gd name="T44" fmla="*/ 212 w 497"/>
              <a:gd name="T45" fmla="*/ 141 h 426"/>
              <a:gd name="T46" fmla="*/ 337 w 497"/>
              <a:gd name="T47" fmla="*/ 221 h 426"/>
              <a:gd name="T48" fmla="*/ 372 w 497"/>
              <a:gd name="T49" fmla="*/ 212 h 426"/>
              <a:gd name="T50" fmla="*/ 496 w 497"/>
              <a:gd name="T51" fmla="*/ 35 h 426"/>
              <a:gd name="T52" fmla="*/ 487 w 497"/>
              <a:gd name="T53" fmla="*/ 9 h 426"/>
              <a:gd name="T54" fmla="*/ 452 w 497"/>
              <a:gd name="T55" fmla="*/ 9 h 426"/>
              <a:gd name="T56" fmla="*/ 345 w 497"/>
              <a:gd name="T57" fmla="*/ 177 h 426"/>
              <a:gd name="T58" fmla="*/ 221 w 497"/>
              <a:gd name="T59" fmla="*/ 97 h 426"/>
              <a:gd name="T60" fmla="*/ 203 w 497"/>
              <a:gd name="T61" fmla="*/ 88 h 426"/>
              <a:gd name="T62" fmla="*/ 186 w 497"/>
              <a:gd name="T63" fmla="*/ 106 h 426"/>
              <a:gd name="T64" fmla="*/ 0 w 497"/>
              <a:gd name="T65" fmla="*/ 390 h 426"/>
              <a:gd name="T66" fmla="*/ 9 w 497"/>
              <a:gd name="T67" fmla="*/ 425 h 426"/>
              <a:gd name="T68" fmla="*/ 26 w 497"/>
              <a:gd name="T69" fmla="*/ 425 h 426"/>
              <a:gd name="T70" fmla="*/ 44 w 497"/>
              <a:gd name="T71" fmla="*/ 416 h 426"/>
              <a:gd name="T72" fmla="*/ 212 w 497"/>
              <a:gd name="T73" fmla="*/ 14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17198C8C-D1F1-4612-A5D8-C4AF34CA4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3" y="3278477"/>
            <a:ext cx="133516" cy="130375"/>
          </a:xfrm>
          <a:custGeom>
            <a:avLst/>
            <a:gdLst>
              <a:gd name="T0" fmla="*/ 372 w 373"/>
              <a:gd name="T1" fmla="*/ 177 h 364"/>
              <a:gd name="T2" fmla="*/ 283 w 373"/>
              <a:gd name="T3" fmla="*/ 177 h 364"/>
              <a:gd name="T4" fmla="*/ 283 w 373"/>
              <a:gd name="T5" fmla="*/ 0 h 364"/>
              <a:gd name="T6" fmla="*/ 89 w 373"/>
              <a:gd name="T7" fmla="*/ 0 h 364"/>
              <a:gd name="T8" fmla="*/ 89 w 373"/>
              <a:gd name="T9" fmla="*/ 177 h 364"/>
              <a:gd name="T10" fmla="*/ 0 w 373"/>
              <a:gd name="T11" fmla="*/ 177 h 364"/>
              <a:gd name="T12" fmla="*/ 186 w 373"/>
              <a:gd name="T13" fmla="*/ 363 h 364"/>
              <a:gd name="T14" fmla="*/ 372 w 373"/>
              <a:gd name="T15" fmla="*/ 177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3" h="364">
                <a:moveTo>
                  <a:pt x="372" y="177"/>
                </a:moveTo>
                <a:lnTo>
                  <a:pt x="283" y="177"/>
                </a:lnTo>
                <a:lnTo>
                  <a:pt x="283" y="0"/>
                </a:lnTo>
                <a:lnTo>
                  <a:pt x="89" y="0"/>
                </a:lnTo>
                <a:lnTo>
                  <a:pt x="89" y="177"/>
                </a:lnTo>
                <a:lnTo>
                  <a:pt x="0" y="177"/>
                </a:lnTo>
                <a:lnTo>
                  <a:pt x="186" y="363"/>
                </a:lnTo>
                <a:lnTo>
                  <a:pt x="372" y="177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A0C06D7F-2771-4819-858C-CEF177FA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668" y="3275333"/>
            <a:ext cx="127233" cy="136658"/>
          </a:xfrm>
          <a:custGeom>
            <a:avLst/>
            <a:gdLst>
              <a:gd name="T0" fmla="*/ 168 w 355"/>
              <a:gd name="T1" fmla="*/ 0 h 382"/>
              <a:gd name="T2" fmla="*/ 168 w 355"/>
              <a:gd name="T3" fmla="*/ 97 h 382"/>
              <a:gd name="T4" fmla="*/ 0 w 355"/>
              <a:gd name="T5" fmla="*/ 97 h 382"/>
              <a:gd name="T6" fmla="*/ 0 w 355"/>
              <a:gd name="T7" fmla="*/ 283 h 382"/>
              <a:gd name="T8" fmla="*/ 168 w 355"/>
              <a:gd name="T9" fmla="*/ 283 h 382"/>
              <a:gd name="T10" fmla="*/ 168 w 355"/>
              <a:gd name="T11" fmla="*/ 381 h 382"/>
              <a:gd name="T12" fmla="*/ 354 w 355"/>
              <a:gd name="T13" fmla="*/ 186 h 382"/>
              <a:gd name="T14" fmla="*/ 168 w 355"/>
              <a:gd name="T1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82">
                <a:moveTo>
                  <a:pt x="168" y="0"/>
                </a:moveTo>
                <a:lnTo>
                  <a:pt x="168" y="97"/>
                </a:lnTo>
                <a:lnTo>
                  <a:pt x="0" y="97"/>
                </a:lnTo>
                <a:lnTo>
                  <a:pt x="0" y="283"/>
                </a:lnTo>
                <a:lnTo>
                  <a:pt x="168" y="283"/>
                </a:lnTo>
                <a:lnTo>
                  <a:pt x="168" y="381"/>
                </a:lnTo>
                <a:lnTo>
                  <a:pt x="354" y="186"/>
                </a:lnTo>
                <a:lnTo>
                  <a:pt x="168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0179E9A4-C238-48B4-B431-85E5AB8D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88" y="3275333"/>
            <a:ext cx="127235" cy="136658"/>
          </a:xfrm>
          <a:custGeom>
            <a:avLst/>
            <a:gdLst>
              <a:gd name="T0" fmla="*/ 187 w 355"/>
              <a:gd name="T1" fmla="*/ 0 h 382"/>
              <a:gd name="T2" fmla="*/ 187 w 355"/>
              <a:gd name="T3" fmla="*/ 97 h 382"/>
              <a:gd name="T4" fmla="*/ 354 w 355"/>
              <a:gd name="T5" fmla="*/ 97 h 382"/>
              <a:gd name="T6" fmla="*/ 354 w 355"/>
              <a:gd name="T7" fmla="*/ 283 h 382"/>
              <a:gd name="T8" fmla="*/ 187 w 355"/>
              <a:gd name="T9" fmla="*/ 283 h 382"/>
              <a:gd name="T10" fmla="*/ 187 w 355"/>
              <a:gd name="T11" fmla="*/ 381 h 382"/>
              <a:gd name="T12" fmla="*/ 0 w 355"/>
              <a:gd name="T13" fmla="*/ 186 h 382"/>
              <a:gd name="T14" fmla="*/ 187 w 355"/>
              <a:gd name="T1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82">
                <a:moveTo>
                  <a:pt x="187" y="0"/>
                </a:moveTo>
                <a:lnTo>
                  <a:pt x="187" y="97"/>
                </a:lnTo>
                <a:lnTo>
                  <a:pt x="354" y="97"/>
                </a:lnTo>
                <a:lnTo>
                  <a:pt x="354" y="283"/>
                </a:lnTo>
                <a:lnTo>
                  <a:pt x="187" y="283"/>
                </a:lnTo>
                <a:lnTo>
                  <a:pt x="187" y="381"/>
                </a:lnTo>
                <a:lnTo>
                  <a:pt x="0" y="186"/>
                </a:lnTo>
                <a:lnTo>
                  <a:pt x="187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6809AD51-BE25-4880-B71F-5F96E6B1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100" y="3278477"/>
            <a:ext cx="133517" cy="130375"/>
          </a:xfrm>
          <a:custGeom>
            <a:avLst/>
            <a:gdLst>
              <a:gd name="T0" fmla="*/ 373 w 374"/>
              <a:gd name="T1" fmla="*/ 186 h 364"/>
              <a:gd name="T2" fmla="*/ 283 w 374"/>
              <a:gd name="T3" fmla="*/ 186 h 364"/>
              <a:gd name="T4" fmla="*/ 283 w 374"/>
              <a:gd name="T5" fmla="*/ 363 h 364"/>
              <a:gd name="T6" fmla="*/ 89 w 374"/>
              <a:gd name="T7" fmla="*/ 363 h 364"/>
              <a:gd name="T8" fmla="*/ 89 w 374"/>
              <a:gd name="T9" fmla="*/ 186 h 364"/>
              <a:gd name="T10" fmla="*/ 0 w 374"/>
              <a:gd name="T11" fmla="*/ 186 h 364"/>
              <a:gd name="T12" fmla="*/ 186 w 374"/>
              <a:gd name="T13" fmla="*/ 0 h 364"/>
              <a:gd name="T14" fmla="*/ 373 w 374"/>
              <a:gd name="T15" fmla="*/ 186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364">
                <a:moveTo>
                  <a:pt x="373" y="186"/>
                </a:moveTo>
                <a:lnTo>
                  <a:pt x="283" y="186"/>
                </a:lnTo>
                <a:lnTo>
                  <a:pt x="283" y="363"/>
                </a:lnTo>
                <a:lnTo>
                  <a:pt x="89" y="363"/>
                </a:lnTo>
                <a:lnTo>
                  <a:pt x="89" y="186"/>
                </a:ln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4709585F-B772-4249-98A7-EF209329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803" y="3278477"/>
            <a:ext cx="117809" cy="130375"/>
          </a:xfrm>
          <a:custGeom>
            <a:avLst/>
            <a:gdLst>
              <a:gd name="T0" fmla="*/ 328 w 329"/>
              <a:gd name="T1" fmla="*/ 177 h 364"/>
              <a:gd name="T2" fmla="*/ 230 w 329"/>
              <a:gd name="T3" fmla="*/ 177 h 364"/>
              <a:gd name="T4" fmla="*/ 230 w 329"/>
              <a:gd name="T5" fmla="*/ 0 h 364"/>
              <a:gd name="T6" fmla="*/ 89 w 329"/>
              <a:gd name="T7" fmla="*/ 0 h 364"/>
              <a:gd name="T8" fmla="*/ 89 w 329"/>
              <a:gd name="T9" fmla="*/ 177 h 364"/>
              <a:gd name="T10" fmla="*/ 0 w 329"/>
              <a:gd name="T11" fmla="*/ 177 h 364"/>
              <a:gd name="T12" fmla="*/ 160 w 329"/>
              <a:gd name="T13" fmla="*/ 363 h 364"/>
              <a:gd name="T14" fmla="*/ 328 w 329"/>
              <a:gd name="T15" fmla="*/ 177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364">
                <a:moveTo>
                  <a:pt x="328" y="177"/>
                </a:moveTo>
                <a:lnTo>
                  <a:pt x="230" y="177"/>
                </a:lnTo>
                <a:lnTo>
                  <a:pt x="230" y="0"/>
                </a:lnTo>
                <a:lnTo>
                  <a:pt x="89" y="0"/>
                </a:lnTo>
                <a:lnTo>
                  <a:pt x="89" y="177"/>
                </a:lnTo>
                <a:lnTo>
                  <a:pt x="0" y="177"/>
                </a:lnTo>
                <a:lnTo>
                  <a:pt x="160" y="363"/>
                </a:lnTo>
                <a:lnTo>
                  <a:pt x="328" y="177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F7588D58-603A-4AAB-88DC-9A479FEF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093" y="3284759"/>
            <a:ext cx="127235" cy="117809"/>
          </a:xfrm>
          <a:custGeom>
            <a:avLst/>
            <a:gdLst>
              <a:gd name="T0" fmla="*/ 186 w 355"/>
              <a:gd name="T1" fmla="*/ 328 h 329"/>
              <a:gd name="T2" fmla="*/ 186 w 355"/>
              <a:gd name="T3" fmla="*/ 231 h 329"/>
              <a:gd name="T4" fmla="*/ 354 w 355"/>
              <a:gd name="T5" fmla="*/ 231 h 329"/>
              <a:gd name="T6" fmla="*/ 354 w 355"/>
              <a:gd name="T7" fmla="*/ 97 h 329"/>
              <a:gd name="T8" fmla="*/ 186 w 355"/>
              <a:gd name="T9" fmla="*/ 97 h 329"/>
              <a:gd name="T10" fmla="*/ 186 w 355"/>
              <a:gd name="T11" fmla="*/ 0 h 329"/>
              <a:gd name="T12" fmla="*/ 0 w 355"/>
              <a:gd name="T13" fmla="*/ 160 h 329"/>
              <a:gd name="T14" fmla="*/ 186 w 355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29">
                <a:moveTo>
                  <a:pt x="186" y="328"/>
                </a:moveTo>
                <a:lnTo>
                  <a:pt x="186" y="231"/>
                </a:lnTo>
                <a:lnTo>
                  <a:pt x="354" y="231"/>
                </a:lnTo>
                <a:lnTo>
                  <a:pt x="354" y="97"/>
                </a:lnTo>
                <a:lnTo>
                  <a:pt x="186" y="97"/>
                </a:lnTo>
                <a:lnTo>
                  <a:pt x="186" y="0"/>
                </a:lnTo>
                <a:lnTo>
                  <a:pt x="0" y="160"/>
                </a:lnTo>
                <a:lnTo>
                  <a:pt x="186" y="328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6" name="Freeform 8">
            <a:extLst>
              <a:ext uri="{FF2B5EF4-FFF2-40B4-BE49-F238E27FC236}">
                <a16:creationId xmlns:a16="http://schemas.microsoft.com/office/drawing/2014/main" id="{36BCAA59-0852-448B-ACA1-921356DD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266" y="3638183"/>
            <a:ext cx="130375" cy="116238"/>
          </a:xfrm>
          <a:custGeom>
            <a:avLst/>
            <a:gdLst>
              <a:gd name="T0" fmla="*/ 177 w 365"/>
              <a:gd name="T1" fmla="*/ 0 h 328"/>
              <a:gd name="T2" fmla="*/ 177 w 365"/>
              <a:gd name="T3" fmla="*/ 98 h 328"/>
              <a:gd name="T4" fmla="*/ 0 w 365"/>
              <a:gd name="T5" fmla="*/ 98 h 328"/>
              <a:gd name="T6" fmla="*/ 0 w 365"/>
              <a:gd name="T7" fmla="*/ 230 h 328"/>
              <a:gd name="T8" fmla="*/ 177 w 365"/>
              <a:gd name="T9" fmla="*/ 230 h 328"/>
              <a:gd name="T10" fmla="*/ 177 w 365"/>
              <a:gd name="T11" fmla="*/ 327 h 328"/>
              <a:gd name="T12" fmla="*/ 364 w 365"/>
              <a:gd name="T13" fmla="*/ 159 h 328"/>
              <a:gd name="T14" fmla="*/ 177 w 365"/>
              <a:gd name="T1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328">
                <a:moveTo>
                  <a:pt x="177" y="0"/>
                </a:moveTo>
                <a:lnTo>
                  <a:pt x="177" y="98"/>
                </a:lnTo>
                <a:lnTo>
                  <a:pt x="0" y="98"/>
                </a:lnTo>
                <a:lnTo>
                  <a:pt x="0" y="230"/>
                </a:lnTo>
                <a:lnTo>
                  <a:pt x="177" y="230"/>
                </a:lnTo>
                <a:lnTo>
                  <a:pt x="177" y="327"/>
                </a:lnTo>
                <a:lnTo>
                  <a:pt x="364" y="159"/>
                </a:lnTo>
                <a:lnTo>
                  <a:pt x="177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FC669114-4DC9-4D3A-B7DC-342B5ADC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122" y="3631900"/>
            <a:ext cx="117809" cy="130376"/>
          </a:xfrm>
          <a:custGeom>
            <a:avLst/>
            <a:gdLst>
              <a:gd name="T0" fmla="*/ 328 w 329"/>
              <a:gd name="T1" fmla="*/ 186 h 364"/>
              <a:gd name="T2" fmla="*/ 240 w 329"/>
              <a:gd name="T3" fmla="*/ 186 h 364"/>
              <a:gd name="T4" fmla="*/ 240 w 329"/>
              <a:gd name="T5" fmla="*/ 363 h 364"/>
              <a:gd name="T6" fmla="*/ 98 w 329"/>
              <a:gd name="T7" fmla="*/ 363 h 364"/>
              <a:gd name="T8" fmla="*/ 98 w 329"/>
              <a:gd name="T9" fmla="*/ 186 h 364"/>
              <a:gd name="T10" fmla="*/ 0 w 329"/>
              <a:gd name="T11" fmla="*/ 186 h 364"/>
              <a:gd name="T12" fmla="*/ 169 w 329"/>
              <a:gd name="T13" fmla="*/ 0 h 364"/>
              <a:gd name="T14" fmla="*/ 328 w 329"/>
              <a:gd name="T15" fmla="*/ 186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364">
                <a:moveTo>
                  <a:pt x="328" y="186"/>
                </a:moveTo>
                <a:lnTo>
                  <a:pt x="240" y="186"/>
                </a:lnTo>
                <a:lnTo>
                  <a:pt x="240" y="363"/>
                </a:lnTo>
                <a:lnTo>
                  <a:pt x="98" y="363"/>
                </a:lnTo>
                <a:lnTo>
                  <a:pt x="98" y="186"/>
                </a:lnTo>
                <a:lnTo>
                  <a:pt x="0" y="186"/>
                </a:lnTo>
                <a:lnTo>
                  <a:pt x="169" y="0"/>
                </a:lnTo>
                <a:lnTo>
                  <a:pt x="328" y="186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id="{F582ED4C-D095-4DFF-A63B-04092CB1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982" y="3616192"/>
            <a:ext cx="164933" cy="161792"/>
          </a:xfrm>
          <a:custGeom>
            <a:avLst/>
            <a:gdLst>
              <a:gd name="T0" fmla="*/ 461 w 462"/>
              <a:gd name="T1" fmla="*/ 221 h 452"/>
              <a:gd name="T2" fmla="*/ 461 w 462"/>
              <a:gd name="T3" fmla="*/ 221 h 452"/>
              <a:gd name="T4" fmla="*/ 230 w 462"/>
              <a:gd name="T5" fmla="*/ 0 h 452"/>
              <a:gd name="T6" fmla="*/ 0 w 462"/>
              <a:gd name="T7" fmla="*/ 221 h 452"/>
              <a:gd name="T8" fmla="*/ 230 w 462"/>
              <a:gd name="T9" fmla="*/ 451 h 452"/>
              <a:gd name="T10" fmla="*/ 461 w 462"/>
              <a:gd name="T11" fmla="*/ 221 h 452"/>
              <a:gd name="T12" fmla="*/ 54 w 462"/>
              <a:gd name="T13" fmla="*/ 221 h 452"/>
              <a:gd name="T14" fmla="*/ 54 w 462"/>
              <a:gd name="T15" fmla="*/ 221 h 452"/>
              <a:gd name="T16" fmla="*/ 230 w 462"/>
              <a:gd name="T17" fmla="*/ 44 h 452"/>
              <a:gd name="T18" fmla="*/ 408 w 462"/>
              <a:gd name="T19" fmla="*/ 221 h 452"/>
              <a:gd name="T20" fmla="*/ 230 w 462"/>
              <a:gd name="T21" fmla="*/ 407 h 452"/>
              <a:gd name="T22" fmla="*/ 54 w 462"/>
              <a:gd name="T23" fmla="*/ 221 h 452"/>
              <a:gd name="T24" fmla="*/ 328 w 462"/>
              <a:gd name="T25" fmla="*/ 266 h 452"/>
              <a:gd name="T26" fmla="*/ 328 w 462"/>
              <a:gd name="T27" fmla="*/ 266 h 452"/>
              <a:gd name="T28" fmla="*/ 328 w 462"/>
              <a:gd name="T29" fmla="*/ 176 h 452"/>
              <a:gd name="T30" fmla="*/ 221 w 462"/>
              <a:gd name="T31" fmla="*/ 176 h 452"/>
              <a:gd name="T32" fmla="*/ 221 w 462"/>
              <a:gd name="T33" fmla="*/ 123 h 452"/>
              <a:gd name="T34" fmla="*/ 133 w 462"/>
              <a:gd name="T35" fmla="*/ 221 h 452"/>
              <a:gd name="T36" fmla="*/ 221 w 462"/>
              <a:gd name="T37" fmla="*/ 327 h 452"/>
              <a:gd name="T38" fmla="*/ 221 w 462"/>
              <a:gd name="T39" fmla="*/ 266 h 452"/>
              <a:gd name="T40" fmla="*/ 328 w 462"/>
              <a:gd name="T41" fmla="*/ 26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452">
                <a:moveTo>
                  <a:pt x="461" y="221"/>
                </a:moveTo>
                <a:lnTo>
                  <a:pt x="461" y="221"/>
                </a:lnTo>
                <a:cubicBezTo>
                  <a:pt x="461" y="97"/>
                  <a:pt x="354" y="0"/>
                  <a:pt x="230" y="0"/>
                </a:cubicBezTo>
                <a:cubicBezTo>
                  <a:pt x="107" y="0"/>
                  <a:pt x="0" y="97"/>
                  <a:pt x="0" y="221"/>
                </a:cubicBezTo>
                <a:cubicBezTo>
                  <a:pt x="0" y="354"/>
                  <a:pt x="107" y="451"/>
                  <a:pt x="230" y="451"/>
                </a:cubicBezTo>
                <a:cubicBezTo>
                  <a:pt x="354" y="451"/>
                  <a:pt x="461" y="354"/>
                  <a:pt x="461" y="221"/>
                </a:cubicBezTo>
                <a:close/>
                <a:moveTo>
                  <a:pt x="54" y="221"/>
                </a:moveTo>
                <a:lnTo>
                  <a:pt x="54" y="221"/>
                </a:lnTo>
                <a:cubicBezTo>
                  <a:pt x="54" y="123"/>
                  <a:pt x="133" y="44"/>
                  <a:pt x="230" y="44"/>
                </a:cubicBezTo>
                <a:cubicBezTo>
                  <a:pt x="328" y="44"/>
                  <a:pt x="408" y="123"/>
                  <a:pt x="408" y="221"/>
                </a:cubicBezTo>
                <a:cubicBezTo>
                  <a:pt x="408" y="327"/>
                  <a:pt x="328" y="407"/>
                  <a:pt x="230" y="407"/>
                </a:cubicBezTo>
                <a:cubicBezTo>
                  <a:pt x="133" y="407"/>
                  <a:pt x="54" y="327"/>
                  <a:pt x="54" y="221"/>
                </a:cubicBezTo>
                <a:close/>
                <a:moveTo>
                  <a:pt x="328" y="266"/>
                </a:moveTo>
                <a:lnTo>
                  <a:pt x="328" y="266"/>
                </a:lnTo>
                <a:cubicBezTo>
                  <a:pt x="328" y="176"/>
                  <a:pt x="328" y="176"/>
                  <a:pt x="328" y="176"/>
                </a:cubicBezTo>
                <a:cubicBezTo>
                  <a:pt x="221" y="176"/>
                  <a:pt x="221" y="176"/>
                  <a:pt x="221" y="176"/>
                </a:cubicBezTo>
                <a:cubicBezTo>
                  <a:pt x="221" y="123"/>
                  <a:pt x="221" y="123"/>
                  <a:pt x="221" y="123"/>
                </a:cubicBezTo>
                <a:cubicBezTo>
                  <a:pt x="133" y="221"/>
                  <a:pt x="133" y="221"/>
                  <a:pt x="133" y="221"/>
                </a:cubicBezTo>
                <a:cubicBezTo>
                  <a:pt x="221" y="327"/>
                  <a:pt x="221" y="327"/>
                  <a:pt x="221" y="327"/>
                </a:cubicBezTo>
                <a:cubicBezTo>
                  <a:pt x="221" y="266"/>
                  <a:pt x="221" y="266"/>
                  <a:pt x="221" y="266"/>
                </a:cubicBezTo>
                <a:lnTo>
                  <a:pt x="328" y="26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146E4330-D191-42B1-9FFB-81CBE841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410" y="3616192"/>
            <a:ext cx="164932" cy="161792"/>
          </a:xfrm>
          <a:custGeom>
            <a:avLst/>
            <a:gdLst>
              <a:gd name="T0" fmla="*/ 230 w 461"/>
              <a:gd name="T1" fmla="*/ 0 h 452"/>
              <a:gd name="T2" fmla="*/ 230 w 461"/>
              <a:gd name="T3" fmla="*/ 0 h 452"/>
              <a:gd name="T4" fmla="*/ 0 w 461"/>
              <a:gd name="T5" fmla="*/ 221 h 452"/>
              <a:gd name="T6" fmla="*/ 230 w 461"/>
              <a:gd name="T7" fmla="*/ 451 h 452"/>
              <a:gd name="T8" fmla="*/ 460 w 461"/>
              <a:gd name="T9" fmla="*/ 221 h 452"/>
              <a:gd name="T10" fmla="*/ 230 w 461"/>
              <a:gd name="T11" fmla="*/ 0 h 452"/>
              <a:gd name="T12" fmla="*/ 230 w 461"/>
              <a:gd name="T13" fmla="*/ 407 h 452"/>
              <a:gd name="T14" fmla="*/ 230 w 461"/>
              <a:gd name="T15" fmla="*/ 407 h 452"/>
              <a:gd name="T16" fmla="*/ 53 w 461"/>
              <a:gd name="T17" fmla="*/ 221 h 452"/>
              <a:gd name="T18" fmla="*/ 230 w 461"/>
              <a:gd name="T19" fmla="*/ 44 h 452"/>
              <a:gd name="T20" fmla="*/ 407 w 461"/>
              <a:gd name="T21" fmla="*/ 221 h 452"/>
              <a:gd name="T22" fmla="*/ 230 w 461"/>
              <a:gd name="T23" fmla="*/ 407 h 452"/>
              <a:gd name="T24" fmla="*/ 275 w 461"/>
              <a:gd name="T25" fmla="*/ 132 h 452"/>
              <a:gd name="T26" fmla="*/ 275 w 461"/>
              <a:gd name="T27" fmla="*/ 132 h 452"/>
              <a:gd name="T28" fmla="*/ 185 w 461"/>
              <a:gd name="T29" fmla="*/ 132 h 452"/>
              <a:gd name="T30" fmla="*/ 185 w 461"/>
              <a:gd name="T31" fmla="*/ 230 h 452"/>
              <a:gd name="T32" fmla="*/ 132 w 461"/>
              <a:gd name="T33" fmla="*/ 230 h 452"/>
              <a:gd name="T34" fmla="*/ 230 w 461"/>
              <a:gd name="T35" fmla="*/ 327 h 452"/>
              <a:gd name="T36" fmla="*/ 328 w 461"/>
              <a:gd name="T37" fmla="*/ 230 h 452"/>
              <a:gd name="T38" fmla="*/ 275 w 461"/>
              <a:gd name="T39" fmla="*/ 230 h 452"/>
              <a:gd name="T40" fmla="*/ 275 w 461"/>
              <a:gd name="T41" fmla="*/ 13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1" h="452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7"/>
                  <a:pt x="0" y="221"/>
                </a:cubicBezTo>
                <a:cubicBezTo>
                  <a:pt x="0" y="354"/>
                  <a:pt x="106" y="451"/>
                  <a:pt x="230" y="451"/>
                </a:cubicBezTo>
                <a:cubicBezTo>
                  <a:pt x="354" y="451"/>
                  <a:pt x="460" y="354"/>
                  <a:pt x="460" y="221"/>
                </a:cubicBezTo>
                <a:cubicBezTo>
                  <a:pt x="460" y="97"/>
                  <a:pt x="354" y="0"/>
                  <a:pt x="230" y="0"/>
                </a:cubicBezTo>
                <a:close/>
                <a:moveTo>
                  <a:pt x="230" y="407"/>
                </a:moveTo>
                <a:lnTo>
                  <a:pt x="230" y="407"/>
                </a:lnTo>
                <a:cubicBezTo>
                  <a:pt x="132" y="407"/>
                  <a:pt x="53" y="327"/>
                  <a:pt x="53" y="221"/>
                </a:cubicBezTo>
                <a:cubicBezTo>
                  <a:pt x="53" y="123"/>
                  <a:pt x="132" y="44"/>
                  <a:pt x="230" y="44"/>
                </a:cubicBezTo>
                <a:cubicBezTo>
                  <a:pt x="328" y="44"/>
                  <a:pt x="407" y="123"/>
                  <a:pt x="407" y="221"/>
                </a:cubicBezTo>
                <a:cubicBezTo>
                  <a:pt x="407" y="327"/>
                  <a:pt x="328" y="407"/>
                  <a:pt x="230" y="407"/>
                </a:cubicBezTo>
                <a:close/>
                <a:moveTo>
                  <a:pt x="275" y="132"/>
                </a:moveTo>
                <a:lnTo>
                  <a:pt x="275" y="132"/>
                </a:lnTo>
                <a:cubicBezTo>
                  <a:pt x="185" y="132"/>
                  <a:pt x="185" y="132"/>
                  <a:pt x="185" y="132"/>
                </a:cubicBezTo>
                <a:cubicBezTo>
                  <a:pt x="185" y="230"/>
                  <a:pt x="185" y="230"/>
                  <a:pt x="18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230" y="327"/>
                  <a:pt x="230" y="327"/>
                  <a:pt x="230" y="327"/>
                </a:cubicBezTo>
                <a:cubicBezTo>
                  <a:pt x="328" y="230"/>
                  <a:pt x="328" y="230"/>
                  <a:pt x="328" y="230"/>
                </a:cubicBezTo>
                <a:cubicBezTo>
                  <a:pt x="275" y="230"/>
                  <a:pt x="275" y="230"/>
                  <a:pt x="275" y="230"/>
                </a:cubicBezTo>
                <a:lnTo>
                  <a:pt x="275" y="13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60C87D0-BC78-4F25-99D5-9609DB06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836" y="3616192"/>
            <a:ext cx="164933" cy="161792"/>
          </a:xfrm>
          <a:custGeom>
            <a:avLst/>
            <a:gdLst>
              <a:gd name="T0" fmla="*/ 231 w 461"/>
              <a:gd name="T1" fmla="*/ 451 h 452"/>
              <a:gd name="T2" fmla="*/ 231 w 461"/>
              <a:gd name="T3" fmla="*/ 451 h 452"/>
              <a:gd name="T4" fmla="*/ 460 w 461"/>
              <a:gd name="T5" fmla="*/ 221 h 452"/>
              <a:gd name="T6" fmla="*/ 231 w 461"/>
              <a:gd name="T7" fmla="*/ 0 h 452"/>
              <a:gd name="T8" fmla="*/ 0 w 461"/>
              <a:gd name="T9" fmla="*/ 221 h 452"/>
              <a:gd name="T10" fmla="*/ 231 w 461"/>
              <a:gd name="T11" fmla="*/ 451 h 452"/>
              <a:gd name="T12" fmla="*/ 231 w 461"/>
              <a:gd name="T13" fmla="*/ 44 h 452"/>
              <a:gd name="T14" fmla="*/ 231 w 461"/>
              <a:gd name="T15" fmla="*/ 44 h 452"/>
              <a:gd name="T16" fmla="*/ 407 w 461"/>
              <a:gd name="T17" fmla="*/ 221 h 452"/>
              <a:gd name="T18" fmla="*/ 231 w 461"/>
              <a:gd name="T19" fmla="*/ 407 h 452"/>
              <a:gd name="T20" fmla="*/ 53 w 461"/>
              <a:gd name="T21" fmla="*/ 221 h 452"/>
              <a:gd name="T22" fmla="*/ 231 w 461"/>
              <a:gd name="T23" fmla="*/ 44 h 452"/>
              <a:gd name="T24" fmla="*/ 186 w 461"/>
              <a:gd name="T25" fmla="*/ 319 h 452"/>
              <a:gd name="T26" fmla="*/ 186 w 461"/>
              <a:gd name="T27" fmla="*/ 319 h 452"/>
              <a:gd name="T28" fmla="*/ 275 w 461"/>
              <a:gd name="T29" fmla="*/ 319 h 452"/>
              <a:gd name="T30" fmla="*/ 275 w 461"/>
              <a:gd name="T31" fmla="*/ 221 h 452"/>
              <a:gd name="T32" fmla="*/ 328 w 461"/>
              <a:gd name="T33" fmla="*/ 221 h 452"/>
              <a:gd name="T34" fmla="*/ 231 w 461"/>
              <a:gd name="T35" fmla="*/ 123 h 452"/>
              <a:gd name="T36" fmla="*/ 133 w 461"/>
              <a:gd name="T37" fmla="*/ 221 h 452"/>
              <a:gd name="T38" fmla="*/ 186 w 461"/>
              <a:gd name="T39" fmla="*/ 221 h 452"/>
              <a:gd name="T40" fmla="*/ 186 w 461"/>
              <a:gd name="T41" fmla="*/ 319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1" h="452">
                <a:moveTo>
                  <a:pt x="231" y="451"/>
                </a:moveTo>
                <a:lnTo>
                  <a:pt x="231" y="451"/>
                </a:lnTo>
                <a:cubicBezTo>
                  <a:pt x="354" y="451"/>
                  <a:pt x="460" y="354"/>
                  <a:pt x="460" y="221"/>
                </a:cubicBezTo>
                <a:cubicBezTo>
                  <a:pt x="460" y="97"/>
                  <a:pt x="354" y="0"/>
                  <a:pt x="231" y="0"/>
                </a:cubicBezTo>
                <a:cubicBezTo>
                  <a:pt x="106" y="0"/>
                  <a:pt x="0" y="97"/>
                  <a:pt x="0" y="221"/>
                </a:cubicBezTo>
                <a:cubicBezTo>
                  <a:pt x="0" y="354"/>
                  <a:pt x="106" y="451"/>
                  <a:pt x="231" y="451"/>
                </a:cubicBezTo>
                <a:close/>
                <a:moveTo>
                  <a:pt x="231" y="44"/>
                </a:moveTo>
                <a:lnTo>
                  <a:pt x="231" y="44"/>
                </a:lnTo>
                <a:cubicBezTo>
                  <a:pt x="328" y="44"/>
                  <a:pt x="407" y="123"/>
                  <a:pt x="407" y="221"/>
                </a:cubicBezTo>
                <a:cubicBezTo>
                  <a:pt x="407" y="327"/>
                  <a:pt x="328" y="407"/>
                  <a:pt x="231" y="407"/>
                </a:cubicBezTo>
                <a:cubicBezTo>
                  <a:pt x="133" y="407"/>
                  <a:pt x="53" y="327"/>
                  <a:pt x="53" y="221"/>
                </a:cubicBezTo>
                <a:cubicBezTo>
                  <a:pt x="53" y="123"/>
                  <a:pt x="133" y="44"/>
                  <a:pt x="231" y="44"/>
                </a:cubicBezTo>
                <a:close/>
                <a:moveTo>
                  <a:pt x="186" y="319"/>
                </a:moveTo>
                <a:lnTo>
                  <a:pt x="186" y="319"/>
                </a:lnTo>
                <a:cubicBezTo>
                  <a:pt x="275" y="319"/>
                  <a:pt x="275" y="319"/>
                  <a:pt x="275" y="319"/>
                </a:cubicBezTo>
                <a:cubicBezTo>
                  <a:pt x="275" y="221"/>
                  <a:pt x="275" y="221"/>
                  <a:pt x="275" y="221"/>
                </a:cubicBezTo>
                <a:cubicBezTo>
                  <a:pt x="328" y="221"/>
                  <a:pt x="328" y="221"/>
                  <a:pt x="328" y="221"/>
                </a:cubicBezTo>
                <a:cubicBezTo>
                  <a:pt x="231" y="123"/>
                  <a:pt x="231" y="123"/>
                  <a:pt x="231" y="123"/>
                </a:cubicBezTo>
                <a:cubicBezTo>
                  <a:pt x="133" y="221"/>
                  <a:pt x="133" y="221"/>
                  <a:pt x="133" y="221"/>
                </a:cubicBezTo>
                <a:cubicBezTo>
                  <a:pt x="186" y="221"/>
                  <a:pt x="186" y="221"/>
                  <a:pt x="186" y="221"/>
                </a:cubicBezTo>
                <a:lnTo>
                  <a:pt x="186" y="31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id="{5DD9BD5B-6AAD-4A81-BB89-BC49C026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263" y="3616192"/>
            <a:ext cx="164932" cy="161792"/>
          </a:xfrm>
          <a:custGeom>
            <a:avLst/>
            <a:gdLst>
              <a:gd name="T0" fmla="*/ 0 w 462"/>
              <a:gd name="T1" fmla="*/ 221 h 452"/>
              <a:gd name="T2" fmla="*/ 0 w 462"/>
              <a:gd name="T3" fmla="*/ 221 h 452"/>
              <a:gd name="T4" fmla="*/ 231 w 462"/>
              <a:gd name="T5" fmla="*/ 451 h 452"/>
              <a:gd name="T6" fmla="*/ 461 w 462"/>
              <a:gd name="T7" fmla="*/ 221 h 452"/>
              <a:gd name="T8" fmla="*/ 231 w 462"/>
              <a:gd name="T9" fmla="*/ 0 h 452"/>
              <a:gd name="T10" fmla="*/ 0 w 462"/>
              <a:gd name="T11" fmla="*/ 221 h 452"/>
              <a:gd name="T12" fmla="*/ 408 w 462"/>
              <a:gd name="T13" fmla="*/ 221 h 452"/>
              <a:gd name="T14" fmla="*/ 408 w 462"/>
              <a:gd name="T15" fmla="*/ 221 h 452"/>
              <a:gd name="T16" fmla="*/ 231 w 462"/>
              <a:gd name="T17" fmla="*/ 407 h 452"/>
              <a:gd name="T18" fmla="*/ 53 w 462"/>
              <a:gd name="T19" fmla="*/ 221 h 452"/>
              <a:gd name="T20" fmla="*/ 231 w 462"/>
              <a:gd name="T21" fmla="*/ 44 h 452"/>
              <a:gd name="T22" fmla="*/ 408 w 462"/>
              <a:gd name="T23" fmla="*/ 221 h 452"/>
              <a:gd name="T24" fmla="*/ 133 w 462"/>
              <a:gd name="T25" fmla="*/ 176 h 452"/>
              <a:gd name="T26" fmla="*/ 133 w 462"/>
              <a:gd name="T27" fmla="*/ 176 h 452"/>
              <a:gd name="T28" fmla="*/ 133 w 462"/>
              <a:gd name="T29" fmla="*/ 266 h 452"/>
              <a:gd name="T30" fmla="*/ 240 w 462"/>
              <a:gd name="T31" fmla="*/ 266 h 452"/>
              <a:gd name="T32" fmla="*/ 240 w 462"/>
              <a:gd name="T33" fmla="*/ 327 h 452"/>
              <a:gd name="T34" fmla="*/ 328 w 462"/>
              <a:gd name="T35" fmla="*/ 221 h 452"/>
              <a:gd name="T36" fmla="*/ 240 w 462"/>
              <a:gd name="T37" fmla="*/ 123 h 452"/>
              <a:gd name="T38" fmla="*/ 240 w 462"/>
              <a:gd name="T39" fmla="*/ 176 h 452"/>
              <a:gd name="T40" fmla="*/ 133 w 462"/>
              <a:gd name="T41" fmla="*/ 1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452">
                <a:moveTo>
                  <a:pt x="0" y="221"/>
                </a:moveTo>
                <a:lnTo>
                  <a:pt x="0" y="221"/>
                </a:lnTo>
                <a:cubicBezTo>
                  <a:pt x="0" y="354"/>
                  <a:pt x="106" y="451"/>
                  <a:pt x="231" y="451"/>
                </a:cubicBezTo>
                <a:cubicBezTo>
                  <a:pt x="355" y="451"/>
                  <a:pt x="461" y="354"/>
                  <a:pt x="461" y="221"/>
                </a:cubicBezTo>
                <a:cubicBezTo>
                  <a:pt x="461" y="97"/>
                  <a:pt x="355" y="0"/>
                  <a:pt x="231" y="0"/>
                </a:cubicBezTo>
                <a:cubicBezTo>
                  <a:pt x="106" y="0"/>
                  <a:pt x="0" y="97"/>
                  <a:pt x="0" y="221"/>
                </a:cubicBezTo>
                <a:close/>
                <a:moveTo>
                  <a:pt x="408" y="221"/>
                </a:moveTo>
                <a:lnTo>
                  <a:pt x="408" y="221"/>
                </a:lnTo>
                <a:cubicBezTo>
                  <a:pt x="408" y="327"/>
                  <a:pt x="328" y="407"/>
                  <a:pt x="231" y="407"/>
                </a:cubicBezTo>
                <a:cubicBezTo>
                  <a:pt x="133" y="407"/>
                  <a:pt x="53" y="327"/>
                  <a:pt x="53" y="221"/>
                </a:cubicBezTo>
                <a:cubicBezTo>
                  <a:pt x="53" y="123"/>
                  <a:pt x="133" y="44"/>
                  <a:pt x="231" y="44"/>
                </a:cubicBezTo>
                <a:cubicBezTo>
                  <a:pt x="328" y="44"/>
                  <a:pt x="408" y="123"/>
                  <a:pt x="408" y="221"/>
                </a:cubicBezTo>
                <a:close/>
                <a:moveTo>
                  <a:pt x="133" y="176"/>
                </a:moveTo>
                <a:lnTo>
                  <a:pt x="133" y="176"/>
                </a:lnTo>
                <a:cubicBezTo>
                  <a:pt x="133" y="266"/>
                  <a:pt x="133" y="266"/>
                  <a:pt x="133" y="266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328" y="221"/>
                  <a:pt x="328" y="221"/>
                  <a:pt x="328" y="221"/>
                </a:cubicBezTo>
                <a:cubicBezTo>
                  <a:pt x="240" y="123"/>
                  <a:pt x="240" y="123"/>
                  <a:pt x="240" y="123"/>
                </a:cubicBezTo>
                <a:cubicBezTo>
                  <a:pt x="240" y="176"/>
                  <a:pt x="240" y="176"/>
                  <a:pt x="240" y="176"/>
                </a:cubicBezTo>
                <a:lnTo>
                  <a:pt x="133" y="176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id="{810E84FF-BD5E-49F9-BDC0-B8D4A3C1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244" y="4029311"/>
            <a:ext cx="164933" cy="40841"/>
          </a:xfrm>
          <a:custGeom>
            <a:avLst/>
            <a:gdLst>
              <a:gd name="T0" fmla="*/ 53 w 461"/>
              <a:gd name="T1" fmla="*/ 0 h 116"/>
              <a:gd name="T2" fmla="*/ 53 w 461"/>
              <a:gd name="T3" fmla="*/ 0 h 116"/>
              <a:gd name="T4" fmla="*/ 0 w 461"/>
              <a:gd name="T5" fmla="*/ 53 h 116"/>
              <a:gd name="T6" fmla="*/ 53 w 461"/>
              <a:gd name="T7" fmla="*/ 115 h 116"/>
              <a:gd name="T8" fmla="*/ 115 w 461"/>
              <a:gd name="T9" fmla="*/ 53 h 116"/>
              <a:gd name="T10" fmla="*/ 53 w 461"/>
              <a:gd name="T11" fmla="*/ 0 h 116"/>
              <a:gd name="T12" fmla="*/ 230 w 461"/>
              <a:gd name="T13" fmla="*/ 0 h 116"/>
              <a:gd name="T14" fmla="*/ 230 w 461"/>
              <a:gd name="T15" fmla="*/ 0 h 116"/>
              <a:gd name="T16" fmla="*/ 177 w 461"/>
              <a:gd name="T17" fmla="*/ 53 h 116"/>
              <a:gd name="T18" fmla="*/ 230 w 461"/>
              <a:gd name="T19" fmla="*/ 115 h 116"/>
              <a:gd name="T20" fmla="*/ 284 w 461"/>
              <a:gd name="T21" fmla="*/ 53 h 116"/>
              <a:gd name="T22" fmla="*/ 230 w 461"/>
              <a:gd name="T23" fmla="*/ 0 h 116"/>
              <a:gd name="T24" fmla="*/ 407 w 461"/>
              <a:gd name="T25" fmla="*/ 0 h 116"/>
              <a:gd name="T26" fmla="*/ 407 w 461"/>
              <a:gd name="T27" fmla="*/ 0 h 116"/>
              <a:gd name="T28" fmla="*/ 345 w 461"/>
              <a:gd name="T29" fmla="*/ 53 h 116"/>
              <a:gd name="T30" fmla="*/ 407 w 461"/>
              <a:gd name="T31" fmla="*/ 115 h 116"/>
              <a:gd name="T32" fmla="*/ 460 w 461"/>
              <a:gd name="T33" fmla="*/ 53 h 116"/>
              <a:gd name="T34" fmla="*/ 407 w 461"/>
              <a:gd name="T3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116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53"/>
                </a:cubicBezTo>
                <a:cubicBezTo>
                  <a:pt x="0" y="88"/>
                  <a:pt x="26" y="115"/>
                  <a:pt x="53" y="115"/>
                </a:cubicBezTo>
                <a:cubicBezTo>
                  <a:pt x="88" y="115"/>
                  <a:pt x="115" y="88"/>
                  <a:pt x="115" y="53"/>
                </a:cubicBezTo>
                <a:cubicBezTo>
                  <a:pt x="115" y="26"/>
                  <a:pt x="88" y="0"/>
                  <a:pt x="53" y="0"/>
                </a:cubicBezTo>
                <a:close/>
                <a:moveTo>
                  <a:pt x="230" y="0"/>
                </a:moveTo>
                <a:lnTo>
                  <a:pt x="230" y="0"/>
                </a:lnTo>
                <a:cubicBezTo>
                  <a:pt x="203" y="0"/>
                  <a:pt x="177" y="26"/>
                  <a:pt x="177" y="53"/>
                </a:cubicBezTo>
                <a:cubicBezTo>
                  <a:pt x="177" y="88"/>
                  <a:pt x="203" y="115"/>
                  <a:pt x="230" y="115"/>
                </a:cubicBezTo>
                <a:cubicBezTo>
                  <a:pt x="256" y="115"/>
                  <a:pt x="284" y="88"/>
                  <a:pt x="284" y="53"/>
                </a:cubicBezTo>
                <a:cubicBezTo>
                  <a:pt x="284" y="26"/>
                  <a:pt x="256" y="0"/>
                  <a:pt x="230" y="0"/>
                </a:cubicBezTo>
                <a:close/>
                <a:moveTo>
                  <a:pt x="407" y="0"/>
                </a:moveTo>
                <a:lnTo>
                  <a:pt x="407" y="0"/>
                </a:lnTo>
                <a:cubicBezTo>
                  <a:pt x="372" y="0"/>
                  <a:pt x="345" y="26"/>
                  <a:pt x="345" y="53"/>
                </a:cubicBezTo>
                <a:cubicBezTo>
                  <a:pt x="345" y="88"/>
                  <a:pt x="372" y="115"/>
                  <a:pt x="407" y="115"/>
                </a:cubicBezTo>
                <a:cubicBezTo>
                  <a:pt x="434" y="115"/>
                  <a:pt x="460" y="88"/>
                  <a:pt x="460" y="53"/>
                </a:cubicBezTo>
                <a:cubicBezTo>
                  <a:pt x="460" y="26"/>
                  <a:pt x="434" y="0"/>
                  <a:pt x="407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A4515B43-2CD0-4FAB-8B2D-1D08CE66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094" y="4313623"/>
            <a:ext cx="133517" cy="177499"/>
          </a:xfrm>
          <a:custGeom>
            <a:avLst/>
            <a:gdLst>
              <a:gd name="T0" fmla="*/ 266 w 373"/>
              <a:gd name="T1" fmla="*/ 310 h 497"/>
              <a:gd name="T2" fmla="*/ 266 w 373"/>
              <a:gd name="T3" fmla="*/ 310 h 497"/>
              <a:gd name="T4" fmla="*/ 345 w 373"/>
              <a:gd name="T5" fmla="*/ 257 h 497"/>
              <a:gd name="T6" fmla="*/ 301 w 373"/>
              <a:gd name="T7" fmla="*/ 133 h 497"/>
              <a:gd name="T8" fmla="*/ 275 w 373"/>
              <a:gd name="T9" fmla="*/ 115 h 497"/>
              <a:gd name="T10" fmla="*/ 328 w 373"/>
              <a:gd name="T11" fmla="*/ 17 h 497"/>
              <a:gd name="T12" fmla="*/ 301 w 373"/>
              <a:gd name="T13" fmla="*/ 0 h 497"/>
              <a:gd name="T14" fmla="*/ 195 w 373"/>
              <a:gd name="T15" fmla="*/ 177 h 497"/>
              <a:gd name="T16" fmla="*/ 150 w 373"/>
              <a:gd name="T17" fmla="*/ 133 h 497"/>
              <a:gd name="T18" fmla="*/ 88 w 373"/>
              <a:gd name="T19" fmla="*/ 98 h 497"/>
              <a:gd name="T20" fmla="*/ 0 w 373"/>
              <a:gd name="T21" fmla="*/ 257 h 497"/>
              <a:gd name="T22" fmla="*/ 53 w 373"/>
              <a:gd name="T23" fmla="*/ 292 h 497"/>
              <a:gd name="T24" fmla="*/ 124 w 373"/>
              <a:gd name="T25" fmla="*/ 310 h 497"/>
              <a:gd name="T26" fmla="*/ 18 w 373"/>
              <a:gd name="T27" fmla="*/ 487 h 497"/>
              <a:gd name="T28" fmla="*/ 53 w 373"/>
              <a:gd name="T29" fmla="*/ 496 h 497"/>
              <a:gd name="T30" fmla="*/ 106 w 373"/>
              <a:gd name="T31" fmla="*/ 408 h 497"/>
              <a:gd name="T32" fmla="*/ 132 w 373"/>
              <a:gd name="T33" fmla="*/ 426 h 497"/>
              <a:gd name="T34" fmla="*/ 266 w 373"/>
              <a:gd name="T35" fmla="*/ 399 h 497"/>
              <a:gd name="T36" fmla="*/ 266 w 373"/>
              <a:gd name="T37" fmla="*/ 310 h 497"/>
              <a:gd name="T38" fmla="*/ 292 w 373"/>
              <a:gd name="T39" fmla="*/ 160 h 497"/>
              <a:gd name="T40" fmla="*/ 292 w 373"/>
              <a:gd name="T41" fmla="*/ 160 h 497"/>
              <a:gd name="T42" fmla="*/ 319 w 373"/>
              <a:gd name="T43" fmla="*/ 239 h 497"/>
              <a:gd name="T44" fmla="*/ 231 w 373"/>
              <a:gd name="T45" fmla="*/ 266 h 497"/>
              <a:gd name="T46" fmla="*/ 195 w 373"/>
              <a:gd name="T47" fmla="*/ 248 h 497"/>
              <a:gd name="T48" fmla="*/ 195 w 373"/>
              <a:gd name="T49" fmla="*/ 248 h 497"/>
              <a:gd name="T50" fmla="*/ 257 w 373"/>
              <a:gd name="T51" fmla="*/ 142 h 497"/>
              <a:gd name="T52" fmla="*/ 292 w 373"/>
              <a:gd name="T53" fmla="*/ 160 h 497"/>
              <a:gd name="T54" fmla="*/ 71 w 373"/>
              <a:gd name="T55" fmla="*/ 266 h 497"/>
              <a:gd name="T56" fmla="*/ 71 w 373"/>
              <a:gd name="T57" fmla="*/ 266 h 497"/>
              <a:gd name="T58" fmla="*/ 44 w 373"/>
              <a:gd name="T59" fmla="*/ 248 h 497"/>
              <a:gd name="T60" fmla="*/ 106 w 373"/>
              <a:gd name="T61" fmla="*/ 142 h 497"/>
              <a:gd name="T62" fmla="*/ 132 w 373"/>
              <a:gd name="T63" fmla="*/ 160 h 497"/>
              <a:gd name="T64" fmla="*/ 159 w 373"/>
              <a:gd name="T65" fmla="*/ 248 h 497"/>
              <a:gd name="T66" fmla="*/ 71 w 373"/>
              <a:gd name="T67" fmla="*/ 266 h 497"/>
              <a:gd name="T68" fmla="*/ 150 w 373"/>
              <a:gd name="T69" fmla="*/ 399 h 497"/>
              <a:gd name="T70" fmla="*/ 150 w 373"/>
              <a:gd name="T71" fmla="*/ 399 h 497"/>
              <a:gd name="T72" fmla="*/ 115 w 373"/>
              <a:gd name="T73" fmla="*/ 381 h 497"/>
              <a:gd name="T74" fmla="*/ 177 w 373"/>
              <a:gd name="T75" fmla="*/ 274 h 497"/>
              <a:gd name="T76" fmla="*/ 177 w 373"/>
              <a:gd name="T77" fmla="*/ 274 h 497"/>
              <a:gd name="T78" fmla="*/ 213 w 373"/>
              <a:gd name="T79" fmla="*/ 292 h 497"/>
              <a:gd name="T80" fmla="*/ 239 w 373"/>
              <a:gd name="T81" fmla="*/ 381 h 497"/>
              <a:gd name="T82" fmla="*/ 150 w 373"/>
              <a:gd name="T83" fmla="*/ 39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3" h="497">
                <a:moveTo>
                  <a:pt x="266" y="310"/>
                </a:moveTo>
                <a:lnTo>
                  <a:pt x="266" y="310"/>
                </a:lnTo>
                <a:cubicBezTo>
                  <a:pt x="301" y="301"/>
                  <a:pt x="328" y="292"/>
                  <a:pt x="345" y="257"/>
                </a:cubicBezTo>
                <a:cubicBezTo>
                  <a:pt x="372" y="213"/>
                  <a:pt x="354" y="160"/>
                  <a:pt x="301" y="133"/>
                </a:cubicBezTo>
                <a:cubicBezTo>
                  <a:pt x="275" y="115"/>
                  <a:pt x="275" y="115"/>
                  <a:pt x="275" y="115"/>
                </a:cubicBezTo>
                <a:cubicBezTo>
                  <a:pt x="328" y="17"/>
                  <a:pt x="328" y="17"/>
                  <a:pt x="328" y="17"/>
                </a:cubicBezTo>
                <a:cubicBezTo>
                  <a:pt x="301" y="0"/>
                  <a:pt x="301" y="0"/>
                  <a:pt x="301" y="0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186" y="160"/>
                  <a:pt x="168" y="142"/>
                  <a:pt x="150" y="133"/>
                </a:cubicBezTo>
                <a:cubicBezTo>
                  <a:pt x="88" y="98"/>
                  <a:pt x="88" y="98"/>
                  <a:pt x="88" y="98"/>
                </a:cubicBezTo>
                <a:cubicBezTo>
                  <a:pt x="0" y="257"/>
                  <a:pt x="0" y="257"/>
                  <a:pt x="0" y="257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79" y="301"/>
                  <a:pt x="106" y="310"/>
                  <a:pt x="124" y="310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53" y="496"/>
                  <a:pt x="53" y="496"/>
                  <a:pt x="53" y="496"/>
                </a:cubicBezTo>
                <a:cubicBezTo>
                  <a:pt x="106" y="408"/>
                  <a:pt x="106" y="408"/>
                  <a:pt x="106" y="408"/>
                </a:cubicBezTo>
                <a:cubicBezTo>
                  <a:pt x="132" y="426"/>
                  <a:pt x="132" y="426"/>
                  <a:pt x="132" y="426"/>
                </a:cubicBezTo>
                <a:cubicBezTo>
                  <a:pt x="186" y="452"/>
                  <a:pt x="239" y="443"/>
                  <a:pt x="266" y="399"/>
                </a:cubicBezTo>
                <a:cubicBezTo>
                  <a:pt x="284" y="364"/>
                  <a:pt x="284" y="336"/>
                  <a:pt x="266" y="310"/>
                </a:cubicBezTo>
                <a:close/>
                <a:moveTo>
                  <a:pt x="292" y="160"/>
                </a:moveTo>
                <a:lnTo>
                  <a:pt x="292" y="160"/>
                </a:lnTo>
                <a:cubicBezTo>
                  <a:pt x="328" y="177"/>
                  <a:pt x="337" y="213"/>
                  <a:pt x="319" y="239"/>
                </a:cubicBezTo>
                <a:cubicBezTo>
                  <a:pt x="292" y="274"/>
                  <a:pt x="257" y="283"/>
                  <a:pt x="231" y="266"/>
                </a:cubicBezTo>
                <a:cubicBezTo>
                  <a:pt x="195" y="248"/>
                  <a:pt x="195" y="248"/>
                  <a:pt x="195" y="248"/>
                </a:cubicBezTo>
                <a:lnTo>
                  <a:pt x="195" y="248"/>
                </a:lnTo>
                <a:cubicBezTo>
                  <a:pt x="257" y="142"/>
                  <a:pt x="257" y="142"/>
                  <a:pt x="257" y="142"/>
                </a:cubicBezTo>
                <a:lnTo>
                  <a:pt x="292" y="160"/>
                </a:lnTo>
                <a:close/>
                <a:moveTo>
                  <a:pt x="71" y="266"/>
                </a:moveTo>
                <a:lnTo>
                  <a:pt x="71" y="266"/>
                </a:lnTo>
                <a:cubicBezTo>
                  <a:pt x="44" y="248"/>
                  <a:pt x="44" y="248"/>
                  <a:pt x="44" y="248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68" y="177"/>
                  <a:pt x="177" y="213"/>
                  <a:pt x="159" y="248"/>
                </a:cubicBezTo>
                <a:cubicBezTo>
                  <a:pt x="142" y="274"/>
                  <a:pt x="106" y="283"/>
                  <a:pt x="71" y="266"/>
                </a:cubicBezTo>
                <a:close/>
                <a:moveTo>
                  <a:pt x="150" y="399"/>
                </a:moveTo>
                <a:lnTo>
                  <a:pt x="150" y="399"/>
                </a:lnTo>
                <a:cubicBezTo>
                  <a:pt x="115" y="381"/>
                  <a:pt x="115" y="381"/>
                  <a:pt x="115" y="381"/>
                </a:cubicBezTo>
                <a:cubicBezTo>
                  <a:pt x="177" y="274"/>
                  <a:pt x="177" y="274"/>
                  <a:pt x="177" y="274"/>
                </a:cubicBezTo>
                <a:lnTo>
                  <a:pt x="177" y="274"/>
                </a:lnTo>
                <a:cubicBezTo>
                  <a:pt x="213" y="292"/>
                  <a:pt x="213" y="292"/>
                  <a:pt x="213" y="292"/>
                </a:cubicBezTo>
                <a:cubicBezTo>
                  <a:pt x="248" y="310"/>
                  <a:pt x="257" y="345"/>
                  <a:pt x="239" y="381"/>
                </a:cubicBezTo>
                <a:cubicBezTo>
                  <a:pt x="222" y="408"/>
                  <a:pt x="186" y="417"/>
                  <a:pt x="150" y="39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3CA1827E-83F9-4586-8DF9-C56A3A0E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62" y="4382736"/>
            <a:ext cx="37699" cy="40841"/>
          </a:xfrm>
          <a:custGeom>
            <a:avLst/>
            <a:gdLst>
              <a:gd name="T0" fmla="*/ 54 w 108"/>
              <a:gd name="T1" fmla="*/ 0 h 116"/>
              <a:gd name="T2" fmla="*/ 54 w 108"/>
              <a:gd name="T3" fmla="*/ 0 h 116"/>
              <a:gd name="T4" fmla="*/ 0 w 108"/>
              <a:gd name="T5" fmla="*/ 53 h 116"/>
              <a:gd name="T6" fmla="*/ 54 w 108"/>
              <a:gd name="T7" fmla="*/ 115 h 116"/>
              <a:gd name="T8" fmla="*/ 107 w 108"/>
              <a:gd name="T9" fmla="*/ 53 h 116"/>
              <a:gd name="T10" fmla="*/ 54 w 108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16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6"/>
                  <a:pt x="0" y="53"/>
                </a:cubicBezTo>
                <a:cubicBezTo>
                  <a:pt x="0" y="88"/>
                  <a:pt x="18" y="115"/>
                  <a:pt x="54" y="115"/>
                </a:cubicBezTo>
                <a:cubicBezTo>
                  <a:pt x="80" y="115"/>
                  <a:pt x="107" y="88"/>
                  <a:pt x="107" y="53"/>
                </a:cubicBezTo>
                <a:cubicBezTo>
                  <a:pt x="107" y="26"/>
                  <a:pt x="80" y="0"/>
                  <a:pt x="5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50F6E900-26F5-4702-914D-B975BF23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085" y="4029311"/>
            <a:ext cx="100530" cy="40841"/>
          </a:xfrm>
          <a:custGeom>
            <a:avLst/>
            <a:gdLst>
              <a:gd name="T0" fmla="*/ 53 w 284"/>
              <a:gd name="T1" fmla="*/ 0 h 116"/>
              <a:gd name="T2" fmla="*/ 53 w 284"/>
              <a:gd name="T3" fmla="*/ 0 h 116"/>
              <a:gd name="T4" fmla="*/ 0 w 284"/>
              <a:gd name="T5" fmla="*/ 53 h 116"/>
              <a:gd name="T6" fmla="*/ 53 w 284"/>
              <a:gd name="T7" fmla="*/ 115 h 116"/>
              <a:gd name="T8" fmla="*/ 106 w 284"/>
              <a:gd name="T9" fmla="*/ 53 h 116"/>
              <a:gd name="T10" fmla="*/ 53 w 284"/>
              <a:gd name="T11" fmla="*/ 0 h 116"/>
              <a:gd name="T12" fmla="*/ 230 w 284"/>
              <a:gd name="T13" fmla="*/ 0 h 116"/>
              <a:gd name="T14" fmla="*/ 230 w 284"/>
              <a:gd name="T15" fmla="*/ 0 h 116"/>
              <a:gd name="T16" fmla="*/ 177 w 284"/>
              <a:gd name="T17" fmla="*/ 53 h 116"/>
              <a:gd name="T18" fmla="*/ 230 w 284"/>
              <a:gd name="T19" fmla="*/ 115 h 116"/>
              <a:gd name="T20" fmla="*/ 283 w 284"/>
              <a:gd name="T21" fmla="*/ 53 h 116"/>
              <a:gd name="T22" fmla="*/ 230 w 284"/>
              <a:gd name="T2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116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53"/>
                </a:cubicBezTo>
                <a:cubicBezTo>
                  <a:pt x="0" y="88"/>
                  <a:pt x="26" y="115"/>
                  <a:pt x="53" y="115"/>
                </a:cubicBezTo>
                <a:cubicBezTo>
                  <a:pt x="88" y="115"/>
                  <a:pt x="106" y="88"/>
                  <a:pt x="106" y="53"/>
                </a:cubicBezTo>
                <a:cubicBezTo>
                  <a:pt x="106" y="26"/>
                  <a:pt x="88" y="0"/>
                  <a:pt x="53" y="0"/>
                </a:cubicBezTo>
                <a:close/>
                <a:moveTo>
                  <a:pt x="230" y="0"/>
                </a:moveTo>
                <a:lnTo>
                  <a:pt x="230" y="0"/>
                </a:lnTo>
                <a:cubicBezTo>
                  <a:pt x="195" y="0"/>
                  <a:pt x="177" y="26"/>
                  <a:pt x="177" y="53"/>
                </a:cubicBezTo>
                <a:cubicBezTo>
                  <a:pt x="177" y="88"/>
                  <a:pt x="195" y="115"/>
                  <a:pt x="230" y="115"/>
                </a:cubicBezTo>
                <a:cubicBezTo>
                  <a:pt x="257" y="115"/>
                  <a:pt x="283" y="88"/>
                  <a:pt x="283" y="53"/>
                </a:cubicBezTo>
                <a:cubicBezTo>
                  <a:pt x="283" y="26"/>
                  <a:pt x="257" y="0"/>
                  <a:pt x="230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1FF739F3-DC30-41E6-8226-68C37B536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63" y="3653892"/>
            <a:ext cx="69115" cy="81681"/>
          </a:xfrm>
          <a:custGeom>
            <a:avLst/>
            <a:gdLst>
              <a:gd name="T0" fmla="*/ 0 w 196"/>
              <a:gd name="T1" fmla="*/ 0 h 231"/>
              <a:gd name="T2" fmla="*/ 0 w 196"/>
              <a:gd name="T3" fmla="*/ 230 h 231"/>
              <a:gd name="T4" fmla="*/ 195 w 196"/>
              <a:gd name="T5" fmla="*/ 115 h 231"/>
              <a:gd name="T6" fmla="*/ 0 w 19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231">
                <a:moveTo>
                  <a:pt x="0" y="0"/>
                </a:moveTo>
                <a:lnTo>
                  <a:pt x="0" y="230"/>
                </a:lnTo>
                <a:lnTo>
                  <a:pt x="195" y="115"/>
                </a:lnTo>
                <a:lnTo>
                  <a:pt x="0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7" name="Freeform 19">
            <a:extLst>
              <a:ext uri="{FF2B5EF4-FFF2-40B4-BE49-F238E27FC236}">
                <a16:creationId xmlns:a16="http://schemas.microsoft.com/office/drawing/2014/main" id="{C3F02471-30A1-43AC-A050-3366EA0F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53" y="3660176"/>
            <a:ext cx="81681" cy="72256"/>
          </a:xfrm>
          <a:custGeom>
            <a:avLst/>
            <a:gdLst>
              <a:gd name="T0" fmla="*/ 0 w 231"/>
              <a:gd name="T1" fmla="*/ 204 h 205"/>
              <a:gd name="T2" fmla="*/ 230 w 231"/>
              <a:gd name="T3" fmla="*/ 204 h 205"/>
              <a:gd name="T4" fmla="*/ 115 w 231"/>
              <a:gd name="T5" fmla="*/ 0 h 205"/>
              <a:gd name="T6" fmla="*/ 0 w 231"/>
              <a:gd name="T7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205">
                <a:moveTo>
                  <a:pt x="0" y="204"/>
                </a:moveTo>
                <a:lnTo>
                  <a:pt x="230" y="204"/>
                </a:lnTo>
                <a:lnTo>
                  <a:pt x="115" y="0"/>
                </a:lnTo>
                <a:lnTo>
                  <a:pt x="0" y="204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8" name="Freeform 20">
            <a:extLst>
              <a:ext uri="{FF2B5EF4-FFF2-40B4-BE49-F238E27FC236}">
                <a16:creationId xmlns:a16="http://schemas.microsoft.com/office/drawing/2014/main" id="{D6CA36DC-5DF1-4CB2-A62C-1FBA1AD5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527" y="3660176"/>
            <a:ext cx="83252" cy="72256"/>
          </a:xfrm>
          <a:custGeom>
            <a:avLst/>
            <a:gdLst>
              <a:gd name="T0" fmla="*/ 231 w 232"/>
              <a:gd name="T1" fmla="*/ 0 h 205"/>
              <a:gd name="T2" fmla="*/ 0 w 232"/>
              <a:gd name="T3" fmla="*/ 0 h 205"/>
              <a:gd name="T4" fmla="*/ 115 w 232"/>
              <a:gd name="T5" fmla="*/ 204 h 205"/>
              <a:gd name="T6" fmla="*/ 231 w 232"/>
              <a:gd name="T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05">
                <a:moveTo>
                  <a:pt x="231" y="0"/>
                </a:moveTo>
                <a:lnTo>
                  <a:pt x="0" y="0"/>
                </a:lnTo>
                <a:lnTo>
                  <a:pt x="115" y="204"/>
                </a:lnTo>
                <a:lnTo>
                  <a:pt x="231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79" name="Freeform 21">
            <a:extLst>
              <a:ext uri="{FF2B5EF4-FFF2-40B4-BE49-F238E27FC236}">
                <a16:creationId xmlns:a16="http://schemas.microsoft.com/office/drawing/2014/main" id="{A5273BD3-4D71-47F0-A225-692370E8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385" y="3653892"/>
            <a:ext cx="69115" cy="81681"/>
          </a:xfrm>
          <a:custGeom>
            <a:avLst/>
            <a:gdLst>
              <a:gd name="T0" fmla="*/ 194 w 195"/>
              <a:gd name="T1" fmla="*/ 0 h 231"/>
              <a:gd name="T2" fmla="*/ 194 w 195"/>
              <a:gd name="T3" fmla="*/ 230 h 231"/>
              <a:gd name="T4" fmla="*/ 0 w 195"/>
              <a:gd name="T5" fmla="*/ 115 h 231"/>
              <a:gd name="T6" fmla="*/ 194 w 195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" h="231">
                <a:moveTo>
                  <a:pt x="194" y="0"/>
                </a:moveTo>
                <a:lnTo>
                  <a:pt x="194" y="230"/>
                </a:lnTo>
                <a:lnTo>
                  <a:pt x="0" y="115"/>
                </a:lnTo>
                <a:lnTo>
                  <a:pt x="194" y="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72AA2C43-F89E-4BB2-9860-E6157D58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091" y="3666458"/>
            <a:ext cx="106814" cy="61262"/>
          </a:xfrm>
          <a:custGeom>
            <a:avLst/>
            <a:gdLst>
              <a:gd name="T0" fmla="*/ 284 w 302"/>
              <a:gd name="T1" fmla="*/ 116 h 170"/>
              <a:gd name="T2" fmla="*/ 284 w 302"/>
              <a:gd name="T3" fmla="*/ 116 h 170"/>
              <a:gd name="T4" fmla="*/ 168 w 302"/>
              <a:gd name="T5" fmla="*/ 10 h 170"/>
              <a:gd name="T6" fmla="*/ 150 w 302"/>
              <a:gd name="T7" fmla="*/ 0 h 170"/>
              <a:gd name="T8" fmla="*/ 133 w 302"/>
              <a:gd name="T9" fmla="*/ 10 h 170"/>
              <a:gd name="T10" fmla="*/ 18 w 302"/>
              <a:gd name="T11" fmla="*/ 116 h 170"/>
              <a:gd name="T12" fmla="*/ 18 w 302"/>
              <a:gd name="T13" fmla="*/ 160 h 170"/>
              <a:gd name="T14" fmla="*/ 53 w 302"/>
              <a:gd name="T15" fmla="*/ 160 h 170"/>
              <a:gd name="T16" fmla="*/ 150 w 302"/>
              <a:gd name="T17" fmla="*/ 63 h 170"/>
              <a:gd name="T18" fmla="*/ 248 w 302"/>
              <a:gd name="T19" fmla="*/ 160 h 170"/>
              <a:gd name="T20" fmla="*/ 284 w 302"/>
              <a:gd name="T21" fmla="*/ 160 h 170"/>
              <a:gd name="T22" fmla="*/ 284 w 302"/>
              <a:gd name="T23" fmla="*/ 11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2" h="170">
                <a:moveTo>
                  <a:pt x="284" y="116"/>
                </a:moveTo>
                <a:lnTo>
                  <a:pt x="284" y="116"/>
                </a:lnTo>
                <a:cubicBezTo>
                  <a:pt x="275" y="107"/>
                  <a:pt x="168" y="10"/>
                  <a:pt x="168" y="10"/>
                </a:cubicBezTo>
                <a:cubicBezTo>
                  <a:pt x="168" y="0"/>
                  <a:pt x="159" y="0"/>
                  <a:pt x="150" y="0"/>
                </a:cubicBezTo>
                <a:cubicBezTo>
                  <a:pt x="142" y="0"/>
                  <a:pt x="133" y="0"/>
                  <a:pt x="133" y="10"/>
                </a:cubicBezTo>
                <a:cubicBezTo>
                  <a:pt x="133" y="10"/>
                  <a:pt x="27" y="107"/>
                  <a:pt x="18" y="116"/>
                </a:cubicBezTo>
                <a:cubicBezTo>
                  <a:pt x="9" y="133"/>
                  <a:pt x="0" y="151"/>
                  <a:pt x="18" y="160"/>
                </a:cubicBezTo>
                <a:cubicBezTo>
                  <a:pt x="27" y="169"/>
                  <a:pt x="44" y="169"/>
                  <a:pt x="53" y="160"/>
                </a:cubicBezTo>
                <a:cubicBezTo>
                  <a:pt x="150" y="63"/>
                  <a:pt x="150" y="63"/>
                  <a:pt x="150" y="63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57" y="169"/>
                  <a:pt x="275" y="169"/>
                  <a:pt x="284" y="160"/>
                </a:cubicBezTo>
                <a:cubicBezTo>
                  <a:pt x="301" y="151"/>
                  <a:pt x="301" y="133"/>
                  <a:pt x="284" y="116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592F7693-1368-450A-A98B-53FA0E52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666" y="3663317"/>
            <a:ext cx="108385" cy="64403"/>
          </a:xfrm>
          <a:custGeom>
            <a:avLst/>
            <a:gdLst>
              <a:gd name="T0" fmla="*/ 284 w 303"/>
              <a:gd name="T1" fmla="*/ 54 h 179"/>
              <a:gd name="T2" fmla="*/ 284 w 303"/>
              <a:gd name="T3" fmla="*/ 54 h 179"/>
              <a:gd name="T4" fmla="*/ 169 w 303"/>
              <a:gd name="T5" fmla="*/ 169 h 179"/>
              <a:gd name="T6" fmla="*/ 151 w 303"/>
              <a:gd name="T7" fmla="*/ 178 h 179"/>
              <a:gd name="T8" fmla="*/ 134 w 303"/>
              <a:gd name="T9" fmla="*/ 169 h 179"/>
              <a:gd name="T10" fmla="*/ 19 w 303"/>
              <a:gd name="T11" fmla="*/ 54 h 179"/>
              <a:gd name="T12" fmla="*/ 19 w 303"/>
              <a:gd name="T13" fmla="*/ 19 h 179"/>
              <a:gd name="T14" fmla="*/ 54 w 303"/>
              <a:gd name="T15" fmla="*/ 19 h 179"/>
              <a:gd name="T16" fmla="*/ 151 w 303"/>
              <a:gd name="T17" fmla="*/ 107 h 179"/>
              <a:gd name="T18" fmla="*/ 248 w 303"/>
              <a:gd name="T19" fmla="*/ 19 h 179"/>
              <a:gd name="T20" fmla="*/ 284 w 303"/>
              <a:gd name="T21" fmla="*/ 19 h 179"/>
              <a:gd name="T22" fmla="*/ 284 w 303"/>
              <a:gd name="T23" fmla="*/ 5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2" name="Freeform 24">
            <a:extLst>
              <a:ext uri="{FF2B5EF4-FFF2-40B4-BE49-F238E27FC236}">
                <a16:creationId xmlns:a16="http://schemas.microsoft.com/office/drawing/2014/main" id="{0AF7EE6A-C0AB-42CA-8FD9-29CCB4C6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509" y="3644468"/>
            <a:ext cx="64403" cy="105243"/>
          </a:xfrm>
          <a:custGeom>
            <a:avLst/>
            <a:gdLst>
              <a:gd name="T0" fmla="*/ 54 w 179"/>
              <a:gd name="T1" fmla="*/ 9 h 294"/>
              <a:gd name="T2" fmla="*/ 54 w 179"/>
              <a:gd name="T3" fmla="*/ 9 h 294"/>
              <a:gd name="T4" fmla="*/ 169 w 179"/>
              <a:gd name="T5" fmla="*/ 125 h 294"/>
              <a:gd name="T6" fmla="*/ 178 w 179"/>
              <a:gd name="T7" fmla="*/ 142 h 294"/>
              <a:gd name="T8" fmla="*/ 169 w 179"/>
              <a:gd name="T9" fmla="*/ 169 h 294"/>
              <a:gd name="T10" fmla="*/ 54 w 179"/>
              <a:gd name="T11" fmla="*/ 284 h 294"/>
              <a:gd name="T12" fmla="*/ 9 w 179"/>
              <a:gd name="T13" fmla="*/ 284 h 294"/>
              <a:gd name="T14" fmla="*/ 9 w 179"/>
              <a:gd name="T15" fmla="*/ 240 h 294"/>
              <a:gd name="T16" fmla="*/ 107 w 179"/>
              <a:gd name="T17" fmla="*/ 142 h 294"/>
              <a:gd name="T18" fmla="*/ 9 w 179"/>
              <a:gd name="T19" fmla="*/ 44 h 294"/>
              <a:gd name="T20" fmla="*/ 9 w 179"/>
              <a:gd name="T21" fmla="*/ 9 h 294"/>
              <a:gd name="T22" fmla="*/ 54 w 179"/>
              <a:gd name="T23" fmla="*/ 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294">
                <a:moveTo>
                  <a:pt x="54" y="9"/>
                </a:moveTo>
                <a:lnTo>
                  <a:pt x="54" y="9"/>
                </a:lnTo>
                <a:cubicBezTo>
                  <a:pt x="62" y="18"/>
                  <a:pt x="169" y="125"/>
                  <a:pt x="169" y="125"/>
                </a:cubicBezTo>
                <a:cubicBezTo>
                  <a:pt x="169" y="134"/>
                  <a:pt x="178" y="142"/>
                  <a:pt x="178" y="142"/>
                </a:cubicBezTo>
                <a:cubicBezTo>
                  <a:pt x="178" y="151"/>
                  <a:pt x="169" y="160"/>
                  <a:pt x="169" y="169"/>
                </a:cubicBezTo>
                <a:cubicBezTo>
                  <a:pt x="169" y="169"/>
                  <a:pt x="62" y="275"/>
                  <a:pt x="54" y="284"/>
                </a:cubicBezTo>
                <a:cubicBezTo>
                  <a:pt x="44" y="293"/>
                  <a:pt x="27" y="293"/>
                  <a:pt x="9" y="284"/>
                </a:cubicBezTo>
                <a:cubicBezTo>
                  <a:pt x="0" y="275"/>
                  <a:pt x="0" y="257"/>
                  <a:pt x="9" y="240"/>
                </a:cubicBezTo>
                <a:cubicBezTo>
                  <a:pt x="107" y="142"/>
                  <a:pt x="107" y="142"/>
                  <a:pt x="107" y="142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6"/>
                  <a:pt x="0" y="18"/>
                  <a:pt x="9" y="9"/>
                </a:cubicBezTo>
                <a:cubicBezTo>
                  <a:pt x="27" y="0"/>
                  <a:pt x="44" y="0"/>
                  <a:pt x="54" y="9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A34DE607-6BA3-4A35-8518-E667FAED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232" y="3644468"/>
            <a:ext cx="62831" cy="105243"/>
          </a:xfrm>
          <a:custGeom>
            <a:avLst/>
            <a:gdLst>
              <a:gd name="T0" fmla="*/ 123 w 177"/>
              <a:gd name="T1" fmla="*/ 9 h 294"/>
              <a:gd name="T2" fmla="*/ 123 w 177"/>
              <a:gd name="T3" fmla="*/ 9 h 294"/>
              <a:gd name="T4" fmla="*/ 8 w 177"/>
              <a:gd name="T5" fmla="*/ 125 h 294"/>
              <a:gd name="T6" fmla="*/ 0 w 177"/>
              <a:gd name="T7" fmla="*/ 142 h 294"/>
              <a:gd name="T8" fmla="*/ 8 w 177"/>
              <a:gd name="T9" fmla="*/ 169 h 294"/>
              <a:gd name="T10" fmla="*/ 123 w 177"/>
              <a:gd name="T11" fmla="*/ 284 h 294"/>
              <a:gd name="T12" fmla="*/ 167 w 177"/>
              <a:gd name="T13" fmla="*/ 284 h 294"/>
              <a:gd name="T14" fmla="*/ 167 w 177"/>
              <a:gd name="T15" fmla="*/ 240 h 294"/>
              <a:gd name="T16" fmla="*/ 70 w 177"/>
              <a:gd name="T17" fmla="*/ 142 h 294"/>
              <a:gd name="T18" fmla="*/ 167 w 177"/>
              <a:gd name="T19" fmla="*/ 44 h 294"/>
              <a:gd name="T20" fmla="*/ 167 w 177"/>
              <a:gd name="T21" fmla="*/ 9 h 294"/>
              <a:gd name="T22" fmla="*/ 123 w 177"/>
              <a:gd name="T23" fmla="*/ 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294">
                <a:moveTo>
                  <a:pt x="123" y="9"/>
                </a:moveTo>
                <a:lnTo>
                  <a:pt x="123" y="9"/>
                </a:lnTo>
                <a:cubicBezTo>
                  <a:pt x="114" y="18"/>
                  <a:pt x="8" y="125"/>
                  <a:pt x="8" y="125"/>
                </a:cubicBezTo>
                <a:cubicBezTo>
                  <a:pt x="8" y="134"/>
                  <a:pt x="0" y="142"/>
                  <a:pt x="0" y="142"/>
                </a:cubicBezTo>
                <a:cubicBezTo>
                  <a:pt x="0" y="151"/>
                  <a:pt x="8" y="160"/>
                  <a:pt x="8" y="169"/>
                </a:cubicBezTo>
                <a:cubicBezTo>
                  <a:pt x="8" y="169"/>
                  <a:pt x="114" y="275"/>
                  <a:pt x="123" y="284"/>
                </a:cubicBezTo>
                <a:cubicBezTo>
                  <a:pt x="132" y="293"/>
                  <a:pt x="150" y="293"/>
                  <a:pt x="167" y="284"/>
                </a:cubicBezTo>
                <a:cubicBezTo>
                  <a:pt x="176" y="275"/>
                  <a:pt x="176" y="257"/>
                  <a:pt x="167" y="240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76" y="36"/>
                  <a:pt x="176" y="18"/>
                  <a:pt x="167" y="9"/>
                </a:cubicBezTo>
                <a:cubicBezTo>
                  <a:pt x="150" y="0"/>
                  <a:pt x="132" y="0"/>
                  <a:pt x="123" y="9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4" name="Freeform 26">
            <a:extLst>
              <a:ext uri="{FF2B5EF4-FFF2-40B4-BE49-F238E27FC236}">
                <a16:creationId xmlns:a16="http://schemas.microsoft.com/office/drawing/2014/main" id="{EBC8A999-A832-4E1D-8A1E-BC77EC9A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825" y="4004178"/>
            <a:ext cx="171215" cy="87964"/>
          </a:xfrm>
          <a:custGeom>
            <a:avLst/>
            <a:gdLst>
              <a:gd name="T0" fmla="*/ 363 w 479"/>
              <a:gd name="T1" fmla="*/ 247 h 248"/>
              <a:gd name="T2" fmla="*/ 363 w 479"/>
              <a:gd name="T3" fmla="*/ 168 h 248"/>
              <a:gd name="T4" fmla="*/ 0 w 479"/>
              <a:gd name="T5" fmla="*/ 168 h 248"/>
              <a:gd name="T6" fmla="*/ 0 w 479"/>
              <a:gd name="T7" fmla="*/ 79 h 248"/>
              <a:gd name="T8" fmla="*/ 363 w 479"/>
              <a:gd name="T9" fmla="*/ 79 h 248"/>
              <a:gd name="T10" fmla="*/ 363 w 479"/>
              <a:gd name="T11" fmla="*/ 0 h 248"/>
              <a:gd name="T12" fmla="*/ 478 w 479"/>
              <a:gd name="T13" fmla="*/ 124 h 248"/>
              <a:gd name="T14" fmla="*/ 363 w 479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248">
                <a:moveTo>
                  <a:pt x="363" y="247"/>
                </a:moveTo>
                <a:lnTo>
                  <a:pt x="363" y="168"/>
                </a:lnTo>
                <a:lnTo>
                  <a:pt x="0" y="168"/>
                </a:lnTo>
                <a:lnTo>
                  <a:pt x="0" y="79"/>
                </a:lnTo>
                <a:lnTo>
                  <a:pt x="363" y="79"/>
                </a:lnTo>
                <a:lnTo>
                  <a:pt x="363" y="0"/>
                </a:lnTo>
                <a:lnTo>
                  <a:pt x="478" y="124"/>
                </a:lnTo>
                <a:lnTo>
                  <a:pt x="363" y="247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5" name="Freeform 27">
            <a:extLst>
              <a:ext uri="{FF2B5EF4-FFF2-40B4-BE49-F238E27FC236}">
                <a16:creationId xmlns:a16="http://schemas.microsoft.com/office/drawing/2014/main" id="{32566C0E-B7AA-41D2-A701-5E34022B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975" y="4004178"/>
            <a:ext cx="171215" cy="87964"/>
          </a:xfrm>
          <a:custGeom>
            <a:avLst/>
            <a:gdLst>
              <a:gd name="T0" fmla="*/ 116 w 480"/>
              <a:gd name="T1" fmla="*/ 247 h 248"/>
              <a:gd name="T2" fmla="*/ 116 w 480"/>
              <a:gd name="T3" fmla="*/ 168 h 248"/>
              <a:gd name="T4" fmla="*/ 479 w 480"/>
              <a:gd name="T5" fmla="*/ 168 h 248"/>
              <a:gd name="T6" fmla="*/ 479 w 480"/>
              <a:gd name="T7" fmla="*/ 79 h 248"/>
              <a:gd name="T8" fmla="*/ 116 w 480"/>
              <a:gd name="T9" fmla="*/ 79 h 248"/>
              <a:gd name="T10" fmla="*/ 116 w 480"/>
              <a:gd name="T11" fmla="*/ 0 h 248"/>
              <a:gd name="T12" fmla="*/ 0 w 480"/>
              <a:gd name="T13" fmla="*/ 124 h 248"/>
              <a:gd name="T14" fmla="*/ 116 w 480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248">
                <a:moveTo>
                  <a:pt x="116" y="247"/>
                </a:moveTo>
                <a:lnTo>
                  <a:pt x="116" y="168"/>
                </a:lnTo>
                <a:lnTo>
                  <a:pt x="479" y="168"/>
                </a:lnTo>
                <a:lnTo>
                  <a:pt x="479" y="79"/>
                </a:lnTo>
                <a:lnTo>
                  <a:pt x="116" y="79"/>
                </a:lnTo>
                <a:lnTo>
                  <a:pt x="116" y="0"/>
                </a:lnTo>
                <a:lnTo>
                  <a:pt x="0" y="124"/>
                </a:lnTo>
                <a:lnTo>
                  <a:pt x="116" y="247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6" name="Freeform 28">
            <a:extLst>
              <a:ext uri="{FF2B5EF4-FFF2-40B4-BE49-F238E27FC236}">
                <a16:creationId xmlns:a16="http://schemas.microsoft.com/office/drawing/2014/main" id="{B619334D-F0C1-4179-8E03-C2B7FED59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11" y="3963338"/>
            <a:ext cx="87964" cy="174356"/>
          </a:xfrm>
          <a:custGeom>
            <a:avLst/>
            <a:gdLst>
              <a:gd name="T0" fmla="*/ 248 w 249"/>
              <a:gd name="T1" fmla="*/ 363 h 489"/>
              <a:gd name="T2" fmla="*/ 169 w 249"/>
              <a:gd name="T3" fmla="*/ 363 h 489"/>
              <a:gd name="T4" fmla="*/ 169 w 249"/>
              <a:gd name="T5" fmla="*/ 0 h 489"/>
              <a:gd name="T6" fmla="*/ 79 w 249"/>
              <a:gd name="T7" fmla="*/ 0 h 489"/>
              <a:gd name="T8" fmla="*/ 79 w 249"/>
              <a:gd name="T9" fmla="*/ 363 h 489"/>
              <a:gd name="T10" fmla="*/ 0 w 249"/>
              <a:gd name="T11" fmla="*/ 363 h 489"/>
              <a:gd name="T12" fmla="*/ 124 w 249"/>
              <a:gd name="T13" fmla="*/ 488 h 489"/>
              <a:gd name="T14" fmla="*/ 248 w 249"/>
              <a:gd name="T15" fmla="*/ 36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363"/>
                </a:moveTo>
                <a:lnTo>
                  <a:pt x="169" y="363"/>
                </a:lnTo>
                <a:lnTo>
                  <a:pt x="169" y="0"/>
                </a:lnTo>
                <a:lnTo>
                  <a:pt x="79" y="0"/>
                </a:lnTo>
                <a:lnTo>
                  <a:pt x="79" y="363"/>
                </a:lnTo>
                <a:lnTo>
                  <a:pt x="0" y="363"/>
                </a:lnTo>
                <a:lnTo>
                  <a:pt x="124" y="488"/>
                </a:lnTo>
                <a:lnTo>
                  <a:pt x="248" y="363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7" name="Freeform 29">
            <a:extLst>
              <a:ext uri="{FF2B5EF4-FFF2-40B4-BE49-F238E27FC236}">
                <a16:creationId xmlns:a16="http://schemas.microsoft.com/office/drawing/2014/main" id="{7358CE9C-A3A2-45A6-9B5D-FB81289F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37" y="3963338"/>
            <a:ext cx="87964" cy="174356"/>
          </a:xfrm>
          <a:custGeom>
            <a:avLst/>
            <a:gdLst>
              <a:gd name="T0" fmla="*/ 248 w 249"/>
              <a:gd name="T1" fmla="*/ 116 h 489"/>
              <a:gd name="T2" fmla="*/ 169 w 249"/>
              <a:gd name="T3" fmla="*/ 116 h 489"/>
              <a:gd name="T4" fmla="*/ 169 w 249"/>
              <a:gd name="T5" fmla="*/ 488 h 489"/>
              <a:gd name="T6" fmla="*/ 80 w 249"/>
              <a:gd name="T7" fmla="*/ 488 h 489"/>
              <a:gd name="T8" fmla="*/ 80 w 249"/>
              <a:gd name="T9" fmla="*/ 116 h 489"/>
              <a:gd name="T10" fmla="*/ 0 w 249"/>
              <a:gd name="T11" fmla="*/ 116 h 489"/>
              <a:gd name="T12" fmla="*/ 125 w 249"/>
              <a:gd name="T13" fmla="*/ 0 h 489"/>
              <a:gd name="T14" fmla="*/ 248 w 249"/>
              <a:gd name="T15" fmla="*/ 11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116"/>
                </a:moveTo>
                <a:lnTo>
                  <a:pt x="169" y="116"/>
                </a:lnTo>
                <a:lnTo>
                  <a:pt x="169" y="488"/>
                </a:lnTo>
                <a:lnTo>
                  <a:pt x="80" y="488"/>
                </a:lnTo>
                <a:lnTo>
                  <a:pt x="80" y="116"/>
                </a:lnTo>
                <a:lnTo>
                  <a:pt x="0" y="116"/>
                </a:lnTo>
                <a:lnTo>
                  <a:pt x="125" y="0"/>
                </a:lnTo>
                <a:lnTo>
                  <a:pt x="248" y="116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8" name="Freeform 30">
            <a:extLst>
              <a:ext uri="{FF2B5EF4-FFF2-40B4-BE49-F238E27FC236}">
                <a16:creationId xmlns:a16="http://schemas.microsoft.com/office/drawing/2014/main" id="{C50C3B62-44AC-4BB1-AD4E-EAF8F6C1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812" y="4323046"/>
            <a:ext cx="158649" cy="161792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62DE3D1B-C477-47C3-8A30-83F9BBAB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31" y="3958626"/>
            <a:ext cx="81681" cy="177499"/>
          </a:xfrm>
          <a:custGeom>
            <a:avLst/>
            <a:gdLst>
              <a:gd name="T0" fmla="*/ 115 w 231"/>
              <a:gd name="T1" fmla="*/ 0 h 498"/>
              <a:gd name="T2" fmla="*/ 0 w 231"/>
              <a:gd name="T3" fmla="*/ 187 h 498"/>
              <a:gd name="T4" fmla="*/ 230 w 231"/>
              <a:gd name="T5" fmla="*/ 187 h 498"/>
              <a:gd name="T6" fmla="*/ 115 w 231"/>
              <a:gd name="T7" fmla="*/ 0 h 498"/>
              <a:gd name="T8" fmla="*/ 115 w 231"/>
              <a:gd name="T9" fmla="*/ 497 h 498"/>
              <a:gd name="T10" fmla="*/ 230 w 231"/>
              <a:gd name="T11" fmla="*/ 319 h 498"/>
              <a:gd name="T12" fmla="*/ 0 w 231"/>
              <a:gd name="T13" fmla="*/ 319 h 498"/>
              <a:gd name="T14" fmla="*/ 115 w 231"/>
              <a:gd name="T1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98">
                <a:moveTo>
                  <a:pt x="115" y="0"/>
                </a:moveTo>
                <a:lnTo>
                  <a:pt x="0" y="187"/>
                </a:lnTo>
                <a:lnTo>
                  <a:pt x="230" y="187"/>
                </a:lnTo>
                <a:lnTo>
                  <a:pt x="115" y="0"/>
                </a:lnTo>
                <a:close/>
                <a:moveTo>
                  <a:pt x="115" y="497"/>
                </a:moveTo>
                <a:lnTo>
                  <a:pt x="230" y="319"/>
                </a:lnTo>
                <a:lnTo>
                  <a:pt x="0" y="319"/>
                </a:lnTo>
                <a:lnTo>
                  <a:pt x="115" y="49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0" name="Freeform 32">
            <a:extLst>
              <a:ext uri="{FF2B5EF4-FFF2-40B4-BE49-F238E27FC236}">
                <a16:creationId xmlns:a16="http://schemas.microsoft.com/office/drawing/2014/main" id="{37B79B57-8795-40FA-96B6-947FB88A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263" y="3259625"/>
            <a:ext cx="164932" cy="168074"/>
          </a:xfrm>
          <a:custGeom>
            <a:avLst/>
            <a:gdLst>
              <a:gd name="T0" fmla="*/ 425 w 462"/>
              <a:gd name="T1" fmla="*/ 354 h 470"/>
              <a:gd name="T2" fmla="*/ 425 w 462"/>
              <a:gd name="T3" fmla="*/ 354 h 470"/>
              <a:gd name="T4" fmla="*/ 425 w 462"/>
              <a:gd name="T5" fmla="*/ 292 h 470"/>
              <a:gd name="T6" fmla="*/ 346 w 462"/>
              <a:gd name="T7" fmla="*/ 212 h 470"/>
              <a:gd name="T8" fmla="*/ 293 w 462"/>
              <a:gd name="T9" fmla="*/ 212 h 470"/>
              <a:gd name="T10" fmla="*/ 257 w 462"/>
              <a:gd name="T11" fmla="*/ 185 h 470"/>
              <a:gd name="T12" fmla="*/ 257 w 462"/>
              <a:gd name="T13" fmla="*/ 114 h 470"/>
              <a:gd name="T14" fmla="*/ 293 w 462"/>
              <a:gd name="T15" fmla="*/ 61 h 470"/>
              <a:gd name="T16" fmla="*/ 231 w 462"/>
              <a:gd name="T17" fmla="*/ 0 h 470"/>
              <a:gd name="T18" fmla="*/ 169 w 462"/>
              <a:gd name="T19" fmla="*/ 61 h 470"/>
              <a:gd name="T20" fmla="*/ 204 w 462"/>
              <a:gd name="T21" fmla="*/ 114 h 470"/>
              <a:gd name="T22" fmla="*/ 204 w 462"/>
              <a:gd name="T23" fmla="*/ 185 h 470"/>
              <a:gd name="T24" fmla="*/ 169 w 462"/>
              <a:gd name="T25" fmla="*/ 212 h 470"/>
              <a:gd name="T26" fmla="*/ 115 w 462"/>
              <a:gd name="T27" fmla="*/ 212 h 470"/>
              <a:gd name="T28" fmla="*/ 36 w 462"/>
              <a:gd name="T29" fmla="*/ 292 h 470"/>
              <a:gd name="T30" fmla="*/ 36 w 462"/>
              <a:gd name="T31" fmla="*/ 354 h 470"/>
              <a:gd name="T32" fmla="*/ 0 w 462"/>
              <a:gd name="T33" fmla="*/ 407 h 470"/>
              <a:gd name="T34" fmla="*/ 53 w 462"/>
              <a:gd name="T35" fmla="*/ 469 h 470"/>
              <a:gd name="T36" fmla="*/ 115 w 462"/>
              <a:gd name="T37" fmla="*/ 407 h 470"/>
              <a:gd name="T38" fmla="*/ 80 w 462"/>
              <a:gd name="T39" fmla="*/ 354 h 470"/>
              <a:gd name="T40" fmla="*/ 80 w 462"/>
              <a:gd name="T41" fmla="*/ 292 h 470"/>
              <a:gd name="T42" fmla="*/ 115 w 462"/>
              <a:gd name="T43" fmla="*/ 257 h 470"/>
              <a:gd name="T44" fmla="*/ 169 w 462"/>
              <a:gd name="T45" fmla="*/ 257 h 470"/>
              <a:gd name="T46" fmla="*/ 204 w 462"/>
              <a:gd name="T47" fmla="*/ 248 h 470"/>
              <a:gd name="T48" fmla="*/ 204 w 462"/>
              <a:gd name="T49" fmla="*/ 354 h 470"/>
              <a:gd name="T50" fmla="*/ 169 w 462"/>
              <a:gd name="T51" fmla="*/ 407 h 470"/>
              <a:gd name="T52" fmla="*/ 231 w 462"/>
              <a:gd name="T53" fmla="*/ 469 h 470"/>
              <a:gd name="T54" fmla="*/ 293 w 462"/>
              <a:gd name="T55" fmla="*/ 407 h 470"/>
              <a:gd name="T56" fmla="*/ 257 w 462"/>
              <a:gd name="T57" fmla="*/ 354 h 470"/>
              <a:gd name="T58" fmla="*/ 257 w 462"/>
              <a:gd name="T59" fmla="*/ 248 h 470"/>
              <a:gd name="T60" fmla="*/ 293 w 462"/>
              <a:gd name="T61" fmla="*/ 257 h 470"/>
              <a:gd name="T62" fmla="*/ 346 w 462"/>
              <a:gd name="T63" fmla="*/ 257 h 470"/>
              <a:gd name="T64" fmla="*/ 381 w 462"/>
              <a:gd name="T65" fmla="*/ 292 h 470"/>
              <a:gd name="T66" fmla="*/ 381 w 462"/>
              <a:gd name="T67" fmla="*/ 354 h 470"/>
              <a:gd name="T68" fmla="*/ 346 w 462"/>
              <a:gd name="T69" fmla="*/ 407 h 470"/>
              <a:gd name="T70" fmla="*/ 408 w 462"/>
              <a:gd name="T71" fmla="*/ 469 h 470"/>
              <a:gd name="T72" fmla="*/ 461 w 462"/>
              <a:gd name="T73" fmla="*/ 407 h 470"/>
              <a:gd name="T74" fmla="*/ 425 w 462"/>
              <a:gd name="T75" fmla="*/ 354 h 470"/>
              <a:gd name="T76" fmla="*/ 89 w 462"/>
              <a:gd name="T77" fmla="*/ 407 h 470"/>
              <a:gd name="T78" fmla="*/ 89 w 462"/>
              <a:gd name="T79" fmla="*/ 407 h 470"/>
              <a:gd name="T80" fmla="*/ 53 w 462"/>
              <a:gd name="T81" fmla="*/ 442 h 470"/>
              <a:gd name="T82" fmla="*/ 18 w 462"/>
              <a:gd name="T83" fmla="*/ 407 h 470"/>
              <a:gd name="T84" fmla="*/ 53 w 462"/>
              <a:gd name="T85" fmla="*/ 372 h 470"/>
              <a:gd name="T86" fmla="*/ 89 w 462"/>
              <a:gd name="T87" fmla="*/ 407 h 470"/>
              <a:gd name="T88" fmla="*/ 196 w 462"/>
              <a:gd name="T89" fmla="*/ 61 h 470"/>
              <a:gd name="T90" fmla="*/ 196 w 462"/>
              <a:gd name="T91" fmla="*/ 61 h 470"/>
              <a:gd name="T92" fmla="*/ 231 w 462"/>
              <a:gd name="T93" fmla="*/ 26 h 470"/>
              <a:gd name="T94" fmla="*/ 266 w 462"/>
              <a:gd name="T95" fmla="*/ 61 h 470"/>
              <a:gd name="T96" fmla="*/ 231 w 462"/>
              <a:gd name="T97" fmla="*/ 97 h 470"/>
              <a:gd name="T98" fmla="*/ 196 w 462"/>
              <a:gd name="T99" fmla="*/ 61 h 470"/>
              <a:gd name="T100" fmla="*/ 266 w 462"/>
              <a:gd name="T101" fmla="*/ 407 h 470"/>
              <a:gd name="T102" fmla="*/ 266 w 462"/>
              <a:gd name="T103" fmla="*/ 407 h 470"/>
              <a:gd name="T104" fmla="*/ 231 w 462"/>
              <a:gd name="T105" fmla="*/ 442 h 470"/>
              <a:gd name="T106" fmla="*/ 196 w 462"/>
              <a:gd name="T107" fmla="*/ 407 h 470"/>
              <a:gd name="T108" fmla="*/ 231 w 462"/>
              <a:gd name="T109" fmla="*/ 372 h 470"/>
              <a:gd name="T110" fmla="*/ 266 w 462"/>
              <a:gd name="T111" fmla="*/ 407 h 470"/>
              <a:gd name="T112" fmla="*/ 408 w 462"/>
              <a:gd name="T113" fmla="*/ 442 h 470"/>
              <a:gd name="T114" fmla="*/ 408 w 462"/>
              <a:gd name="T115" fmla="*/ 442 h 470"/>
              <a:gd name="T116" fmla="*/ 372 w 462"/>
              <a:gd name="T117" fmla="*/ 407 h 470"/>
              <a:gd name="T118" fmla="*/ 408 w 462"/>
              <a:gd name="T119" fmla="*/ 372 h 470"/>
              <a:gd name="T120" fmla="*/ 434 w 462"/>
              <a:gd name="T121" fmla="*/ 407 h 470"/>
              <a:gd name="T122" fmla="*/ 408 w 462"/>
              <a:gd name="T123" fmla="*/ 44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2" h="470">
                <a:moveTo>
                  <a:pt x="425" y="354"/>
                </a:moveTo>
                <a:lnTo>
                  <a:pt x="425" y="354"/>
                </a:lnTo>
                <a:cubicBezTo>
                  <a:pt x="425" y="292"/>
                  <a:pt x="425" y="292"/>
                  <a:pt x="425" y="292"/>
                </a:cubicBezTo>
                <a:cubicBezTo>
                  <a:pt x="425" y="257"/>
                  <a:pt x="408" y="212"/>
                  <a:pt x="346" y="212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57" y="212"/>
                  <a:pt x="257" y="195"/>
                  <a:pt x="257" y="185"/>
                </a:cubicBezTo>
                <a:cubicBezTo>
                  <a:pt x="257" y="114"/>
                  <a:pt x="257" y="114"/>
                  <a:pt x="257" y="114"/>
                </a:cubicBezTo>
                <a:cubicBezTo>
                  <a:pt x="275" y="106"/>
                  <a:pt x="293" y="88"/>
                  <a:pt x="293" y="61"/>
                </a:cubicBezTo>
                <a:cubicBezTo>
                  <a:pt x="293" y="26"/>
                  <a:pt x="266" y="0"/>
                  <a:pt x="231" y="0"/>
                </a:cubicBezTo>
                <a:cubicBezTo>
                  <a:pt x="196" y="0"/>
                  <a:pt x="169" y="26"/>
                  <a:pt x="169" y="61"/>
                </a:cubicBezTo>
                <a:cubicBezTo>
                  <a:pt x="169" y="88"/>
                  <a:pt x="186" y="106"/>
                  <a:pt x="204" y="114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4" y="185"/>
                  <a:pt x="204" y="212"/>
                  <a:pt x="169" y="212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53" y="212"/>
                  <a:pt x="36" y="257"/>
                  <a:pt x="36" y="292"/>
                </a:cubicBezTo>
                <a:cubicBezTo>
                  <a:pt x="36" y="354"/>
                  <a:pt x="36" y="354"/>
                  <a:pt x="36" y="354"/>
                </a:cubicBezTo>
                <a:cubicBezTo>
                  <a:pt x="9" y="363"/>
                  <a:pt x="0" y="380"/>
                  <a:pt x="0" y="407"/>
                </a:cubicBezTo>
                <a:cubicBezTo>
                  <a:pt x="0" y="442"/>
                  <a:pt x="27" y="469"/>
                  <a:pt x="53" y="469"/>
                </a:cubicBezTo>
                <a:cubicBezTo>
                  <a:pt x="89" y="469"/>
                  <a:pt x="115" y="442"/>
                  <a:pt x="115" y="407"/>
                </a:cubicBezTo>
                <a:cubicBezTo>
                  <a:pt x="115" y="380"/>
                  <a:pt x="98" y="363"/>
                  <a:pt x="80" y="354"/>
                </a:cubicBezTo>
                <a:cubicBezTo>
                  <a:pt x="80" y="292"/>
                  <a:pt x="80" y="292"/>
                  <a:pt x="80" y="292"/>
                </a:cubicBezTo>
                <a:cubicBezTo>
                  <a:pt x="80" y="292"/>
                  <a:pt x="80" y="257"/>
                  <a:pt x="115" y="257"/>
                </a:cubicBezTo>
                <a:cubicBezTo>
                  <a:pt x="169" y="257"/>
                  <a:pt x="169" y="257"/>
                  <a:pt x="169" y="257"/>
                </a:cubicBezTo>
                <a:cubicBezTo>
                  <a:pt x="186" y="257"/>
                  <a:pt x="196" y="257"/>
                  <a:pt x="204" y="248"/>
                </a:cubicBezTo>
                <a:cubicBezTo>
                  <a:pt x="204" y="354"/>
                  <a:pt x="204" y="354"/>
                  <a:pt x="204" y="354"/>
                </a:cubicBezTo>
                <a:cubicBezTo>
                  <a:pt x="186" y="363"/>
                  <a:pt x="169" y="380"/>
                  <a:pt x="169" y="407"/>
                </a:cubicBezTo>
                <a:cubicBezTo>
                  <a:pt x="169" y="442"/>
                  <a:pt x="196" y="469"/>
                  <a:pt x="231" y="469"/>
                </a:cubicBezTo>
                <a:cubicBezTo>
                  <a:pt x="266" y="469"/>
                  <a:pt x="293" y="442"/>
                  <a:pt x="293" y="407"/>
                </a:cubicBezTo>
                <a:cubicBezTo>
                  <a:pt x="293" y="380"/>
                  <a:pt x="275" y="363"/>
                  <a:pt x="257" y="354"/>
                </a:cubicBezTo>
                <a:cubicBezTo>
                  <a:pt x="257" y="248"/>
                  <a:pt x="257" y="248"/>
                  <a:pt x="257" y="248"/>
                </a:cubicBezTo>
                <a:cubicBezTo>
                  <a:pt x="266" y="257"/>
                  <a:pt x="275" y="257"/>
                  <a:pt x="293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81" y="257"/>
                  <a:pt x="381" y="283"/>
                  <a:pt x="381" y="292"/>
                </a:cubicBezTo>
                <a:cubicBezTo>
                  <a:pt x="381" y="354"/>
                  <a:pt x="381" y="354"/>
                  <a:pt x="381" y="354"/>
                </a:cubicBezTo>
                <a:cubicBezTo>
                  <a:pt x="363" y="363"/>
                  <a:pt x="346" y="380"/>
                  <a:pt x="346" y="407"/>
                </a:cubicBezTo>
                <a:cubicBezTo>
                  <a:pt x="346" y="442"/>
                  <a:pt x="372" y="469"/>
                  <a:pt x="408" y="469"/>
                </a:cubicBezTo>
                <a:cubicBezTo>
                  <a:pt x="434" y="469"/>
                  <a:pt x="461" y="442"/>
                  <a:pt x="461" y="407"/>
                </a:cubicBezTo>
                <a:cubicBezTo>
                  <a:pt x="461" y="380"/>
                  <a:pt x="453" y="363"/>
                  <a:pt x="425" y="354"/>
                </a:cubicBezTo>
                <a:close/>
                <a:moveTo>
                  <a:pt x="89" y="407"/>
                </a:moveTo>
                <a:lnTo>
                  <a:pt x="89" y="407"/>
                </a:lnTo>
                <a:cubicBezTo>
                  <a:pt x="89" y="425"/>
                  <a:pt x="71" y="442"/>
                  <a:pt x="53" y="442"/>
                </a:cubicBezTo>
                <a:cubicBezTo>
                  <a:pt x="36" y="442"/>
                  <a:pt x="18" y="425"/>
                  <a:pt x="18" y="407"/>
                </a:cubicBezTo>
                <a:cubicBezTo>
                  <a:pt x="18" y="389"/>
                  <a:pt x="36" y="372"/>
                  <a:pt x="53" y="372"/>
                </a:cubicBezTo>
                <a:cubicBezTo>
                  <a:pt x="71" y="372"/>
                  <a:pt x="89" y="389"/>
                  <a:pt x="89" y="407"/>
                </a:cubicBezTo>
                <a:close/>
                <a:moveTo>
                  <a:pt x="196" y="61"/>
                </a:moveTo>
                <a:lnTo>
                  <a:pt x="196" y="61"/>
                </a:lnTo>
                <a:cubicBezTo>
                  <a:pt x="196" y="44"/>
                  <a:pt x="213" y="26"/>
                  <a:pt x="231" y="26"/>
                </a:cubicBezTo>
                <a:cubicBezTo>
                  <a:pt x="249" y="26"/>
                  <a:pt x="266" y="44"/>
                  <a:pt x="266" y="61"/>
                </a:cubicBezTo>
                <a:cubicBezTo>
                  <a:pt x="266" y="79"/>
                  <a:pt x="249" y="97"/>
                  <a:pt x="231" y="97"/>
                </a:cubicBezTo>
                <a:cubicBezTo>
                  <a:pt x="213" y="97"/>
                  <a:pt x="196" y="79"/>
                  <a:pt x="196" y="61"/>
                </a:cubicBezTo>
                <a:close/>
                <a:moveTo>
                  <a:pt x="266" y="407"/>
                </a:moveTo>
                <a:lnTo>
                  <a:pt x="266" y="407"/>
                </a:lnTo>
                <a:cubicBezTo>
                  <a:pt x="266" y="425"/>
                  <a:pt x="249" y="442"/>
                  <a:pt x="231" y="442"/>
                </a:cubicBezTo>
                <a:cubicBezTo>
                  <a:pt x="213" y="442"/>
                  <a:pt x="196" y="425"/>
                  <a:pt x="196" y="407"/>
                </a:cubicBezTo>
                <a:cubicBezTo>
                  <a:pt x="196" y="389"/>
                  <a:pt x="213" y="372"/>
                  <a:pt x="231" y="372"/>
                </a:cubicBezTo>
                <a:cubicBezTo>
                  <a:pt x="249" y="372"/>
                  <a:pt x="266" y="389"/>
                  <a:pt x="266" y="407"/>
                </a:cubicBezTo>
                <a:close/>
                <a:moveTo>
                  <a:pt x="408" y="442"/>
                </a:moveTo>
                <a:lnTo>
                  <a:pt x="408" y="442"/>
                </a:lnTo>
                <a:cubicBezTo>
                  <a:pt x="381" y="442"/>
                  <a:pt x="372" y="425"/>
                  <a:pt x="372" y="407"/>
                </a:cubicBezTo>
                <a:cubicBezTo>
                  <a:pt x="372" y="389"/>
                  <a:pt x="381" y="372"/>
                  <a:pt x="408" y="372"/>
                </a:cubicBezTo>
                <a:cubicBezTo>
                  <a:pt x="425" y="372"/>
                  <a:pt x="434" y="389"/>
                  <a:pt x="434" y="407"/>
                </a:cubicBezTo>
                <a:cubicBezTo>
                  <a:pt x="434" y="425"/>
                  <a:pt x="425" y="442"/>
                  <a:pt x="408" y="44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1" name="Freeform 33">
            <a:extLst>
              <a:ext uri="{FF2B5EF4-FFF2-40B4-BE49-F238E27FC236}">
                <a16:creationId xmlns:a16="http://schemas.microsoft.com/office/drawing/2014/main" id="{975CCC41-8FC2-46B4-96BD-7E40D802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969" y="3269051"/>
            <a:ext cx="114668" cy="149224"/>
          </a:xfrm>
          <a:custGeom>
            <a:avLst/>
            <a:gdLst>
              <a:gd name="T0" fmla="*/ 319 w 320"/>
              <a:gd name="T1" fmla="*/ 62 h 417"/>
              <a:gd name="T2" fmla="*/ 319 w 320"/>
              <a:gd name="T3" fmla="*/ 62 h 417"/>
              <a:gd name="T4" fmla="*/ 257 w 320"/>
              <a:gd name="T5" fmla="*/ 0 h 417"/>
              <a:gd name="T6" fmla="*/ 194 w 320"/>
              <a:gd name="T7" fmla="*/ 62 h 417"/>
              <a:gd name="T8" fmla="*/ 230 w 320"/>
              <a:gd name="T9" fmla="*/ 115 h 417"/>
              <a:gd name="T10" fmla="*/ 150 w 320"/>
              <a:gd name="T11" fmla="*/ 186 h 417"/>
              <a:gd name="T12" fmla="*/ 79 w 320"/>
              <a:gd name="T13" fmla="*/ 213 h 417"/>
              <a:gd name="T14" fmla="*/ 79 w 320"/>
              <a:gd name="T15" fmla="*/ 115 h 417"/>
              <a:gd name="T16" fmla="*/ 115 w 320"/>
              <a:gd name="T17" fmla="*/ 62 h 417"/>
              <a:gd name="T18" fmla="*/ 62 w 320"/>
              <a:gd name="T19" fmla="*/ 0 h 417"/>
              <a:gd name="T20" fmla="*/ 0 w 320"/>
              <a:gd name="T21" fmla="*/ 62 h 417"/>
              <a:gd name="T22" fmla="*/ 35 w 320"/>
              <a:gd name="T23" fmla="*/ 115 h 417"/>
              <a:gd name="T24" fmla="*/ 35 w 320"/>
              <a:gd name="T25" fmla="*/ 301 h 417"/>
              <a:gd name="T26" fmla="*/ 0 w 320"/>
              <a:gd name="T27" fmla="*/ 354 h 417"/>
              <a:gd name="T28" fmla="*/ 62 w 320"/>
              <a:gd name="T29" fmla="*/ 416 h 417"/>
              <a:gd name="T30" fmla="*/ 115 w 320"/>
              <a:gd name="T31" fmla="*/ 354 h 417"/>
              <a:gd name="T32" fmla="*/ 88 w 320"/>
              <a:gd name="T33" fmla="*/ 301 h 417"/>
              <a:gd name="T34" fmla="*/ 168 w 320"/>
              <a:gd name="T35" fmla="*/ 231 h 417"/>
              <a:gd name="T36" fmla="*/ 283 w 320"/>
              <a:gd name="T37" fmla="*/ 115 h 417"/>
              <a:gd name="T38" fmla="*/ 319 w 320"/>
              <a:gd name="T39" fmla="*/ 62 h 417"/>
              <a:gd name="T40" fmla="*/ 26 w 320"/>
              <a:gd name="T41" fmla="*/ 62 h 417"/>
              <a:gd name="T42" fmla="*/ 26 w 320"/>
              <a:gd name="T43" fmla="*/ 62 h 417"/>
              <a:gd name="T44" fmla="*/ 62 w 320"/>
              <a:gd name="T45" fmla="*/ 27 h 417"/>
              <a:gd name="T46" fmla="*/ 97 w 320"/>
              <a:gd name="T47" fmla="*/ 62 h 417"/>
              <a:gd name="T48" fmla="*/ 62 w 320"/>
              <a:gd name="T49" fmla="*/ 88 h 417"/>
              <a:gd name="T50" fmla="*/ 26 w 320"/>
              <a:gd name="T51" fmla="*/ 62 h 417"/>
              <a:gd name="T52" fmla="*/ 62 w 320"/>
              <a:gd name="T53" fmla="*/ 390 h 417"/>
              <a:gd name="T54" fmla="*/ 62 w 320"/>
              <a:gd name="T55" fmla="*/ 390 h 417"/>
              <a:gd name="T56" fmla="*/ 26 w 320"/>
              <a:gd name="T57" fmla="*/ 354 h 417"/>
              <a:gd name="T58" fmla="*/ 62 w 320"/>
              <a:gd name="T59" fmla="*/ 319 h 417"/>
              <a:gd name="T60" fmla="*/ 97 w 320"/>
              <a:gd name="T61" fmla="*/ 354 h 417"/>
              <a:gd name="T62" fmla="*/ 62 w 320"/>
              <a:gd name="T63" fmla="*/ 390 h 417"/>
              <a:gd name="T64" fmla="*/ 257 w 320"/>
              <a:gd name="T65" fmla="*/ 88 h 417"/>
              <a:gd name="T66" fmla="*/ 257 w 320"/>
              <a:gd name="T67" fmla="*/ 88 h 417"/>
              <a:gd name="T68" fmla="*/ 221 w 320"/>
              <a:gd name="T69" fmla="*/ 62 h 417"/>
              <a:gd name="T70" fmla="*/ 257 w 320"/>
              <a:gd name="T71" fmla="*/ 27 h 417"/>
              <a:gd name="T72" fmla="*/ 292 w 320"/>
              <a:gd name="T73" fmla="*/ 62 h 417"/>
              <a:gd name="T74" fmla="*/ 257 w 320"/>
              <a:gd name="T75" fmla="*/ 8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0" h="417">
                <a:moveTo>
                  <a:pt x="319" y="62"/>
                </a:moveTo>
                <a:lnTo>
                  <a:pt x="319" y="62"/>
                </a:ln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4" y="27"/>
                  <a:pt x="194" y="62"/>
                </a:cubicBezTo>
                <a:cubicBezTo>
                  <a:pt x="194" y="80"/>
                  <a:pt x="213" y="106"/>
                  <a:pt x="230" y="115"/>
                </a:cubicBezTo>
                <a:cubicBezTo>
                  <a:pt x="230" y="159"/>
                  <a:pt x="194" y="169"/>
                  <a:pt x="150" y="186"/>
                </a:cubicBezTo>
                <a:cubicBezTo>
                  <a:pt x="132" y="195"/>
                  <a:pt x="106" y="195"/>
                  <a:pt x="79" y="213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06" y="106"/>
                  <a:pt x="115" y="80"/>
                  <a:pt x="115" y="62"/>
                </a:cubicBezTo>
                <a:cubicBezTo>
                  <a:pt x="115" y="27"/>
                  <a:pt x="88" y="0"/>
                  <a:pt x="62" y="0"/>
                </a:cubicBezTo>
                <a:cubicBezTo>
                  <a:pt x="26" y="0"/>
                  <a:pt x="0" y="27"/>
                  <a:pt x="0" y="62"/>
                </a:cubicBezTo>
                <a:cubicBezTo>
                  <a:pt x="0" y="80"/>
                  <a:pt x="17" y="106"/>
                  <a:pt x="35" y="115"/>
                </a:cubicBezTo>
                <a:cubicBezTo>
                  <a:pt x="35" y="301"/>
                  <a:pt x="35" y="301"/>
                  <a:pt x="35" y="301"/>
                </a:cubicBezTo>
                <a:cubicBezTo>
                  <a:pt x="17" y="310"/>
                  <a:pt x="0" y="328"/>
                  <a:pt x="0" y="354"/>
                </a:cubicBezTo>
                <a:cubicBezTo>
                  <a:pt x="0" y="390"/>
                  <a:pt x="26" y="416"/>
                  <a:pt x="62" y="416"/>
                </a:cubicBezTo>
                <a:cubicBezTo>
                  <a:pt x="88" y="416"/>
                  <a:pt x="115" y="390"/>
                  <a:pt x="115" y="354"/>
                </a:cubicBezTo>
                <a:cubicBezTo>
                  <a:pt x="115" y="328"/>
                  <a:pt x="106" y="310"/>
                  <a:pt x="88" y="301"/>
                </a:cubicBezTo>
                <a:cubicBezTo>
                  <a:pt x="88" y="257"/>
                  <a:pt x="123" y="240"/>
                  <a:pt x="168" y="231"/>
                </a:cubicBezTo>
                <a:cubicBezTo>
                  <a:pt x="213" y="213"/>
                  <a:pt x="275" y="195"/>
                  <a:pt x="283" y="115"/>
                </a:cubicBezTo>
                <a:cubicBezTo>
                  <a:pt x="301" y="106"/>
                  <a:pt x="319" y="80"/>
                  <a:pt x="319" y="62"/>
                </a:cubicBezTo>
                <a:close/>
                <a:moveTo>
                  <a:pt x="26" y="62"/>
                </a:moveTo>
                <a:lnTo>
                  <a:pt x="26" y="62"/>
                </a:lnTo>
                <a:cubicBezTo>
                  <a:pt x="26" y="35"/>
                  <a:pt x="44" y="27"/>
                  <a:pt x="62" y="27"/>
                </a:cubicBezTo>
                <a:cubicBezTo>
                  <a:pt x="79" y="27"/>
                  <a:pt x="97" y="35"/>
                  <a:pt x="97" y="62"/>
                </a:cubicBezTo>
                <a:cubicBezTo>
                  <a:pt x="97" y="80"/>
                  <a:pt x="79" y="88"/>
                  <a:pt x="62" y="88"/>
                </a:cubicBezTo>
                <a:cubicBezTo>
                  <a:pt x="44" y="88"/>
                  <a:pt x="26" y="80"/>
                  <a:pt x="26" y="62"/>
                </a:cubicBezTo>
                <a:close/>
                <a:moveTo>
                  <a:pt x="62" y="390"/>
                </a:moveTo>
                <a:lnTo>
                  <a:pt x="62" y="390"/>
                </a:lnTo>
                <a:cubicBezTo>
                  <a:pt x="44" y="390"/>
                  <a:pt x="26" y="372"/>
                  <a:pt x="26" y="354"/>
                </a:cubicBezTo>
                <a:cubicBezTo>
                  <a:pt x="26" y="337"/>
                  <a:pt x="44" y="319"/>
                  <a:pt x="62" y="319"/>
                </a:cubicBezTo>
                <a:cubicBezTo>
                  <a:pt x="79" y="319"/>
                  <a:pt x="97" y="337"/>
                  <a:pt x="97" y="354"/>
                </a:cubicBezTo>
                <a:cubicBezTo>
                  <a:pt x="97" y="372"/>
                  <a:pt x="79" y="390"/>
                  <a:pt x="62" y="390"/>
                </a:cubicBezTo>
                <a:close/>
                <a:moveTo>
                  <a:pt x="257" y="88"/>
                </a:moveTo>
                <a:lnTo>
                  <a:pt x="257" y="88"/>
                </a:lnTo>
                <a:cubicBezTo>
                  <a:pt x="239" y="88"/>
                  <a:pt x="221" y="80"/>
                  <a:pt x="221" y="62"/>
                </a:cubicBez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2" name="Freeform 34">
            <a:extLst>
              <a:ext uri="{FF2B5EF4-FFF2-40B4-BE49-F238E27FC236}">
                <a16:creationId xmlns:a16="http://schemas.microsoft.com/office/drawing/2014/main" id="{0372D1CB-AF13-4CBE-86C1-B1C0CD7D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544" y="3259625"/>
            <a:ext cx="114667" cy="168074"/>
          </a:xfrm>
          <a:custGeom>
            <a:avLst/>
            <a:gdLst>
              <a:gd name="T0" fmla="*/ 258 w 320"/>
              <a:gd name="T1" fmla="*/ 345 h 470"/>
              <a:gd name="T2" fmla="*/ 258 w 320"/>
              <a:gd name="T3" fmla="*/ 345 h 470"/>
              <a:gd name="T4" fmla="*/ 205 w 320"/>
              <a:gd name="T5" fmla="*/ 380 h 470"/>
              <a:gd name="T6" fmla="*/ 124 w 320"/>
              <a:gd name="T7" fmla="*/ 380 h 470"/>
              <a:gd name="T8" fmla="*/ 80 w 320"/>
              <a:gd name="T9" fmla="*/ 345 h 470"/>
              <a:gd name="T10" fmla="*/ 80 w 320"/>
              <a:gd name="T11" fmla="*/ 248 h 470"/>
              <a:gd name="T12" fmla="*/ 124 w 320"/>
              <a:gd name="T13" fmla="*/ 257 h 470"/>
              <a:gd name="T14" fmla="*/ 205 w 320"/>
              <a:gd name="T15" fmla="*/ 257 h 470"/>
              <a:gd name="T16" fmla="*/ 258 w 320"/>
              <a:gd name="T17" fmla="*/ 292 h 470"/>
              <a:gd name="T18" fmla="*/ 319 w 320"/>
              <a:gd name="T19" fmla="*/ 230 h 470"/>
              <a:gd name="T20" fmla="*/ 258 w 320"/>
              <a:gd name="T21" fmla="*/ 176 h 470"/>
              <a:gd name="T22" fmla="*/ 205 w 320"/>
              <a:gd name="T23" fmla="*/ 212 h 470"/>
              <a:gd name="T24" fmla="*/ 124 w 320"/>
              <a:gd name="T25" fmla="*/ 212 h 470"/>
              <a:gd name="T26" fmla="*/ 80 w 320"/>
              <a:gd name="T27" fmla="*/ 167 h 470"/>
              <a:gd name="T28" fmla="*/ 80 w 320"/>
              <a:gd name="T29" fmla="*/ 114 h 470"/>
              <a:gd name="T30" fmla="*/ 115 w 320"/>
              <a:gd name="T31" fmla="*/ 61 h 470"/>
              <a:gd name="T32" fmla="*/ 62 w 320"/>
              <a:gd name="T33" fmla="*/ 0 h 470"/>
              <a:gd name="T34" fmla="*/ 0 w 320"/>
              <a:gd name="T35" fmla="*/ 61 h 470"/>
              <a:gd name="T36" fmla="*/ 36 w 320"/>
              <a:gd name="T37" fmla="*/ 114 h 470"/>
              <a:gd name="T38" fmla="*/ 36 w 320"/>
              <a:gd name="T39" fmla="*/ 345 h 470"/>
              <a:gd name="T40" fmla="*/ 124 w 320"/>
              <a:gd name="T41" fmla="*/ 433 h 470"/>
              <a:gd name="T42" fmla="*/ 205 w 320"/>
              <a:gd name="T43" fmla="*/ 433 h 470"/>
              <a:gd name="T44" fmla="*/ 258 w 320"/>
              <a:gd name="T45" fmla="*/ 469 h 470"/>
              <a:gd name="T46" fmla="*/ 319 w 320"/>
              <a:gd name="T47" fmla="*/ 407 h 470"/>
              <a:gd name="T48" fmla="*/ 258 w 320"/>
              <a:gd name="T49" fmla="*/ 345 h 470"/>
              <a:gd name="T50" fmla="*/ 258 w 320"/>
              <a:gd name="T51" fmla="*/ 195 h 470"/>
              <a:gd name="T52" fmla="*/ 258 w 320"/>
              <a:gd name="T53" fmla="*/ 195 h 470"/>
              <a:gd name="T54" fmla="*/ 293 w 320"/>
              <a:gd name="T55" fmla="*/ 230 h 470"/>
              <a:gd name="T56" fmla="*/ 258 w 320"/>
              <a:gd name="T57" fmla="*/ 266 h 470"/>
              <a:gd name="T58" fmla="*/ 221 w 320"/>
              <a:gd name="T59" fmla="*/ 230 h 470"/>
              <a:gd name="T60" fmla="*/ 258 w 320"/>
              <a:gd name="T61" fmla="*/ 195 h 470"/>
              <a:gd name="T62" fmla="*/ 27 w 320"/>
              <a:gd name="T63" fmla="*/ 61 h 470"/>
              <a:gd name="T64" fmla="*/ 27 w 320"/>
              <a:gd name="T65" fmla="*/ 61 h 470"/>
              <a:gd name="T66" fmla="*/ 62 w 320"/>
              <a:gd name="T67" fmla="*/ 26 h 470"/>
              <a:gd name="T68" fmla="*/ 98 w 320"/>
              <a:gd name="T69" fmla="*/ 61 h 470"/>
              <a:gd name="T70" fmla="*/ 62 w 320"/>
              <a:gd name="T71" fmla="*/ 97 h 470"/>
              <a:gd name="T72" fmla="*/ 27 w 320"/>
              <a:gd name="T73" fmla="*/ 61 h 470"/>
              <a:gd name="T74" fmla="*/ 258 w 320"/>
              <a:gd name="T75" fmla="*/ 442 h 470"/>
              <a:gd name="T76" fmla="*/ 258 w 320"/>
              <a:gd name="T77" fmla="*/ 442 h 470"/>
              <a:gd name="T78" fmla="*/ 221 w 320"/>
              <a:gd name="T79" fmla="*/ 407 h 470"/>
              <a:gd name="T80" fmla="*/ 258 w 320"/>
              <a:gd name="T81" fmla="*/ 372 h 470"/>
              <a:gd name="T82" fmla="*/ 293 w 320"/>
              <a:gd name="T83" fmla="*/ 407 h 470"/>
              <a:gd name="T84" fmla="*/ 258 w 320"/>
              <a:gd name="T85" fmla="*/ 44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0" h="470">
                <a:moveTo>
                  <a:pt x="258" y="345"/>
                </a:moveTo>
                <a:lnTo>
                  <a:pt x="258" y="345"/>
                </a:lnTo>
                <a:cubicBezTo>
                  <a:pt x="231" y="345"/>
                  <a:pt x="213" y="363"/>
                  <a:pt x="205" y="380"/>
                </a:cubicBezTo>
                <a:cubicBezTo>
                  <a:pt x="124" y="380"/>
                  <a:pt x="124" y="380"/>
                  <a:pt x="124" y="380"/>
                </a:cubicBezTo>
                <a:cubicBezTo>
                  <a:pt x="89" y="380"/>
                  <a:pt x="80" y="354"/>
                  <a:pt x="80" y="345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98" y="257"/>
                  <a:pt x="107" y="257"/>
                  <a:pt x="124" y="257"/>
                </a:cubicBezTo>
                <a:cubicBezTo>
                  <a:pt x="205" y="257"/>
                  <a:pt x="205" y="257"/>
                  <a:pt x="205" y="257"/>
                </a:cubicBezTo>
                <a:cubicBezTo>
                  <a:pt x="213" y="274"/>
                  <a:pt x="231" y="292"/>
                  <a:pt x="258" y="292"/>
                </a:cubicBezTo>
                <a:cubicBezTo>
                  <a:pt x="293" y="292"/>
                  <a:pt x="319" y="266"/>
                  <a:pt x="319" y="230"/>
                </a:cubicBezTo>
                <a:cubicBezTo>
                  <a:pt x="319" y="204"/>
                  <a:pt x="293" y="176"/>
                  <a:pt x="258" y="176"/>
                </a:cubicBezTo>
                <a:cubicBezTo>
                  <a:pt x="231" y="176"/>
                  <a:pt x="213" y="185"/>
                  <a:pt x="205" y="212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89" y="212"/>
                  <a:pt x="80" y="176"/>
                  <a:pt x="80" y="167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107" y="106"/>
                  <a:pt x="115" y="88"/>
                  <a:pt x="115" y="61"/>
                </a:cubicBezTo>
                <a:cubicBezTo>
                  <a:pt x="115" y="26"/>
                  <a:pt x="89" y="0"/>
                  <a:pt x="62" y="0"/>
                </a:cubicBezTo>
                <a:cubicBezTo>
                  <a:pt x="27" y="0"/>
                  <a:pt x="0" y="26"/>
                  <a:pt x="0" y="61"/>
                </a:cubicBezTo>
                <a:cubicBezTo>
                  <a:pt x="0" y="88"/>
                  <a:pt x="18" y="106"/>
                  <a:pt x="36" y="114"/>
                </a:cubicBezTo>
                <a:cubicBezTo>
                  <a:pt x="36" y="345"/>
                  <a:pt x="36" y="345"/>
                  <a:pt x="36" y="345"/>
                </a:cubicBezTo>
                <a:cubicBezTo>
                  <a:pt x="36" y="380"/>
                  <a:pt x="62" y="433"/>
                  <a:pt x="124" y="433"/>
                </a:cubicBezTo>
                <a:cubicBezTo>
                  <a:pt x="205" y="433"/>
                  <a:pt x="205" y="433"/>
                  <a:pt x="205" y="433"/>
                </a:cubicBezTo>
                <a:cubicBezTo>
                  <a:pt x="213" y="451"/>
                  <a:pt x="231" y="469"/>
                  <a:pt x="258" y="469"/>
                </a:cubicBezTo>
                <a:cubicBezTo>
                  <a:pt x="293" y="469"/>
                  <a:pt x="319" y="442"/>
                  <a:pt x="319" y="407"/>
                </a:cubicBezTo>
                <a:cubicBezTo>
                  <a:pt x="319" y="372"/>
                  <a:pt x="293" y="345"/>
                  <a:pt x="258" y="345"/>
                </a:cubicBezTo>
                <a:close/>
                <a:moveTo>
                  <a:pt x="258" y="195"/>
                </a:moveTo>
                <a:lnTo>
                  <a:pt x="258" y="195"/>
                </a:lnTo>
                <a:cubicBezTo>
                  <a:pt x="275" y="195"/>
                  <a:pt x="293" y="212"/>
                  <a:pt x="293" y="230"/>
                </a:cubicBezTo>
                <a:cubicBezTo>
                  <a:pt x="293" y="248"/>
                  <a:pt x="275" y="266"/>
                  <a:pt x="258" y="266"/>
                </a:cubicBezTo>
                <a:cubicBezTo>
                  <a:pt x="240" y="266"/>
                  <a:pt x="221" y="248"/>
                  <a:pt x="221" y="230"/>
                </a:cubicBezTo>
                <a:cubicBezTo>
                  <a:pt x="221" y="212"/>
                  <a:pt x="240" y="195"/>
                  <a:pt x="258" y="195"/>
                </a:cubicBezTo>
                <a:close/>
                <a:moveTo>
                  <a:pt x="27" y="61"/>
                </a:moveTo>
                <a:lnTo>
                  <a:pt x="27" y="61"/>
                </a:lnTo>
                <a:cubicBezTo>
                  <a:pt x="27" y="44"/>
                  <a:pt x="45" y="26"/>
                  <a:pt x="62" y="26"/>
                </a:cubicBezTo>
                <a:cubicBezTo>
                  <a:pt x="80" y="26"/>
                  <a:pt x="98" y="44"/>
                  <a:pt x="98" y="61"/>
                </a:cubicBezTo>
                <a:cubicBezTo>
                  <a:pt x="98" y="79"/>
                  <a:pt x="80" y="97"/>
                  <a:pt x="62" y="97"/>
                </a:cubicBezTo>
                <a:cubicBezTo>
                  <a:pt x="45" y="97"/>
                  <a:pt x="27" y="79"/>
                  <a:pt x="27" y="61"/>
                </a:cubicBezTo>
                <a:close/>
                <a:moveTo>
                  <a:pt x="258" y="442"/>
                </a:moveTo>
                <a:lnTo>
                  <a:pt x="258" y="442"/>
                </a:lnTo>
                <a:cubicBezTo>
                  <a:pt x="240" y="442"/>
                  <a:pt x="221" y="425"/>
                  <a:pt x="221" y="407"/>
                </a:cubicBezTo>
                <a:cubicBezTo>
                  <a:pt x="221" y="389"/>
                  <a:pt x="240" y="372"/>
                  <a:pt x="258" y="372"/>
                </a:cubicBezTo>
                <a:cubicBezTo>
                  <a:pt x="275" y="372"/>
                  <a:pt x="293" y="389"/>
                  <a:pt x="293" y="407"/>
                </a:cubicBezTo>
                <a:cubicBezTo>
                  <a:pt x="293" y="425"/>
                  <a:pt x="275" y="442"/>
                  <a:pt x="258" y="44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3" name="Freeform 35">
            <a:extLst>
              <a:ext uri="{FF2B5EF4-FFF2-40B4-BE49-F238E27FC236}">
                <a16:creationId xmlns:a16="http://schemas.microsoft.com/office/drawing/2014/main" id="{600659FC-BD56-41EF-A361-8D6E840B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948" y="3269051"/>
            <a:ext cx="43982" cy="149224"/>
          </a:xfrm>
          <a:custGeom>
            <a:avLst/>
            <a:gdLst>
              <a:gd name="T0" fmla="*/ 89 w 125"/>
              <a:gd name="T1" fmla="*/ 301 h 417"/>
              <a:gd name="T2" fmla="*/ 89 w 125"/>
              <a:gd name="T3" fmla="*/ 301 h 417"/>
              <a:gd name="T4" fmla="*/ 89 w 125"/>
              <a:gd name="T5" fmla="*/ 115 h 417"/>
              <a:gd name="T6" fmla="*/ 124 w 125"/>
              <a:gd name="T7" fmla="*/ 62 h 417"/>
              <a:gd name="T8" fmla="*/ 62 w 125"/>
              <a:gd name="T9" fmla="*/ 0 h 417"/>
              <a:gd name="T10" fmla="*/ 0 w 125"/>
              <a:gd name="T11" fmla="*/ 62 h 417"/>
              <a:gd name="T12" fmla="*/ 36 w 125"/>
              <a:gd name="T13" fmla="*/ 115 h 417"/>
              <a:gd name="T14" fmla="*/ 36 w 125"/>
              <a:gd name="T15" fmla="*/ 301 h 417"/>
              <a:gd name="T16" fmla="*/ 0 w 125"/>
              <a:gd name="T17" fmla="*/ 354 h 417"/>
              <a:gd name="T18" fmla="*/ 62 w 125"/>
              <a:gd name="T19" fmla="*/ 416 h 417"/>
              <a:gd name="T20" fmla="*/ 124 w 125"/>
              <a:gd name="T21" fmla="*/ 354 h 417"/>
              <a:gd name="T22" fmla="*/ 89 w 125"/>
              <a:gd name="T23" fmla="*/ 301 h 417"/>
              <a:gd name="T24" fmla="*/ 27 w 125"/>
              <a:gd name="T25" fmla="*/ 62 h 417"/>
              <a:gd name="T26" fmla="*/ 27 w 125"/>
              <a:gd name="T27" fmla="*/ 62 h 417"/>
              <a:gd name="T28" fmla="*/ 62 w 125"/>
              <a:gd name="T29" fmla="*/ 27 h 417"/>
              <a:gd name="T30" fmla="*/ 97 w 125"/>
              <a:gd name="T31" fmla="*/ 62 h 417"/>
              <a:gd name="T32" fmla="*/ 62 w 125"/>
              <a:gd name="T33" fmla="*/ 88 h 417"/>
              <a:gd name="T34" fmla="*/ 27 w 125"/>
              <a:gd name="T35" fmla="*/ 62 h 417"/>
              <a:gd name="T36" fmla="*/ 62 w 125"/>
              <a:gd name="T37" fmla="*/ 390 h 417"/>
              <a:gd name="T38" fmla="*/ 62 w 125"/>
              <a:gd name="T39" fmla="*/ 390 h 417"/>
              <a:gd name="T40" fmla="*/ 27 w 125"/>
              <a:gd name="T41" fmla="*/ 354 h 417"/>
              <a:gd name="T42" fmla="*/ 62 w 125"/>
              <a:gd name="T43" fmla="*/ 319 h 417"/>
              <a:gd name="T44" fmla="*/ 97 w 125"/>
              <a:gd name="T45" fmla="*/ 354 h 417"/>
              <a:gd name="T46" fmla="*/ 62 w 125"/>
              <a:gd name="T47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" h="417">
                <a:moveTo>
                  <a:pt x="89" y="301"/>
                </a:moveTo>
                <a:lnTo>
                  <a:pt x="89" y="301"/>
                </a:lnTo>
                <a:cubicBezTo>
                  <a:pt x="89" y="115"/>
                  <a:pt x="89" y="115"/>
                  <a:pt x="89" y="115"/>
                </a:cubicBezTo>
                <a:cubicBezTo>
                  <a:pt x="106" y="106"/>
                  <a:pt x="124" y="80"/>
                  <a:pt x="124" y="62"/>
                </a:cubicBezTo>
                <a:cubicBezTo>
                  <a:pt x="124" y="27"/>
                  <a:pt x="97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97" y="416"/>
                  <a:pt x="124" y="390"/>
                  <a:pt x="124" y="354"/>
                </a:cubicBezTo>
                <a:cubicBezTo>
                  <a:pt x="124" y="328"/>
                  <a:pt x="106" y="310"/>
                  <a:pt x="89" y="301"/>
                </a:cubicBezTo>
                <a:close/>
                <a:moveTo>
                  <a:pt x="27" y="62"/>
                </a:moveTo>
                <a:lnTo>
                  <a:pt x="27" y="62"/>
                </a:ln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7" y="35"/>
                  <a:pt x="97" y="62"/>
                </a:cubicBezTo>
                <a:cubicBezTo>
                  <a:pt x="97" y="80"/>
                  <a:pt x="80" y="88"/>
                  <a:pt x="62" y="88"/>
                </a:cubicBezTo>
                <a:cubicBezTo>
                  <a:pt x="44" y="88"/>
                  <a:pt x="27" y="80"/>
                  <a:pt x="27" y="62"/>
                </a:cubicBezTo>
                <a:close/>
                <a:moveTo>
                  <a:pt x="62" y="390"/>
                </a:moveTo>
                <a:lnTo>
                  <a:pt x="62" y="390"/>
                </a:ln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7" y="337"/>
                  <a:pt x="97" y="354"/>
                </a:cubicBezTo>
                <a:cubicBezTo>
                  <a:pt x="97" y="372"/>
                  <a:pt x="80" y="390"/>
                  <a:pt x="62" y="39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4" name="Freeform 36">
            <a:extLst>
              <a:ext uri="{FF2B5EF4-FFF2-40B4-BE49-F238E27FC236}">
                <a16:creationId xmlns:a16="http://schemas.microsoft.com/office/drawing/2014/main" id="{9D367417-4F9E-49BB-83F6-9B38F988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19" y="3269051"/>
            <a:ext cx="114668" cy="149224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5" name="Freeform 37">
            <a:extLst>
              <a:ext uri="{FF2B5EF4-FFF2-40B4-BE49-F238E27FC236}">
                <a16:creationId xmlns:a16="http://schemas.microsoft.com/office/drawing/2014/main" id="{7E6BC18D-3B80-40BA-9F83-78B47919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684" y="3991630"/>
            <a:ext cx="81681" cy="155507"/>
          </a:xfrm>
          <a:custGeom>
            <a:avLst/>
            <a:gdLst>
              <a:gd name="T0" fmla="*/ 221 w 231"/>
              <a:gd name="T1" fmla="*/ 399 h 435"/>
              <a:gd name="T2" fmla="*/ 221 w 231"/>
              <a:gd name="T3" fmla="*/ 399 h 435"/>
              <a:gd name="T4" fmla="*/ 221 w 231"/>
              <a:gd name="T5" fmla="*/ 426 h 435"/>
              <a:gd name="T6" fmla="*/ 204 w 231"/>
              <a:gd name="T7" fmla="*/ 426 h 435"/>
              <a:gd name="T8" fmla="*/ 9 w 231"/>
              <a:gd name="T9" fmla="*/ 230 h 435"/>
              <a:gd name="T10" fmla="*/ 9 w 231"/>
              <a:gd name="T11" fmla="*/ 204 h 435"/>
              <a:gd name="T12" fmla="*/ 204 w 231"/>
              <a:gd name="T13" fmla="*/ 9 h 435"/>
              <a:gd name="T14" fmla="*/ 221 w 231"/>
              <a:gd name="T15" fmla="*/ 9 h 435"/>
              <a:gd name="T16" fmla="*/ 221 w 231"/>
              <a:gd name="T17" fmla="*/ 36 h 435"/>
              <a:gd name="T18" fmla="*/ 44 w 231"/>
              <a:gd name="T19" fmla="*/ 213 h 435"/>
              <a:gd name="T20" fmla="*/ 221 w 231"/>
              <a:gd name="T21" fmla="*/ 3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" h="435">
                <a:moveTo>
                  <a:pt x="221" y="399"/>
                </a:moveTo>
                <a:lnTo>
                  <a:pt x="221" y="399"/>
                </a:lnTo>
                <a:cubicBezTo>
                  <a:pt x="230" y="408"/>
                  <a:pt x="230" y="417"/>
                  <a:pt x="221" y="426"/>
                </a:cubicBezTo>
                <a:cubicBezTo>
                  <a:pt x="213" y="434"/>
                  <a:pt x="204" y="434"/>
                  <a:pt x="204" y="426"/>
                </a:cubicBezTo>
                <a:cubicBezTo>
                  <a:pt x="9" y="230"/>
                  <a:pt x="9" y="230"/>
                  <a:pt x="9" y="230"/>
                </a:cubicBezTo>
                <a:cubicBezTo>
                  <a:pt x="0" y="222"/>
                  <a:pt x="0" y="213"/>
                  <a:pt x="9" y="204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0"/>
                  <a:pt x="213" y="0"/>
                  <a:pt x="221" y="9"/>
                </a:cubicBezTo>
                <a:cubicBezTo>
                  <a:pt x="230" y="17"/>
                  <a:pt x="230" y="26"/>
                  <a:pt x="221" y="36"/>
                </a:cubicBezTo>
                <a:cubicBezTo>
                  <a:pt x="44" y="213"/>
                  <a:pt x="44" y="213"/>
                  <a:pt x="44" y="213"/>
                </a:cubicBezTo>
                <a:lnTo>
                  <a:pt x="221" y="399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6" name="Freeform 38">
            <a:extLst>
              <a:ext uri="{FF2B5EF4-FFF2-40B4-BE49-F238E27FC236}">
                <a16:creationId xmlns:a16="http://schemas.microsoft.com/office/drawing/2014/main" id="{21428E24-4EF5-4820-8434-EEE714361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2" y="3653892"/>
            <a:ext cx="47123" cy="81681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7" name="Freeform 39">
            <a:extLst>
              <a:ext uri="{FF2B5EF4-FFF2-40B4-BE49-F238E27FC236}">
                <a16:creationId xmlns:a16="http://schemas.microsoft.com/office/drawing/2014/main" id="{BC98478E-1DFA-4E75-AA36-E40D6BB4B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971" y="4026170"/>
            <a:ext cx="83252" cy="47123"/>
          </a:xfrm>
          <a:custGeom>
            <a:avLst/>
            <a:gdLst>
              <a:gd name="T0" fmla="*/ 195 w 232"/>
              <a:gd name="T1" fmla="*/ 9 h 133"/>
              <a:gd name="T2" fmla="*/ 195 w 232"/>
              <a:gd name="T3" fmla="*/ 9 h 133"/>
              <a:gd name="T4" fmla="*/ 222 w 232"/>
              <a:gd name="T5" fmla="*/ 9 h 133"/>
              <a:gd name="T6" fmla="*/ 222 w 232"/>
              <a:gd name="T7" fmla="*/ 26 h 133"/>
              <a:gd name="T8" fmla="*/ 125 w 232"/>
              <a:gd name="T9" fmla="*/ 124 h 133"/>
              <a:gd name="T10" fmla="*/ 107 w 232"/>
              <a:gd name="T11" fmla="*/ 124 h 133"/>
              <a:gd name="T12" fmla="*/ 9 w 232"/>
              <a:gd name="T13" fmla="*/ 26 h 133"/>
              <a:gd name="T14" fmla="*/ 9 w 232"/>
              <a:gd name="T15" fmla="*/ 9 h 133"/>
              <a:gd name="T16" fmla="*/ 27 w 232"/>
              <a:gd name="T17" fmla="*/ 9 h 133"/>
              <a:gd name="T18" fmla="*/ 116 w 232"/>
              <a:gd name="T19" fmla="*/ 79 h 133"/>
              <a:gd name="T20" fmla="*/ 195 w 232"/>
              <a:gd name="T21" fmla="*/ 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133">
                <a:moveTo>
                  <a:pt x="195" y="9"/>
                </a:moveTo>
                <a:lnTo>
                  <a:pt x="195" y="9"/>
                </a:lnTo>
                <a:cubicBezTo>
                  <a:pt x="204" y="0"/>
                  <a:pt x="213" y="0"/>
                  <a:pt x="222" y="9"/>
                </a:cubicBezTo>
                <a:cubicBezTo>
                  <a:pt x="231" y="9"/>
                  <a:pt x="231" y="26"/>
                  <a:pt x="222" y="26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32"/>
                  <a:pt x="107" y="132"/>
                  <a:pt x="107" y="124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9"/>
                  <a:pt x="9" y="9"/>
                </a:cubicBezTo>
                <a:cubicBezTo>
                  <a:pt x="9" y="0"/>
                  <a:pt x="27" y="0"/>
                  <a:pt x="27" y="9"/>
                </a:cubicBezTo>
                <a:cubicBezTo>
                  <a:pt x="116" y="79"/>
                  <a:pt x="116" y="79"/>
                  <a:pt x="116" y="79"/>
                </a:cubicBezTo>
                <a:lnTo>
                  <a:pt x="195" y="9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8" name="Freeform 40">
            <a:extLst>
              <a:ext uri="{FF2B5EF4-FFF2-40B4-BE49-F238E27FC236}">
                <a16:creationId xmlns:a16="http://schemas.microsoft.com/office/drawing/2014/main" id="{A3F5FAB4-6580-4141-86FC-06FE3ED3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399" y="4026170"/>
            <a:ext cx="83251" cy="47123"/>
          </a:xfrm>
          <a:custGeom>
            <a:avLst/>
            <a:gdLst>
              <a:gd name="T0" fmla="*/ 28 w 232"/>
              <a:gd name="T1" fmla="*/ 124 h 133"/>
              <a:gd name="T2" fmla="*/ 28 w 232"/>
              <a:gd name="T3" fmla="*/ 124 h 133"/>
              <a:gd name="T4" fmla="*/ 10 w 232"/>
              <a:gd name="T5" fmla="*/ 124 h 133"/>
              <a:gd name="T6" fmla="*/ 10 w 232"/>
              <a:gd name="T7" fmla="*/ 97 h 133"/>
              <a:gd name="T8" fmla="*/ 107 w 232"/>
              <a:gd name="T9" fmla="*/ 9 h 133"/>
              <a:gd name="T10" fmla="*/ 125 w 232"/>
              <a:gd name="T11" fmla="*/ 9 h 133"/>
              <a:gd name="T12" fmla="*/ 222 w 232"/>
              <a:gd name="T13" fmla="*/ 97 h 133"/>
              <a:gd name="T14" fmla="*/ 222 w 232"/>
              <a:gd name="T15" fmla="*/ 124 h 133"/>
              <a:gd name="T16" fmla="*/ 196 w 232"/>
              <a:gd name="T17" fmla="*/ 124 h 133"/>
              <a:gd name="T18" fmla="*/ 116 w 232"/>
              <a:gd name="T19" fmla="*/ 44 h 133"/>
              <a:gd name="T20" fmla="*/ 28 w 232"/>
              <a:gd name="T21" fmla="*/ 12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133">
                <a:moveTo>
                  <a:pt x="28" y="124"/>
                </a:moveTo>
                <a:lnTo>
                  <a:pt x="28" y="124"/>
                </a:lnTo>
                <a:cubicBezTo>
                  <a:pt x="28" y="132"/>
                  <a:pt x="10" y="132"/>
                  <a:pt x="10" y="124"/>
                </a:cubicBezTo>
                <a:cubicBezTo>
                  <a:pt x="0" y="115"/>
                  <a:pt x="0" y="106"/>
                  <a:pt x="10" y="97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25" y="0"/>
                  <a:pt x="125" y="9"/>
                </a:cubicBezTo>
                <a:cubicBezTo>
                  <a:pt x="222" y="97"/>
                  <a:pt x="222" y="97"/>
                  <a:pt x="222" y="97"/>
                </a:cubicBezTo>
                <a:cubicBezTo>
                  <a:pt x="231" y="106"/>
                  <a:pt x="231" y="115"/>
                  <a:pt x="222" y="124"/>
                </a:cubicBezTo>
                <a:cubicBezTo>
                  <a:pt x="213" y="132"/>
                  <a:pt x="204" y="132"/>
                  <a:pt x="196" y="124"/>
                </a:cubicBezTo>
                <a:cubicBezTo>
                  <a:pt x="116" y="44"/>
                  <a:pt x="116" y="44"/>
                  <a:pt x="116" y="44"/>
                </a:cubicBezTo>
                <a:lnTo>
                  <a:pt x="28" y="124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99" name="Freeform 41">
            <a:extLst>
              <a:ext uri="{FF2B5EF4-FFF2-40B4-BE49-F238E27FC236}">
                <a16:creationId xmlns:a16="http://schemas.microsoft.com/office/drawing/2014/main" id="{5D0DD178-54C5-4952-9C9E-78BD7D07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532" y="4007320"/>
            <a:ext cx="47123" cy="83251"/>
          </a:xfrm>
          <a:custGeom>
            <a:avLst/>
            <a:gdLst>
              <a:gd name="T0" fmla="*/ 8 w 133"/>
              <a:gd name="T1" fmla="*/ 204 h 232"/>
              <a:gd name="T2" fmla="*/ 8 w 133"/>
              <a:gd name="T3" fmla="*/ 204 h 232"/>
              <a:gd name="T4" fmla="*/ 8 w 133"/>
              <a:gd name="T5" fmla="*/ 231 h 232"/>
              <a:gd name="T6" fmla="*/ 35 w 133"/>
              <a:gd name="T7" fmla="*/ 231 h 232"/>
              <a:gd name="T8" fmla="*/ 132 w 133"/>
              <a:gd name="T9" fmla="*/ 133 h 232"/>
              <a:gd name="T10" fmla="*/ 132 w 133"/>
              <a:gd name="T11" fmla="*/ 107 h 232"/>
              <a:gd name="T12" fmla="*/ 35 w 133"/>
              <a:gd name="T13" fmla="*/ 10 h 232"/>
              <a:gd name="T14" fmla="*/ 8 w 133"/>
              <a:gd name="T15" fmla="*/ 10 h 232"/>
              <a:gd name="T16" fmla="*/ 8 w 133"/>
              <a:gd name="T17" fmla="*/ 36 h 232"/>
              <a:gd name="T18" fmla="*/ 88 w 133"/>
              <a:gd name="T19" fmla="*/ 116 h 232"/>
              <a:gd name="T20" fmla="*/ 8 w 133"/>
              <a:gd name="T21" fmla="*/ 204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2">
                <a:moveTo>
                  <a:pt x="8" y="204"/>
                </a:moveTo>
                <a:lnTo>
                  <a:pt x="8" y="204"/>
                </a:lnTo>
                <a:cubicBezTo>
                  <a:pt x="0" y="213"/>
                  <a:pt x="0" y="222"/>
                  <a:pt x="8" y="231"/>
                </a:cubicBezTo>
                <a:cubicBezTo>
                  <a:pt x="17" y="231"/>
                  <a:pt x="26" y="231"/>
                  <a:pt x="35" y="231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32" y="125"/>
                  <a:pt x="132" y="116"/>
                  <a:pt x="132" y="107"/>
                </a:cubicBezTo>
                <a:cubicBezTo>
                  <a:pt x="35" y="10"/>
                  <a:pt x="35" y="10"/>
                  <a:pt x="35" y="10"/>
                </a:cubicBezTo>
                <a:cubicBezTo>
                  <a:pt x="26" y="0"/>
                  <a:pt x="17" y="0"/>
                  <a:pt x="8" y="10"/>
                </a:cubicBezTo>
                <a:cubicBezTo>
                  <a:pt x="0" y="18"/>
                  <a:pt x="0" y="27"/>
                  <a:pt x="8" y="36"/>
                </a:cubicBezTo>
                <a:cubicBezTo>
                  <a:pt x="88" y="116"/>
                  <a:pt x="88" y="116"/>
                  <a:pt x="88" y="116"/>
                </a:cubicBezTo>
                <a:lnTo>
                  <a:pt x="8" y="204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0" name="Freeform 42">
            <a:extLst>
              <a:ext uri="{FF2B5EF4-FFF2-40B4-BE49-F238E27FC236}">
                <a16:creationId xmlns:a16="http://schemas.microsoft.com/office/drawing/2014/main" id="{D0A7FE00-100D-459A-9EF2-8A60C7820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314" y="4004179"/>
            <a:ext cx="83252" cy="155507"/>
          </a:xfrm>
          <a:custGeom>
            <a:avLst/>
            <a:gdLst>
              <a:gd name="T0" fmla="*/ 10 w 232"/>
              <a:gd name="T1" fmla="*/ 399 h 435"/>
              <a:gd name="T2" fmla="*/ 10 w 232"/>
              <a:gd name="T3" fmla="*/ 399 h 435"/>
              <a:gd name="T4" fmla="*/ 10 w 232"/>
              <a:gd name="T5" fmla="*/ 426 h 435"/>
              <a:gd name="T6" fmla="*/ 28 w 232"/>
              <a:gd name="T7" fmla="*/ 426 h 435"/>
              <a:gd name="T8" fmla="*/ 222 w 232"/>
              <a:gd name="T9" fmla="*/ 230 h 435"/>
              <a:gd name="T10" fmla="*/ 222 w 232"/>
              <a:gd name="T11" fmla="*/ 204 h 435"/>
              <a:gd name="T12" fmla="*/ 28 w 232"/>
              <a:gd name="T13" fmla="*/ 9 h 435"/>
              <a:gd name="T14" fmla="*/ 10 w 232"/>
              <a:gd name="T15" fmla="*/ 9 h 435"/>
              <a:gd name="T16" fmla="*/ 10 w 232"/>
              <a:gd name="T17" fmla="*/ 36 h 435"/>
              <a:gd name="T18" fmla="*/ 187 w 232"/>
              <a:gd name="T19" fmla="*/ 213 h 435"/>
              <a:gd name="T20" fmla="*/ 10 w 232"/>
              <a:gd name="T21" fmla="*/ 3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435">
                <a:moveTo>
                  <a:pt x="10" y="399"/>
                </a:moveTo>
                <a:lnTo>
                  <a:pt x="10" y="399"/>
                </a:lnTo>
                <a:cubicBezTo>
                  <a:pt x="0" y="408"/>
                  <a:pt x="0" y="417"/>
                  <a:pt x="10" y="426"/>
                </a:cubicBezTo>
                <a:cubicBezTo>
                  <a:pt x="10" y="434"/>
                  <a:pt x="28" y="434"/>
                  <a:pt x="28" y="426"/>
                </a:cubicBezTo>
                <a:cubicBezTo>
                  <a:pt x="222" y="230"/>
                  <a:pt x="222" y="230"/>
                  <a:pt x="222" y="230"/>
                </a:cubicBezTo>
                <a:cubicBezTo>
                  <a:pt x="231" y="222"/>
                  <a:pt x="231" y="213"/>
                  <a:pt x="222" y="204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0"/>
                  <a:pt x="10" y="0"/>
                  <a:pt x="10" y="9"/>
                </a:cubicBezTo>
                <a:cubicBezTo>
                  <a:pt x="0" y="17"/>
                  <a:pt x="0" y="26"/>
                  <a:pt x="10" y="36"/>
                </a:cubicBezTo>
                <a:cubicBezTo>
                  <a:pt x="187" y="213"/>
                  <a:pt x="187" y="213"/>
                  <a:pt x="187" y="213"/>
                </a:cubicBezTo>
                <a:lnTo>
                  <a:pt x="10" y="399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1" name="Freeform 43">
            <a:extLst>
              <a:ext uri="{FF2B5EF4-FFF2-40B4-BE49-F238E27FC236}">
                <a16:creationId xmlns:a16="http://schemas.microsoft.com/office/drawing/2014/main" id="{6133B309-D5B3-4C65-9294-CC22036A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44" y="4007320"/>
            <a:ext cx="152366" cy="83251"/>
          </a:xfrm>
          <a:custGeom>
            <a:avLst/>
            <a:gdLst>
              <a:gd name="T0" fmla="*/ 398 w 427"/>
              <a:gd name="T1" fmla="*/ 231 h 232"/>
              <a:gd name="T2" fmla="*/ 398 w 427"/>
              <a:gd name="T3" fmla="*/ 231 h 232"/>
              <a:gd name="T4" fmla="*/ 416 w 427"/>
              <a:gd name="T5" fmla="*/ 231 h 232"/>
              <a:gd name="T6" fmla="*/ 416 w 427"/>
              <a:gd name="T7" fmla="*/ 204 h 232"/>
              <a:gd name="T8" fmla="*/ 222 w 427"/>
              <a:gd name="T9" fmla="*/ 10 h 232"/>
              <a:gd name="T10" fmla="*/ 204 w 427"/>
              <a:gd name="T11" fmla="*/ 10 h 232"/>
              <a:gd name="T12" fmla="*/ 0 w 427"/>
              <a:gd name="T13" fmla="*/ 204 h 232"/>
              <a:gd name="T14" fmla="*/ 0 w 427"/>
              <a:gd name="T15" fmla="*/ 231 h 232"/>
              <a:gd name="T16" fmla="*/ 26 w 427"/>
              <a:gd name="T17" fmla="*/ 231 h 232"/>
              <a:gd name="T18" fmla="*/ 213 w 427"/>
              <a:gd name="T19" fmla="*/ 54 h 232"/>
              <a:gd name="T20" fmla="*/ 398 w 427"/>
              <a:gd name="T2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7" h="232">
                <a:moveTo>
                  <a:pt x="398" y="231"/>
                </a:moveTo>
                <a:lnTo>
                  <a:pt x="398" y="231"/>
                </a:lnTo>
                <a:lnTo>
                  <a:pt x="416" y="231"/>
                </a:lnTo>
                <a:cubicBezTo>
                  <a:pt x="426" y="222"/>
                  <a:pt x="426" y="213"/>
                  <a:pt x="416" y="204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2" y="0"/>
                  <a:pt x="204" y="0"/>
                  <a:pt x="204" y="10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13"/>
                  <a:pt x="0" y="222"/>
                  <a:pt x="0" y="231"/>
                </a:cubicBezTo>
                <a:cubicBezTo>
                  <a:pt x="9" y="231"/>
                  <a:pt x="18" y="231"/>
                  <a:pt x="26" y="231"/>
                </a:cubicBezTo>
                <a:cubicBezTo>
                  <a:pt x="213" y="54"/>
                  <a:pt x="213" y="54"/>
                  <a:pt x="213" y="54"/>
                </a:cubicBezTo>
                <a:lnTo>
                  <a:pt x="398" y="231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2" name="Freeform 44">
            <a:extLst>
              <a:ext uri="{FF2B5EF4-FFF2-40B4-BE49-F238E27FC236}">
                <a16:creationId xmlns:a16="http://schemas.microsoft.com/office/drawing/2014/main" id="{F2A07F6B-6961-493F-B456-5A48F0BA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119" y="4007320"/>
            <a:ext cx="152366" cy="83251"/>
          </a:xfrm>
          <a:custGeom>
            <a:avLst/>
            <a:gdLst>
              <a:gd name="T0" fmla="*/ 26 w 426"/>
              <a:gd name="T1" fmla="*/ 10 h 232"/>
              <a:gd name="T2" fmla="*/ 26 w 426"/>
              <a:gd name="T3" fmla="*/ 10 h 232"/>
              <a:gd name="T4" fmla="*/ 0 w 426"/>
              <a:gd name="T5" fmla="*/ 10 h 232"/>
              <a:gd name="T6" fmla="*/ 0 w 426"/>
              <a:gd name="T7" fmla="*/ 36 h 232"/>
              <a:gd name="T8" fmla="*/ 203 w 426"/>
              <a:gd name="T9" fmla="*/ 231 h 232"/>
              <a:gd name="T10" fmla="*/ 221 w 426"/>
              <a:gd name="T11" fmla="*/ 231 h 232"/>
              <a:gd name="T12" fmla="*/ 416 w 426"/>
              <a:gd name="T13" fmla="*/ 36 h 232"/>
              <a:gd name="T14" fmla="*/ 416 w 426"/>
              <a:gd name="T15" fmla="*/ 10 h 232"/>
              <a:gd name="T16" fmla="*/ 398 w 426"/>
              <a:gd name="T17" fmla="*/ 10 h 232"/>
              <a:gd name="T18" fmla="*/ 213 w 426"/>
              <a:gd name="T19" fmla="*/ 186 h 232"/>
              <a:gd name="T20" fmla="*/ 26 w 426"/>
              <a:gd name="T21" fmla="*/ 1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232">
                <a:moveTo>
                  <a:pt x="26" y="10"/>
                </a:moveTo>
                <a:lnTo>
                  <a:pt x="26" y="10"/>
                </a:lnTo>
                <a:cubicBezTo>
                  <a:pt x="17" y="0"/>
                  <a:pt x="9" y="0"/>
                  <a:pt x="0" y="10"/>
                </a:cubicBezTo>
                <a:cubicBezTo>
                  <a:pt x="0" y="18"/>
                  <a:pt x="0" y="27"/>
                  <a:pt x="0" y="36"/>
                </a:cubicBezTo>
                <a:cubicBezTo>
                  <a:pt x="203" y="231"/>
                  <a:pt x="203" y="231"/>
                  <a:pt x="203" y="231"/>
                </a:cubicBezTo>
                <a:lnTo>
                  <a:pt x="221" y="231"/>
                </a:lnTo>
                <a:cubicBezTo>
                  <a:pt x="416" y="36"/>
                  <a:pt x="416" y="36"/>
                  <a:pt x="416" y="36"/>
                </a:cubicBezTo>
                <a:cubicBezTo>
                  <a:pt x="425" y="27"/>
                  <a:pt x="425" y="18"/>
                  <a:pt x="416" y="10"/>
                </a:cubicBezTo>
                <a:cubicBezTo>
                  <a:pt x="416" y="0"/>
                  <a:pt x="398" y="0"/>
                  <a:pt x="398" y="10"/>
                </a:cubicBezTo>
                <a:cubicBezTo>
                  <a:pt x="213" y="186"/>
                  <a:pt x="213" y="186"/>
                  <a:pt x="213" y="186"/>
                </a:cubicBezTo>
                <a:lnTo>
                  <a:pt x="26" y="10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3" name="Freeform 88">
            <a:extLst>
              <a:ext uri="{FF2B5EF4-FFF2-40B4-BE49-F238E27FC236}">
                <a16:creationId xmlns:a16="http://schemas.microsoft.com/office/drawing/2014/main" id="{E42A954E-523A-425F-82F5-2C075D72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524" y="4348179"/>
            <a:ext cx="26703" cy="25133"/>
          </a:xfrm>
          <a:custGeom>
            <a:avLst/>
            <a:gdLst>
              <a:gd name="T0" fmla="*/ 36 w 73"/>
              <a:gd name="T1" fmla="*/ 70 h 71"/>
              <a:gd name="T2" fmla="*/ 36 w 73"/>
              <a:gd name="T3" fmla="*/ 70 h 71"/>
              <a:gd name="T4" fmla="*/ 72 w 73"/>
              <a:gd name="T5" fmla="*/ 35 h 71"/>
              <a:gd name="T6" fmla="*/ 36 w 73"/>
              <a:gd name="T7" fmla="*/ 0 h 71"/>
              <a:gd name="T8" fmla="*/ 0 w 73"/>
              <a:gd name="T9" fmla="*/ 35 h 71"/>
              <a:gd name="T10" fmla="*/ 36 w 73"/>
              <a:gd name="T1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1">
                <a:moveTo>
                  <a:pt x="36" y="70"/>
                </a:moveTo>
                <a:lnTo>
                  <a:pt x="36" y="70"/>
                </a:lnTo>
                <a:cubicBezTo>
                  <a:pt x="53" y="70"/>
                  <a:pt x="72" y="53"/>
                  <a:pt x="72" y="35"/>
                </a:cubicBezTo>
                <a:cubicBezTo>
                  <a:pt x="72" y="9"/>
                  <a:pt x="53" y="0"/>
                  <a:pt x="36" y="0"/>
                </a:cubicBezTo>
                <a:cubicBezTo>
                  <a:pt x="9" y="0"/>
                  <a:pt x="0" y="9"/>
                  <a:pt x="0" y="35"/>
                </a:cubicBezTo>
                <a:cubicBezTo>
                  <a:pt x="0" y="53"/>
                  <a:pt x="9" y="70"/>
                  <a:pt x="36" y="7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4" name="Freeform 89">
            <a:extLst>
              <a:ext uri="{FF2B5EF4-FFF2-40B4-BE49-F238E27FC236}">
                <a16:creationId xmlns:a16="http://schemas.microsoft.com/office/drawing/2014/main" id="{6B5ACD32-CEE4-4C6D-9502-3215B786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099" y="4376454"/>
            <a:ext cx="43982" cy="83252"/>
          </a:xfrm>
          <a:custGeom>
            <a:avLst/>
            <a:gdLst>
              <a:gd name="T0" fmla="*/ 107 w 124"/>
              <a:gd name="T1" fmla="*/ 0 h 232"/>
              <a:gd name="T2" fmla="*/ 107 w 124"/>
              <a:gd name="T3" fmla="*/ 0 h 232"/>
              <a:gd name="T4" fmla="*/ 9 w 124"/>
              <a:gd name="T5" fmla="*/ 0 h 232"/>
              <a:gd name="T6" fmla="*/ 0 w 124"/>
              <a:gd name="T7" fmla="*/ 0 h 232"/>
              <a:gd name="T8" fmla="*/ 0 w 124"/>
              <a:gd name="T9" fmla="*/ 18 h 232"/>
              <a:gd name="T10" fmla="*/ 0 w 124"/>
              <a:gd name="T11" fmla="*/ 115 h 232"/>
              <a:gd name="T12" fmla="*/ 26 w 124"/>
              <a:gd name="T13" fmla="*/ 115 h 232"/>
              <a:gd name="T14" fmla="*/ 26 w 124"/>
              <a:gd name="T15" fmla="*/ 231 h 232"/>
              <a:gd name="T16" fmla="*/ 98 w 124"/>
              <a:gd name="T17" fmla="*/ 231 h 232"/>
              <a:gd name="T18" fmla="*/ 98 w 124"/>
              <a:gd name="T19" fmla="*/ 115 h 232"/>
              <a:gd name="T20" fmla="*/ 123 w 124"/>
              <a:gd name="T21" fmla="*/ 115 h 232"/>
              <a:gd name="T22" fmla="*/ 123 w 124"/>
              <a:gd name="T23" fmla="*/ 18 h 232"/>
              <a:gd name="T24" fmla="*/ 123 w 124"/>
              <a:gd name="T25" fmla="*/ 0 h 232"/>
              <a:gd name="T26" fmla="*/ 107 w 124"/>
              <a:gd name="T27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2">
                <a:moveTo>
                  <a:pt x="107" y="0"/>
                </a:moveTo>
                <a:lnTo>
                  <a:pt x="107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18"/>
                </a:cubicBezTo>
                <a:cubicBezTo>
                  <a:pt x="0" y="115"/>
                  <a:pt x="0" y="115"/>
                  <a:pt x="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6" y="231"/>
                  <a:pt x="26" y="231"/>
                  <a:pt x="26" y="231"/>
                </a:cubicBezTo>
                <a:cubicBezTo>
                  <a:pt x="98" y="231"/>
                  <a:pt x="98" y="231"/>
                  <a:pt x="98" y="231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23" y="115"/>
                  <a:pt x="123" y="115"/>
                  <a:pt x="123" y="115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9"/>
                  <a:pt x="123" y="9"/>
                  <a:pt x="123" y="0"/>
                </a:cubicBezTo>
                <a:cubicBezTo>
                  <a:pt x="115" y="0"/>
                  <a:pt x="115" y="0"/>
                  <a:pt x="107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5" name="Freeform 90">
            <a:extLst>
              <a:ext uri="{FF2B5EF4-FFF2-40B4-BE49-F238E27FC236}">
                <a16:creationId xmlns:a16="http://schemas.microsoft.com/office/drawing/2014/main" id="{06E2D183-699E-4FB9-85A4-FA42BE309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1" y="4316762"/>
            <a:ext cx="171216" cy="171216"/>
          </a:xfrm>
          <a:custGeom>
            <a:avLst/>
            <a:gdLst>
              <a:gd name="T0" fmla="*/ 239 w 480"/>
              <a:gd name="T1" fmla="*/ 8 h 479"/>
              <a:gd name="T2" fmla="*/ 239 w 480"/>
              <a:gd name="T3" fmla="*/ 8 h 479"/>
              <a:gd name="T4" fmla="*/ 0 w 480"/>
              <a:gd name="T5" fmla="*/ 248 h 479"/>
              <a:gd name="T6" fmla="*/ 239 w 480"/>
              <a:gd name="T7" fmla="*/ 478 h 479"/>
              <a:gd name="T8" fmla="*/ 479 w 480"/>
              <a:gd name="T9" fmla="*/ 239 h 479"/>
              <a:gd name="T10" fmla="*/ 239 w 480"/>
              <a:gd name="T11" fmla="*/ 8 h 479"/>
              <a:gd name="T12" fmla="*/ 239 w 480"/>
              <a:gd name="T13" fmla="*/ 434 h 479"/>
              <a:gd name="T14" fmla="*/ 239 w 480"/>
              <a:gd name="T15" fmla="*/ 434 h 479"/>
              <a:gd name="T16" fmla="*/ 53 w 480"/>
              <a:gd name="T17" fmla="*/ 248 h 479"/>
              <a:gd name="T18" fmla="*/ 239 w 480"/>
              <a:gd name="T19" fmla="*/ 53 h 479"/>
              <a:gd name="T20" fmla="*/ 426 w 480"/>
              <a:gd name="T21" fmla="*/ 239 h 479"/>
              <a:gd name="T22" fmla="*/ 239 w 480"/>
              <a:gd name="T23" fmla="*/ 434 h 479"/>
              <a:gd name="T24" fmla="*/ 177 w 480"/>
              <a:gd name="T25" fmla="*/ 283 h 479"/>
              <a:gd name="T26" fmla="*/ 177 w 480"/>
              <a:gd name="T27" fmla="*/ 283 h 479"/>
              <a:gd name="T28" fmla="*/ 160 w 480"/>
              <a:gd name="T29" fmla="*/ 274 h 479"/>
              <a:gd name="T30" fmla="*/ 151 w 480"/>
              <a:gd name="T31" fmla="*/ 239 h 479"/>
              <a:gd name="T32" fmla="*/ 177 w 480"/>
              <a:gd name="T33" fmla="*/ 204 h 479"/>
              <a:gd name="T34" fmla="*/ 195 w 480"/>
              <a:gd name="T35" fmla="*/ 204 h 479"/>
              <a:gd name="T36" fmla="*/ 204 w 480"/>
              <a:gd name="T37" fmla="*/ 221 h 479"/>
              <a:gd name="T38" fmla="*/ 239 w 480"/>
              <a:gd name="T39" fmla="*/ 204 h 479"/>
              <a:gd name="T40" fmla="*/ 177 w 480"/>
              <a:gd name="T41" fmla="*/ 168 h 479"/>
              <a:gd name="T42" fmla="*/ 124 w 480"/>
              <a:gd name="T43" fmla="*/ 195 h 479"/>
              <a:gd name="T44" fmla="*/ 107 w 480"/>
              <a:gd name="T45" fmla="*/ 239 h 479"/>
              <a:gd name="T46" fmla="*/ 124 w 480"/>
              <a:gd name="T47" fmla="*/ 292 h 479"/>
              <a:gd name="T48" fmla="*/ 177 w 480"/>
              <a:gd name="T49" fmla="*/ 310 h 479"/>
              <a:gd name="T50" fmla="*/ 213 w 480"/>
              <a:gd name="T51" fmla="*/ 301 h 479"/>
              <a:gd name="T52" fmla="*/ 239 w 480"/>
              <a:gd name="T53" fmla="*/ 274 h 479"/>
              <a:gd name="T54" fmla="*/ 213 w 480"/>
              <a:gd name="T55" fmla="*/ 265 h 479"/>
              <a:gd name="T56" fmla="*/ 177 w 480"/>
              <a:gd name="T57" fmla="*/ 283 h 479"/>
              <a:gd name="T58" fmla="*/ 310 w 480"/>
              <a:gd name="T59" fmla="*/ 283 h 479"/>
              <a:gd name="T60" fmla="*/ 310 w 480"/>
              <a:gd name="T61" fmla="*/ 283 h 479"/>
              <a:gd name="T62" fmla="*/ 292 w 480"/>
              <a:gd name="T63" fmla="*/ 274 h 479"/>
              <a:gd name="T64" fmla="*/ 284 w 480"/>
              <a:gd name="T65" fmla="*/ 239 h 479"/>
              <a:gd name="T66" fmla="*/ 310 w 480"/>
              <a:gd name="T67" fmla="*/ 204 h 479"/>
              <a:gd name="T68" fmla="*/ 328 w 480"/>
              <a:gd name="T69" fmla="*/ 204 h 479"/>
              <a:gd name="T70" fmla="*/ 337 w 480"/>
              <a:gd name="T71" fmla="*/ 221 h 479"/>
              <a:gd name="T72" fmla="*/ 372 w 480"/>
              <a:gd name="T73" fmla="*/ 204 h 479"/>
              <a:gd name="T74" fmla="*/ 310 w 480"/>
              <a:gd name="T75" fmla="*/ 168 h 479"/>
              <a:gd name="T76" fmla="*/ 257 w 480"/>
              <a:gd name="T77" fmla="*/ 195 h 479"/>
              <a:gd name="T78" fmla="*/ 239 w 480"/>
              <a:gd name="T79" fmla="*/ 239 h 479"/>
              <a:gd name="T80" fmla="*/ 257 w 480"/>
              <a:gd name="T81" fmla="*/ 292 h 479"/>
              <a:gd name="T82" fmla="*/ 310 w 480"/>
              <a:gd name="T83" fmla="*/ 310 h 479"/>
              <a:gd name="T84" fmla="*/ 346 w 480"/>
              <a:gd name="T85" fmla="*/ 301 h 479"/>
              <a:gd name="T86" fmla="*/ 372 w 480"/>
              <a:gd name="T87" fmla="*/ 274 h 479"/>
              <a:gd name="T88" fmla="*/ 337 w 480"/>
              <a:gd name="T89" fmla="*/ 265 h 479"/>
              <a:gd name="T90" fmla="*/ 310 w 480"/>
              <a:gd name="T91" fmla="*/ 28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0" h="479">
                <a:moveTo>
                  <a:pt x="239" y="8"/>
                </a:moveTo>
                <a:lnTo>
                  <a:pt x="239" y="8"/>
                </a:lnTo>
                <a:cubicBezTo>
                  <a:pt x="107" y="8"/>
                  <a:pt x="0" y="115"/>
                  <a:pt x="0" y="248"/>
                </a:cubicBezTo>
                <a:cubicBezTo>
                  <a:pt x="0" y="381"/>
                  <a:pt x="107" y="478"/>
                  <a:pt x="239" y="478"/>
                </a:cubicBezTo>
                <a:cubicBezTo>
                  <a:pt x="372" y="478"/>
                  <a:pt x="479" y="372"/>
                  <a:pt x="479" y="239"/>
                </a:cubicBezTo>
                <a:cubicBezTo>
                  <a:pt x="479" y="106"/>
                  <a:pt x="363" y="0"/>
                  <a:pt x="239" y="8"/>
                </a:cubicBezTo>
                <a:close/>
                <a:moveTo>
                  <a:pt x="239" y="434"/>
                </a:moveTo>
                <a:lnTo>
                  <a:pt x="239" y="434"/>
                </a:lnTo>
                <a:cubicBezTo>
                  <a:pt x="133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7" y="53"/>
                  <a:pt x="426" y="133"/>
                  <a:pt x="426" y="239"/>
                </a:cubicBezTo>
                <a:cubicBezTo>
                  <a:pt x="426" y="346"/>
                  <a:pt x="346" y="425"/>
                  <a:pt x="239" y="434"/>
                </a:cubicBezTo>
                <a:close/>
                <a:moveTo>
                  <a:pt x="177" y="283"/>
                </a:moveTo>
                <a:lnTo>
                  <a:pt x="177" y="283"/>
                </a:lnTo>
                <a:cubicBezTo>
                  <a:pt x="169" y="283"/>
                  <a:pt x="160" y="283"/>
                  <a:pt x="160" y="274"/>
                </a:cubicBezTo>
                <a:cubicBezTo>
                  <a:pt x="151" y="265"/>
                  <a:pt x="151" y="257"/>
                  <a:pt x="151" y="239"/>
                </a:cubicBezTo>
                <a:cubicBezTo>
                  <a:pt x="151" y="212"/>
                  <a:pt x="160" y="204"/>
                  <a:pt x="177" y="204"/>
                </a:cubicBezTo>
                <a:cubicBezTo>
                  <a:pt x="186" y="204"/>
                  <a:pt x="186" y="204"/>
                  <a:pt x="195" y="204"/>
                </a:cubicBezTo>
                <a:cubicBezTo>
                  <a:pt x="195" y="212"/>
                  <a:pt x="204" y="212"/>
                  <a:pt x="204" y="221"/>
                </a:cubicBezTo>
                <a:cubicBezTo>
                  <a:pt x="239" y="204"/>
                  <a:pt x="239" y="204"/>
                  <a:pt x="239" y="204"/>
                </a:cubicBezTo>
                <a:cubicBezTo>
                  <a:pt x="222" y="186"/>
                  <a:pt x="204" y="168"/>
                  <a:pt x="177" y="168"/>
                </a:cubicBezTo>
                <a:cubicBezTo>
                  <a:pt x="160" y="168"/>
                  <a:pt x="142" y="177"/>
                  <a:pt x="124" y="195"/>
                </a:cubicBezTo>
                <a:cubicBezTo>
                  <a:pt x="116" y="204"/>
                  <a:pt x="107" y="221"/>
                  <a:pt x="107" y="239"/>
                </a:cubicBezTo>
                <a:cubicBezTo>
                  <a:pt x="107" y="265"/>
                  <a:pt x="116" y="283"/>
                  <a:pt x="124" y="292"/>
                </a:cubicBezTo>
                <a:cubicBezTo>
                  <a:pt x="142" y="310"/>
                  <a:pt x="160" y="310"/>
                  <a:pt x="177" y="310"/>
                </a:cubicBezTo>
                <a:cubicBezTo>
                  <a:pt x="186" y="310"/>
                  <a:pt x="204" y="310"/>
                  <a:pt x="213" y="301"/>
                </a:cubicBezTo>
                <a:cubicBezTo>
                  <a:pt x="222" y="301"/>
                  <a:pt x="230" y="292"/>
                  <a:pt x="239" y="274"/>
                </a:cubicBezTo>
                <a:cubicBezTo>
                  <a:pt x="213" y="265"/>
                  <a:pt x="213" y="265"/>
                  <a:pt x="213" y="265"/>
                </a:cubicBezTo>
                <a:cubicBezTo>
                  <a:pt x="204" y="274"/>
                  <a:pt x="195" y="283"/>
                  <a:pt x="177" y="283"/>
                </a:cubicBezTo>
                <a:close/>
                <a:moveTo>
                  <a:pt x="310" y="283"/>
                </a:moveTo>
                <a:lnTo>
                  <a:pt x="310" y="283"/>
                </a:lnTo>
                <a:cubicBezTo>
                  <a:pt x="301" y="283"/>
                  <a:pt x="292" y="283"/>
                  <a:pt x="292" y="274"/>
                </a:cubicBezTo>
                <a:cubicBezTo>
                  <a:pt x="284" y="265"/>
                  <a:pt x="284" y="257"/>
                  <a:pt x="284" y="239"/>
                </a:cubicBezTo>
                <a:cubicBezTo>
                  <a:pt x="284" y="212"/>
                  <a:pt x="292" y="204"/>
                  <a:pt x="310" y="204"/>
                </a:cubicBezTo>
                <a:cubicBezTo>
                  <a:pt x="319" y="204"/>
                  <a:pt x="319" y="204"/>
                  <a:pt x="328" y="204"/>
                </a:cubicBezTo>
                <a:cubicBezTo>
                  <a:pt x="328" y="212"/>
                  <a:pt x="337" y="212"/>
                  <a:pt x="337" y="221"/>
                </a:cubicBezTo>
                <a:cubicBezTo>
                  <a:pt x="372" y="204"/>
                  <a:pt x="372" y="204"/>
                  <a:pt x="372" y="204"/>
                </a:cubicBezTo>
                <a:cubicBezTo>
                  <a:pt x="355" y="186"/>
                  <a:pt x="337" y="168"/>
                  <a:pt x="310" y="168"/>
                </a:cubicBezTo>
                <a:cubicBezTo>
                  <a:pt x="292" y="168"/>
                  <a:pt x="275" y="177"/>
                  <a:pt x="257" y="195"/>
                </a:cubicBezTo>
                <a:cubicBezTo>
                  <a:pt x="248" y="204"/>
                  <a:pt x="239" y="221"/>
                  <a:pt x="239" y="239"/>
                </a:cubicBezTo>
                <a:cubicBezTo>
                  <a:pt x="239" y="265"/>
                  <a:pt x="248" y="283"/>
                  <a:pt x="257" y="292"/>
                </a:cubicBezTo>
                <a:cubicBezTo>
                  <a:pt x="275" y="310"/>
                  <a:pt x="292" y="310"/>
                  <a:pt x="310" y="310"/>
                </a:cubicBezTo>
                <a:cubicBezTo>
                  <a:pt x="319" y="310"/>
                  <a:pt x="337" y="310"/>
                  <a:pt x="346" y="301"/>
                </a:cubicBezTo>
                <a:cubicBezTo>
                  <a:pt x="355" y="301"/>
                  <a:pt x="363" y="292"/>
                  <a:pt x="372" y="274"/>
                </a:cubicBezTo>
                <a:cubicBezTo>
                  <a:pt x="337" y="265"/>
                  <a:pt x="337" y="265"/>
                  <a:pt x="337" y="265"/>
                </a:cubicBezTo>
                <a:cubicBezTo>
                  <a:pt x="337" y="274"/>
                  <a:pt x="328" y="283"/>
                  <a:pt x="310" y="28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6" name="Freeform 91">
            <a:extLst>
              <a:ext uri="{FF2B5EF4-FFF2-40B4-BE49-F238E27FC236}">
                <a16:creationId xmlns:a16="http://schemas.microsoft.com/office/drawing/2014/main" id="{15EAFA32-0728-4E26-A529-6BC21B49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396" y="2907770"/>
            <a:ext cx="62831" cy="161790"/>
          </a:xfrm>
          <a:custGeom>
            <a:avLst/>
            <a:gdLst>
              <a:gd name="T0" fmla="*/ 151 w 178"/>
              <a:gd name="T1" fmla="*/ 0 h 454"/>
              <a:gd name="T2" fmla="*/ 151 w 178"/>
              <a:gd name="T3" fmla="*/ 0 h 454"/>
              <a:gd name="T4" fmla="*/ 18 w 178"/>
              <a:gd name="T5" fmla="*/ 0 h 454"/>
              <a:gd name="T6" fmla="*/ 0 w 178"/>
              <a:gd name="T7" fmla="*/ 28 h 454"/>
              <a:gd name="T8" fmla="*/ 0 w 178"/>
              <a:gd name="T9" fmla="*/ 453 h 454"/>
              <a:gd name="T10" fmla="*/ 89 w 178"/>
              <a:gd name="T11" fmla="*/ 355 h 454"/>
              <a:gd name="T12" fmla="*/ 177 w 178"/>
              <a:gd name="T13" fmla="*/ 453 h 454"/>
              <a:gd name="T14" fmla="*/ 177 w 178"/>
              <a:gd name="T15" fmla="*/ 28 h 454"/>
              <a:gd name="T16" fmla="*/ 151 w 178"/>
              <a:gd name="T17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454">
                <a:moveTo>
                  <a:pt x="151" y="0"/>
                </a:moveTo>
                <a:lnTo>
                  <a:pt x="151" y="0"/>
                </a:ln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10"/>
                  <a:pt x="0" y="28"/>
                </a:cubicBezTo>
                <a:cubicBezTo>
                  <a:pt x="0" y="453"/>
                  <a:pt x="0" y="453"/>
                  <a:pt x="0" y="453"/>
                </a:cubicBezTo>
                <a:cubicBezTo>
                  <a:pt x="89" y="355"/>
                  <a:pt x="89" y="355"/>
                  <a:pt x="89" y="355"/>
                </a:cubicBezTo>
                <a:cubicBezTo>
                  <a:pt x="177" y="453"/>
                  <a:pt x="177" y="453"/>
                  <a:pt x="177" y="453"/>
                </a:cubicBezTo>
                <a:cubicBezTo>
                  <a:pt x="177" y="28"/>
                  <a:pt x="177" y="28"/>
                  <a:pt x="177" y="28"/>
                </a:cubicBezTo>
                <a:cubicBezTo>
                  <a:pt x="177" y="10"/>
                  <a:pt x="168" y="0"/>
                  <a:pt x="151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7" name="Freeform 92">
            <a:extLst>
              <a:ext uri="{FF2B5EF4-FFF2-40B4-BE49-F238E27FC236}">
                <a16:creationId xmlns:a16="http://schemas.microsoft.com/office/drawing/2014/main" id="{728F5B18-6140-4F6D-B00F-5F551CD9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24" y="2907770"/>
            <a:ext cx="158650" cy="161790"/>
          </a:xfrm>
          <a:custGeom>
            <a:avLst/>
            <a:gdLst>
              <a:gd name="T0" fmla="*/ 168 w 444"/>
              <a:gd name="T1" fmla="*/ 284 h 454"/>
              <a:gd name="T2" fmla="*/ 168 w 444"/>
              <a:gd name="T3" fmla="*/ 284 h 454"/>
              <a:gd name="T4" fmla="*/ 70 w 444"/>
              <a:gd name="T5" fmla="*/ 240 h 454"/>
              <a:gd name="T6" fmla="*/ 70 w 444"/>
              <a:gd name="T7" fmla="*/ 275 h 454"/>
              <a:gd name="T8" fmla="*/ 168 w 444"/>
              <a:gd name="T9" fmla="*/ 311 h 454"/>
              <a:gd name="T10" fmla="*/ 168 w 444"/>
              <a:gd name="T11" fmla="*/ 284 h 454"/>
              <a:gd name="T12" fmla="*/ 168 w 444"/>
              <a:gd name="T13" fmla="*/ 178 h 454"/>
              <a:gd name="T14" fmla="*/ 168 w 444"/>
              <a:gd name="T15" fmla="*/ 178 h 454"/>
              <a:gd name="T16" fmla="*/ 70 w 444"/>
              <a:gd name="T17" fmla="*/ 143 h 454"/>
              <a:gd name="T18" fmla="*/ 70 w 444"/>
              <a:gd name="T19" fmla="*/ 169 h 454"/>
              <a:gd name="T20" fmla="*/ 168 w 444"/>
              <a:gd name="T21" fmla="*/ 213 h 454"/>
              <a:gd name="T22" fmla="*/ 168 w 444"/>
              <a:gd name="T23" fmla="*/ 178 h 454"/>
              <a:gd name="T24" fmla="*/ 434 w 444"/>
              <a:gd name="T25" fmla="*/ 10 h 454"/>
              <a:gd name="T26" fmla="*/ 434 w 444"/>
              <a:gd name="T27" fmla="*/ 10 h 454"/>
              <a:gd name="T28" fmla="*/ 408 w 444"/>
              <a:gd name="T29" fmla="*/ 0 h 454"/>
              <a:gd name="T30" fmla="*/ 221 w 444"/>
              <a:gd name="T31" fmla="*/ 81 h 454"/>
              <a:gd name="T32" fmla="*/ 35 w 444"/>
              <a:gd name="T33" fmla="*/ 0 h 454"/>
              <a:gd name="T34" fmla="*/ 9 w 444"/>
              <a:gd name="T35" fmla="*/ 10 h 454"/>
              <a:gd name="T36" fmla="*/ 0 w 444"/>
              <a:gd name="T37" fmla="*/ 28 h 454"/>
              <a:gd name="T38" fmla="*/ 0 w 444"/>
              <a:gd name="T39" fmla="*/ 347 h 454"/>
              <a:gd name="T40" fmla="*/ 9 w 444"/>
              <a:gd name="T41" fmla="*/ 364 h 454"/>
              <a:gd name="T42" fmla="*/ 212 w 444"/>
              <a:gd name="T43" fmla="*/ 444 h 454"/>
              <a:gd name="T44" fmla="*/ 212 w 444"/>
              <a:gd name="T45" fmla="*/ 444 h 454"/>
              <a:gd name="T46" fmla="*/ 221 w 444"/>
              <a:gd name="T47" fmla="*/ 453 h 454"/>
              <a:gd name="T48" fmla="*/ 221 w 444"/>
              <a:gd name="T49" fmla="*/ 444 h 454"/>
              <a:gd name="T50" fmla="*/ 230 w 444"/>
              <a:gd name="T51" fmla="*/ 444 h 454"/>
              <a:gd name="T52" fmla="*/ 425 w 444"/>
              <a:gd name="T53" fmla="*/ 364 h 454"/>
              <a:gd name="T54" fmla="*/ 443 w 444"/>
              <a:gd name="T55" fmla="*/ 347 h 454"/>
              <a:gd name="T56" fmla="*/ 443 w 444"/>
              <a:gd name="T57" fmla="*/ 28 h 454"/>
              <a:gd name="T58" fmla="*/ 434 w 444"/>
              <a:gd name="T59" fmla="*/ 10 h 454"/>
              <a:gd name="T60" fmla="*/ 195 w 444"/>
              <a:gd name="T61" fmla="*/ 400 h 454"/>
              <a:gd name="T62" fmla="*/ 195 w 444"/>
              <a:gd name="T63" fmla="*/ 400 h 454"/>
              <a:gd name="T64" fmla="*/ 35 w 444"/>
              <a:gd name="T65" fmla="*/ 338 h 454"/>
              <a:gd name="T66" fmla="*/ 35 w 444"/>
              <a:gd name="T67" fmla="*/ 54 h 454"/>
              <a:gd name="T68" fmla="*/ 195 w 444"/>
              <a:gd name="T69" fmla="*/ 116 h 454"/>
              <a:gd name="T70" fmla="*/ 195 w 444"/>
              <a:gd name="T71" fmla="*/ 400 h 454"/>
              <a:gd name="T72" fmla="*/ 408 w 444"/>
              <a:gd name="T73" fmla="*/ 338 h 454"/>
              <a:gd name="T74" fmla="*/ 408 w 444"/>
              <a:gd name="T75" fmla="*/ 338 h 454"/>
              <a:gd name="T76" fmla="*/ 248 w 444"/>
              <a:gd name="T77" fmla="*/ 400 h 454"/>
              <a:gd name="T78" fmla="*/ 248 w 444"/>
              <a:gd name="T79" fmla="*/ 116 h 454"/>
              <a:gd name="T80" fmla="*/ 408 w 444"/>
              <a:gd name="T81" fmla="*/ 54 h 454"/>
              <a:gd name="T82" fmla="*/ 408 w 444"/>
              <a:gd name="T83" fmla="*/ 338 h 454"/>
              <a:gd name="T84" fmla="*/ 372 w 444"/>
              <a:gd name="T85" fmla="*/ 240 h 454"/>
              <a:gd name="T86" fmla="*/ 372 w 444"/>
              <a:gd name="T87" fmla="*/ 240 h 454"/>
              <a:gd name="T88" fmla="*/ 274 w 444"/>
              <a:gd name="T89" fmla="*/ 284 h 454"/>
              <a:gd name="T90" fmla="*/ 274 w 444"/>
              <a:gd name="T91" fmla="*/ 311 h 454"/>
              <a:gd name="T92" fmla="*/ 372 w 444"/>
              <a:gd name="T93" fmla="*/ 275 h 454"/>
              <a:gd name="T94" fmla="*/ 372 w 444"/>
              <a:gd name="T95" fmla="*/ 240 h 454"/>
              <a:gd name="T96" fmla="*/ 372 w 444"/>
              <a:gd name="T97" fmla="*/ 143 h 454"/>
              <a:gd name="T98" fmla="*/ 372 w 444"/>
              <a:gd name="T99" fmla="*/ 143 h 454"/>
              <a:gd name="T100" fmla="*/ 274 w 444"/>
              <a:gd name="T101" fmla="*/ 178 h 454"/>
              <a:gd name="T102" fmla="*/ 274 w 444"/>
              <a:gd name="T103" fmla="*/ 213 h 454"/>
              <a:gd name="T104" fmla="*/ 372 w 444"/>
              <a:gd name="T105" fmla="*/ 169 h 454"/>
              <a:gd name="T106" fmla="*/ 372 w 444"/>
              <a:gd name="T107" fmla="*/ 1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4" h="454">
                <a:moveTo>
                  <a:pt x="168" y="284"/>
                </a:moveTo>
                <a:lnTo>
                  <a:pt x="168" y="284"/>
                </a:lnTo>
                <a:cubicBezTo>
                  <a:pt x="70" y="240"/>
                  <a:pt x="70" y="240"/>
                  <a:pt x="70" y="240"/>
                </a:cubicBezTo>
                <a:cubicBezTo>
                  <a:pt x="70" y="275"/>
                  <a:pt x="70" y="275"/>
                  <a:pt x="70" y="275"/>
                </a:cubicBezTo>
                <a:cubicBezTo>
                  <a:pt x="168" y="311"/>
                  <a:pt x="168" y="311"/>
                  <a:pt x="168" y="311"/>
                </a:cubicBezTo>
                <a:lnTo>
                  <a:pt x="168" y="284"/>
                </a:lnTo>
                <a:close/>
                <a:moveTo>
                  <a:pt x="168" y="178"/>
                </a:moveTo>
                <a:lnTo>
                  <a:pt x="168" y="178"/>
                </a:lnTo>
                <a:cubicBezTo>
                  <a:pt x="70" y="143"/>
                  <a:pt x="70" y="143"/>
                  <a:pt x="70" y="143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168" y="213"/>
                  <a:pt x="168" y="213"/>
                  <a:pt x="168" y="213"/>
                </a:cubicBezTo>
                <a:lnTo>
                  <a:pt x="168" y="178"/>
                </a:lnTo>
                <a:close/>
                <a:moveTo>
                  <a:pt x="434" y="10"/>
                </a:moveTo>
                <a:lnTo>
                  <a:pt x="434" y="10"/>
                </a:lnTo>
                <a:cubicBezTo>
                  <a:pt x="425" y="0"/>
                  <a:pt x="417" y="0"/>
                  <a:pt x="408" y="0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0"/>
                  <a:pt x="17" y="0"/>
                  <a:pt x="9" y="1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5"/>
                  <a:pt x="0" y="364"/>
                  <a:pt x="9" y="364"/>
                </a:cubicBezTo>
                <a:cubicBezTo>
                  <a:pt x="212" y="444"/>
                  <a:pt x="212" y="444"/>
                  <a:pt x="212" y="444"/>
                </a:cubicBezTo>
                <a:lnTo>
                  <a:pt x="212" y="444"/>
                </a:lnTo>
                <a:cubicBezTo>
                  <a:pt x="221" y="453"/>
                  <a:pt x="221" y="453"/>
                  <a:pt x="221" y="453"/>
                </a:cubicBezTo>
                <a:cubicBezTo>
                  <a:pt x="221" y="453"/>
                  <a:pt x="221" y="453"/>
                  <a:pt x="221" y="444"/>
                </a:cubicBezTo>
                <a:cubicBezTo>
                  <a:pt x="230" y="444"/>
                  <a:pt x="230" y="444"/>
                  <a:pt x="230" y="444"/>
                </a:cubicBezTo>
                <a:cubicBezTo>
                  <a:pt x="425" y="364"/>
                  <a:pt x="425" y="364"/>
                  <a:pt x="425" y="364"/>
                </a:cubicBezTo>
                <a:cubicBezTo>
                  <a:pt x="434" y="364"/>
                  <a:pt x="443" y="355"/>
                  <a:pt x="443" y="347"/>
                </a:cubicBezTo>
                <a:cubicBezTo>
                  <a:pt x="443" y="28"/>
                  <a:pt x="443" y="28"/>
                  <a:pt x="443" y="28"/>
                </a:cubicBezTo>
                <a:cubicBezTo>
                  <a:pt x="443" y="19"/>
                  <a:pt x="443" y="10"/>
                  <a:pt x="434" y="10"/>
                </a:cubicBezTo>
                <a:close/>
                <a:moveTo>
                  <a:pt x="195" y="400"/>
                </a:moveTo>
                <a:lnTo>
                  <a:pt x="195" y="400"/>
                </a:lnTo>
                <a:cubicBezTo>
                  <a:pt x="35" y="338"/>
                  <a:pt x="35" y="338"/>
                  <a:pt x="35" y="338"/>
                </a:cubicBezTo>
                <a:cubicBezTo>
                  <a:pt x="35" y="54"/>
                  <a:pt x="35" y="54"/>
                  <a:pt x="35" y="54"/>
                </a:cubicBezTo>
                <a:cubicBezTo>
                  <a:pt x="195" y="116"/>
                  <a:pt x="195" y="116"/>
                  <a:pt x="195" y="116"/>
                </a:cubicBezTo>
                <a:lnTo>
                  <a:pt x="195" y="400"/>
                </a:lnTo>
                <a:close/>
                <a:moveTo>
                  <a:pt x="408" y="338"/>
                </a:moveTo>
                <a:lnTo>
                  <a:pt x="408" y="338"/>
                </a:lnTo>
                <a:cubicBezTo>
                  <a:pt x="248" y="400"/>
                  <a:pt x="248" y="400"/>
                  <a:pt x="248" y="400"/>
                </a:cubicBezTo>
                <a:cubicBezTo>
                  <a:pt x="248" y="116"/>
                  <a:pt x="248" y="116"/>
                  <a:pt x="248" y="116"/>
                </a:cubicBezTo>
                <a:cubicBezTo>
                  <a:pt x="408" y="54"/>
                  <a:pt x="408" y="54"/>
                  <a:pt x="408" y="54"/>
                </a:cubicBezTo>
                <a:lnTo>
                  <a:pt x="408" y="338"/>
                </a:lnTo>
                <a:close/>
                <a:moveTo>
                  <a:pt x="372" y="240"/>
                </a:moveTo>
                <a:lnTo>
                  <a:pt x="372" y="240"/>
                </a:lnTo>
                <a:cubicBezTo>
                  <a:pt x="274" y="284"/>
                  <a:pt x="274" y="284"/>
                  <a:pt x="274" y="284"/>
                </a:cubicBezTo>
                <a:cubicBezTo>
                  <a:pt x="274" y="311"/>
                  <a:pt x="274" y="311"/>
                  <a:pt x="274" y="311"/>
                </a:cubicBezTo>
                <a:cubicBezTo>
                  <a:pt x="372" y="275"/>
                  <a:pt x="372" y="275"/>
                  <a:pt x="372" y="275"/>
                </a:cubicBezTo>
                <a:lnTo>
                  <a:pt x="372" y="240"/>
                </a:lnTo>
                <a:close/>
                <a:moveTo>
                  <a:pt x="372" y="143"/>
                </a:moveTo>
                <a:lnTo>
                  <a:pt x="372" y="143"/>
                </a:lnTo>
                <a:cubicBezTo>
                  <a:pt x="274" y="178"/>
                  <a:pt x="274" y="178"/>
                  <a:pt x="274" y="178"/>
                </a:cubicBezTo>
                <a:cubicBezTo>
                  <a:pt x="274" y="213"/>
                  <a:pt x="274" y="213"/>
                  <a:pt x="274" y="213"/>
                </a:cubicBezTo>
                <a:cubicBezTo>
                  <a:pt x="372" y="169"/>
                  <a:pt x="372" y="169"/>
                  <a:pt x="372" y="169"/>
                </a:cubicBezTo>
                <a:lnTo>
                  <a:pt x="372" y="14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8" name="Freeform 93">
            <a:extLst>
              <a:ext uri="{FF2B5EF4-FFF2-40B4-BE49-F238E27FC236}">
                <a16:creationId xmlns:a16="http://schemas.microsoft.com/office/drawing/2014/main" id="{699B80AC-88AA-4348-A876-AB5341DF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16" y="2899917"/>
            <a:ext cx="94247" cy="175928"/>
          </a:xfrm>
          <a:custGeom>
            <a:avLst/>
            <a:gdLst>
              <a:gd name="T0" fmla="*/ 247 w 266"/>
              <a:gd name="T1" fmla="*/ 0 h 496"/>
              <a:gd name="T2" fmla="*/ 247 w 266"/>
              <a:gd name="T3" fmla="*/ 0 h 496"/>
              <a:gd name="T4" fmla="*/ 141 w 266"/>
              <a:gd name="T5" fmla="*/ 0 h 496"/>
              <a:gd name="T6" fmla="*/ 123 w 266"/>
              <a:gd name="T7" fmla="*/ 25 h 496"/>
              <a:gd name="T8" fmla="*/ 167 w 266"/>
              <a:gd name="T9" fmla="*/ 25 h 496"/>
              <a:gd name="T10" fmla="*/ 194 w 266"/>
              <a:gd name="T11" fmla="*/ 53 h 496"/>
              <a:gd name="T12" fmla="*/ 194 w 266"/>
              <a:gd name="T13" fmla="*/ 363 h 496"/>
              <a:gd name="T14" fmla="*/ 265 w 266"/>
              <a:gd name="T15" fmla="*/ 451 h 496"/>
              <a:gd name="T16" fmla="*/ 265 w 266"/>
              <a:gd name="T17" fmla="*/ 25 h 496"/>
              <a:gd name="T18" fmla="*/ 247 w 266"/>
              <a:gd name="T19" fmla="*/ 0 h 496"/>
              <a:gd name="T20" fmla="*/ 123 w 266"/>
              <a:gd name="T21" fmla="*/ 79 h 496"/>
              <a:gd name="T22" fmla="*/ 123 w 266"/>
              <a:gd name="T23" fmla="*/ 79 h 496"/>
              <a:gd name="T24" fmla="*/ 16 w 266"/>
              <a:gd name="T25" fmla="*/ 79 h 496"/>
              <a:gd name="T26" fmla="*/ 0 w 266"/>
              <a:gd name="T27" fmla="*/ 106 h 496"/>
              <a:gd name="T28" fmla="*/ 0 w 266"/>
              <a:gd name="T29" fmla="*/ 495 h 496"/>
              <a:gd name="T30" fmla="*/ 70 w 266"/>
              <a:gd name="T31" fmla="*/ 407 h 496"/>
              <a:gd name="T32" fmla="*/ 141 w 266"/>
              <a:gd name="T33" fmla="*/ 495 h 496"/>
              <a:gd name="T34" fmla="*/ 141 w 266"/>
              <a:gd name="T35" fmla="*/ 106 h 496"/>
              <a:gd name="T36" fmla="*/ 123 w 266"/>
              <a:gd name="T37" fmla="*/ 7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6" h="496">
                <a:moveTo>
                  <a:pt x="247" y="0"/>
                </a:moveTo>
                <a:lnTo>
                  <a:pt x="247" y="0"/>
                </a:lnTo>
                <a:cubicBezTo>
                  <a:pt x="141" y="0"/>
                  <a:pt x="141" y="0"/>
                  <a:pt x="141" y="0"/>
                </a:cubicBezTo>
                <a:cubicBezTo>
                  <a:pt x="123" y="0"/>
                  <a:pt x="123" y="17"/>
                  <a:pt x="123" y="25"/>
                </a:cubicBezTo>
                <a:cubicBezTo>
                  <a:pt x="167" y="25"/>
                  <a:pt x="167" y="25"/>
                  <a:pt x="167" y="25"/>
                </a:cubicBezTo>
                <a:cubicBezTo>
                  <a:pt x="185" y="25"/>
                  <a:pt x="194" y="35"/>
                  <a:pt x="194" y="53"/>
                </a:cubicBezTo>
                <a:cubicBezTo>
                  <a:pt x="194" y="363"/>
                  <a:pt x="194" y="363"/>
                  <a:pt x="194" y="363"/>
                </a:cubicBezTo>
                <a:cubicBezTo>
                  <a:pt x="265" y="451"/>
                  <a:pt x="265" y="451"/>
                  <a:pt x="265" y="451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17"/>
                  <a:pt x="256" y="0"/>
                  <a:pt x="247" y="0"/>
                </a:cubicBezTo>
                <a:close/>
                <a:moveTo>
                  <a:pt x="123" y="79"/>
                </a:moveTo>
                <a:lnTo>
                  <a:pt x="123" y="79"/>
                </a:lnTo>
                <a:cubicBezTo>
                  <a:pt x="16" y="79"/>
                  <a:pt x="16" y="79"/>
                  <a:pt x="16" y="79"/>
                </a:cubicBezTo>
                <a:cubicBezTo>
                  <a:pt x="0" y="79"/>
                  <a:pt x="0" y="88"/>
                  <a:pt x="0" y="106"/>
                </a:cubicBezTo>
                <a:cubicBezTo>
                  <a:pt x="0" y="495"/>
                  <a:pt x="0" y="495"/>
                  <a:pt x="0" y="495"/>
                </a:cubicBezTo>
                <a:cubicBezTo>
                  <a:pt x="70" y="407"/>
                  <a:pt x="70" y="407"/>
                  <a:pt x="70" y="407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41" y="88"/>
                  <a:pt x="132" y="79"/>
                  <a:pt x="123" y="7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09" name="Freeform 94">
            <a:extLst>
              <a:ext uri="{FF2B5EF4-FFF2-40B4-BE49-F238E27FC236}">
                <a16:creationId xmlns:a16="http://schemas.microsoft.com/office/drawing/2014/main" id="{042E85BF-5448-4179-B6F6-C392205E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138" y="3259627"/>
            <a:ext cx="186924" cy="190064"/>
          </a:xfrm>
          <a:custGeom>
            <a:avLst/>
            <a:gdLst>
              <a:gd name="T0" fmla="*/ 151 w 524"/>
              <a:gd name="T1" fmla="*/ 114 h 532"/>
              <a:gd name="T2" fmla="*/ 151 w 524"/>
              <a:gd name="T3" fmla="*/ 114 h 532"/>
              <a:gd name="T4" fmla="*/ 106 w 524"/>
              <a:gd name="T5" fmla="*/ 425 h 532"/>
              <a:gd name="T6" fmla="*/ 417 w 524"/>
              <a:gd name="T7" fmla="*/ 380 h 532"/>
              <a:gd name="T8" fmla="*/ 337 w 524"/>
              <a:gd name="T9" fmla="*/ 195 h 532"/>
              <a:gd name="T10" fmla="*/ 151 w 524"/>
              <a:gd name="T11" fmla="*/ 114 h 532"/>
              <a:gd name="T12" fmla="*/ 381 w 524"/>
              <a:gd name="T13" fmla="*/ 354 h 532"/>
              <a:gd name="T14" fmla="*/ 381 w 524"/>
              <a:gd name="T15" fmla="*/ 354 h 532"/>
              <a:gd name="T16" fmla="*/ 248 w 524"/>
              <a:gd name="T17" fmla="*/ 283 h 532"/>
              <a:gd name="T18" fmla="*/ 177 w 524"/>
              <a:gd name="T19" fmla="*/ 150 h 532"/>
              <a:gd name="T20" fmla="*/ 311 w 524"/>
              <a:gd name="T21" fmla="*/ 221 h 532"/>
              <a:gd name="T22" fmla="*/ 381 w 524"/>
              <a:gd name="T23" fmla="*/ 354 h 532"/>
              <a:gd name="T24" fmla="*/ 390 w 524"/>
              <a:gd name="T25" fmla="*/ 159 h 532"/>
              <a:gd name="T26" fmla="*/ 390 w 524"/>
              <a:gd name="T27" fmla="*/ 159 h 532"/>
              <a:gd name="T28" fmla="*/ 408 w 524"/>
              <a:gd name="T29" fmla="*/ 150 h 532"/>
              <a:gd name="T30" fmla="*/ 452 w 524"/>
              <a:gd name="T31" fmla="*/ 106 h 532"/>
              <a:gd name="T32" fmla="*/ 452 w 524"/>
              <a:gd name="T33" fmla="*/ 70 h 532"/>
              <a:gd name="T34" fmla="*/ 417 w 524"/>
              <a:gd name="T35" fmla="*/ 70 h 532"/>
              <a:gd name="T36" fmla="*/ 372 w 524"/>
              <a:gd name="T37" fmla="*/ 114 h 532"/>
              <a:gd name="T38" fmla="*/ 372 w 524"/>
              <a:gd name="T39" fmla="*/ 150 h 532"/>
              <a:gd name="T40" fmla="*/ 390 w 524"/>
              <a:gd name="T41" fmla="*/ 159 h 532"/>
              <a:gd name="T42" fmla="*/ 293 w 524"/>
              <a:gd name="T43" fmla="*/ 97 h 532"/>
              <a:gd name="T44" fmla="*/ 293 w 524"/>
              <a:gd name="T45" fmla="*/ 97 h 532"/>
              <a:gd name="T46" fmla="*/ 311 w 524"/>
              <a:gd name="T47" fmla="*/ 97 h 532"/>
              <a:gd name="T48" fmla="*/ 328 w 524"/>
              <a:gd name="T49" fmla="*/ 88 h 532"/>
              <a:gd name="T50" fmla="*/ 355 w 524"/>
              <a:gd name="T51" fmla="*/ 35 h 532"/>
              <a:gd name="T52" fmla="*/ 346 w 524"/>
              <a:gd name="T53" fmla="*/ 8 h 532"/>
              <a:gd name="T54" fmla="*/ 311 w 524"/>
              <a:gd name="T55" fmla="*/ 17 h 532"/>
              <a:gd name="T56" fmla="*/ 284 w 524"/>
              <a:gd name="T57" fmla="*/ 61 h 532"/>
              <a:gd name="T58" fmla="*/ 293 w 524"/>
              <a:gd name="T59" fmla="*/ 97 h 532"/>
              <a:gd name="T60" fmla="*/ 514 w 524"/>
              <a:gd name="T61" fmla="*/ 167 h 532"/>
              <a:gd name="T62" fmla="*/ 514 w 524"/>
              <a:gd name="T63" fmla="*/ 167 h 532"/>
              <a:gd name="T64" fmla="*/ 478 w 524"/>
              <a:gd name="T65" fmla="*/ 159 h 532"/>
              <a:gd name="T66" fmla="*/ 434 w 524"/>
              <a:gd name="T67" fmla="*/ 185 h 532"/>
              <a:gd name="T68" fmla="*/ 425 w 524"/>
              <a:gd name="T69" fmla="*/ 221 h 532"/>
              <a:gd name="T70" fmla="*/ 443 w 524"/>
              <a:gd name="T71" fmla="*/ 239 h 532"/>
              <a:gd name="T72" fmla="*/ 461 w 524"/>
              <a:gd name="T73" fmla="*/ 230 h 532"/>
              <a:gd name="T74" fmla="*/ 505 w 524"/>
              <a:gd name="T75" fmla="*/ 204 h 532"/>
              <a:gd name="T76" fmla="*/ 514 w 524"/>
              <a:gd name="T77" fmla="*/ 16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32">
                <a:moveTo>
                  <a:pt x="151" y="114"/>
                </a:moveTo>
                <a:lnTo>
                  <a:pt x="151" y="114"/>
                </a:lnTo>
                <a:cubicBezTo>
                  <a:pt x="124" y="141"/>
                  <a:pt x="0" y="319"/>
                  <a:pt x="106" y="425"/>
                </a:cubicBezTo>
                <a:cubicBezTo>
                  <a:pt x="212" y="531"/>
                  <a:pt x="390" y="407"/>
                  <a:pt x="417" y="380"/>
                </a:cubicBezTo>
                <a:cubicBezTo>
                  <a:pt x="443" y="354"/>
                  <a:pt x="408" y="266"/>
                  <a:pt x="337" y="195"/>
                </a:cubicBezTo>
                <a:cubicBezTo>
                  <a:pt x="266" y="123"/>
                  <a:pt x="177" y="88"/>
                  <a:pt x="151" y="114"/>
                </a:cubicBezTo>
                <a:close/>
                <a:moveTo>
                  <a:pt x="381" y="354"/>
                </a:moveTo>
                <a:lnTo>
                  <a:pt x="381" y="354"/>
                </a:lnTo>
                <a:cubicBezTo>
                  <a:pt x="372" y="363"/>
                  <a:pt x="311" y="345"/>
                  <a:pt x="248" y="283"/>
                </a:cubicBezTo>
                <a:cubicBezTo>
                  <a:pt x="186" y="221"/>
                  <a:pt x="168" y="159"/>
                  <a:pt x="177" y="150"/>
                </a:cubicBezTo>
                <a:cubicBezTo>
                  <a:pt x="186" y="141"/>
                  <a:pt x="248" y="159"/>
                  <a:pt x="311" y="221"/>
                </a:cubicBezTo>
                <a:cubicBezTo>
                  <a:pt x="372" y="283"/>
                  <a:pt x="390" y="345"/>
                  <a:pt x="381" y="354"/>
                </a:cubicBezTo>
                <a:close/>
                <a:moveTo>
                  <a:pt x="390" y="159"/>
                </a:moveTo>
                <a:lnTo>
                  <a:pt x="390" y="159"/>
                </a:lnTo>
                <a:cubicBezTo>
                  <a:pt x="390" y="159"/>
                  <a:pt x="399" y="159"/>
                  <a:pt x="408" y="150"/>
                </a:cubicBezTo>
                <a:cubicBezTo>
                  <a:pt x="452" y="106"/>
                  <a:pt x="452" y="106"/>
                  <a:pt x="452" y="106"/>
                </a:cubicBezTo>
                <a:cubicBezTo>
                  <a:pt x="461" y="97"/>
                  <a:pt x="461" y="79"/>
                  <a:pt x="452" y="70"/>
                </a:cubicBezTo>
                <a:cubicBezTo>
                  <a:pt x="443" y="61"/>
                  <a:pt x="425" y="61"/>
                  <a:pt x="417" y="70"/>
                </a:cubicBezTo>
                <a:cubicBezTo>
                  <a:pt x="372" y="114"/>
                  <a:pt x="372" y="114"/>
                  <a:pt x="372" y="114"/>
                </a:cubicBezTo>
                <a:cubicBezTo>
                  <a:pt x="355" y="123"/>
                  <a:pt x="355" y="141"/>
                  <a:pt x="372" y="150"/>
                </a:cubicBezTo>
                <a:cubicBezTo>
                  <a:pt x="372" y="159"/>
                  <a:pt x="381" y="159"/>
                  <a:pt x="390" y="159"/>
                </a:cubicBezTo>
                <a:close/>
                <a:moveTo>
                  <a:pt x="293" y="97"/>
                </a:moveTo>
                <a:lnTo>
                  <a:pt x="293" y="97"/>
                </a:lnTo>
                <a:cubicBezTo>
                  <a:pt x="302" y="97"/>
                  <a:pt x="302" y="97"/>
                  <a:pt x="311" y="97"/>
                </a:cubicBezTo>
                <a:cubicBezTo>
                  <a:pt x="319" y="97"/>
                  <a:pt x="328" y="97"/>
                  <a:pt x="328" y="88"/>
                </a:cubicBezTo>
                <a:cubicBezTo>
                  <a:pt x="355" y="35"/>
                  <a:pt x="355" y="35"/>
                  <a:pt x="355" y="35"/>
                </a:cubicBezTo>
                <a:cubicBezTo>
                  <a:pt x="364" y="26"/>
                  <a:pt x="364" y="8"/>
                  <a:pt x="346" y="8"/>
                </a:cubicBezTo>
                <a:cubicBezTo>
                  <a:pt x="337" y="0"/>
                  <a:pt x="319" y="0"/>
                  <a:pt x="311" y="17"/>
                </a:cubicBezTo>
                <a:cubicBezTo>
                  <a:pt x="284" y="61"/>
                  <a:pt x="284" y="61"/>
                  <a:pt x="284" y="61"/>
                </a:cubicBezTo>
                <a:cubicBezTo>
                  <a:pt x="284" y="70"/>
                  <a:pt x="284" y="88"/>
                  <a:pt x="293" y="97"/>
                </a:cubicBezTo>
                <a:close/>
                <a:moveTo>
                  <a:pt x="514" y="167"/>
                </a:moveTo>
                <a:lnTo>
                  <a:pt x="514" y="167"/>
                </a:lnTo>
                <a:cubicBezTo>
                  <a:pt x="505" y="159"/>
                  <a:pt x="496" y="159"/>
                  <a:pt x="478" y="159"/>
                </a:cubicBezTo>
                <a:cubicBezTo>
                  <a:pt x="434" y="185"/>
                  <a:pt x="434" y="185"/>
                  <a:pt x="434" y="185"/>
                </a:cubicBezTo>
                <a:cubicBezTo>
                  <a:pt x="417" y="195"/>
                  <a:pt x="417" y="212"/>
                  <a:pt x="425" y="221"/>
                </a:cubicBezTo>
                <a:cubicBezTo>
                  <a:pt x="425" y="230"/>
                  <a:pt x="434" y="239"/>
                  <a:pt x="443" y="239"/>
                </a:cubicBezTo>
                <a:cubicBezTo>
                  <a:pt x="452" y="239"/>
                  <a:pt x="452" y="230"/>
                  <a:pt x="461" y="230"/>
                </a:cubicBezTo>
                <a:cubicBezTo>
                  <a:pt x="505" y="204"/>
                  <a:pt x="505" y="204"/>
                  <a:pt x="505" y="204"/>
                </a:cubicBezTo>
                <a:cubicBezTo>
                  <a:pt x="514" y="195"/>
                  <a:pt x="523" y="185"/>
                  <a:pt x="514" y="167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0" name="Freeform 95">
            <a:extLst>
              <a:ext uri="{FF2B5EF4-FFF2-40B4-BE49-F238E27FC236}">
                <a16:creationId xmlns:a16="http://schemas.microsoft.com/office/drawing/2014/main" id="{734DB0F9-7252-4745-B238-51F51DBF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699" y="3261197"/>
            <a:ext cx="158649" cy="158650"/>
          </a:xfrm>
          <a:custGeom>
            <a:avLst/>
            <a:gdLst>
              <a:gd name="T0" fmla="*/ 435 w 445"/>
              <a:gd name="T1" fmla="*/ 9 h 444"/>
              <a:gd name="T2" fmla="*/ 435 w 445"/>
              <a:gd name="T3" fmla="*/ 9 h 444"/>
              <a:gd name="T4" fmla="*/ 400 w 445"/>
              <a:gd name="T5" fmla="*/ 9 h 444"/>
              <a:gd name="T6" fmla="*/ 9 w 445"/>
              <a:gd name="T7" fmla="*/ 399 h 444"/>
              <a:gd name="T8" fmla="*/ 9 w 445"/>
              <a:gd name="T9" fmla="*/ 434 h 444"/>
              <a:gd name="T10" fmla="*/ 27 w 445"/>
              <a:gd name="T11" fmla="*/ 443 h 444"/>
              <a:gd name="T12" fmla="*/ 45 w 445"/>
              <a:gd name="T13" fmla="*/ 434 h 444"/>
              <a:gd name="T14" fmla="*/ 435 w 445"/>
              <a:gd name="T15" fmla="*/ 45 h 444"/>
              <a:gd name="T16" fmla="*/ 435 w 445"/>
              <a:gd name="T17" fmla="*/ 9 h 444"/>
              <a:gd name="T18" fmla="*/ 328 w 445"/>
              <a:gd name="T19" fmla="*/ 204 h 444"/>
              <a:gd name="T20" fmla="*/ 328 w 445"/>
              <a:gd name="T21" fmla="*/ 204 h 444"/>
              <a:gd name="T22" fmla="*/ 363 w 445"/>
              <a:gd name="T23" fmla="*/ 302 h 444"/>
              <a:gd name="T24" fmla="*/ 266 w 445"/>
              <a:gd name="T25" fmla="*/ 258 h 444"/>
              <a:gd name="T26" fmla="*/ 134 w 445"/>
              <a:gd name="T27" fmla="*/ 399 h 444"/>
              <a:gd name="T28" fmla="*/ 400 w 445"/>
              <a:gd name="T29" fmla="*/ 319 h 444"/>
              <a:gd name="T30" fmla="*/ 346 w 445"/>
              <a:gd name="T31" fmla="*/ 177 h 444"/>
              <a:gd name="T32" fmla="*/ 328 w 445"/>
              <a:gd name="T33" fmla="*/ 204 h 444"/>
              <a:gd name="T34" fmla="*/ 187 w 445"/>
              <a:gd name="T35" fmla="*/ 177 h 444"/>
              <a:gd name="T36" fmla="*/ 187 w 445"/>
              <a:gd name="T37" fmla="*/ 177 h 444"/>
              <a:gd name="T38" fmla="*/ 160 w 445"/>
              <a:gd name="T39" fmla="*/ 89 h 444"/>
              <a:gd name="T40" fmla="*/ 240 w 445"/>
              <a:gd name="T41" fmla="*/ 124 h 444"/>
              <a:gd name="T42" fmla="*/ 266 w 445"/>
              <a:gd name="T43" fmla="*/ 98 h 444"/>
              <a:gd name="T44" fmla="*/ 134 w 445"/>
              <a:gd name="T45" fmla="*/ 62 h 444"/>
              <a:gd name="T46" fmla="*/ 53 w 445"/>
              <a:gd name="T47" fmla="*/ 311 h 444"/>
              <a:gd name="T48" fmla="*/ 187 w 445"/>
              <a:gd name="T4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5" h="444">
                <a:moveTo>
                  <a:pt x="435" y="9"/>
                </a:moveTo>
                <a:lnTo>
                  <a:pt x="435" y="9"/>
                </a:lnTo>
                <a:cubicBezTo>
                  <a:pt x="425" y="0"/>
                  <a:pt x="408" y="0"/>
                  <a:pt x="400" y="9"/>
                </a:cubicBezTo>
                <a:cubicBezTo>
                  <a:pt x="9" y="399"/>
                  <a:pt x="9" y="399"/>
                  <a:pt x="9" y="399"/>
                </a:cubicBezTo>
                <a:cubicBezTo>
                  <a:pt x="0" y="408"/>
                  <a:pt x="0" y="425"/>
                  <a:pt x="9" y="434"/>
                </a:cubicBezTo>
                <a:cubicBezTo>
                  <a:pt x="18" y="443"/>
                  <a:pt x="18" y="443"/>
                  <a:pt x="27" y="443"/>
                </a:cubicBezTo>
                <a:cubicBezTo>
                  <a:pt x="36" y="443"/>
                  <a:pt x="36" y="443"/>
                  <a:pt x="45" y="434"/>
                </a:cubicBezTo>
                <a:cubicBezTo>
                  <a:pt x="435" y="45"/>
                  <a:pt x="435" y="45"/>
                  <a:pt x="435" y="45"/>
                </a:cubicBezTo>
                <a:cubicBezTo>
                  <a:pt x="444" y="36"/>
                  <a:pt x="444" y="27"/>
                  <a:pt x="435" y="9"/>
                </a:cubicBezTo>
                <a:close/>
                <a:moveTo>
                  <a:pt x="328" y="204"/>
                </a:moveTo>
                <a:lnTo>
                  <a:pt x="328" y="204"/>
                </a:lnTo>
                <a:cubicBezTo>
                  <a:pt x="363" y="249"/>
                  <a:pt x="372" y="293"/>
                  <a:pt x="363" y="302"/>
                </a:cubicBezTo>
                <a:cubicBezTo>
                  <a:pt x="355" y="302"/>
                  <a:pt x="319" y="293"/>
                  <a:pt x="266" y="258"/>
                </a:cubicBezTo>
                <a:cubicBezTo>
                  <a:pt x="134" y="399"/>
                  <a:pt x="134" y="399"/>
                  <a:pt x="134" y="399"/>
                </a:cubicBezTo>
                <a:cubicBezTo>
                  <a:pt x="240" y="443"/>
                  <a:pt x="372" y="346"/>
                  <a:pt x="400" y="319"/>
                </a:cubicBezTo>
                <a:cubicBezTo>
                  <a:pt x="417" y="302"/>
                  <a:pt x="400" y="240"/>
                  <a:pt x="346" y="177"/>
                </a:cubicBezTo>
                <a:lnTo>
                  <a:pt x="328" y="204"/>
                </a:lnTo>
                <a:close/>
                <a:moveTo>
                  <a:pt x="187" y="177"/>
                </a:moveTo>
                <a:lnTo>
                  <a:pt x="187" y="177"/>
                </a:lnTo>
                <a:cubicBezTo>
                  <a:pt x="160" y="133"/>
                  <a:pt x="151" y="98"/>
                  <a:pt x="160" y="89"/>
                </a:cubicBezTo>
                <a:cubicBezTo>
                  <a:pt x="160" y="89"/>
                  <a:pt x="196" y="98"/>
                  <a:pt x="240" y="124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04" y="53"/>
                  <a:pt x="160" y="36"/>
                  <a:pt x="134" y="62"/>
                </a:cubicBezTo>
                <a:cubicBezTo>
                  <a:pt x="106" y="80"/>
                  <a:pt x="27" y="204"/>
                  <a:pt x="53" y="311"/>
                </a:cubicBezTo>
                <a:lnTo>
                  <a:pt x="187" y="17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1" name="Freeform 96">
            <a:extLst>
              <a:ext uri="{FF2B5EF4-FFF2-40B4-BE49-F238E27FC236}">
                <a16:creationId xmlns:a16="http://schemas.microsoft.com/office/drawing/2014/main" id="{EC2C1F10-985D-4AA7-8064-A1ECFCEC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69" y="2942329"/>
            <a:ext cx="161790" cy="89534"/>
          </a:xfrm>
          <a:custGeom>
            <a:avLst/>
            <a:gdLst>
              <a:gd name="T0" fmla="*/ 452 w 453"/>
              <a:gd name="T1" fmla="*/ 213 h 250"/>
              <a:gd name="T2" fmla="*/ 452 w 453"/>
              <a:gd name="T3" fmla="*/ 213 h 250"/>
              <a:gd name="T4" fmla="*/ 416 w 453"/>
              <a:gd name="T5" fmla="*/ 249 h 250"/>
              <a:gd name="T6" fmla="*/ 27 w 453"/>
              <a:gd name="T7" fmla="*/ 249 h 250"/>
              <a:gd name="T8" fmla="*/ 18 w 453"/>
              <a:gd name="T9" fmla="*/ 231 h 250"/>
              <a:gd name="T10" fmla="*/ 416 w 453"/>
              <a:gd name="T11" fmla="*/ 9 h 250"/>
              <a:gd name="T12" fmla="*/ 452 w 453"/>
              <a:gd name="T13" fmla="*/ 27 h 250"/>
              <a:gd name="T14" fmla="*/ 452 w 453"/>
              <a:gd name="T15" fmla="*/ 21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250">
                <a:moveTo>
                  <a:pt x="452" y="213"/>
                </a:moveTo>
                <a:lnTo>
                  <a:pt x="452" y="213"/>
                </a:lnTo>
                <a:cubicBezTo>
                  <a:pt x="452" y="231"/>
                  <a:pt x="434" y="249"/>
                  <a:pt x="416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9" y="249"/>
                  <a:pt x="0" y="240"/>
                  <a:pt x="18" y="231"/>
                </a:cubicBezTo>
                <a:cubicBezTo>
                  <a:pt x="416" y="9"/>
                  <a:pt x="416" y="9"/>
                  <a:pt x="416" y="9"/>
                </a:cubicBezTo>
                <a:cubicBezTo>
                  <a:pt x="434" y="0"/>
                  <a:pt x="452" y="9"/>
                  <a:pt x="452" y="27"/>
                </a:cubicBezTo>
                <a:lnTo>
                  <a:pt x="452" y="213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2" name="Freeform 97">
            <a:extLst>
              <a:ext uri="{FF2B5EF4-FFF2-40B4-BE49-F238E27FC236}">
                <a16:creationId xmlns:a16="http://schemas.microsoft.com/office/drawing/2014/main" id="{BD843DEF-4A2E-4692-B925-352F2BF4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535" y="2934473"/>
            <a:ext cx="87964" cy="111527"/>
          </a:xfrm>
          <a:custGeom>
            <a:avLst/>
            <a:gdLst>
              <a:gd name="T0" fmla="*/ 240 w 249"/>
              <a:gd name="T1" fmla="*/ 141 h 311"/>
              <a:gd name="T2" fmla="*/ 240 w 249"/>
              <a:gd name="T3" fmla="*/ 141 h 311"/>
              <a:gd name="T4" fmla="*/ 27 w 249"/>
              <a:gd name="T5" fmla="*/ 9 h 311"/>
              <a:gd name="T6" fmla="*/ 0 w 249"/>
              <a:gd name="T7" fmla="*/ 26 h 311"/>
              <a:gd name="T8" fmla="*/ 0 w 249"/>
              <a:gd name="T9" fmla="*/ 283 h 311"/>
              <a:gd name="T10" fmla="*/ 27 w 249"/>
              <a:gd name="T11" fmla="*/ 301 h 311"/>
              <a:gd name="T12" fmla="*/ 240 w 249"/>
              <a:gd name="T13" fmla="*/ 168 h 311"/>
              <a:gd name="T14" fmla="*/ 248 w 249"/>
              <a:gd name="T15" fmla="*/ 150 h 311"/>
              <a:gd name="T16" fmla="*/ 240 w 249"/>
              <a:gd name="T17" fmla="*/ 14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" h="311">
                <a:moveTo>
                  <a:pt x="240" y="141"/>
                </a:moveTo>
                <a:lnTo>
                  <a:pt x="240" y="141"/>
                </a:lnTo>
                <a:cubicBezTo>
                  <a:pt x="27" y="9"/>
                  <a:pt x="27" y="9"/>
                  <a:pt x="27" y="9"/>
                </a:cubicBezTo>
                <a:cubicBezTo>
                  <a:pt x="9" y="0"/>
                  <a:pt x="0" y="9"/>
                  <a:pt x="0" y="26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01"/>
                  <a:pt x="9" y="310"/>
                  <a:pt x="27" y="301"/>
                </a:cubicBezTo>
                <a:cubicBezTo>
                  <a:pt x="240" y="168"/>
                  <a:pt x="240" y="168"/>
                  <a:pt x="240" y="168"/>
                </a:cubicBezTo>
                <a:cubicBezTo>
                  <a:pt x="240" y="168"/>
                  <a:pt x="248" y="159"/>
                  <a:pt x="248" y="150"/>
                </a:cubicBezTo>
                <a:lnTo>
                  <a:pt x="240" y="141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3" name="Freeform 98">
            <a:extLst>
              <a:ext uri="{FF2B5EF4-FFF2-40B4-BE49-F238E27FC236}">
                <a16:creationId xmlns:a16="http://schemas.microsoft.com/office/drawing/2014/main" id="{7D0F808F-76A0-4CAF-AB8B-5C1AB880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23" y="2928190"/>
            <a:ext cx="31415" cy="124092"/>
          </a:xfrm>
          <a:custGeom>
            <a:avLst/>
            <a:gdLst>
              <a:gd name="T0" fmla="*/ 44 w 89"/>
              <a:gd name="T1" fmla="*/ 0 h 347"/>
              <a:gd name="T2" fmla="*/ 44 w 89"/>
              <a:gd name="T3" fmla="*/ 0 h 347"/>
              <a:gd name="T4" fmla="*/ 0 w 89"/>
              <a:gd name="T5" fmla="*/ 27 h 347"/>
              <a:gd name="T6" fmla="*/ 0 w 89"/>
              <a:gd name="T7" fmla="*/ 310 h 347"/>
              <a:gd name="T8" fmla="*/ 44 w 89"/>
              <a:gd name="T9" fmla="*/ 346 h 347"/>
              <a:gd name="T10" fmla="*/ 88 w 89"/>
              <a:gd name="T11" fmla="*/ 310 h 347"/>
              <a:gd name="T12" fmla="*/ 88 w 89"/>
              <a:gd name="T13" fmla="*/ 27 h 347"/>
              <a:gd name="T14" fmla="*/ 44 w 89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347">
                <a:moveTo>
                  <a:pt x="44" y="0"/>
                </a:moveTo>
                <a:lnTo>
                  <a:pt x="44" y="0"/>
                </a:lnTo>
                <a:cubicBezTo>
                  <a:pt x="18" y="0"/>
                  <a:pt x="0" y="9"/>
                  <a:pt x="0" y="2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7"/>
                  <a:pt x="18" y="346"/>
                  <a:pt x="44" y="346"/>
                </a:cubicBezTo>
                <a:cubicBezTo>
                  <a:pt x="71" y="346"/>
                  <a:pt x="88" y="337"/>
                  <a:pt x="88" y="310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9"/>
                  <a:pt x="71" y="0"/>
                  <a:pt x="4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8B352B51-7396-4319-937D-821D78F0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392" y="2928190"/>
            <a:ext cx="31415" cy="124092"/>
          </a:xfrm>
          <a:custGeom>
            <a:avLst/>
            <a:gdLst>
              <a:gd name="T0" fmla="*/ 44 w 89"/>
              <a:gd name="T1" fmla="*/ 0 h 347"/>
              <a:gd name="T2" fmla="*/ 44 w 89"/>
              <a:gd name="T3" fmla="*/ 0 h 347"/>
              <a:gd name="T4" fmla="*/ 0 w 89"/>
              <a:gd name="T5" fmla="*/ 27 h 347"/>
              <a:gd name="T6" fmla="*/ 0 w 89"/>
              <a:gd name="T7" fmla="*/ 310 h 347"/>
              <a:gd name="T8" fmla="*/ 44 w 89"/>
              <a:gd name="T9" fmla="*/ 346 h 347"/>
              <a:gd name="T10" fmla="*/ 88 w 89"/>
              <a:gd name="T11" fmla="*/ 310 h 347"/>
              <a:gd name="T12" fmla="*/ 88 w 89"/>
              <a:gd name="T13" fmla="*/ 27 h 347"/>
              <a:gd name="T14" fmla="*/ 44 w 89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347">
                <a:moveTo>
                  <a:pt x="44" y="0"/>
                </a:moveTo>
                <a:lnTo>
                  <a:pt x="44" y="0"/>
                </a:lnTo>
                <a:cubicBezTo>
                  <a:pt x="17" y="0"/>
                  <a:pt x="0" y="9"/>
                  <a:pt x="0" y="2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7"/>
                  <a:pt x="17" y="346"/>
                  <a:pt x="44" y="346"/>
                </a:cubicBezTo>
                <a:cubicBezTo>
                  <a:pt x="71" y="346"/>
                  <a:pt x="88" y="337"/>
                  <a:pt x="88" y="310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9"/>
                  <a:pt x="71" y="0"/>
                  <a:pt x="4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5" name="Freeform 100">
            <a:extLst>
              <a:ext uri="{FF2B5EF4-FFF2-40B4-BE49-F238E27FC236}">
                <a16:creationId xmlns:a16="http://schemas.microsoft.com/office/drawing/2014/main" id="{4E7F6771-0AF6-418A-AC8E-CD0A6A397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538" y="2928190"/>
            <a:ext cx="127235" cy="124092"/>
          </a:xfrm>
          <a:custGeom>
            <a:avLst/>
            <a:gdLst>
              <a:gd name="T0" fmla="*/ 177 w 356"/>
              <a:gd name="T1" fmla="*/ 0 h 347"/>
              <a:gd name="T2" fmla="*/ 177 w 356"/>
              <a:gd name="T3" fmla="*/ 0 h 347"/>
              <a:gd name="T4" fmla="*/ 0 w 356"/>
              <a:gd name="T5" fmla="*/ 168 h 347"/>
              <a:gd name="T6" fmla="*/ 177 w 356"/>
              <a:gd name="T7" fmla="*/ 346 h 347"/>
              <a:gd name="T8" fmla="*/ 355 w 356"/>
              <a:gd name="T9" fmla="*/ 168 h 347"/>
              <a:gd name="T10" fmla="*/ 177 w 356"/>
              <a:gd name="T1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" h="347">
                <a:moveTo>
                  <a:pt x="177" y="0"/>
                </a:moveTo>
                <a:lnTo>
                  <a:pt x="177" y="0"/>
                </a:lnTo>
                <a:cubicBezTo>
                  <a:pt x="80" y="0"/>
                  <a:pt x="0" y="80"/>
                  <a:pt x="0" y="168"/>
                </a:cubicBezTo>
                <a:cubicBezTo>
                  <a:pt x="0" y="266"/>
                  <a:pt x="80" y="346"/>
                  <a:pt x="177" y="346"/>
                </a:cubicBezTo>
                <a:cubicBezTo>
                  <a:pt x="274" y="346"/>
                  <a:pt x="355" y="266"/>
                  <a:pt x="355" y="168"/>
                </a:cubicBezTo>
                <a:cubicBezTo>
                  <a:pt x="355" y="80"/>
                  <a:pt x="274" y="0"/>
                  <a:pt x="177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6" name="Freeform 101">
            <a:extLst>
              <a:ext uri="{FF2B5EF4-FFF2-40B4-BE49-F238E27FC236}">
                <a16:creationId xmlns:a16="http://schemas.microsoft.com/office/drawing/2014/main" id="{84A72115-A45A-4116-A0E7-7EA508FA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59" y="2937615"/>
            <a:ext cx="106814" cy="103672"/>
          </a:xfrm>
          <a:custGeom>
            <a:avLst/>
            <a:gdLst>
              <a:gd name="T0" fmla="*/ 266 w 302"/>
              <a:gd name="T1" fmla="*/ 0 h 293"/>
              <a:gd name="T2" fmla="*/ 266 w 302"/>
              <a:gd name="T3" fmla="*/ 0 h 293"/>
              <a:gd name="T4" fmla="*/ 35 w 302"/>
              <a:gd name="T5" fmla="*/ 0 h 293"/>
              <a:gd name="T6" fmla="*/ 0 w 302"/>
              <a:gd name="T7" fmla="*/ 26 h 293"/>
              <a:gd name="T8" fmla="*/ 0 w 302"/>
              <a:gd name="T9" fmla="*/ 266 h 293"/>
              <a:gd name="T10" fmla="*/ 35 w 302"/>
              <a:gd name="T11" fmla="*/ 292 h 293"/>
              <a:gd name="T12" fmla="*/ 266 w 302"/>
              <a:gd name="T13" fmla="*/ 292 h 293"/>
              <a:gd name="T14" fmla="*/ 301 w 302"/>
              <a:gd name="T15" fmla="*/ 266 h 293"/>
              <a:gd name="T16" fmla="*/ 301 w 302"/>
              <a:gd name="T17" fmla="*/ 26 h 293"/>
              <a:gd name="T18" fmla="*/ 266 w 302"/>
              <a:gd name="T1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" h="293">
                <a:moveTo>
                  <a:pt x="266" y="0"/>
                </a:moveTo>
                <a:lnTo>
                  <a:pt x="266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0"/>
                  <a:pt x="0" y="2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3"/>
                  <a:pt x="18" y="292"/>
                  <a:pt x="35" y="292"/>
                </a:cubicBezTo>
                <a:cubicBezTo>
                  <a:pt x="266" y="292"/>
                  <a:pt x="266" y="292"/>
                  <a:pt x="266" y="292"/>
                </a:cubicBezTo>
                <a:cubicBezTo>
                  <a:pt x="283" y="292"/>
                  <a:pt x="301" y="283"/>
                  <a:pt x="301" y="266"/>
                </a:cubicBezTo>
                <a:cubicBezTo>
                  <a:pt x="301" y="26"/>
                  <a:pt x="301" y="26"/>
                  <a:pt x="301" y="26"/>
                </a:cubicBezTo>
                <a:cubicBezTo>
                  <a:pt x="301" y="0"/>
                  <a:pt x="283" y="0"/>
                  <a:pt x="266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7" name="Freeform 102">
            <a:extLst>
              <a:ext uri="{FF2B5EF4-FFF2-40B4-BE49-F238E27FC236}">
                <a16:creationId xmlns:a16="http://schemas.microsoft.com/office/drawing/2014/main" id="{EB07C2E6-9CDC-4BF5-A959-2E7FFBE8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254" y="2937615"/>
            <a:ext cx="157079" cy="103672"/>
          </a:xfrm>
          <a:custGeom>
            <a:avLst/>
            <a:gdLst>
              <a:gd name="T0" fmla="*/ 434 w 443"/>
              <a:gd name="T1" fmla="*/ 132 h 293"/>
              <a:gd name="T2" fmla="*/ 434 w 443"/>
              <a:gd name="T3" fmla="*/ 132 h 293"/>
              <a:gd name="T4" fmla="*/ 247 w 443"/>
              <a:gd name="T5" fmla="*/ 9 h 293"/>
              <a:gd name="T6" fmla="*/ 221 w 443"/>
              <a:gd name="T7" fmla="*/ 26 h 293"/>
              <a:gd name="T8" fmla="*/ 221 w 443"/>
              <a:gd name="T9" fmla="*/ 266 h 293"/>
              <a:gd name="T10" fmla="*/ 247 w 443"/>
              <a:gd name="T11" fmla="*/ 283 h 293"/>
              <a:gd name="T12" fmla="*/ 434 w 443"/>
              <a:gd name="T13" fmla="*/ 159 h 293"/>
              <a:gd name="T14" fmla="*/ 442 w 443"/>
              <a:gd name="T15" fmla="*/ 141 h 293"/>
              <a:gd name="T16" fmla="*/ 434 w 443"/>
              <a:gd name="T17" fmla="*/ 132 h 293"/>
              <a:gd name="T18" fmla="*/ 203 w 443"/>
              <a:gd name="T19" fmla="*/ 132 h 293"/>
              <a:gd name="T20" fmla="*/ 203 w 443"/>
              <a:gd name="T21" fmla="*/ 132 h 293"/>
              <a:gd name="T22" fmla="*/ 26 w 443"/>
              <a:gd name="T23" fmla="*/ 9 h 293"/>
              <a:gd name="T24" fmla="*/ 0 w 443"/>
              <a:gd name="T25" fmla="*/ 26 h 293"/>
              <a:gd name="T26" fmla="*/ 0 w 443"/>
              <a:gd name="T27" fmla="*/ 266 h 293"/>
              <a:gd name="T28" fmla="*/ 26 w 443"/>
              <a:gd name="T29" fmla="*/ 283 h 293"/>
              <a:gd name="T30" fmla="*/ 203 w 443"/>
              <a:gd name="T31" fmla="*/ 159 h 293"/>
              <a:gd name="T32" fmla="*/ 212 w 443"/>
              <a:gd name="T33" fmla="*/ 141 h 293"/>
              <a:gd name="T34" fmla="*/ 203 w 443"/>
              <a:gd name="T35" fmla="*/ 13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" h="293">
                <a:moveTo>
                  <a:pt x="434" y="132"/>
                </a:moveTo>
                <a:lnTo>
                  <a:pt x="434" y="132"/>
                </a:lnTo>
                <a:cubicBezTo>
                  <a:pt x="247" y="9"/>
                  <a:pt x="247" y="9"/>
                  <a:pt x="247" y="9"/>
                </a:cubicBezTo>
                <a:cubicBezTo>
                  <a:pt x="229" y="0"/>
                  <a:pt x="221" y="9"/>
                  <a:pt x="221" y="26"/>
                </a:cubicBezTo>
                <a:cubicBezTo>
                  <a:pt x="221" y="266"/>
                  <a:pt x="221" y="266"/>
                  <a:pt x="221" y="266"/>
                </a:cubicBezTo>
                <a:cubicBezTo>
                  <a:pt x="221" y="283"/>
                  <a:pt x="229" y="292"/>
                  <a:pt x="247" y="283"/>
                </a:cubicBezTo>
                <a:cubicBezTo>
                  <a:pt x="434" y="159"/>
                  <a:pt x="434" y="159"/>
                  <a:pt x="434" y="159"/>
                </a:cubicBezTo>
                <a:cubicBezTo>
                  <a:pt x="434" y="159"/>
                  <a:pt x="442" y="150"/>
                  <a:pt x="442" y="141"/>
                </a:cubicBezTo>
                <a:lnTo>
                  <a:pt x="434" y="132"/>
                </a:lnTo>
                <a:close/>
                <a:moveTo>
                  <a:pt x="203" y="132"/>
                </a:moveTo>
                <a:lnTo>
                  <a:pt x="203" y="132"/>
                </a:ln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0" y="9"/>
                  <a:pt x="0" y="2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3"/>
                  <a:pt x="17" y="292"/>
                  <a:pt x="26" y="283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03" y="159"/>
                  <a:pt x="212" y="150"/>
                  <a:pt x="212" y="141"/>
                </a:cubicBezTo>
                <a:lnTo>
                  <a:pt x="203" y="132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8" name="Freeform 103">
            <a:extLst>
              <a:ext uri="{FF2B5EF4-FFF2-40B4-BE49-F238E27FC236}">
                <a16:creationId xmlns:a16="http://schemas.microsoft.com/office/drawing/2014/main" id="{578D3F54-A585-4FAF-98AD-1B611E16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680" y="2937615"/>
            <a:ext cx="158650" cy="103672"/>
          </a:xfrm>
          <a:custGeom>
            <a:avLst/>
            <a:gdLst>
              <a:gd name="T0" fmla="*/ 0 w 444"/>
              <a:gd name="T1" fmla="*/ 141 h 293"/>
              <a:gd name="T2" fmla="*/ 0 w 444"/>
              <a:gd name="T3" fmla="*/ 141 h 293"/>
              <a:gd name="T4" fmla="*/ 9 w 444"/>
              <a:gd name="T5" fmla="*/ 159 h 293"/>
              <a:gd name="T6" fmla="*/ 195 w 444"/>
              <a:gd name="T7" fmla="*/ 283 h 293"/>
              <a:gd name="T8" fmla="*/ 222 w 444"/>
              <a:gd name="T9" fmla="*/ 266 h 293"/>
              <a:gd name="T10" fmla="*/ 222 w 444"/>
              <a:gd name="T11" fmla="*/ 26 h 293"/>
              <a:gd name="T12" fmla="*/ 195 w 444"/>
              <a:gd name="T13" fmla="*/ 9 h 293"/>
              <a:gd name="T14" fmla="*/ 9 w 444"/>
              <a:gd name="T15" fmla="*/ 132 h 293"/>
              <a:gd name="T16" fmla="*/ 0 w 444"/>
              <a:gd name="T17" fmla="*/ 141 h 293"/>
              <a:gd name="T18" fmla="*/ 231 w 444"/>
              <a:gd name="T19" fmla="*/ 141 h 293"/>
              <a:gd name="T20" fmla="*/ 231 w 444"/>
              <a:gd name="T21" fmla="*/ 141 h 293"/>
              <a:gd name="T22" fmla="*/ 239 w 444"/>
              <a:gd name="T23" fmla="*/ 159 h 293"/>
              <a:gd name="T24" fmla="*/ 416 w 444"/>
              <a:gd name="T25" fmla="*/ 283 h 293"/>
              <a:gd name="T26" fmla="*/ 443 w 444"/>
              <a:gd name="T27" fmla="*/ 266 h 293"/>
              <a:gd name="T28" fmla="*/ 443 w 444"/>
              <a:gd name="T29" fmla="*/ 26 h 293"/>
              <a:gd name="T30" fmla="*/ 416 w 444"/>
              <a:gd name="T31" fmla="*/ 9 h 293"/>
              <a:gd name="T32" fmla="*/ 239 w 444"/>
              <a:gd name="T33" fmla="*/ 132 h 293"/>
              <a:gd name="T34" fmla="*/ 231 w 444"/>
              <a:gd name="T35" fmla="*/ 14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4" h="293">
                <a:moveTo>
                  <a:pt x="0" y="141"/>
                </a:moveTo>
                <a:lnTo>
                  <a:pt x="0" y="141"/>
                </a:lnTo>
                <a:cubicBezTo>
                  <a:pt x="0" y="150"/>
                  <a:pt x="9" y="159"/>
                  <a:pt x="9" y="159"/>
                </a:cubicBezTo>
                <a:cubicBezTo>
                  <a:pt x="195" y="283"/>
                  <a:pt x="195" y="283"/>
                  <a:pt x="195" y="283"/>
                </a:cubicBezTo>
                <a:cubicBezTo>
                  <a:pt x="212" y="292"/>
                  <a:pt x="222" y="283"/>
                  <a:pt x="222" y="266"/>
                </a:cubicBezTo>
                <a:cubicBezTo>
                  <a:pt x="222" y="26"/>
                  <a:pt x="222" y="26"/>
                  <a:pt x="222" y="26"/>
                </a:cubicBezTo>
                <a:cubicBezTo>
                  <a:pt x="222" y="9"/>
                  <a:pt x="212" y="0"/>
                  <a:pt x="195" y="9"/>
                </a:cubicBezTo>
                <a:cubicBezTo>
                  <a:pt x="9" y="132"/>
                  <a:pt x="9" y="132"/>
                  <a:pt x="9" y="132"/>
                </a:cubicBezTo>
                <a:lnTo>
                  <a:pt x="0" y="141"/>
                </a:lnTo>
                <a:close/>
                <a:moveTo>
                  <a:pt x="231" y="141"/>
                </a:moveTo>
                <a:lnTo>
                  <a:pt x="231" y="141"/>
                </a:lnTo>
                <a:cubicBezTo>
                  <a:pt x="231" y="150"/>
                  <a:pt x="239" y="159"/>
                  <a:pt x="239" y="159"/>
                </a:cubicBezTo>
                <a:cubicBezTo>
                  <a:pt x="416" y="283"/>
                  <a:pt x="416" y="283"/>
                  <a:pt x="416" y="283"/>
                </a:cubicBezTo>
                <a:cubicBezTo>
                  <a:pt x="425" y="292"/>
                  <a:pt x="443" y="283"/>
                  <a:pt x="443" y="266"/>
                </a:cubicBezTo>
                <a:cubicBezTo>
                  <a:pt x="443" y="26"/>
                  <a:pt x="443" y="26"/>
                  <a:pt x="443" y="26"/>
                </a:cubicBezTo>
                <a:cubicBezTo>
                  <a:pt x="443" y="9"/>
                  <a:pt x="425" y="0"/>
                  <a:pt x="416" y="9"/>
                </a:cubicBezTo>
                <a:cubicBezTo>
                  <a:pt x="239" y="132"/>
                  <a:pt x="239" y="132"/>
                  <a:pt x="239" y="132"/>
                </a:cubicBezTo>
                <a:lnTo>
                  <a:pt x="231" y="14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19" name="Freeform 104">
            <a:extLst>
              <a:ext uri="{FF2B5EF4-FFF2-40B4-BE49-F238E27FC236}">
                <a16:creationId xmlns:a16="http://schemas.microsoft.com/office/drawing/2014/main" id="{067BE9DE-530C-4EBF-8FD5-26938F3EB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238" y="2937615"/>
            <a:ext cx="106814" cy="103672"/>
          </a:xfrm>
          <a:custGeom>
            <a:avLst/>
            <a:gdLst>
              <a:gd name="T0" fmla="*/ 89 w 302"/>
              <a:gd name="T1" fmla="*/ 141 h 293"/>
              <a:gd name="T2" fmla="*/ 89 w 302"/>
              <a:gd name="T3" fmla="*/ 141 h 293"/>
              <a:gd name="T4" fmla="*/ 98 w 302"/>
              <a:gd name="T5" fmla="*/ 159 h 293"/>
              <a:gd name="T6" fmla="*/ 275 w 302"/>
              <a:gd name="T7" fmla="*/ 266 h 293"/>
              <a:gd name="T8" fmla="*/ 301 w 302"/>
              <a:gd name="T9" fmla="*/ 257 h 293"/>
              <a:gd name="T10" fmla="*/ 301 w 302"/>
              <a:gd name="T11" fmla="*/ 35 h 293"/>
              <a:gd name="T12" fmla="*/ 275 w 302"/>
              <a:gd name="T13" fmla="*/ 17 h 293"/>
              <a:gd name="T14" fmla="*/ 98 w 302"/>
              <a:gd name="T15" fmla="*/ 132 h 293"/>
              <a:gd name="T16" fmla="*/ 89 w 302"/>
              <a:gd name="T17" fmla="*/ 141 h 293"/>
              <a:gd name="T18" fmla="*/ 0 w 302"/>
              <a:gd name="T19" fmla="*/ 26 h 293"/>
              <a:gd name="T20" fmla="*/ 0 w 302"/>
              <a:gd name="T21" fmla="*/ 26 h 293"/>
              <a:gd name="T22" fmla="*/ 0 w 302"/>
              <a:gd name="T23" fmla="*/ 257 h 293"/>
              <a:gd name="T24" fmla="*/ 35 w 302"/>
              <a:gd name="T25" fmla="*/ 292 h 293"/>
              <a:gd name="T26" fmla="*/ 80 w 302"/>
              <a:gd name="T27" fmla="*/ 257 h 293"/>
              <a:gd name="T28" fmla="*/ 80 w 302"/>
              <a:gd name="T29" fmla="*/ 26 h 293"/>
              <a:gd name="T30" fmla="*/ 35 w 302"/>
              <a:gd name="T31" fmla="*/ 0 h 293"/>
              <a:gd name="T32" fmla="*/ 0 w 302"/>
              <a:gd name="T33" fmla="*/ 2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" h="293">
                <a:moveTo>
                  <a:pt x="89" y="141"/>
                </a:moveTo>
                <a:lnTo>
                  <a:pt x="89" y="141"/>
                </a:lnTo>
                <a:cubicBezTo>
                  <a:pt x="89" y="150"/>
                  <a:pt x="98" y="159"/>
                  <a:pt x="98" y="159"/>
                </a:cubicBezTo>
                <a:cubicBezTo>
                  <a:pt x="275" y="266"/>
                  <a:pt x="275" y="266"/>
                  <a:pt x="275" y="266"/>
                </a:cubicBezTo>
                <a:cubicBezTo>
                  <a:pt x="292" y="274"/>
                  <a:pt x="301" y="274"/>
                  <a:pt x="301" y="257"/>
                </a:cubicBezTo>
                <a:cubicBezTo>
                  <a:pt x="301" y="35"/>
                  <a:pt x="301" y="35"/>
                  <a:pt x="301" y="35"/>
                </a:cubicBezTo>
                <a:cubicBezTo>
                  <a:pt x="301" y="17"/>
                  <a:pt x="292" y="9"/>
                  <a:pt x="275" y="17"/>
                </a:cubicBezTo>
                <a:cubicBezTo>
                  <a:pt x="98" y="132"/>
                  <a:pt x="98" y="132"/>
                  <a:pt x="98" y="132"/>
                </a:cubicBezTo>
                <a:lnTo>
                  <a:pt x="89" y="141"/>
                </a:lnTo>
                <a:close/>
                <a:moveTo>
                  <a:pt x="0" y="26"/>
                </a:moveTo>
                <a:lnTo>
                  <a:pt x="0" y="26"/>
                </a:lnTo>
                <a:cubicBezTo>
                  <a:pt x="0" y="257"/>
                  <a:pt x="0" y="257"/>
                  <a:pt x="0" y="257"/>
                </a:cubicBezTo>
                <a:cubicBezTo>
                  <a:pt x="0" y="283"/>
                  <a:pt x="18" y="292"/>
                  <a:pt x="35" y="292"/>
                </a:cubicBezTo>
                <a:cubicBezTo>
                  <a:pt x="63" y="292"/>
                  <a:pt x="80" y="283"/>
                  <a:pt x="80" y="25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9"/>
                  <a:pt x="63" y="0"/>
                  <a:pt x="35" y="0"/>
                </a:cubicBezTo>
                <a:cubicBezTo>
                  <a:pt x="18" y="0"/>
                  <a:pt x="0" y="9"/>
                  <a:pt x="0" y="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0" name="Freeform 105">
            <a:extLst>
              <a:ext uri="{FF2B5EF4-FFF2-40B4-BE49-F238E27FC236}">
                <a16:creationId xmlns:a16="http://schemas.microsoft.com/office/drawing/2014/main" id="{EF8DA11C-66B4-4BA5-9F94-BC79E843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666" y="2937615"/>
            <a:ext cx="108385" cy="103672"/>
          </a:xfrm>
          <a:custGeom>
            <a:avLst/>
            <a:gdLst>
              <a:gd name="T0" fmla="*/ 204 w 303"/>
              <a:gd name="T1" fmla="*/ 132 h 293"/>
              <a:gd name="T2" fmla="*/ 204 w 303"/>
              <a:gd name="T3" fmla="*/ 132 h 293"/>
              <a:gd name="T4" fmla="*/ 27 w 303"/>
              <a:gd name="T5" fmla="*/ 17 h 293"/>
              <a:gd name="T6" fmla="*/ 0 w 303"/>
              <a:gd name="T7" fmla="*/ 35 h 293"/>
              <a:gd name="T8" fmla="*/ 0 w 303"/>
              <a:gd name="T9" fmla="*/ 257 h 293"/>
              <a:gd name="T10" fmla="*/ 27 w 303"/>
              <a:gd name="T11" fmla="*/ 266 h 293"/>
              <a:gd name="T12" fmla="*/ 204 w 303"/>
              <a:gd name="T13" fmla="*/ 159 h 293"/>
              <a:gd name="T14" fmla="*/ 213 w 303"/>
              <a:gd name="T15" fmla="*/ 141 h 293"/>
              <a:gd name="T16" fmla="*/ 204 w 303"/>
              <a:gd name="T17" fmla="*/ 132 h 293"/>
              <a:gd name="T18" fmla="*/ 266 w 303"/>
              <a:gd name="T19" fmla="*/ 0 h 293"/>
              <a:gd name="T20" fmla="*/ 266 w 303"/>
              <a:gd name="T21" fmla="*/ 0 h 293"/>
              <a:gd name="T22" fmla="*/ 222 w 303"/>
              <a:gd name="T23" fmla="*/ 26 h 293"/>
              <a:gd name="T24" fmla="*/ 222 w 303"/>
              <a:gd name="T25" fmla="*/ 257 h 293"/>
              <a:gd name="T26" fmla="*/ 266 w 303"/>
              <a:gd name="T27" fmla="*/ 292 h 293"/>
              <a:gd name="T28" fmla="*/ 302 w 303"/>
              <a:gd name="T29" fmla="*/ 257 h 293"/>
              <a:gd name="T30" fmla="*/ 302 w 303"/>
              <a:gd name="T31" fmla="*/ 26 h 293"/>
              <a:gd name="T32" fmla="*/ 266 w 303"/>
              <a:gd name="T3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3" h="293">
                <a:moveTo>
                  <a:pt x="204" y="132"/>
                </a:moveTo>
                <a:lnTo>
                  <a:pt x="204" y="132"/>
                </a:lnTo>
                <a:cubicBezTo>
                  <a:pt x="27" y="17"/>
                  <a:pt x="27" y="17"/>
                  <a:pt x="27" y="17"/>
                </a:cubicBezTo>
                <a:cubicBezTo>
                  <a:pt x="10" y="9"/>
                  <a:pt x="0" y="17"/>
                  <a:pt x="0" y="35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74"/>
                  <a:pt x="10" y="274"/>
                  <a:pt x="27" y="266"/>
                </a:cubicBezTo>
                <a:cubicBezTo>
                  <a:pt x="204" y="159"/>
                  <a:pt x="204" y="159"/>
                  <a:pt x="204" y="159"/>
                </a:cubicBezTo>
                <a:cubicBezTo>
                  <a:pt x="204" y="159"/>
                  <a:pt x="213" y="150"/>
                  <a:pt x="213" y="141"/>
                </a:cubicBezTo>
                <a:lnTo>
                  <a:pt x="204" y="132"/>
                </a:lnTo>
                <a:close/>
                <a:moveTo>
                  <a:pt x="266" y="0"/>
                </a:moveTo>
                <a:lnTo>
                  <a:pt x="266" y="0"/>
                </a:lnTo>
                <a:cubicBezTo>
                  <a:pt x="240" y="0"/>
                  <a:pt x="222" y="9"/>
                  <a:pt x="222" y="26"/>
                </a:cubicBezTo>
                <a:cubicBezTo>
                  <a:pt x="222" y="257"/>
                  <a:pt x="222" y="257"/>
                  <a:pt x="222" y="257"/>
                </a:cubicBezTo>
                <a:cubicBezTo>
                  <a:pt x="222" y="283"/>
                  <a:pt x="240" y="292"/>
                  <a:pt x="266" y="292"/>
                </a:cubicBezTo>
                <a:cubicBezTo>
                  <a:pt x="284" y="292"/>
                  <a:pt x="302" y="283"/>
                  <a:pt x="302" y="257"/>
                </a:cubicBezTo>
                <a:cubicBezTo>
                  <a:pt x="302" y="26"/>
                  <a:pt x="302" y="26"/>
                  <a:pt x="302" y="26"/>
                </a:cubicBezTo>
                <a:cubicBezTo>
                  <a:pt x="302" y="9"/>
                  <a:pt x="284" y="0"/>
                  <a:pt x="266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1" name="Freeform 107">
            <a:extLst>
              <a:ext uri="{FF2B5EF4-FFF2-40B4-BE49-F238E27FC236}">
                <a16:creationId xmlns:a16="http://schemas.microsoft.com/office/drawing/2014/main" id="{DD8866C4-AF93-4242-B837-5C6BCE47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385" y="2918767"/>
            <a:ext cx="139799" cy="138229"/>
          </a:xfrm>
          <a:custGeom>
            <a:avLst/>
            <a:gdLst>
              <a:gd name="T0" fmla="*/ 239 w 391"/>
              <a:gd name="T1" fmla="*/ 0 h 390"/>
              <a:gd name="T2" fmla="*/ 292 w 391"/>
              <a:gd name="T3" fmla="*/ 53 h 390"/>
              <a:gd name="T4" fmla="*/ 221 w 391"/>
              <a:gd name="T5" fmla="*/ 123 h 390"/>
              <a:gd name="T6" fmla="*/ 266 w 391"/>
              <a:gd name="T7" fmla="*/ 176 h 390"/>
              <a:gd name="T8" fmla="*/ 345 w 391"/>
              <a:gd name="T9" fmla="*/ 97 h 390"/>
              <a:gd name="T10" fmla="*/ 390 w 391"/>
              <a:gd name="T11" fmla="*/ 159 h 390"/>
              <a:gd name="T12" fmla="*/ 390 w 391"/>
              <a:gd name="T13" fmla="*/ 0 h 390"/>
              <a:gd name="T14" fmla="*/ 239 w 391"/>
              <a:gd name="T15" fmla="*/ 0 h 390"/>
              <a:gd name="T16" fmla="*/ 124 w 391"/>
              <a:gd name="T17" fmla="*/ 221 h 390"/>
              <a:gd name="T18" fmla="*/ 44 w 391"/>
              <a:gd name="T19" fmla="*/ 301 h 390"/>
              <a:gd name="T20" fmla="*/ 0 w 391"/>
              <a:gd name="T21" fmla="*/ 239 h 390"/>
              <a:gd name="T22" fmla="*/ 0 w 391"/>
              <a:gd name="T23" fmla="*/ 389 h 390"/>
              <a:gd name="T24" fmla="*/ 159 w 391"/>
              <a:gd name="T25" fmla="*/ 389 h 390"/>
              <a:gd name="T26" fmla="*/ 97 w 391"/>
              <a:gd name="T27" fmla="*/ 345 h 390"/>
              <a:gd name="T28" fmla="*/ 168 w 391"/>
              <a:gd name="T29" fmla="*/ 274 h 390"/>
              <a:gd name="T30" fmla="*/ 124 w 391"/>
              <a:gd name="T31" fmla="*/ 22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" h="390">
                <a:moveTo>
                  <a:pt x="239" y="0"/>
                </a:moveTo>
                <a:lnTo>
                  <a:pt x="292" y="53"/>
                </a:lnTo>
                <a:lnTo>
                  <a:pt x="221" y="123"/>
                </a:lnTo>
                <a:lnTo>
                  <a:pt x="266" y="176"/>
                </a:lnTo>
                <a:lnTo>
                  <a:pt x="345" y="97"/>
                </a:lnTo>
                <a:lnTo>
                  <a:pt x="390" y="159"/>
                </a:lnTo>
                <a:lnTo>
                  <a:pt x="390" y="0"/>
                </a:lnTo>
                <a:lnTo>
                  <a:pt x="239" y="0"/>
                </a:lnTo>
                <a:close/>
                <a:moveTo>
                  <a:pt x="124" y="221"/>
                </a:moveTo>
                <a:lnTo>
                  <a:pt x="44" y="301"/>
                </a:lnTo>
                <a:lnTo>
                  <a:pt x="0" y="239"/>
                </a:lnTo>
                <a:lnTo>
                  <a:pt x="0" y="389"/>
                </a:lnTo>
                <a:lnTo>
                  <a:pt x="159" y="389"/>
                </a:lnTo>
                <a:lnTo>
                  <a:pt x="97" y="345"/>
                </a:lnTo>
                <a:lnTo>
                  <a:pt x="168" y="274"/>
                </a:lnTo>
                <a:lnTo>
                  <a:pt x="124" y="22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2" name="Freeform 108">
            <a:extLst>
              <a:ext uri="{FF2B5EF4-FFF2-40B4-BE49-F238E27FC236}">
                <a16:creationId xmlns:a16="http://schemas.microsoft.com/office/drawing/2014/main" id="{57D7E10B-2427-4F44-841D-4561C134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385" y="2907770"/>
            <a:ext cx="157079" cy="161790"/>
          </a:xfrm>
          <a:custGeom>
            <a:avLst/>
            <a:gdLst>
              <a:gd name="T0" fmla="*/ 79 w 443"/>
              <a:gd name="T1" fmla="*/ 329 h 454"/>
              <a:gd name="T2" fmla="*/ 0 w 443"/>
              <a:gd name="T3" fmla="*/ 400 h 454"/>
              <a:gd name="T4" fmla="*/ 44 w 443"/>
              <a:gd name="T5" fmla="*/ 453 h 454"/>
              <a:gd name="T6" fmla="*/ 123 w 443"/>
              <a:gd name="T7" fmla="*/ 373 h 454"/>
              <a:gd name="T8" fmla="*/ 168 w 443"/>
              <a:gd name="T9" fmla="*/ 426 h 454"/>
              <a:gd name="T10" fmla="*/ 168 w 443"/>
              <a:gd name="T11" fmla="*/ 275 h 454"/>
              <a:gd name="T12" fmla="*/ 26 w 443"/>
              <a:gd name="T13" fmla="*/ 275 h 454"/>
              <a:gd name="T14" fmla="*/ 79 w 443"/>
              <a:gd name="T15" fmla="*/ 329 h 454"/>
              <a:gd name="T16" fmla="*/ 442 w 443"/>
              <a:gd name="T17" fmla="*/ 54 h 454"/>
              <a:gd name="T18" fmla="*/ 398 w 443"/>
              <a:gd name="T19" fmla="*/ 0 h 454"/>
              <a:gd name="T20" fmla="*/ 328 w 443"/>
              <a:gd name="T21" fmla="*/ 81 h 454"/>
              <a:gd name="T22" fmla="*/ 275 w 443"/>
              <a:gd name="T23" fmla="*/ 28 h 454"/>
              <a:gd name="T24" fmla="*/ 275 w 443"/>
              <a:gd name="T25" fmla="*/ 169 h 454"/>
              <a:gd name="T26" fmla="*/ 416 w 443"/>
              <a:gd name="T27" fmla="*/ 169 h 454"/>
              <a:gd name="T28" fmla="*/ 372 w 443"/>
              <a:gd name="T29" fmla="*/ 125 h 454"/>
              <a:gd name="T30" fmla="*/ 442 w 443"/>
              <a:gd name="T31" fmla="*/ 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454">
                <a:moveTo>
                  <a:pt x="79" y="329"/>
                </a:moveTo>
                <a:lnTo>
                  <a:pt x="0" y="400"/>
                </a:lnTo>
                <a:lnTo>
                  <a:pt x="44" y="453"/>
                </a:lnTo>
                <a:lnTo>
                  <a:pt x="123" y="373"/>
                </a:lnTo>
                <a:lnTo>
                  <a:pt x="168" y="426"/>
                </a:lnTo>
                <a:lnTo>
                  <a:pt x="168" y="275"/>
                </a:lnTo>
                <a:lnTo>
                  <a:pt x="26" y="275"/>
                </a:lnTo>
                <a:lnTo>
                  <a:pt x="79" y="329"/>
                </a:lnTo>
                <a:close/>
                <a:moveTo>
                  <a:pt x="442" y="54"/>
                </a:moveTo>
                <a:lnTo>
                  <a:pt x="398" y="0"/>
                </a:lnTo>
                <a:lnTo>
                  <a:pt x="328" y="81"/>
                </a:lnTo>
                <a:lnTo>
                  <a:pt x="275" y="28"/>
                </a:lnTo>
                <a:lnTo>
                  <a:pt x="275" y="169"/>
                </a:lnTo>
                <a:lnTo>
                  <a:pt x="416" y="169"/>
                </a:lnTo>
                <a:lnTo>
                  <a:pt x="372" y="125"/>
                </a:lnTo>
                <a:lnTo>
                  <a:pt x="442" y="5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3" name="Freeform 109">
            <a:extLst>
              <a:ext uri="{FF2B5EF4-FFF2-40B4-BE49-F238E27FC236}">
                <a16:creationId xmlns:a16="http://schemas.microsoft.com/office/drawing/2014/main" id="{D143847E-003F-4B86-A27E-A56710F7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70" y="4319905"/>
            <a:ext cx="171215" cy="168074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239 w 479"/>
              <a:gd name="T13" fmla="*/ 426 h 471"/>
              <a:gd name="T14" fmla="*/ 239 w 479"/>
              <a:gd name="T15" fmla="*/ 426 h 471"/>
              <a:gd name="T16" fmla="*/ 44 w 479"/>
              <a:gd name="T17" fmla="*/ 231 h 471"/>
              <a:gd name="T18" fmla="*/ 239 w 479"/>
              <a:gd name="T19" fmla="*/ 37 h 471"/>
              <a:gd name="T20" fmla="*/ 434 w 479"/>
              <a:gd name="T21" fmla="*/ 231 h 471"/>
              <a:gd name="T22" fmla="*/ 239 w 479"/>
              <a:gd name="T23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4" name="Freeform 113">
            <a:extLst>
              <a:ext uri="{FF2B5EF4-FFF2-40B4-BE49-F238E27FC236}">
                <a16:creationId xmlns:a16="http://schemas.microsoft.com/office/drawing/2014/main" id="{5C31357B-1E9E-4C59-8C7A-6CC0B2D3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975" y="4319905"/>
            <a:ext cx="171215" cy="168074"/>
          </a:xfrm>
          <a:custGeom>
            <a:avLst/>
            <a:gdLst>
              <a:gd name="T0" fmla="*/ 239 w 480"/>
              <a:gd name="T1" fmla="*/ 107 h 471"/>
              <a:gd name="T2" fmla="*/ 239 w 480"/>
              <a:gd name="T3" fmla="*/ 107 h 471"/>
              <a:gd name="T4" fmla="*/ 169 w 480"/>
              <a:gd name="T5" fmla="*/ 134 h 471"/>
              <a:gd name="T6" fmla="*/ 133 w 480"/>
              <a:gd name="T7" fmla="*/ 204 h 471"/>
              <a:gd name="T8" fmla="*/ 116 w 480"/>
              <a:gd name="T9" fmla="*/ 204 h 471"/>
              <a:gd name="T10" fmla="*/ 160 w 480"/>
              <a:gd name="T11" fmla="*/ 249 h 471"/>
              <a:gd name="T12" fmla="*/ 213 w 480"/>
              <a:gd name="T13" fmla="*/ 204 h 471"/>
              <a:gd name="T14" fmla="*/ 195 w 480"/>
              <a:gd name="T15" fmla="*/ 204 h 471"/>
              <a:gd name="T16" fmla="*/ 248 w 480"/>
              <a:gd name="T17" fmla="*/ 160 h 471"/>
              <a:gd name="T18" fmla="*/ 284 w 480"/>
              <a:gd name="T19" fmla="*/ 178 h 471"/>
              <a:gd name="T20" fmla="*/ 301 w 480"/>
              <a:gd name="T21" fmla="*/ 240 h 471"/>
              <a:gd name="T22" fmla="*/ 284 w 480"/>
              <a:gd name="T23" fmla="*/ 293 h 471"/>
              <a:gd name="T24" fmla="*/ 248 w 480"/>
              <a:gd name="T25" fmla="*/ 319 h 471"/>
              <a:gd name="T26" fmla="*/ 195 w 480"/>
              <a:gd name="T27" fmla="*/ 275 h 471"/>
              <a:gd name="T28" fmla="*/ 133 w 480"/>
              <a:gd name="T29" fmla="*/ 275 h 471"/>
              <a:gd name="T30" fmla="*/ 169 w 480"/>
              <a:gd name="T31" fmla="*/ 338 h 471"/>
              <a:gd name="T32" fmla="*/ 239 w 480"/>
              <a:gd name="T33" fmla="*/ 364 h 471"/>
              <a:gd name="T34" fmla="*/ 328 w 480"/>
              <a:gd name="T35" fmla="*/ 328 h 471"/>
              <a:gd name="T36" fmla="*/ 364 w 480"/>
              <a:gd name="T37" fmla="*/ 240 h 471"/>
              <a:gd name="T38" fmla="*/ 328 w 480"/>
              <a:gd name="T39" fmla="*/ 143 h 471"/>
              <a:gd name="T40" fmla="*/ 239 w 480"/>
              <a:gd name="T41" fmla="*/ 107 h 471"/>
              <a:gd name="T42" fmla="*/ 239 w 480"/>
              <a:gd name="T43" fmla="*/ 0 h 471"/>
              <a:gd name="T44" fmla="*/ 239 w 480"/>
              <a:gd name="T45" fmla="*/ 0 h 471"/>
              <a:gd name="T46" fmla="*/ 0 w 480"/>
              <a:gd name="T47" fmla="*/ 231 h 471"/>
              <a:gd name="T48" fmla="*/ 239 w 480"/>
              <a:gd name="T49" fmla="*/ 470 h 471"/>
              <a:gd name="T50" fmla="*/ 479 w 480"/>
              <a:gd name="T51" fmla="*/ 231 h 471"/>
              <a:gd name="T52" fmla="*/ 239 w 480"/>
              <a:gd name="T53" fmla="*/ 0 h 471"/>
              <a:gd name="T54" fmla="*/ 239 w 480"/>
              <a:gd name="T55" fmla="*/ 426 h 471"/>
              <a:gd name="T56" fmla="*/ 239 w 480"/>
              <a:gd name="T57" fmla="*/ 426 h 471"/>
              <a:gd name="T58" fmla="*/ 45 w 480"/>
              <a:gd name="T59" fmla="*/ 231 h 471"/>
              <a:gd name="T60" fmla="*/ 239 w 480"/>
              <a:gd name="T61" fmla="*/ 37 h 471"/>
              <a:gd name="T62" fmla="*/ 435 w 480"/>
              <a:gd name="T63" fmla="*/ 231 h 471"/>
              <a:gd name="T64" fmla="*/ 239 w 480"/>
              <a:gd name="T65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0" h="471">
                <a:moveTo>
                  <a:pt x="239" y="107"/>
                </a:moveTo>
                <a:lnTo>
                  <a:pt x="239" y="107"/>
                </a:lnTo>
                <a:cubicBezTo>
                  <a:pt x="213" y="107"/>
                  <a:pt x="186" y="116"/>
                  <a:pt x="169" y="134"/>
                </a:cubicBezTo>
                <a:cubicBezTo>
                  <a:pt x="151" y="151"/>
                  <a:pt x="142" y="169"/>
                  <a:pt x="13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60" y="249"/>
                  <a:pt x="160" y="249"/>
                  <a:pt x="160" y="249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195" y="204"/>
                  <a:pt x="195" y="204"/>
                  <a:pt x="195" y="204"/>
                </a:cubicBezTo>
                <a:cubicBezTo>
                  <a:pt x="195" y="169"/>
                  <a:pt x="213" y="160"/>
                  <a:pt x="248" y="160"/>
                </a:cubicBezTo>
                <a:cubicBezTo>
                  <a:pt x="266" y="160"/>
                  <a:pt x="275" y="169"/>
                  <a:pt x="284" y="178"/>
                </a:cubicBezTo>
                <a:cubicBezTo>
                  <a:pt x="292" y="196"/>
                  <a:pt x="301" y="213"/>
                  <a:pt x="301" y="240"/>
                </a:cubicBezTo>
                <a:cubicBezTo>
                  <a:pt x="301" y="257"/>
                  <a:pt x="292" y="275"/>
                  <a:pt x="284" y="293"/>
                </a:cubicBezTo>
                <a:cubicBezTo>
                  <a:pt x="275" y="311"/>
                  <a:pt x="257" y="319"/>
                  <a:pt x="248" y="319"/>
                </a:cubicBezTo>
                <a:cubicBezTo>
                  <a:pt x="213" y="319"/>
                  <a:pt x="195" y="302"/>
                  <a:pt x="195" y="275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302"/>
                  <a:pt x="151" y="328"/>
                  <a:pt x="169" y="338"/>
                </a:cubicBezTo>
                <a:cubicBezTo>
                  <a:pt x="186" y="355"/>
                  <a:pt x="213" y="364"/>
                  <a:pt x="239" y="364"/>
                </a:cubicBezTo>
                <a:cubicBezTo>
                  <a:pt x="275" y="364"/>
                  <a:pt x="301" y="355"/>
                  <a:pt x="328" y="328"/>
                </a:cubicBezTo>
                <a:cubicBezTo>
                  <a:pt x="346" y="302"/>
                  <a:pt x="364" y="275"/>
                  <a:pt x="364" y="240"/>
                </a:cubicBezTo>
                <a:cubicBezTo>
                  <a:pt x="364" y="204"/>
                  <a:pt x="346" y="169"/>
                  <a:pt x="328" y="143"/>
                </a:cubicBezTo>
                <a:cubicBezTo>
                  <a:pt x="301" y="125"/>
                  <a:pt x="275" y="107"/>
                  <a:pt x="239" y="107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5" y="347"/>
                  <a:pt x="45" y="231"/>
                </a:cubicBezTo>
                <a:cubicBezTo>
                  <a:pt x="45" y="125"/>
                  <a:pt x="133" y="37"/>
                  <a:pt x="239" y="37"/>
                </a:cubicBezTo>
                <a:cubicBezTo>
                  <a:pt x="346" y="37"/>
                  <a:pt x="435" y="125"/>
                  <a:pt x="435" y="231"/>
                </a:cubicBezTo>
                <a:cubicBezTo>
                  <a:pt x="435" y="347"/>
                  <a:pt x="346" y="426"/>
                  <a:pt x="239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5" name="Freeform 114">
            <a:extLst>
              <a:ext uri="{FF2B5EF4-FFF2-40B4-BE49-F238E27FC236}">
                <a16:creationId xmlns:a16="http://schemas.microsoft.com/office/drawing/2014/main" id="{7FD2BAF4-8EC4-418E-9FE4-C08448AB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72" y="4319905"/>
            <a:ext cx="171215" cy="168074"/>
          </a:xfrm>
          <a:custGeom>
            <a:avLst/>
            <a:gdLst>
              <a:gd name="T0" fmla="*/ 150 w 479"/>
              <a:gd name="T1" fmla="*/ 222 h 471"/>
              <a:gd name="T2" fmla="*/ 150 w 479"/>
              <a:gd name="T3" fmla="*/ 222 h 471"/>
              <a:gd name="T4" fmla="*/ 328 w 479"/>
              <a:gd name="T5" fmla="*/ 222 h 471"/>
              <a:gd name="T6" fmla="*/ 328 w 479"/>
              <a:gd name="T7" fmla="*/ 178 h 471"/>
              <a:gd name="T8" fmla="*/ 150 w 479"/>
              <a:gd name="T9" fmla="*/ 178 h 471"/>
              <a:gd name="T10" fmla="*/ 150 w 479"/>
              <a:gd name="T11" fmla="*/ 222 h 471"/>
              <a:gd name="T12" fmla="*/ 150 w 479"/>
              <a:gd name="T13" fmla="*/ 293 h 471"/>
              <a:gd name="T14" fmla="*/ 150 w 479"/>
              <a:gd name="T15" fmla="*/ 293 h 471"/>
              <a:gd name="T16" fmla="*/ 328 w 479"/>
              <a:gd name="T17" fmla="*/ 293 h 471"/>
              <a:gd name="T18" fmla="*/ 328 w 479"/>
              <a:gd name="T19" fmla="*/ 257 h 471"/>
              <a:gd name="T20" fmla="*/ 150 w 479"/>
              <a:gd name="T21" fmla="*/ 257 h 471"/>
              <a:gd name="T22" fmla="*/ 150 w 479"/>
              <a:gd name="T23" fmla="*/ 293 h 471"/>
              <a:gd name="T24" fmla="*/ 239 w 479"/>
              <a:gd name="T25" fmla="*/ 0 h 471"/>
              <a:gd name="T26" fmla="*/ 239 w 479"/>
              <a:gd name="T27" fmla="*/ 0 h 471"/>
              <a:gd name="T28" fmla="*/ 0 w 479"/>
              <a:gd name="T29" fmla="*/ 231 h 471"/>
              <a:gd name="T30" fmla="*/ 239 w 479"/>
              <a:gd name="T31" fmla="*/ 470 h 471"/>
              <a:gd name="T32" fmla="*/ 478 w 479"/>
              <a:gd name="T33" fmla="*/ 231 h 471"/>
              <a:gd name="T34" fmla="*/ 239 w 479"/>
              <a:gd name="T35" fmla="*/ 0 h 471"/>
              <a:gd name="T36" fmla="*/ 239 w 479"/>
              <a:gd name="T37" fmla="*/ 426 h 471"/>
              <a:gd name="T38" fmla="*/ 239 w 479"/>
              <a:gd name="T39" fmla="*/ 426 h 471"/>
              <a:gd name="T40" fmla="*/ 44 w 479"/>
              <a:gd name="T41" fmla="*/ 231 h 471"/>
              <a:gd name="T42" fmla="*/ 239 w 479"/>
              <a:gd name="T43" fmla="*/ 37 h 471"/>
              <a:gd name="T44" fmla="*/ 434 w 479"/>
              <a:gd name="T45" fmla="*/ 231 h 471"/>
              <a:gd name="T46" fmla="*/ 239 w 479"/>
              <a:gd name="T47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150" y="222"/>
                </a:moveTo>
                <a:lnTo>
                  <a:pt x="150" y="222"/>
                </a:lnTo>
                <a:cubicBezTo>
                  <a:pt x="328" y="222"/>
                  <a:pt x="328" y="222"/>
                  <a:pt x="328" y="222"/>
                </a:cubicBezTo>
                <a:cubicBezTo>
                  <a:pt x="328" y="178"/>
                  <a:pt x="328" y="178"/>
                  <a:pt x="328" y="178"/>
                </a:cubicBezTo>
                <a:cubicBezTo>
                  <a:pt x="150" y="178"/>
                  <a:pt x="150" y="178"/>
                  <a:pt x="150" y="178"/>
                </a:cubicBezTo>
                <a:lnTo>
                  <a:pt x="150" y="222"/>
                </a:lnTo>
                <a:close/>
                <a:moveTo>
                  <a:pt x="150" y="293"/>
                </a:moveTo>
                <a:lnTo>
                  <a:pt x="150" y="293"/>
                </a:lnTo>
                <a:cubicBezTo>
                  <a:pt x="328" y="293"/>
                  <a:pt x="328" y="293"/>
                  <a:pt x="328" y="293"/>
                </a:cubicBezTo>
                <a:cubicBezTo>
                  <a:pt x="328" y="257"/>
                  <a:pt x="328" y="257"/>
                  <a:pt x="328" y="257"/>
                </a:cubicBezTo>
                <a:cubicBezTo>
                  <a:pt x="150" y="257"/>
                  <a:pt x="150" y="257"/>
                  <a:pt x="150" y="257"/>
                </a:cubicBezTo>
                <a:lnTo>
                  <a:pt x="150" y="293"/>
                </a:lnTo>
                <a:close/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6" name="Freeform 115">
            <a:extLst>
              <a:ext uri="{FF2B5EF4-FFF2-40B4-BE49-F238E27FC236}">
                <a16:creationId xmlns:a16="http://schemas.microsoft.com/office/drawing/2014/main" id="{EF45F3C3-3684-4666-80D4-10A34E3C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96" y="4319905"/>
            <a:ext cx="171216" cy="168074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53 w 479"/>
              <a:gd name="T13" fmla="*/ 169 h 471"/>
              <a:gd name="T14" fmla="*/ 53 w 479"/>
              <a:gd name="T15" fmla="*/ 169 h 471"/>
              <a:gd name="T16" fmla="*/ 133 w 479"/>
              <a:gd name="T17" fmla="*/ 204 h 471"/>
              <a:gd name="T18" fmla="*/ 133 w 479"/>
              <a:gd name="T19" fmla="*/ 240 h 471"/>
              <a:gd name="T20" fmla="*/ 249 w 479"/>
              <a:gd name="T21" fmla="*/ 355 h 471"/>
              <a:gd name="T22" fmla="*/ 310 w 479"/>
              <a:gd name="T23" fmla="*/ 338 h 471"/>
              <a:gd name="T24" fmla="*/ 319 w 479"/>
              <a:gd name="T25" fmla="*/ 328 h 471"/>
              <a:gd name="T26" fmla="*/ 284 w 479"/>
              <a:gd name="T27" fmla="*/ 284 h 471"/>
              <a:gd name="T28" fmla="*/ 284 w 479"/>
              <a:gd name="T29" fmla="*/ 293 h 471"/>
              <a:gd name="T30" fmla="*/ 249 w 479"/>
              <a:gd name="T31" fmla="*/ 302 h 471"/>
              <a:gd name="T32" fmla="*/ 204 w 479"/>
              <a:gd name="T33" fmla="*/ 231 h 471"/>
              <a:gd name="T34" fmla="*/ 408 w 479"/>
              <a:gd name="T35" fmla="*/ 328 h 471"/>
              <a:gd name="T36" fmla="*/ 240 w 479"/>
              <a:gd name="T37" fmla="*/ 426 h 471"/>
              <a:gd name="T38" fmla="*/ 44 w 479"/>
              <a:gd name="T39" fmla="*/ 231 h 471"/>
              <a:gd name="T40" fmla="*/ 53 w 479"/>
              <a:gd name="T41" fmla="*/ 169 h 471"/>
              <a:gd name="T42" fmla="*/ 213 w 479"/>
              <a:gd name="T43" fmla="*/ 187 h 471"/>
              <a:gd name="T44" fmla="*/ 213 w 479"/>
              <a:gd name="T45" fmla="*/ 187 h 471"/>
              <a:gd name="T46" fmla="*/ 249 w 479"/>
              <a:gd name="T47" fmla="*/ 160 h 471"/>
              <a:gd name="T48" fmla="*/ 275 w 479"/>
              <a:gd name="T49" fmla="*/ 169 h 471"/>
              <a:gd name="T50" fmla="*/ 284 w 479"/>
              <a:gd name="T51" fmla="*/ 178 h 471"/>
              <a:gd name="T52" fmla="*/ 319 w 479"/>
              <a:gd name="T53" fmla="*/ 134 h 471"/>
              <a:gd name="T54" fmla="*/ 249 w 479"/>
              <a:gd name="T55" fmla="*/ 107 h 471"/>
              <a:gd name="T56" fmla="*/ 151 w 479"/>
              <a:gd name="T57" fmla="*/ 160 h 471"/>
              <a:gd name="T58" fmla="*/ 80 w 479"/>
              <a:gd name="T59" fmla="*/ 125 h 471"/>
              <a:gd name="T60" fmla="*/ 240 w 479"/>
              <a:gd name="T61" fmla="*/ 37 h 471"/>
              <a:gd name="T62" fmla="*/ 434 w 479"/>
              <a:gd name="T63" fmla="*/ 231 h 471"/>
              <a:gd name="T64" fmla="*/ 425 w 479"/>
              <a:gd name="T65" fmla="*/ 284 h 471"/>
              <a:gd name="T66" fmla="*/ 213 w 479"/>
              <a:gd name="T67" fmla="*/ 18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40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53" y="169"/>
                </a:moveTo>
                <a:lnTo>
                  <a:pt x="53" y="169"/>
                </a:lnTo>
                <a:cubicBezTo>
                  <a:pt x="133" y="204"/>
                  <a:pt x="133" y="204"/>
                  <a:pt x="133" y="204"/>
                </a:cubicBezTo>
                <a:cubicBezTo>
                  <a:pt x="133" y="213"/>
                  <a:pt x="133" y="222"/>
                  <a:pt x="133" y="240"/>
                </a:cubicBezTo>
                <a:cubicBezTo>
                  <a:pt x="133" y="328"/>
                  <a:pt x="204" y="355"/>
                  <a:pt x="249" y="355"/>
                </a:cubicBezTo>
                <a:cubicBezTo>
                  <a:pt x="275" y="355"/>
                  <a:pt x="293" y="347"/>
                  <a:pt x="310" y="338"/>
                </a:cubicBezTo>
                <a:cubicBezTo>
                  <a:pt x="319" y="338"/>
                  <a:pt x="319" y="328"/>
                  <a:pt x="319" y="328"/>
                </a:cubicBezTo>
                <a:cubicBezTo>
                  <a:pt x="284" y="284"/>
                  <a:pt x="284" y="284"/>
                  <a:pt x="284" y="284"/>
                </a:cubicBezTo>
                <a:lnTo>
                  <a:pt x="284" y="293"/>
                </a:lnTo>
                <a:cubicBezTo>
                  <a:pt x="266" y="302"/>
                  <a:pt x="257" y="302"/>
                  <a:pt x="249" y="302"/>
                </a:cubicBezTo>
                <a:cubicBezTo>
                  <a:pt x="213" y="302"/>
                  <a:pt x="204" y="266"/>
                  <a:pt x="204" y="231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372" y="391"/>
                  <a:pt x="310" y="426"/>
                  <a:pt x="240" y="426"/>
                </a:cubicBezTo>
                <a:cubicBezTo>
                  <a:pt x="133" y="426"/>
                  <a:pt x="44" y="347"/>
                  <a:pt x="44" y="231"/>
                </a:cubicBezTo>
                <a:cubicBezTo>
                  <a:pt x="44" y="213"/>
                  <a:pt x="44" y="196"/>
                  <a:pt x="53" y="169"/>
                </a:cubicBezTo>
                <a:close/>
                <a:moveTo>
                  <a:pt x="213" y="187"/>
                </a:moveTo>
                <a:lnTo>
                  <a:pt x="213" y="187"/>
                </a:lnTo>
                <a:cubicBezTo>
                  <a:pt x="222" y="178"/>
                  <a:pt x="230" y="160"/>
                  <a:pt x="249" y="160"/>
                </a:cubicBezTo>
                <a:cubicBezTo>
                  <a:pt x="257" y="160"/>
                  <a:pt x="266" y="169"/>
                  <a:pt x="275" y="169"/>
                </a:cubicBezTo>
                <a:lnTo>
                  <a:pt x="284" y="178"/>
                </a:lnTo>
                <a:cubicBezTo>
                  <a:pt x="319" y="134"/>
                  <a:pt x="319" y="134"/>
                  <a:pt x="319" y="134"/>
                </a:cubicBezTo>
                <a:cubicBezTo>
                  <a:pt x="293" y="116"/>
                  <a:pt x="266" y="107"/>
                  <a:pt x="249" y="107"/>
                </a:cubicBezTo>
                <a:cubicBezTo>
                  <a:pt x="204" y="107"/>
                  <a:pt x="169" y="134"/>
                  <a:pt x="151" y="160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106" y="72"/>
                  <a:pt x="169" y="37"/>
                  <a:pt x="240" y="37"/>
                </a:cubicBezTo>
                <a:cubicBezTo>
                  <a:pt x="346" y="37"/>
                  <a:pt x="434" y="125"/>
                  <a:pt x="434" y="231"/>
                </a:cubicBezTo>
                <a:cubicBezTo>
                  <a:pt x="434" y="249"/>
                  <a:pt x="434" y="266"/>
                  <a:pt x="425" y="284"/>
                </a:cubicBezTo>
                <a:lnTo>
                  <a:pt x="213" y="18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7" name="Freeform 116">
            <a:extLst>
              <a:ext uri="{FF2B5EF4-FFF2-40B4-BE49-F238E27FC236}">
                <a16:creationId xmlns:a16="http://schemas.microsoft.com/office/drawing/2014/main" id="{FF23CAB7-A45D-42FC-B720-DF2A5D2A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825" y="4319905"/>
            <a:ext cx="171215" cy="168074"/>
          </a:xfrm>
          <a:custGeom>
            <a:avLst/>
            <a:gdLst>
              <a:gd name="T0" fmla="*/ 239 w 479"/>
              <a:gd name="T1" fmla="*/ 98 h 471"/>
              <a:gd name="T2" fmla="*/ 239 w 479"/>
              <a:gd name="T3" fmla="*/ 98 h 471"/>
              <a:gd name="T4" fmla="*/ 142 w 479"/>
              <a:gd name="T5" fmla="*/ 231 h 471"/>
              <a:gd name="T6" fmla="*/ 239 w 479"/>
              <a:gd name="T7" fmla="*/ 373 h 471"/>
              <a:gd name="T8" fmla="*/ 336 w 479"/>
              <a:gd name="T9" fmla="*/ 231 h 471"/>
              <a:gd name="T10" fmla="*/ 239 w 479"/>
              <a:gd name="T11" fmla="*/ 98 h 471"/>
              <a:gd name="T12" fmla="*/ 195 w 479"/>
              <a:gd name="T13" fmla="*/ 231 h 471"/>
              <a:gd name="T14" fmla="*/ 195 w 479"/>
              <a:gd name="T15" fmla="*/ 231 h 471"/>
              <a:gd name="T16" fmla="*/ 239 w 479"/>
              <a:gd name="T17" fmla="*/ 151 h 471"/>
              <a:gd name="T18" fmla="*/ 248 w 479"/>
              <a:gd name="T19" fmla="*/ 151 h 471"/>
              <a:gd name="T20" fmla="*/ 248 w 479"/>
              <a:gd name="T21" fmla="*/ 169 h 471"/>
              <a:gd name="T22" fmla="*/ 195 w 479"/>
              <a:gd name="T23" fmla="*/ 266 h 471"/>
              <a:gd name="T24" fmla="*/ 195 w 479"/>
              <a:gd name="T25" fmla="*/ 231 h 471"/>
              <a:gd name="T26" fmla="*/ 239 w 479"/>
              <a:gd name="T27" fmla="*/ 319 h 471"/>
              <a:gd name="T28" fmla="*/ 239 w 479"/>
              <a:gd name="T29" fmla="*/ 319 h 471"/>
              <a:gd name="T30" fmla="*/ 230 w 479"/>
              <a:gd name="T31" fmla="*/ 319 h 471"/>
              <a:gd name="T32" fmla="*/ 230 w 479"/>
              <a:gd name="T33" fmla="*/ 319 h 471"/>
              <a:gd name="T34" fmla="*/ 230 w 479"/>
              <a:gd name="T35" fmla="*/ 319 h 471"/>
              <a:gd name="T36" fmla="*/ 221 w 479"/>
              <a:gd name="T37" fmla="*/ 293 h 471"/>
              <a:gd name="T38" fmla="*/ 274 w 479"/>
              <a:gd name="T39" fmla="*/ 196 h 471"/>
              <a:gd name="T40" fmla="*/ 283 w 479"/>
              <a:gd name="T41" fmla="*/ 231 h 471"/>
              <a:gd name="T42" fmla="*/ 239 w 479"/>
              <a:gd name="T43" fmla="*/ 319 h 471"/>
              <a:gd name="T44" fmla="*/ 239 w 479"/>
              <a:gd name="T45" fmla="*/ 0 h 471"/>
              <a:gd name="T46" fmla="*/ 239 w 479"/>
              <a:gd name="T47" fmla="*/ 0 h 471"/>
              <a:gd name="T48" fmla="*/ 0 w 479"/>
              <a:gd name="T49" fmla="*/ 231 h 471"/>
              <a:gd name="T50" fmla="*/ 239 w 479"/>
              <a:gd name="T51" fmla="*/ 470 h 471"/>
              <a:gd name="T52" fmla="*/ 478 w 479"/>
              <a:gd name="T53" fmla="*/ 231 h 471"/>
              <a:gd name="T54" fmla="*/ 239 w 479"/>
              <a:gd name="T55" fmla="*/ 0 h 471"/>
              <a:gd name="T56" fmla="*/ 239 w 479"/>
              <a:gd name="T57" fmla="*/ 426 h 471"/>
              <a:gd name="T58" fmla="*/ 239 w 479"/>
              <a:gd name="T59" fmla="*/ 426 h 471"/>
              <a:gd name="T60" fmla="*/ 44 w 479"/>
              <a:gd name="T61" fmla="*/ 231 h 471"/>
              <a:gd name="T62" fmla="*/ 239 w 479"/>
              <a:gd name="T63" fmla="*/ 37 h 471"/>
              <a:gd name="T64" fmla="*/ 433 w 479"/>
              <a:gd name="T65" fmla="*/ 231 h 471"/>
              <a:gd name="T66" fmla="*/ 239 w 479"/>
              <a:gd name="T67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39" y="98"/>
                </a:moveTo>
                <a:lnTo>
                  <a:pt x="239" y="98"/>
                </a:lnTo>
                <a:cubicBezTo>
                  <a:pt x="159" y="98"/>
                  <a:pt x="142" y="169"/>
                  <a:pt x="142" y="231"/>
                </a:cubicBezTo>
                <a:cubicBezTo>
                  <a:pt x="142" y="293"/>
                  <a:pt x="159" y="373"/>
                  <a:pt x="239" y="373"/>
                </a:cubicBezTo>
                <a:cubicBezTo>
                  <a:pt x="318" y="373"/>
                  <a:pt x="336" y="293"/>
                  <a:pt x="336" y="231"/>
                </a:cubicBezTo>
                <a:cubicBezTo>
                  <a:pt x="336" y="169"/>
                  <a:pt x="318" y="98"/>
                  <a:pt x="239" y="98"/>
                </a:cubicBezTo>
                <a:close/>
                <a:moveTo>
                  <a:pt x="195" y="231"/>
                </a:moveTo>
                <a:lnTo>
                  <a:pt x="195" y="231"/>
                </a:lnTo>
                <a:cubicBezTo>
                  <a:pt x="195" y="204"/>
                  <a:pt x="195" y="151"/>
                  <a:pt x="239" y="151"/>
                </a:cubicBezTo>
                <a:lnTo>
                  <a:pt x="248" y="151"/>
                </a:lnTo>
                <a:cubicBezTo>
                  <a:pt x="257" y="151"/>
                  <a:pt x="257" y="160"/>
                  <a:pt x="248" y="169"/>
                </a:cubicBezTo>
                <a:cubicBezTo>
                  <a:pt x="195" y="266"/>
                  <a:pt x="195" y="266"/>
                  <a:pt x="195" y="266"/>
                </a:cubicBezTo>
                <a:cubicBezTo>
                  <a:pt x="195" y="257"/>
                  <a:pt x="195" y="240"/>
                  <a:pt x="195" y="231"/>
                </a:cubicBezTo>
                <a:close/>
                <a:moveTo>
                  <a:pt x="239" y="319"/>
                </a:moveTo>
                <a:lnTo>
                  <a:pt x="239" y="319"/>
                </a:lnTo>
                <a:lnTo>
                  <a:pt x="230" y="319"/>
                </a:lnTo>
                <a:lnTo>
                  <a:pt x="230" y="319"/>
                </a:lnTo>
                <a:lnTo>
                  <a:pt x="230" y="319"/>
                </a:lnTo>
                <a:cubicBezTo>
                  <a:pt x="221" y="311"/>
                  <a:pt x="212" y="311"/>
                  <a:pt x="221" y="293"/>
                </a:cubicBezTo>
                <a:cubicBezTo>
                  <a:pt x="274" y="196"/>
                  <a:pt x="274" y="196"/>
                  <a:pt x="274" y="196"/>
                </a:cubicBezTo>
                <a:cubicBezTo>
                  <a:pt x="283" y="204"/>
                  <a:pt x="283" y="222"/>
                  <a:pt x="283" y="231"/>
                </a:cubicBezTo>
                <a:cubicBezTo>
                  <a:pt x="283" y="266"/>
                  <a:pt x="283" y="319"/>
                  <a:pt x="239" y="319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2" y="426"/>
                  <a:pt x="44" y="347"/>
                  <a:pt x="44" y="231"/>
                </a:cubicBezTo>
                <a:cubicBezTo>
                  <a:pt x="44" y="125"/>
                  <a:pt x="132" y="37"/>
                  <a:pt x="239" y="37"/>
                </a:cubicBezTo>
                <a:cubicBezTo>
                  <a:pt x="345" y="37"/>
                  <a:pt x="433" y="125"/>
                  <a:pt x="433" y="231"/>
                </a:cubicBezTo>
                <a:cubicBezTo>
                  <a:pt x="433" y="347"/>
                  <a:pt x="345" y="426"/>
                  <a:pt x="239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8" name="Freeform 117">
            <a:extLst>
              <a:ext uri="{FF2B5EF4-FFF2-40B4-BE49-F238E27FC236}">
                <a16:creationId xmlns:a16="http://schemas.microsoft.com/office/drawing/2014/main" id="{487019FD-E6C2-42E7-88BC-703CBBFA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49" y="4319905"/>
            <a:ext cx="171216" cy="168074"/>
          </a:xfrm>
          <a:custGeom>
            <a:avLst/>
            <a:gdLst>
              <a:gd name="T0" fmla="*/ 336 w 480"/>
              <a:gd name="T1" fmla="*/ 169 h 471"/>
              <a:gd name="T2" fmla="*/ 336 w 480"/>
              <a:gd name="T3" fmla="*/ 169 h 471"/>
              <a:gd name="T4" fmla="*/ 283 w 480"/>
              <a:gd name="T5" fmla="*/ 169 h 471"/>
              <a:gd name="T6" fmla="*/ 283 w 480"/>
              <a:gd name="T7" fmla="*/ 116 h 471"/>
              <a:gd name="T8" fmla="*/ 283 w 480"/>
              <a:gd name="T9" fmla="*/ 107 h 471"/>
              <a:gd name="T10" fmla="*/ 275 w 480"/>
              <a:gd name="T11" fmla="*/ 98 h 471"/>
              <a:gd name="T12" fmla="*/ 142 w 480"/>
              <a:gd name="T13" fmla="*/ 98 h 471"/>
              <a:gd name="T14" fmla="*/ 133 w 480"/>
              <a:gd name="T15" fmla="*/ 107 h 471"/>
              <a:gd name="T16" fmla="*/ 133 w 480"/>
              <a:gd name="T17" fmla="*/ 116 h 471"/>
              <a:gd name="T18" fmla="*/ 133 w 480"/>
              <a:gd name="T19" fmla="*/ 293 h 471"/>
              <a:gd name="T20" fmla="*/ 133 w 480"/>
              <a:gd name="T21" fmla="*/ 302 h 471"/>
              <a:gd name="T22" fmla="*/ 142 w 480"/>
              <a:gd name="T23" fmla="*/ 302 h 471"/>
              <a:gd name="T24" fmla="*/ 195 w 480"/>
              <a:gd name="T25" fmla="*/ 302 h 471"/>
              <a:gd name="T26" fmla="*/ 195 w 480"/>
              <a:gd name="T27" fmla="*/ 355 h 471"/>
              <a:gd name="T28" fmla="*/ 195 w 480"/>
              <a:gd name="T29" fmla="*/ 364 h 471"/>
              <a:gd name="T30" fmla="*/ 204 w 480"/>
              <a:gd name="T31" fmla="*/ 364 h 471"/>
              <a:gd name="T32" fmla="*/ 336 w 480"/>
              <a:gd name="T33" fmla="*/ 364 h 471"/>
              <a:gd name="T34" fmla="*/ 345 w 480"/>
              <a:gd name="T35" fmla="*/ 364 h 471"/>
              <a:gd name="T36" fmla="*/ 345 w 480"/>
              <a:gd name="T37" fmla="*/ 355 h 471"/>
              <a:gd name="T38" fmla="*/ 345 w 480"/>
              <a:gd name="T39" fmla="*/ 178 h 471"/>
              <a:gd name="T40" fmla="*/ 345 w 480"/>
              <a:gd name="T41" fmla="*/ 169 h 471"/>
              <a:gd name="T42" fmla="*/ 336 w 480"/>
              <a:gd name="T43" fmla="*/ 169 h 471"/>
              <a:gd name="T44" fmla="*/ 204 w 480"/>
              <a:gd name="T45" fmla="*/ 169 h 471"/>
              <a:gd name="T46" fmla="*/ 204 w 480"/>
              <a:gd name="T47" fmla="*/ 169 h 471"/>
              <a:gd name="T48" fmla="*/ 195 w 480"/>
              <a:gd name="T49" fmla="*/ 169 h 471"/>
              <a:gd name="T50" fmla="*/ 195 w 480"/>
              <a:gd name="T51" fmla="*/ 178 h 471"/>
              <a:gd name="T52" fmla="*/ 195 w 480"/>
              <a:gd name="T53" fmla="*/ 275 h 471"/>
              <a:gd name="T54" fmla="*/ 151 w 480"/>
              <a:gd name="T55" fmla="*/ 275 h 471"/>
              <a:gd name="T56" fmla="*/ 151 w 480"/>
              <a:gd name="T57" fmla="*/ 125 h 471"/>
              <a:gd name="T58" fmla="*/ 257 w 480"/>
              <a:gd name="T59" fmla="*/ 125 h 471"/>
              <a:gd name="T60" fmla="*/ 257 w 480"/>
              <a:gd name="T61" fmla="*/ 169 h 471"/>
              <a:gd name="T62" fmla="*/ 204 w 480"/>
              <a:gd name="T63" fmla="*/ 169 h 471"/>
              <a:gd name="T64" fmla="*/ 328 w 480"/>
              <a:gd name="T65" fmla="*/ 338 h 471"/>
              <a:gd name="T66" fmla="*/ 328 w 480"/>
              <a:gd name="T67" fmla="*/ 338 h 471"/>
              <a:gd name="T68" fmla="*/ 222 w 480"/>
              <a:gd name="T69" fmla="*/ 338 h 471"/>
              <a:gd name="T70" fmla="*/ 222 w 480"/>
              <a:gd name="T71" fmla="*/ 196 h 471"/>
              <a:gd name="T72" fmla="*/ 328 w 480"/>
              <a:gd name="T73" fmla="*/ 196 h 471"/>
              <a:gd name="T74" fmla="*/ 328 w 480"/>
              <a:gd name="T75" fmla="*/ 338 h 471"/>
              <a:gd name="T76" fmla="*/ 239 w 480"/>
              <a:gd name="T77" fmla="*/ 0 h 471"/>
              <a:gd name="T78" fmla="*/ 239 w 480"/>
              <a:gd name="T79" fmla="*/ 0 h 471"/>
              <a:gd name="T80" fmla="*/ 0 w 480"/>
              <a:gd name="T81" fmla="*/ 231 h 471"/>
              <a:gd name="T82" fmla="*/ 239 w 480"/>
              <a:gd name="T83" fmla="*/ 470 h 471"/>
              <a:gd name="T84" fmla="*/ 479 w 480"/>
              <a:gd name="T85" fmla="*/ 231 h 471"/>
              <a:gd name="T86" fmla="*/ 239 w 480"/>
              <a:gd name="T87" fmla="*/ 0 h 471"/>
              <a:gd name="T88" fmla="*/ 239 w 480"/>
              <a:gd name="T89" fmla="*/ 426 h 471"/>
              <a:gd name="T90" fmla="*/ 239 w 480"/>
              <a:gd name="T91" fmla="*/ 426 h 471"/>
              <a:gd name="T92" fmla="*/ 44 w 480"/>
              <a:gd name="T93" fmla="*/ 231 h 471"/>
              <a:gd name="T94" fmla="*/ 239 w 480"/>
              <a:gd name="T95" fmla="*/ 37 h 471"/>
              <a:gd name="T96" fmla="*/ 434 w 480"/>
              <a:gd name="T97" fmla="*/ 231 h 471"/>
              <a:gd name="T98" fmla="*/ 239 w 480"/>
              <a:gd name="T99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0" h="471">
                <a:moveTo>
                  <a:pt x="336" y="169"/>
                </a:moveTo>
                <a:lnTo>
                  <a:pt x="336" y="169"/>
                </a:lnTo>
                <a:cubicBezTo>
                  <a:pt x="283" y="169"/>
                  <a:pt x="283" y="169"/>
                  <a:pt x="283" y="169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3" y="107"/>
                  <a:pt x="283" y="107"/>
                  <a:pt x="283" y="107"/>
                </a:cubicBezTo>
                <a:cubicBezTo>
                  <a:pt x="275" y="107"/>
                  <a:pt x="275" y="98"/>
                  <a:pt x="275" y="98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33" y="98"/>
                  <a:pt x="133" y="107"/>
                  <a:pt x="133" y="107"/>
                </a:cubicBezTo>
                <a:cubicBezTo>
                  <a:pt x="133" y="107"/>
                  <a:pt x="133" y="107"/>
                  <a:pt x="133" y="116"/>
                </a:cubicBezTo>
                <a:cubicBezTo>
                  <a:pt x="133" y="293"/>
                  <a:pt x="133" y="293"/>
                  <a:pt x="133" y="293"/>
                </a:cubicBezTo>
                <a:cubicBezTo>
                  <a:pt x="133" y="293"/>
                  <a:pt x="133" y="293"/>
                  <a:pt x="133" y="302"/>
                </a:cubicBezTo>
                <a:lnTo>
                  <a:pt x="142" y="302"/>
                </a:lnTo>
                <a:cubicBezTo>
                  <a:pt x="195" y="302"/>
                  <a:pt x="195" y="302"/>
                  <a:pt x="195" y="302"/>
                </a:cubicBezTo>
                <a:cubicBezTo>
                  <a:pt x="195" y="355"/>
                  <a:pt x="195" y="355"/>
                  <a:pt x="195" y="355"/>
                </a:cubicBezTo>
                <a:lnTo>
                  <a:pt x="195" y="364"/>
                </a:lnTo>
                <a:cubicBezTo>
                  <a:pt x="204" y="364"/>
                  <a:pt x="204" y="364"/>
                  <a:pt x="204" y="364"/>
                </a:cubicBezTo>
                <a:cubicBezTo>
                  <a:pt x="336" y="364"/>
                  <a:pt x="336" y="364"/>
                  <a:pt x="336" y="364"/>
                </a:cubicBezTo>
                <a:lnTo>
                  <a:pt x="345" y="364"/>
                </a:lnTo>
                <a:lnTo>
                  <a:pt x="345" y="355"/>
                </a:lnTo>
                <a:cubicBezTo>
                  <a:pt x="345" y="178"/>
                  <a:pt x="345" y="178"/>
                  <a:pt x="345" y="178"/>
                </a:cubicBezTo>
                <a:lnTo>
                  <a:pt x="345" y="169"/>
                </a:lnTo>
                <a:lnTo>
                  <a:pt x="336" y="169"/>
                </a:lnTo>
                <a:close/>
                <a:moveTo>
                  <a:pt x="204" y="169"/>
                </a:moveTo>
                <a:lnTo>
                  <a:pt x="204" y="169"/>
                </a:lnTo>
                <a:cubicBezTo>
                  <a:pt x="204" y="169"/>
                  <a:pt x="204" y="169"/>
                  <a:pt x="195" y="169"/>
                </a:cubicBezTo>
                <a:lnTo>
                  <a:pt x="195" y="178"/>
                </a:lnTo>
                <a:cubicBezTo>
                  <a:pt x="195" y="275"/>
                  <a:pt x="195" y="275"/>
                  <a:pt x="195" y="275"/>
                </a:cubicBezTo>
                <a:cubicBezTo>
                  <a:pt x="151" y="275"/>
                  <a:pt x="151" y="275"/>
                  <a:pt x="151" y="275"/>
                </a:cubicBezTo>
                <a:cubicBezTo>
                  <a:pt x="151" y="125"/>
                  <a:pt x="151" y="125"/>
                  <a:pt x="151" y="125"/>
                </a:cubicBezTo>
                <a:cubicBezTo>
                  <a:pt x="257" y="125"/>
                  <a:pt x="257" y="125"/>
                  <a:pt x="257" y="125"/>
                </a:cubicBezTo>
                <a:cubicBezTo>
                  <a:pt x="257" y="169"/>
                  <a:pt x="257" y="169"/>
                  <a:pt x="257" y="169"/>
                </a:cubicBezTo>
                <a:lnTo>
                  <a:pt x="204" y="169"/>
                </a:lnTo>
                <a:close/>
                <a:moveTo>
                  <a:pt x="328" y="338"/>
                </a:moveTo>
                <a:lnTo>
                  <a:pt x="328" y="338"/>
                </a:lnTo>
                <a:cubicBezTo>
                  <a:pt x="222" y="338"/>
                  <a:pt x="222" y="338"/>
                  <a:pt x="222" y="338"/>
                </a:cubicBezTo>
                <a:cubicBezTo>
                  <a:pt x="222" y="196"/>
                  <a:pt x="222" y="196"/>
                  <a:pt x="222" y="196"/>
                </a:cubicBezTo>
                <a:cubicBezTo>
                  <a:pt x="328" y="196"/>
                  <a:pt x="328" y="196"/>
                  <a:pt x="328" y="196"/>
                </a:cubicBezTo>
                <a:lnTo>
                  <a:pt x="328" y="338"/>
                </a:ln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29" name="Freeform 118">
            <a:extLst>
              <a:ext uri="{FF2B5EF4-FFF2-40B4-BE49-F238E27FC236}">
                <a16:creationId xmlns:a16="http://schemas.microsoft.com/office/drawing/2014/main" id="{610A5B70-76C1-4119-A505-31D0EB09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678" y="4319905"/>
            <a:ext cx="171215" cy="168074"/>
          </a:xfrm>
          <a:custGeom>
            <a:avLst/>
            <a:gdLst>
              <a:gd name="T0" fmla="*/ 398 w 479"/>
              <a:gd name="T1" fmla="*/ 240 h 471"/>
              <a:gd name="T2" fmla="*/ 398 w 479"/>
              <a:gd name="T3" fmla="*/ 240 h 471"/>
              <a:gd name="T4" fmla="*/ 345 w 479"/>
              <a:gd name="T5" fmla="*/ 222 h 471"/>
              <a:gd name="T6" fmla="*/ 345 w 479"/>
              <a:gd name="T7" fmla="*/ 160 h 471"/>
              <a:gd name="T8" fmla="*/ 203 w 479"/>
              <a:gd name="T9" fmla="*/ 98 h 471"/>
              <a:gd name="T10" fmla="*/ 141 w 479"/>
              <a:gd name="T11" fmla="*/ 125 h 471"/>
              <a:gd name="T12" fmla="*/ 141 w 479"/>
              <a:gd name="T13" fmla="*/ 196 h 471"/>
              <a:gd name="T14" fmla="*/ 141 w 479"/>
              <a:gd name="T15" fmla="*/ 196 h 471"/>
              <a:gd name="T16" fmla="*/ 79 w 479"/>
              <a:gd name="T17" fmla="*/ 222 h 471"/>
              <a:gd name="T18" fmla="*/ 79 w 479"/>
              <a:gd name="T19" fmla="*/ 284 h 471"/>
              <a:gd name="T20" fmla="*/ 141 w 479"/>
              <a:gd name="T21" fmla="*/ 311 h 471"/>
              <a:gd name="T22" fmla="*/ 203 w 479"/>
              <a:gd name="T23" fmla="*/ 284 h 471"/>
              <a:gd name="T24" fmla="*/ 203 w 479"/>
              <a:gd name="T25" fmla="*/ 284 h 471"/>
              <a:gd name="T26" fmla="*/ 328 w 479"/>
              <a:gd name="T27" fmla="*/ 338 h 471"/>
              <a:gd name="T28" fmla="*/ 336 w 479"/>
              <a:gd name="T29" fmla="*/ 338 h 471"/>
              <a:gd name="T30" fmla="*/ 336 w 479"/>
              <a:gd name="T31" fmla="*/ 338 h 471"/>
              <a:gd name="T32" fmla="*/ 398 w 479"/>
              <a:gd name="T33" fmla="*/ 311 h 471"/>
              <a:gd name="T34" fmla="*/ 398 w 479"/>
              <a:gd name="T35" fmla="*/ 311 h 471"/>
              <a:gd name="T36" fmla="*/ 398 w 479"/>
              <a:gd name="T37" fmla="*/ 240 h 471"/>
              <a:gd name="T38" fmla="*/ 328 w 479"/>
              <a:gd name="T39" fmla="*/ 319 h 471"/>
              <a:gd name="T40" fmla="*/ 328 w 479"/>
              <a:gd name="T41" fmla="*/ 319 h 471"/>
              <a:gd name="T42" fmla="*/ 328 w 479"/>
              <a:gd name="T43" fmla="*/ 319 h 471"/>
              <a:gd name="T44" fmla="*/ 328 w 479"/>
              <a:gd name="T45" fmla="*/ 319 h 471"/>
              <a:gd name="T46" fmla="*/ 221 w 479"/>
              <a:gd name="T47" fmla="*/ 275 h 471"/>
              <a:gd name="T48" fmla="*/ 221 w 479"/>
              <a:gd name="T49" fmla="*/ 231 h 471"/>
              <a:gd name="T50" fmla="*/ 328 w 479"/>
              <a:gd name="T51" fmla="*/ 275 h 471"/>
              <a:gd name="T52" fmla="*/ 328 w 479"/>
              <a:gd name="T53" fmla="*/ 275 h 471"/>
              <a:gd name="T54" fmla="*/ 328 w 479"/>
              <a:gd name="T55" fmla="*/ 275 h 471"/>
              <a:gd name="T56" fmla="*/ 328 w 479"/>
              <a:gd name="T57" fmla="*/ 319 h 471"/>
              <a:gd name="T58" fmla="*/ 336 w 479"/>
              <a:gd name="T59" fmla="*/ 257 h 471"/>
              <a:gd name="T60" fmla="*/ 336 w 479"/>
              <a:gd name="T61" fmla="*/ 257 h 471"/>
              <a:gd name="T62" fmla="*/ 300 w 479"/>
              <a:gd name="T63" fmla="*/ 249 h 471"/>
              <a:gd name="T64" fmla="*/ 336 w 479"/>
              <a:gd name="T65" fmla="*/ 231 h 471"/>
              <a:gd name="T66" fmla="*/ 372 w 479"/>
              <a:gd name="T67" fmla="*/ 249 h 471"/>
              <a:gd name="T68" fmla="*/ 336 w 479"/>
              <a:gd name="T69" fmla="*/ 257 h 471"/>
              <a:gd name="T70" fmla="*/ 381 w 479"/>
              <a:gd name="T71" fmla="*/ 302 h 471"/>
              <a:gd name="T72" fmla="*/ 381 w 479"/>
              <a:gd name="T73" fmla="*/ 302 h 471"/>
              <a:gd name="T74" fmla="*/ 345 w 479"/>
              <a:gd name="T75" fmla="*/ 319 h 471"/>
              <a:gd name="T76" fmla="*/ 345 w 479"/>
              <a:gd name="T77" fmla="*/ 275 h 471"/>
              <a:gd name="T78" fmla="*/ 381 w 479"/>
              <a:gd name="T79" fmla="*/ 257 h 471"/>
              <a:gd name="T80" fmla="*/ 381 w 479"/>
              <a:gd name="T81" fmla="*/ 302 h 471"/>
              <a:gd name="T82" fmla="*/ 238 w 479"/>
              <a:gd name="T83" fmla="*/ 0 h 471"/>
              <a:gd name="T84" fmla="*/ 238 w 479"/>
              <a:gd name="T85" fmla="*/ 0 h 471"/>
              <a:gd name="T86" fmla="*/ 0 w 479"/>
              <a:gd name="T87" fmla="*/ 231 h 471"/>
              <a:gd name="T88" fmla="*/ 238 w 479"/>
              <a:gd name="T89" fmla="*/ 470 h 471"/>
              <a:gd name="T90" fmla="*/ 478 w 479"/>
              <a:gd name="T91" fmla="*/ 231 h 471"/>
              <a:gd name="T92" fmla="*/ 238 w 479"/>
              <a:gd name="T93" fmla="*/ 0 h 471"/>
              <a:gd name="T94" fmla="*/ 238 w 479"/>
              <a:gd name="T95" fmla="*/ 426 h 471"/>
              <a:gd name="T96" fmla="*/ 238 w 479"/>
              <a:gd name="T97" fmla="*/ 426 h 471"/>
              <a:gd name="T98" fmla="*/ 44 w 479"/>
              <a:gd name="T99" fmla="*/ 231 h 471"/>
              <a:gd name="T100" fmla="*/ 238 w 479"/>
              <a:gd name="T101" fmla="*/ 37 h 471"/>
              <a:gd name="T102" fmla="*/ 434 w 479"/>
              <a:gd name="T103" fmla="*/ 231 h 471"/>
              <a:gd name="T104" fmla="*/ 238 w 479"/>
              <a:gd name="T105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9" h="471">
                <a:moveTo>
                  <a:pt x="398" y="240"/>
                </a:moveTo>
                <a:lnTo>
                  <a:pt x="398" y="240"/>
                </a:lnTo>
                <a:cubicBezTo>
                  <a:pt x="345" y="222"/>
                  <a:pt x="345" y="222"/>
                  <a:pt x="345" y="222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41" y="196"/>
                  <a:pt x="141" y="196"/>
                  <a:pt x="141" y="196"/>
                </a:cubicBezTo>
                <a:lnTo>
                  <a:pt x="141" y="196"/>
                </a:lnTo>
                <a:cubicBezTo>
                  <a:pt x="79" y="222"/>
                  <a:pt x="79" y="222"/>
                  <a:pt x="79" y="222"/>
                </a:cubicBezTo>
                <a:cubicBezTo>
                  <a:pt x="79" y="284"/>
                  <a:pt x="79" y="284"/>
                  <a:pt x="79" y="284"/>
                </a:cubicBezTo>
                <a:cubicBezTo>
                  <a:pt x="141" y="311"/>
                  <a:pt x="141" y="311"/>
                  <a:pt x="141" y="311"/>
                </a:cubicBezTo>
                <a:cubicBezTo>
                  <a:pt x="203" y="284"/>
                  <a:pt x="203" y="284"/>
                  <a:pt x="203" y="284"/>
                </a:cubicBezTo>
                <a:lnTo>
                  <a:pt x="203" y="284"/>
                </a:lnTo>
                <a:cubicBezTo>
                  <a:pt x="328" y="338"/>
                  <a:pt x="328" y="338"/>
                  <a:pt x="328" y="338"/>
                </a:cubicBezTo>
                <a:cubicBezTo>
                  <a:pt x="336" y="338"/>
                  <a:pt x="336" y="338"/>
                  <a:pt x="336" y="338"/>
                </a:cubicBezTo>
                <a:lnTo>
                  <a:pt x="336" y="338"/>
                </a:lnTo>
                <a:cubicBezTo>
                  <a:pt x="398" y="311"/>
                  <a:pt x="398" y="311"/>
                  <a:pt x="398" y="311"/>
                </a:cubicBezTo>
                <a:lnTo>
                  <a:pt x="398" y="311"/>
                </a:lnTo>
                <a:cubicBezTo>
                  <a:pt x="398" y="240"/>
                  <a:pt x="398" y="240"/>
                  <a:pt x="398" y="240"/>
                </a:cubicBezTo>
                <a:close/>
                <a:moveTo>
                  <a:pt x="328" y="319"/>
                </a:moveTo>
                <a:lnTo>
                  <a:pt x="328" y="319"/>
                </a:lnTo>
                <a:lnTo>
                  <a:pt x="328" y="319"/>
                </a:lnTo>
                <a:lnTo>
                  <a:pt x="328" y="319"/>
                </a:lnTo>
                <a:cubicBezTo>
                  <a:pt x="221" y="275"/>
                  <a:pt x="221" y="275"/>
                  <a:pt x="221" y="275"/>
                </a:cubicBezTo>
                <a:cubicBezTo>
                  <a:pt x="221" y="231"/>
                  <a:pt x="221" y="231"/>
                  <a:pt x="221" y="231"/>
                </a:cubicBezTo>
                <a:cubicBezTo>
                  <a:pt x="328" y="275"/>
                  <a:pt x="328" y="275"/>
                  <a:pt x="328" y="275"/>
                </a:cubicBezTo>
                <a:lnTo>
                  <a:pt x="328" y="275"/>
                </a:lnTo>
                <a:lnTo>
                  <a:pt x="328" y="275"/>
                </a:lnTo>
                <a:lnTo>
                  <a:pt x="328" y="319"/>
                </a:lnTo>
                <a:close/>
                <a:moveTo>
                  <a:pt x="336" y="257"/>
                </a:moveTo>
                <a:lnTo>
                  <a:pt x="336" y="257"/>
                </a:lnTo>
                <a:cubicBezTo>
                  <a:pt x="300" y="249"/>
                  <a:pt x="300" y="249"/>
                  <a:pt x="300" y="249"/>
                </a:cubicBezTo>
                <a:cubicBezTo>
                  <a:pt x="336" y="231"/>
                  <a:pt x="336" y="231"/>
                  <a:pt x="336" y="231"/>
                </a:cubicBezTo>
                <a:cubicBezTo>
                  <a:pt x="372" y="249"/>
                  <a:pt x="372" y="249"/>
                  <a:pt x="372" y="249"/>
                </a:cubicBezTo>
                <a:lnTo>
                  <a:pt x="336" y="257"/>
                </a:lnTo>
                <a:close/>
                <a:moveTo>
                  <a:pt x="381" y="302"/>
                </a:moveTo>
                <a:lnTo>
                  <a:pt x="381" y="302"/>
                </a:lnTo>
                <a:cubicBezTo>
                  <a:pt x="345" y="319"/>
                  <a:pt x="345" y="319"/>
                  <a:pt x="345" y="319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381" y="257"/>
                  <a:pt x="381" y="257"/>
                  <a:pt x="381" y="257"/>
                </a:cubicBezTo>
                <a:lnTo>
                  <a:pt x="381" y="302"/>
                </a:lnTo>
                <a:close/>
                <a:moveTo>
                  <a:pt x="238" y="0"/>
                </a:moveTo>
                <a:lnTo>
                  <a:pt x="238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8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8" y="0"/>
                </a:cubicBezTo>
                <a:close/>
                <a:moveTo>
                  <a:pt x="238" y="426"/>
                </a:moveTo>
                <a:lnTo>
                  <a:pt x="238" y="426"/>
                </a:lnTo>
                <a:cubicBezTo>
                  <a:pt x="132" y="426"/>
                  <a:pt x="44" y="347"/>
                  <a:pt x="44" y="231"/>
                </a:cubicBezTo>
                <a:cubicBezTo>
                  <a:pt x="44" y="125"/>
                  <a:pt x="132" y="37"/>
                  <a:pt x="238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8" y="4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0" name="Freeform 16">
            <a:extLst>
              <a:ext uri="{FF2B5EF4-FFF2-40B4-BE49-F238E27FC236}">
                <a16:creationId xmlns:a16="http://schemas.microsoft.com/office/drawing/2014/main" id="{1A075660-C194-4EFB-A3C5-C4A039E5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525" y="2928192"/>
            <a:ext cx="99405" cy="157517"/>
          </a:xfrm>
          <a:custGeom>
            <a:avLst/>
            <a:gdLst>
              <a:gd name="T0" fmla="*/ 240 w 285"/>
              <a:gd name="T1" fmla="*/ 35 h 452"/>
              <a:gd name="T2" fmla="*/ 240 w 285"/>
              <a:gd name="T3" fmla="*/ 35 h 452"/>
              <a:gd name="T4" fmla="*/ 133 w 285"/>
              <a:gd name="T5" fmla="*/ 0 h 452"/>
              <a:gd name="T6" fmla="*/ 53 w 285"/>
              <a:gd name="T7" fmla="*/ 26 h 452"/>
              <a:gd name="T8" fmla="*/ 0 w 285"/>
              <a:gd name="T9" fmla="*/ 132 h 452"/>
              <a:gd name="T10" fmla="*/ 80 w 285"/>
              <a:gd name="T11" fmla="*/ 132 h 452"/>
              <a:gd name="T12" fmla="*/ 97 w 285"/>
              <a:gd name="T13" fmla="*/ 88 h 452"/>
              <a:gd name="T14" fmla="*/ 142 w 285"/>
              <a:gd name="T15" fmla="*/ 70 h 452"/>
              <a:gd name="T16" fmla="*/ 187 w 285"/>
              <a:gd name="T17" fmla="*/ 88 h 452"/>
              <a:gd name="T18" fmla="*/ 195 w 285"/>
              <a:gd name="T19" fmla="*/ 123 h 452"/>
              <a:gd name="T20" fmla="*/ 187 w 285"/>
              <a:gd name="T21" fmla="*/ 159 h 452"/>
              <a:gd name="T22" fmla="*/ 168 w 285"/>
              <a:gd name="T23" fmla="*/ 176 h 452"/>
              <a:gd name="T24" fmla="*/ 106 w 285"/>
              <a:gd name="T25" fmla="*/ 230 h 452"/>
              <a:gd name="T26" fmla="*/ 89 w 285"/>
              <a:gd name="T27" fmla="*/ 292 h 452"/>
              <a:gd name="T28" fmla="*/ 97 w 285"/>
              <a:gd name="T29" fmla="*/ 301 h 452"/>
              <a:gd name="T30" fmla="*/ 159 w 285"/>
              <a:gd name="T31" fmla="*/ 301 h 452"/>
              <a:gd name="T32" fmla="*/ 168 w 285"/>
              <a:gd name="T33" fmla="*/ 292 h 452"/>
              <a:gd name="T34" fmla="*/ 178 w 285"/>
              <a:gd name="T35" fmla="*/ 265 h 452"/>
              <a:gd name="T36" fmla="*/ 195 w 285"/>
              <a:gd name="T37" fmla="*/ 239 h 452"/>
              <a:gd name="T38" fmla="*/ 222 w 285"/>
              <a:gd name="T39" fmla="*/ 221 h 452"/>
              <a:gd name="T40" fmla="*/ 266 w 285"/>
              <a:gd name="T41" fmla="*/ 186 h 452"/>
              <a:gd name="T42" fmla="*/ 284 w 285"/>
              <a:gd name="T43" fmla="*/ 123 h 452"/>
              <a:gd name="T44" fmla="*/ 240 w 285"/>
              <a:gd name="T45" fmla="*/ 35 h 452"/>
              <a:gd name="T46" fmla="*/ 133 w 285"/>
              <a:gd name="T47" fmla="*/ 345 h 452"/>
              <a:gd name="T48" fmla="*/ 133 w 285"/>
              <a:gd name="T49" fmla="*/ 345 h 452"/>
              <a:gd name="T50" fmla="*/ 80 w 285"/>
              <a:gd name="T51" fmla="*/ 398 h 452"/>
              <a:gd name="T52" fmla="*/ 133 w 285"/>
              <a:gd name="T53" fmla="*/ 451 h 452"/>
              <a:gd name="T54" fmla="*/ 187 w 285"/>
              <a:gd name="T55" fmla="*/ 398 h 452"/>
              <a:gd name="T56" fmla="*/ 133 w 285"/>
              <a:gd name="T57" fmla="*/ 34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5" h="452">
                <a:moveTo>
                  <a:pt x="240" y="35"/>
                </a:moveTo>
                <a:lnTo>
                  <a:pt x="240" y="35"/>
                </a:lnTo>
                <a:cubicBezTo>
                  <a:pt x="213" y="8"/>
                  <a:pt x="178" y="0"/>
                  <a:pt x="133" y="0"/>
                </a:cubicBezTo>
                <a:cubicBezTo>
                  <a:pt x="106" y="0"/>
                  <a:pt x="80" y="8"/>
                  <a:pt x="53" y="26"/>
                </a:cubicBezTo>
                <a:cubicBezTo>
                  <a:pt x="18" y="44"/>
                  <a:pt x="0" y="79"/>
                  <a:pt x="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23"/>
                  <a:pt x="89" y="106"/>
                  <a:pt x="97" y="88"/>
                </a:cubicBezTo>
                <a:cubicBezTo>
                  <a:pt x="106" y="79"/>
                  <a:pt x="115" y="70"/>
                  <a:pt x="142" y="70"/>
                </a:cubicBezTo>
                <a:cubicBezTo>
                  <a:pt x="159" y="70"/>
                  <a:pt x="178" y="79"/>
                  <a:pt x="187" y="88"/>
                </a:cubicBezTo>
                <a:cubicBezTo>
                  <a:pt x="195" y="97"/>
                  <a:pt x="195" y="114"/>
                  <a:pt x="195" y="123"/>
                </a:cubicBezTo>
                <a:cubicBezTo>
                  <a:pt x="195" y="141"/>
                  <a:pt x="195" y="151"/>
                  <a:pt x="187" y="159"/>
                </a:cubicBezTo>
                <a:cubicBezTo>
                  <a:pt x="178" y="167"/>
                  <a:pt x="178" y="167"/>
                  <a:pt x="168" y="176"/>
                </a:cubicBezTo>
                <a:cubicBezTo>
                  <a:pt x="168" y="176"/>
                  <a:pt x="124" y="204"/>
                  <a:pt x="106" y="230"/>
                </a:cubicBezTo>
                <a:cubicBezTo>
                  <a:pt x="97" y="239"/>
                  <a:pt x="89" y="265"/>
                  <a:pt x="89" y="292"/>
                </a:cubicBezTo>
                <a:cubicBezTo>
                  <a:pt x="89" y="292"/>
                  <a:pt x="89" y="301"/>
                  <a:pt x="97" y="301"/>
                </a:cubicBezTo>
                <a:cubicBezTo>
                  <a:pt x="106" y="301"/>
                  <a:pt x="159" y="301"/>
                  <a:pt x="159" y="301"/>
                </a:cubicBezTo>
                <a:cubicBezTo>
                  <a:pt x="168" y="301"/>
                  <a:pt x="168" y="292"/>
                  <a:pt x="168" y="292"/>
                </a:cubicBezTo>
                <a:cubicBezTo>
                  <a:pt x="168" y="283"/>
                  <a:pt x="168" y="274"/>
                  <a:pt x="178" y="265"/>
                </a:cubicBezTo>
                <a:cubicBezTo>
                  <a:pt x="178" y="257"/>
                  <a:pt x="187" y="248"/>
                  <a:pt x="195" y="239"/>
                </a:cubicBezTo>
                <a:cubicBezTo>
                  <a:pt x="222" y="221"/>
                  <a:pt x="222" y="221"/>
                  <a:pt x="222" y="221"/>
                </a:cubicBezTo>
                <a:cubicBezTo>
                  <a:pt x="240" y="204"/>
                  <a:pt x="257" y="195"/>
                  <a:pt x="266" y="186"/>
                </a:cubicBezTo>
                <a:cubicBezTo>
                  <a:pt x="275" y="167"/>
                  <a:pt x="284" y="151"/>
                  <a:pt x="284" y="123"/>
                </a:cubicBezTo>
                <a:cubicBezTo>
                  <a:pt x="284" y="79"/>
                  <a:pt x="275" y="53"/>
                  <a:pt x="240" y="35"/>
                </a:cubicBezTo>
                <a:close/>
                <a:moveTo>
                  <a:pt x="133" y="345"/>
                </a:moveTo>
                <a:lnTo>
                  <a:pt x="133" y="345"/>
                </a:lnTo>
                <a:cubicBezTo>
                  <a:pt x="106" y="345"/>
                  <a:pt x="80" y="363"/>
                  <a:pt x="80" y="398"/>
                </a:cubicBezTo>
                <a:cubicBezTo>
                  <a:pt x="80" y="425"/>
                  <a:pt x="106" y="442"/>
                  <a:pt x="133" y="451"/>
                </a:cubicBezTo>
                <a:cubicBezTo>
                  <a:pt x="159" y="451"/>
                  <a:pt x="187" y="425"/>
                  <a:pt x="187" y="398"/>
                </a:cubicBezTo>
                <a:cubicBezTo>
                  <a:pt x="187" y="372"/>
                  <a:pt x="168" y="345"/>
                  <a:pt x="133" y="34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1" name="Freeform 56">
            <a:extLst>
              <a:ext uri="{FF2B5EF4-FFF2-40B4-BE49-F238E27FC236}">
                <a16:creationId xmlns:a16="http://schemas.microsoft.com/office/drawing/2014/main" id="{D0E883A3-518D-4C93-8DE3-670060D3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432" y="3662724"/>
            <a:ext cx="160577" cy="142224"/>
          </a:xfrm>
          <a:custGeom>
            <a:avLst/>
            <a:gdLst>
              <a:gd name="T0" fmla="*/ 257 w 462"/>
              <a:gd name="T1" fmla="*/ 0 h 408"/>
              <a:gd name="T2" fmla="*/ 257 w 462"/>
              <a:gd name="T3" fmla="*/ 0 h 408"/>
              <a:gd name="T4" fmla="*/ 62 w 462"/>
              <a:gd name="T5" fmla="*/ 195 h 408"/>
              <a:gd name="T6" fmla="*/ 0 w 462"/>
              <a:gd name="T7" fmla="*/ 195 h 408"/>
              <a:gd name="T8" fmla="*/ 89 w 462"/>
              <a:gd name="T9" fmla="*/ 301 h 408"/>
              <a:gd name="T10" fmla="*/ 177 w 462"/>
              <a:gd name="T11" fmla="*/ 195 h 408"/>
              <a:gd name="T12" fmla="*/ 106 w 462"/>
              <a:gd name="T13" fmla="*/ 195 h 408"/>
              <a:gd name="T14" fmla="*/ 257 w 462"/>
              <a:gd name="T15" fmla="*/ 44 h 408"/>
              <a:gd name="T16" fmla="*/ 416 w 462"/>
              <a:gd name="T17" fmla="*/ 204 h 408"/>
              <a:gd name="T18" fmla="*/ 257 w 462"/>
              <a:gd name="T19" fmla="*/ 354 h 408"/>
              <a:gd name="T20" fmla="*/ 169 w 462"/>
              <a:gd name="T21" fmla="*/ 328 h 408"/>
              <a:gd name="T22" fmla="*/ 133 w 462"/>
              <a:gd name="T23" fmla="*/ 363 h 408"/>
              <a:gd name="T24" fmla="*/ 257 w 462"/>
              <a:gd name="T25" fmla="*/ 407 h 408"/>
              <a:gd name="T26" fmla="*/ 461 w 462"/>
              <a:gd name="T27" fmla="*/ 204 h 408"/>
              <a:gd name="T28" fmla="*/ 257 w 462"/>
              <a:gd name="T2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2" h="408">
                <a:moveTo>
                  <a:pt x="257" y="0"/>
                </a:moveTo>
                <a:lnTo>
                  <a:pt x="257" y="0"/>
                </a:lnTo>
                <a:cubicBezTo>
                  <a:pt x="150" y="0"/>
                  <a:pt x="62" y="88"/>
                  <a:pt x="62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89" y="301"/>
                  <a:pt x="89" y="301"/>
                  <a:pt x="89" y="301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06" y="195"/>
                  <a:pt x="106" y="195"/>
                  <a:pt x="106" y="195"/>
                </a:cubicBezTo>
                <a:cubicBezTo>
                  <a:pt x="115" y="116"/>
                  <a:pt x="177" y="44"/>
                  <a:pt x="257" y="44"/>
                </a:cubicBezTo>
                <a:cubicBezTo>
                  <a:pt x="346" y="44"/>
                  <a:pt x="416" y="116"/>
                  <a:pt x="416" y="204"/>
                </a:cubicBezTo>
                <a:cubicBezTo>
                  <a:pt x="416" y="283"/>
                  <a:pt x="346" y="354"/>
                  <a:pt x="257" y="354"/>
                </a:cubicBezTo>
                <a:cubicBezTo>
                  <a:pt x="231" y="354"/>
                  <a:pt x="195" y="345"/>
                  <a:pt x="169" y="328"/>
                </a:cubicBezTo>
                <a:cubicBezTo>
                  <a:pt x="133" y="363"/>
                  <a:pt x="133" y="363"/>
                  <a:pt x="133" y="363"/>
                </a:cubicBezTo>
                <a:cubicBezTo>
                  <a:pt x="169" y="390"/>
                  <a:pt x="213" y="407"/>
                  <a:pt x="257" y="407"/>
                </a:cubicBezTo>
                <a:cubicBezTo>
                  <a:pt x="372" y="407"/>
                  <a:pt x="461" y="310"/>
                  <a:pt x="461" y="204"/>
                </a:cubicBezTo>
                <a:cubicBezTo>
                  <a:pt x="461" y="88"/>
                  <a:pt x="372" y="0"/>
                  <a:pt x="257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2" name="Freeform 57">
            <a:extLst>
              <a:ext uri="{FF2B5EF4-FFF2-40B4-BE49-F238E27FC236}">
                <a16:creationId xmlns:a16="http://schemas.microsoft.com/office/drawing/2014/main" id="{91460ACA-17B9-4257-8159-8FCD9652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41" y="3656607"/>
            <a:ext cx="160576" cy="142224"/>
          </a:xfrm>
          <a:custGeom>
            <a:avLst/>
            <a:gdLst>
              <a:gd name="T0" fmla="*/ 203 w 461"/>
              <a:gd name="T1" fmla="*/ 0 h 409"/>
              <a:gd name="T2" fmla="*/ 203 w 461"/>
              <a:gd name="T3" fmla="*/ 0 h 409"/>
              <a:gd name="T4" fmla="*/ 398 w 461"/>
              <a:gd name="T5" fmla="*/ 204 h 409"/>
              <a:gd name="T6" fmla="*/ 460 w 461"/>
              <a:gd name="T7" fmla="*/ 204 h 409"/>
              <a:gd name="T8" fmla="*/ 372 w 461"/>
              <a:gd name="T9" fmla="*/ 301 h 409"/>
              <a:gd name="T10" fmla="*/ 284 w 461"/>
              <a:gd name="T11" fmla="*/ 204 h 409"/>
              <a:gd name="T12" fmla="*/ 354 w 461"/>
              <a:gd name="T13" fmla="*/ 204 h 409"/>
              <a:gd name="T14" fmla="*/ 203 w 461"/>
              <a:gd name="T15" fmla="*/ 53 h 409"/>
              <a:gd name="T16" fmla="*/ 44 w 461"/>
              <a:gd name="T17" fmla="*/ 204 h 409"/>
              <a:gd name="T18" fmla="*/ 203 w 461"/>
              <a:gd name="T19" fmla="*/ 363 h 409"/>
              <a:gd name="T20" fmla="*/ 292 w 461"/>
              <a:gd name="T21" fmla="*/ 328 h 409"/>
              <a:gd name="T22" fmla="*/ 328 w 461"/>
              <a:gd name="T23" fmla="*/ 363 h 409"/>
              <a:gd name="T24" fmla="*/ 203 w 461"/>
              <a:gd name="T25" fmla="*/ 408 h 409"/>
              <a:gd name="T26" fmla="*/ 0 w 461"/>
              <a:gd name="T27" fmla="*/ 204 h 409"/>
              <a:gd name="T28" fmla="*/ 203 w 461"/>
              <a:gd name="T2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1" h="409">
                <a:moveTo>
                  <a:pt x="203" y="0"/>
                </a:moveTo>
                <a:lnTo>
                  <a:pt x="203" y="0"/>
                </a:lnTo>
                <a:cubicBezTo>
                  <a:pt x="310" y="0"/>
                  <a:pt x="398" y="89"/>
                  <a:pt x="398" y="204"/>
                </a:cubicBezTo>
                <a:cubicBezTo>
                  <a:pt x="460" y="204"/>
                  <a:pt x="460" y="204"/>
                  <a:pt x="460" y="204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284" y="204"/>
                  <a:pt x="284" y="204"/>
                  <a:pt x="284" y="204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45" y="115"/>
                  <a:pt x="284" y="53"/>
                  <a:pt x="203" y="53"/>
                </a:cubicBezTo>
                <a:cubicBezTo>
                  <a:pt x="115" y="53"/>
                  <a:pt x="44" y="124"/>
                  <a:pt x="44" y="204"/>
                </a:cubicBezTo>
                <a:cubicBezTo>
                  <a:pt x="44" y="293"/>
                  <a:pt x="115" y="363"/>
                  <a:pt x="203" y="363"/>
                </a:cubicBezTo>
                <a:cubicBezTo>
                  <a:pt x="230" y="363"/>
                  <a:pt x="266" y="346"/>
                  <a:pt x="292" y="328"/>
                </a:cubicBezTo>
                <a:cubicBezTo>
                  <a:pt x="328" y="363"/>
                  <a:pt x="328" y="363"/>
                  <a:pt x="328" y="363"/>
                </a:cubicBezTo>
                <a:cubicBezTo>
                  <a:pt x="292" y="390"/>
                  <a:pt x="248" y="408"/>
                  <a:pt x="203" y="408"/>
                </a:cubicBezTo>
                <a:cubicBezTo>
                  <a:pt x="88" y="408"/>
                  <a:pt x="0" y="319"/>
                  <a:pt x="0" y="204"/>
                </a:cubicBezTo>
                <a:cubicBezTo>
                  <a:pt x="0" y="97"/>
                  <a:pt x="88" y="0"/>
                  <a:pt x="203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3" name="Freeform 58">
            <a:extLst>
              <a:ext uri="{FF2B5EF4-FFF2-40B4-BE49-F238E27FC236}">
                <a16:creationId xmlns:a16="http://schemas.microsoft.com/office/drawing/2014/main" id="{ADB68F48-B89A-4F46-A290-0D5CEDEE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952" y="2588718"/>
            <a:ext cx="123874" cy="85641"/>
          </a:xfrm>
          <a:custGeom>
            <a:avLst/>
            <a:gdLst>
              <a:gd name="T0" fmla="*/ 327 w 355"/>
              <a:gd name="T1" fmla="*/ 107 h 249"/>
              <a:gd name="T2" fmla="*/ 327 w 355"/>
              <a:gd name="T3" fmla="*/ 107 h 249"/>
              <a:gd name="T4" fmla="*/ 26 w 355"/>
              <a:gd name="T5" fmla="*/ 107 h 249"/>
              <a:gd name="T6" fmla="*/ 0 w 355"/>
              <a:gd name="T7" fmla="*/ 125 h 249"/>
              <a:gd name="T8" fmla="*/ 26 w 355"/>
              <a:gd name="T9" fmla="*/ 151 h 249"/>
              <a:gd name="T10" fmla="*/ 327 w 355"/>
              <a:gd name="T11" fmla="*/ 151 h 249"/>
              <a:gd name="T12" fmla="*/ 354 w 355"/>
              <a:gd name="T13" fmla="*/ 125 h 249"/>
              <a:gd name="T14" fmla="*/ 327 w 355"/>
              <a:gd name="T15" fmla="*/ 107 h 249"/>
              <a:gd name="T16" fmla="*/ 26 w 355"/>
              <a:gd name="T17" fmla="*/ 54 h 249"/>
              <a:gd name="T18" fmla="*/ 26 w 355"/>
              <a:gd name="T19" fmla="*/ 54 h 249"/>
              <a:gd name="T20" fmla="*/ 327 w 355"/>
              <a:gd name="T21" fmla="*/ 54 h 249"/>
              <a:gd name="T22" fmla="*/ 354 w 355"/>
              <a:gd name="T23" fmla="*/ 27 h 249"/>
              <a:gd name="T24" fmla="*/ 327 w 355"/>
              <a:gd name="T25" fmla="*/ 0 h 249"/>
              <a:gd name="T26" fmla="*/ 26 w 355"/>
              <a:gd name="T27" fmla="*/ 0 h 249"/>
              <a:gd name="T28" fmla="*/ 0 w 355"/>
              <a:gd name="T29" fmla="*/ 27 h 249"/>
              <a:gd name="T30" fmla="*/ 26 w 355"/>
              <a:gd name="T31" fmla="*/ 54 h 249"/>
              <a:gd name="T32" fmla="*/ 327 w 355"/>
              <a:gd name="T33" fmla="*/ 204 h 249"/>
              <a:gd name="T34" fmla="*/ 327 w 355"/>
              <a:gd name="T35" fmla="*/ 204 h 249"/>
              <a:gd name="T36" fmla="*/ 26 w 355"/>
              <a:gd name="T37" fmla="*/ 204 h 249"/>
              <a:gd name="T38" fmla="*/ 0 w 355"/>
              <a:gd name="T39" fmla="*/ 231 h 249"/>
              <a:gd name="T40" fmla="*/ 26 w 355"/>
              <a:gd name="T41" fmla="*/ 248 h 249"/>
              <a:gd name="T42" fmla="*/ 327 w 355"/>
              <a:gd name="T43" fmla="*/ 248 h 249"/>
              <a:gd name="T44" fmla="*/ 354 w 355"/>
              <a:gd name="T45" fmla="*/ 231 h 249"/>
              <a:gd name="T46" fmla="*/ 327 w 355"/>
              <a:gd name="T47" fmla="*/ 20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249">
                <a:moveTo>
                  <a:pt x="327" y="107"/>
                </a:moveTo>
                <a:lnTo>
                  <a:pt x="327" y="107"/>
                </a:lnTo>
                <a:cubicBezTo>
                  <a:pt x="26" y="107"/>
                  <a:pt x="26" y="107"/>
                  <a:pt x="26" y="107"/>
                </a:cubicBezTo>
                <a:cubicBezTo>
                  <a:pt x="17" y="107"/>
                  <a:pt x="0" y="116"/>
                  <a:pt x="0" y="125"/>
                </a:cubicBezTo>
                <a:cubicBezTo>
                  <a:pt x="0" y="142"/>
                  <a:pt x="17" y="151"/>
                  <a:pt x="26" y="151"/>
                </a:cubicBezTo>
                <a:cubicBezTo>
                  <a:pt x="327" y="151"/>
                  <a:pt x="327" y="151"/>
                  <a:pt x="327" y="151"/>
                </a:cubicBezTo>
                <a:cubicBezTo>
                  <a:pt x="336" y="151"/>
                  <a:pt x="354" y="142"/>
                  <a:pt x="354" y="125"/>
                </a:cubicBezTo>
                <a:cubicBezTo>
                  <a:pt x="354" y="116"/>
                  <a:pt x="336" y="107"/>
                  <a:pt x="327" y="107"/>
                </a:cubicBezTo>
                <a:close/>
                <a:moveTo>
                  <a:pt x="26" y="54"/>
                </a:moveTo>
                <a:lnTo>
                  <a:pt x="26" y="54"/>
                </a:lnTo>
                <a:cubicBezTo>
                  <a:pt x="327" y="54"/>
                  <a:pt x="327" y="54"/>
                  <a:pt x="327" y="54"/>
                </a:cubicBezTo>
                <a:cubicBezTo>
                  <a:pt x="336" y="54"/>
                  <a:pt x="354" y="44"/>
                  <a:pt x="354" y="27"/>
                </a:cubicBezTo>
                <a:cubicBezTo>
                  <a:pt x="354" y="18"/>
                  <a:pt x="336" y="0"/>
                  <a:pt x="3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4"/>
                  <a:pt x="17" y="54"/>
                  <a:pt x="26" y="54"/>
                </a:cubicBezTo>
                <a:close/>
                <a:moveTo>
                  <a:pt x="327" y="204"/>
                </a:moveTo>
                <a:lnTo>
                  <a:pt x="327" y="204"/>
                </a:lnTo>
                <a:cubicBezTo>
                  <a:pt x="26" y="204"/>
                  <a:pt x="26" y="204"/>
                  <a:pt x="26" y="204"/>
                </a:cubicBezTo>
                <a:cubicBezTo>
                  <a:pt x="17" y="204"/>
                  <a:pt x="0" y="213"/>
                  <a:pt x="0" y="231"/>
                </a:cubicBezTo>
                <a:cubicBezTo>
                  <a:pt x="0" y="239"/>
                  <a:pt x="17" y="248"/>
                  <a:pt x="26" y="248"/>
                </a:cubicBezTo>
                <a:cubicBezTo>
                  <a:pt x="327" y="248"/>
                  <a:pt x="327" y="248"/>
                  <a:pt x="327" y="248"/>
                </a:cubicBezTo>
                <a:cubicBezTo>
                  <a:pt x="336" y="248"/>
                  <a:pt x="354" y="239"/>
                  <a:pt x="354" y="231"/>
                </a:cubicBezTo>
                <a:cubicBezTo>
                  <a:pt x="354" y="213"/>
                  <a:pt x="336" y="204"/>
                  <a:pt x="327" y="20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4" name="Freeform 59">
            <a:extLst>
              <a:ext uri="{FF2B5EF4-FFF2-40B4-BE49-F238E27FC236}">
                <a16:creationId xmlns:a16="http://schemas.microsoft.com/office/drawing/2014/main" id="{5EB4AC1C-EBC5-481C-94F4-AE36A8A6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877" y="4676825"/>
            <a:ext cx="172811" cy="85641"/>
          </a:xfrm>
          <a:custGeom>
            <a:avLst/>
            <a:gdLst>
              <a:gd name="T0" fmla="*/ 177 w 497"/>
              <a:gd name="T1" fmla="*/ 107 h 249"/>
              <a:gd name="T2" fmla="*/ 177 w 497"/>
              <a:gd name="T3" fmla="*/ 107 h 249"/>
              <a:gd name="T4" fmla="*/ 26 w 497"/>
              <a:gd name="T5" fmla="*/ 107 h 249"/>
              <a:gd name="T6" fmla="*/ 0 w 497"/>
              <a:gd name="T7" fmla="*/ 125 h 249"/>
              <a:gd name="T8" fmla="*/ 26 w 497"/>
              <a:gd name="T9" fmla="*/ 151 h 249"/>
              <a:gd name="T10" fmla="*/ 177 w 497"/>
              <a:gd name="T11" fmla="*/ 151 h 249"/>
              <a:gd name="T12" fmla="*/ 195 w 497"/>
              <a:gd name="T13" fmla="*/ 125 h 249"/>
              <a:gd name="T14" fmla="*/ 177 w 497"/>
              <a:gd name="T15" fmla="*/ 107 h 249"/>
              <a:gd name="T16" fmla="*/ 177 w 497"/>
              <a:gd name="T17" fmla="*/ 204 h 249"/>
              <a:gd name="T18" fmla="*/ 177 w 497"/>
              <a:gd name="T19" fmla="*/ 204 h 249"/>
              <a:gd name="T20" fmla="*/ 26 w 497"/>
              <a:gd name="T21" fmla="*/ 204 h 249"/>
              <a:gd name="T22" fmla="*/ 0 w 497"/>
              <a:gd name="T23" fmla="*/ 231 h 249"/>
              <a:gd name="T24" fmla="*/ 26 w 497"/>
              <a:gd name="T25" fmla="*/ 248 h 249"/>
              <a:gd name="T26" fmla="*/ 177 w 497"/>
              <a:gd name="T27" fmla="*/ 248 h 249"/>
              <a:gd name="T28" fmla="*/ 195 w 497"/>
              <a:gd name="T29" fmla="*/ 231 h 249"/>
              <a:gd name="T30" fmla="*/ 177 w 497"/>
              <a:gd name="T31" fmla="*/ 204 h 249"/>
              <a:gd name="T32" fmla="*/ 479 w 497"/>
              <a:gd name="T33" fmla="*/ 107 h 249"/>
              <a:gd name="T34" fmla="*/ 479 w 497"/>
              <a:gd name="T35" fmla="*/ 107 h 249"/>
              <a:gd name="T36" fmla="*/ 398 w 497"/>
              <a:gd name="T37" fmla="*/ 107 h 249"/>
              <a:gd name="T38" fmla="*/ 398 w 497"/>
              <a:gd name="T39" fmla="*/ 18 h 249"/>
              <a:gd name="T40" fmla="*/ 372 w 497"/>
              <a:gd name="T41" fmla="*/ 0 h 249"/>
              <a:gd name="T42" fmla="*/ 345 w 497"/>
              <a:gd name="T43" fmla="*/ 18 h 249"/>
              <a:gd name="T44" fmla="*/ 345 w 497"/>
              <a:gd name="T45" fmla="*/ 107 h 249"/>
              <a:gd name="T46" fmla="*/ 266 w 497"/>
              <a:gd name="T47" fmla="*/ 107 h 249"/>
              <a:gd name="T48" fmla="*/ 248 w 497"/>
              <a:gd name="T49" fmla="*/ 125 h 249"/>
              <a:gd name="T50" fmla="*/ 266 w 497"/>
              <a:gd name="T51" fmla="*/ 151 h 249"/>
              <a:gd name="T52" fmla="*/ 345 w 497"/>
              <a:gd name="T53" fmla="*/ 151 h 249"/>
              <a:gd name="T54" fmla="*/ 345 w 497"/>
              <a:gd name="T55" fmla="*/ 239 h 249"/>
              <a:gd name="T56" fmla="*/ 372 w 497"/>
              <a:gd name="T57" fmla="*/ 248 h 249"/>
              <a:gd name="T58" fmla="*/ 398 w 497"/>
              <a:gd name="T59" fmla="*/ 239 h 249"/>
              <a:gd name="T60" fmla="*/ 398 w 497"/>
              <a:gd name="T61" fmla="*/ 151 h 249"/>
              <a:gd name="T62" fmla="*/ 479 w 497"/>
              <a:gd name="T63" fmla="*/ 151 h 249"/>
              <a:gd name="T64" fmla="*/ 496 w 497"/>
              <a:gd name="T65" fmla="*/ 125 h 249"/>
              <a:gd name="T66" fmla="*/ 479 w 497"/>
              <a:gd name="T67" fmla="*/ 107 h 249"/>
              <a:gd name="T68" fmla="*/ 177 w 497"/>
              <a:gd name="T69" fmla="*/ 0 h 249"/>
              <a:gd name="T70" fmla="*/ 177 w 497"/>
              <a:gd name="T71" fmla="*/ 0 h 249"/>
              <a:gd name="T72" fmla="*/ 26 w 497"/>
              <a:gd name="T73" fmla="*/ 0 h 249"/>
              <a:gd name="T74" fmla="*/ 0 w 497"/>
              <a:gd name="T75" fmla="*/ 27 h 249"/>
              <a:gd name="T76" fmla="*/ 26 w 497"/>
              <a:gd name="T77" fmla="*/ 54 h 249"/>
              <a:gd name="T78" fmla="*/ 177 w 497"/>
              <a:gd name="T79" fmla="*/ 54 h 249"/>
              <a:gd name="T80" fmla="*/ 195 w 497"/>
              <a:gd name="T81" fmla="*/ 27 h 249"/>
              <a:gd name="T82" fmla="*/ 177 w 497"/>
              <a:gd name="T8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7" h="249">
                <a:moveTo>
                  <a:pt x="177" y="107"/>
                </a:moveTo>
                <a:lnTo>
                  <a:pt x="177" y="107"/>
                </a:lnTo>
                <a:cubicBezTo>
                  <a:pt x="26" y="107"/>
                  <a:pt x="26" y="107"/>
                  <a:pt x="26" y="107"/>
                </a:cubicBezTo>
                <a:cubicBezTo>
                  <a:pt x="9" y="107"/>
                  <a:pt x="0" y="116"/>
                  <a:pt x="0" y="125"/>
                </a:cubicBezTo>
                <a:cubicBezTo>
                  <a:pt x="0" y="142"/>
                  <a:pt x="9" y="151"/>
                  <a:pt x="26" y="151"/>
                </a:cubicBezTo>
                <a:cubicBezTo>
                  <a:pt x="177" y="151"/>
                  <a:pt x="177" y="151"/>
                  <a:pt x="177" y="151"/>
                </a:cubicBezTo>
                <a:cubicBezTo>
                  <a:pt x="186" y="151"/>
                  <a:pt x="195" y="142"/>
                  <a:pt x="195" y="125"/>
                </a:cubicBezTo>
                <a:cubicBezTo>
                  <a:pt x="195" y="116"/>
                  <a:pt x="186" y="107"/>
                  <a:pt x="177" y="107"/>
                </a:cubicBezTo>
                <a:close/>
                <a:moveTo>
                  <a:pt x="177" y="204"/>
                </a:moveTo>
                <a:lnTo>
                  <a:pt x="177" y="204"/>
                </a:lnTo>
                <a:cubicBezTo>
                  <a:pt x="26" y="204"/>
                  <a:pt x="26" y="204"/>
                  <a:pt x="26" y="204"/>
                </a:cubicBezTo>
                <a:cubicBezTo>
                  <a:pt x="9" y="204"/>
                  <a:pt x="0" y="213"/>
                  <a:pt x="0" y="231"/>
                </a:cubicBezTo>
                <a:cubicBezTo>
                  <a:pt x="0" y="239"/>
                  <a:pt x="9" y="248"/>
                  <a:pt x="26" y="24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186" y="248"/>
                  <a:pt x="195" y="239"/>
                  <a:pt x="195" y="231"/>
                </a:cubicBezTo>
                <a:cubicBezTo>
                  <a:pt x="195" y="213"/>
                  <a:pt x="186" y="204"/>
                  <a:pt x="177" y="204"/>
                </a:cubicBezTo>
                <a:close/>
                <a:moveTo>
                  <a:pt x="479" y="107"/>
                </a:moveTo>
                <a:lnTo>
                  <a:pt x="479" y="107"/>
                </a:lnTo>
                <a:cubicBezTo>
                  <a:pt x="398" y="107"/>
                  <a:pt x="398" y="107"/>
                  <a:pt x="398" y="107"/>
                </a:cubicBezTo>
                <a:cubicBezTo>
                  <a:pt x="398" y="18"/>
                  <a:pt x="398" y="18"/>
                  <a:pt x="398" y="18"/>
                </a:cubicBezTo>
                <a:cubicBezTo>
                  <a:pt x="398" y="0"/>
                  <a:pt x="389" y="0"/>
                  <a:pt x="372" y="0"/>
                </a:cubicBezTo>
                <a:cubicBezTo>
                  <a:pt x="354" y="0"/>
                  <a:pt x="345" y="0"/>
                  <a:pt x="345" y="18"/>
                </a:cubicBezTo>
                <a:cubicBezTo>
                  <a:pt x="345" y="107"/>
                  <a:pt x="345" y="107"/>
                  <a:pt x="345" y="107"/>
                </a:cubicBezTo>
                <a:cubicBezTo>
                  <a:pt x="266" y="107"/>
                  <a:pt x="266" y="107"/>
                  <a:pt x="266" y="107"/>
                </a:cubicBezTo>
                <a:cubicBezTo>
                  <a:pt x="248" y="107"/>
                  <a:pt x="248" y="116"/>
                  <a:pt x="248" y="125"/>
                </a:cubicBezTo>
                <a:cubicBezTo>
                  <a:pt x="248" y="142"/>
                  <a:pt x="248" y="151"/>
                  <a:pt x="266" y="151"/>
                </a:cubicBezTo>
                <a:cubicBezTo>
                  <a:pt x="345" y="151"/>
                  <a:pt x="345" y="151"/>
                  <a:pt x="345" y="151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45" y="248"/>
                  <a:pt x="354" y="248"/>
                  <a:pt x="372" y="248"/>
                </a:cubicBezTo>
                <a:cubicBezTo>
                  <a:pt x="389" y="248"/>
                  <a:pt x="398" y="248"/>
                  <a:pt x="398" y="239"/>
                </a:cubicBezTo>
                <a:cubicBezTo>
                  <a:pt x="398" y="151"/>
                  <a:pt x="398" y="151"/>
                  <a:pt x="398" y="151"/>
                </a:cubicBezTo>
                <a:cubicBezTo>
                  <a:pt x="479" y="151"/>
                  <a:pt x="479" y="151"/>
                  <a:pt x="479" y="151"/>
                </a:cubicBezTo>
                <a:cubicBezTo>
                  <a:pt x="496" y="151"/>
                  <a:pt x="496" y="142"/>
                  <a:pt x="496" y="125"/>
                </a:cubicBezTo>
                <a:cubicBezTo>
                  <a:pt x="496" y="116"/>
                  <a:pt x="496" y="107"/>
                  <a:pt x="479" y="107"/>
                </a:cubicBezTo>
                <a:close/>
                <a:moveTo>
                  <a:pt x="177" y="0"/>
                </a:moveTo>
                <a:lnTo>
                  <a:pt x="177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4"/>
                  <a:pt x="9" y="54"/>
                  <a:pt x="26" y="54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6" y="54"/>
                  <a:pt x="195" y="44"/>
                  <a:pt x="195" y="27"/>
                </a:cubicBezTo>
                <a:cubicBezTo>
                  <a:pt x="195" y="18"/>
                  <a:pt x="186" y="0"/>
                  <a:pt x="177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5" name="Freeform 60">
            <a:extLst>
              <a:ext uri="{FF2B5EF4-FFF2-40B4-BE49-F238E27FC236}">
                <a16:creationId xmlns:a16="http://schemas.microsoft.com/office/drawing/2014/main" id="{79843C6A-3BBD-4A8F-BCA4-88E112DB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822" y="2585604"/>
            <a:ext cx="105521" cy="100934"/>
          </a:xfrm>
          <a:custGeom>
            <a:avLst/>
            <a:gdLst>
              <a:gd name="T0" fmla="*/ 89 w 303"/>
              <a:gd name="T1" fmla="*/ 0 h 293"/>
              <a:gd name="T2" fmla="*/ 89 w 303"/>
              <a:gd name="T3" fmla="*/ 0 h 293"/>
              <a:gd name="T4" fmla="*/ 45 w 303"/>
              <a:gd name="T5" fmla="*/ 0 h 293"/>
              <a:gd name="T6" fmla="*/ 0 w 303"/>
              <a:gd name="T7" fmla="*/ 35 h 293"/>
              <a:gd name="T8" fmla="*/ 0 w 303"/>
              <a:gd name="T9" fmla="*/ 80 h 293"/>
              <a:gd name="T10" fmla="*/ 45 w 303"/>
              <a:gd name="T11" fmla="*/ 124 h 293"/>
              <a:gd name="T12" fmla="*/ 89 w 303"/>
              <a:gd name="T13" fmla="*/ 124 h 293"/>
              <a:gd name="T14" fmla="*/ 125 w 303"/>
              <a:gd name="T15" fmla="*/ 80 h 293"/>
              <a:gd name="T16" fmla="*/ 125 w 303"/>
              <a:gd name="T17" fmla="*/ 35 h 293"/>
              <a:gd name="T18" fmla="*/ 89 w 303"/>
              <a:gd name="T19" fmla="*/ 0 h 293"/>
              <a:gd name="T20" fmla="*/ 257 w 303"/>
              <a:gd name="T21" fmla="*/ 0 h 293"/>
              <a:gd name="T22" fmla="*/ 257 w 303"/>
              <a:gd name="T23" fmla="*/ 0 h 293"/>
              <a:gd name="T24" fmla="*/ 213 w 303"/>
              <a:gd name="T25" fmla="*/ 0 h 293"/>
              <a:gd name="T26" fmla="*/ 178 w 303"/>
              <a:gd name="T27" fmla="*/ 35 h 293"/>
              <a:gd name="T28" fmla="*/ 178 w 303"/>
              <a:gd name="T29" fmla="*/ 80 h 293"/>
              <a:gd name="T30" fmla="*/ 213 w 303"/>
              <a:gd name="T31" fmla="*/ 124 h 293"/>
              <a:gd name="T32" fmla="*/ 257 w 303"/>
              <a:gd name="T33" fmla="*/ 124 h 293"/>
              <a:gd name="T34" fmla="*/ 302 w 303"/>
              <a:gd name="T35" fmla="*/ 80 h 293"/>
              <a:gd name="T36" fmla="*/ 302 w 303"/>
              <a:gd name="T37" fmla="*/ 35 h 293"/>
              <a:gd name="T38" fmla="*/ 257 w 303"/>
              <a:gd name="T39" fmla="*/ 0 h 293"/>
              <a:gd name="T40" fmla="*/ 89 w 303"/>
              <a:gd name="T41" fmla="*/ 168 h 293"/>
              <a:gd name="T42" fmla="*/ 89 w 303"/>
              <a:gd name="T43" fmla="*/ 168 h 293"/>
              <a:gd name="T44" fmla="*/ 45 w 303"/>
              <a:gd name="T45" fmla="*/ 168 h 293"/>
              <a:gd name="T46" fmla="*/ 0 w 303"/>
              <a:gd name="T47" fmla="*/ 212 h 293"/>
              <a:gd name="T48" fmla="*/ 0 w 303"/>
              <a:gd name="T49" fmla="*/ 256 h 293"/>
              <a:gd name="T50" fmla="*/ 45 w 303"/>
              <a:gd name="T51" fmla="*/ 292 h 293"/>
              <a:gd name="T52" fmla="*/ 89 w 303"/>
              <a:gd name="T53" fmla="*/ 292 h 293"/>
              <a:gd name="T54" fmla="*/ 125 w 303"/>
              <a:gd name="T55" fmla="*/ 256 h 293"/>
              <a:gd name="T56" fmla="*/ 125 w 303"/>
              <a:gd name="T57" fmla="*/ 212 h 293"/>
              <a:gd name="T58" fmla="*/ 89 w 303"/>
              <a:gd name="T59" fmla="*/ 168 h 293"/>
              <a:gd name="T60" fmla="*/ 257 w 303"/>
              <a:gd name="T61" fmla="*/ 168 h 293"/>
              <a:gd name="T62" fmla="*/ 257 w 303"/>
              <a:gd name="T63" fmla="*/ 168 h 293"/>
              <a:gd name="T64" fmla="*/ 213 w 303"/>
              <a:gd name="T65" fmla="*/ 168 h 293"/>
              <a:gd name="T66" fmla="*/ 178 w 303"/>
              <a:gd name="T67" fmla="*/ 212 h 293"/>
              <a:gd name="T68" fmla="*/ 178 w 303"/>
              <a:gd name="T69" fmla="*/ 256 h 293"/>
              <a:gd name="T70" fmla="*/ 213 w 303"/>
              <a:gd name="T71" fmla="*/ 292 h 293"/>
              <a:gd name="T72" fmla="*/ 257 w 303"/>
              <a:gd name="T73" fmla="*/ 292 h 293"/>
              <a:gd name="T74" fmla="*/ 302 w 303"/>
              <a:gd name="T75" fmla="*/ 256 h 293"/>
              <a:gd name="T76" fmla="*/ 302 w 303"/>
              <a:gd name="T77" fmla="*/ 212 h 293"/>
              <a:gd name="T78" fmla="*/ 257 w 303"/>
              <a:gd name="T79" fmla="*/ 16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3" h="293">
                <a:moveTo>
                  <a:pt x="89" y="0"/>
                </a:moveTo>
                <a:lnTo>
                  <a:pt x="89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8"/>
                  <a:pt x="0" y="3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06"/>
                  <a:pt x="19" y="124"/>
                  <a:pt x="45" y="124"/>
                </a:cubicBezTo>
                <a:cubicBezTo>
                  <a:pt x="89" y="124"/>
                  <a:pt x="89" y="124"/>
                  <a:pt x="89" y="124"/>
                </a:cubicBezTo>
                <a:cubicBezTo>
                  <a:pt x="116" y="124"/>
                  <a:pt x="125" y="106"/>
                  <a:pt x="125" y="80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5" y="8"/>
                  <a:pt x="116" y="0"/>
                  <a:pt x="89" y="0"/>
                </a:cubicBezTo>
                <a:close/>
                <a:moveTo>
                  <a:pt x="257" y="0"/>
                </a:moveTo>
                <a:lnTo>
                  <a:pt x="257" y="0"/>
                </a:lnTo>
                <a:cubicBezTo>
                  <a:pt x="213" y="0"/>
                  <a:pt x="213" y="0"/>
                  <a:pt x="213" y="0"/>
                </a:cubicBezTo>
                <a:cubicBezTo>
                  <a:pt x="187" y="0"/>
                  <a:pt x="178" y="8"/>
                  <a:pt x="178" y="35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8" y="106"/>
                  <a:pt x="187" y="124"/>
                  <a:pt x="213" y="124"/>
                </a:cubicBezTo>
                <a:cubicBezTo>
                  <a:pt x="257" y="124"/>
                  <a:pt x="257" y="124"/>
                  <a:pt x="257" y="124"/>
                </a:cubicBezTo>
                <a:cubicBezTo>
                  <a:pt x="284" y="124"/>
                  <a:pt x="302" y="106"/>
                  <a:pt x="302" y="80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2" y="8"/>
                  <a:pt x="284" y="0"/>
                  <a:pt x="257" y="0"/>
                </a:cubicBezTo>
                <a:close/>
                <a:moveTo>
                  <a:pt x="89" y="168"/>
                </a:moveTo>
                <a:lnTo>
                  <a:pt x="89" y="168"/>
                </a:lnTo>
                <a:cubicBezTo>
                  <a:pt x="45" y="168"/>
                  <a:pt x="45" y="168"/>
                  <a:pt x="45" y="168"/>
                </a:cubicBezTo>
                <a:cubicBezTo>
                  <a:pt x="19" y="168"/>
                  <a:pt x="0" y="186"/>
                  <a:pt x="0" y="212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83"/>
                  <a:pt x="19" y="292"/>
                  <a:pt x="45" y="292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116" y="292"/>
                  <a:pt x="125" y="283"/>
                  <a:pt x="125" y="256"/>
                </a:cubicBezTo>
                <a:cubicBezTo>
                  <a:pt x="125" y="212"/>
                  <a:pt x="125" y="212"/>
                  <a:pt x="125" y="212"/>
                </a:cubicBezTo>
                <a:cubicBezTo>
                  <a:pt x="125" y="186"/>
                  <a:pt x="116" y="168"/>
                  <a:pt x="89" y="168"/>
                </a:cubicBezTo>
                <a:close/>
                <a:moveTo>
                  <a:pt x="257" y="168"/>
                </a:moveTo>
                <a:lnTo>
                  <a:pt x="257" y="168"/>
                </a:lnTo>
                <a:cubicBezTo>
                  <a:pt x="213" y="168"/>
                  <a:pt x="213" y="168"/>
                  <a:pt x="213" y="168"/>
                </a:cubicBezTo>
                <a:cubicBezTo>
                  <a:pt x="187" y="168"/>
                  <a:pt x="178" y="186"/>
                  <a:pt x="178" y="212"/>
                </a:cubicBezTo>
                <a:cubicBezTo>
                  <a:pt x="178" y="256"/>
                  <a:pt x="178" y="256"/>
                  <a:pt x="178" y="256"/>
                </a:cubicBezTo>
                <a:cubicBezTo>
                  <a:pt x="178" y="283"/>
                  <a:pt x="187" y="292"/>
                  <a:pt x="213" y="292"/>
                </a:cubicBezTo>
                <a:cubicBezTo>
                  <a:pt x="257" y="292"/>
                  <a:pt x="257" y="292"/>
                  <a:pt x="257" y="292"/>
                </a:cubicBezTo>
                <a:cubicBezTo>
                  <a:pt x="284" y="292"/>
                  <a:pt x="302" y="283"/>
                  <a:pt x="302" y="256"/>
                </a:cubicBezTo>
                <a:cubicBezTo>
                  <a:pt x="302" y="212"/>
                  <a:pt x="302" y="212"/>
                  <a:pt x="302" y="212"/>
                </a:cubicBezTo>
                <a:cubicBezTo>
                  <a:pt x="302" y="186"/>
                  <a:pt x="284" y="168"/>
                  <a:pt x="257" y="16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6" name="Freeform 98">
            <a:extLst>
              <a:ext uri="{FF2B5EF4-FFF2-40B4-BE49-F238E27FC236}">
                <a16:creationId xmlns:a16="http://schemas.microsoft.com/office/drawing/2014/main" id="{86D76EE8-B196-489F-95BC-82FFBF78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749" y="2602044"/>
            <a:ext cx="148343" cy="82583"/>
          </a:xfrm>
          <a:custGeom>
            <a:avLst/>
            <a:gdLst>
              <a:gd name="T0" fmla="*/ 97 w 427"/>
              <a:gd name="T1" fmla="*/ 116 h 240"/>
              <a:gd name="T2" fmla="*/ 97 w 427"/>
              <a:gd name="T3" fmla="*/ 116 h 240"/>
              <a:gd name="T4" fmla="*/ 355 w 427"/>
              <a:gd name="T5" fmla="*/ 116 h 240"/>
              <a:gd name="T6" fmla="*/ 355 w 427"/>
              <a:gd name="T7" fmla="*/ 239 h 240"/>
              <a:gd name="T8" fmla="*/ 426 w 427"/>
              <a:gd name="T9" fmla="*/ 239 h 240"/>
              <a:gd name="T10" fmla="*/ 426 w 427"/>
              <a:gd name="T11" fmla="*/ 98 h 240"/>
              <a:gd name="T12" fmla="*/ 372 w 427"/>
              <a:gd name="T13" fmla="*/ 45 h 240"/>
              <a:gd name="T14" fmla="*/ 97 w 427"/>
              <a:gd name="T15" fmla="*/ 45 h 240"/>
              <a:gd name="T16" fmla="*/ 97 w 427"/>
              <a:gd name="T17" fmla="*/ 0 h 240"/>
              <a:gd name="T18" fmla="*/ 0 w 427"/>
              <a:gd name="T19" fmla="*/ 80 h 240"/>
              <a:gd name="T20" fmla="*/ 97 w 427"/>
              <a:gd name="T21" fmla="*/ 160 h 240"/>
              <a:gd name="T22" fmla="*/ 97 w 427"/>
              <a:gd name="T23" fmla="*/ 1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240">
                <a:moveTo>
                  <a:pt x="97" y="116"/>
                </a:moveTo>
                <a:lnTo>
                  <a:pt x="97" y="116"/>
                </a:lnTo>
                <a:cubicBezTo>
                  <a:pt x="355" y="116"/>
                  <a:pt x="355" y="116"/>
                  <a:pt x="355" y="116"/>
                </a:cubicBezTo>
                <a:cubicBezTo>
                  <a:pt x="355" y="239"/>
                  <a:pt x="355" y="239"/>
                  <a:pt x="355" y="239"/>
                </a:cubicBezTo>
                <a:cubicBezTo>
                  <a:pt x="426" y="239"/>
                  <a:pt x="426" y="239"/>
                  <a:pt x="426" y="239"/>
                </a:cubicBezTo>
                <a:cubicBezTo>
                  <a:pt x="426" y="98"/>
                  <a:pt x="426" y="98"/>
                  <a:pt x="426" y="98"/>
                </a:cubicBezTo>
                <a:cubicBezTo>
                  <a:pt x="426" y="71"/>
                  <a:pt x="400" y="45"/>
                  <a:pt x="372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97" y="160"/>
                  <a:pt x="97" y="160"/>
                  <a:pt x="97" y="160"/>
                </a:cubicBezTo>
                <a:lnTo>
                  <a:pt x="97" y="116"/>
                </a:ln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7" name="Freeform 113">
            <a:extLst>
              <a:ext uri="{FF2B5EF4-FFF2-40B4-BE49-F238E27FC236}">
                <a16:creationId xmlns:a16="http://schemas.microsoft.com/office/drawing/2014/main" id="{D2295BD0-B2B6-47B0-B266-6363F24E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53" y="4676825"/>
            <a:ext cx="123873" cy="85641"/>
          </a:xfrm>
          <a:custGeom>
            <a:avLst/>
            <a:gdLst>
              <a:gd name="T0" fmla="*/ 53 w 355"/>
              <a:gd name="T1" fmla="*/ 204 h 249"/>
              <a:gd name="T2" fmla="*/ 53 w 355"/>
              <a:gd name="T3" fmla="*/ 204 h 249"/>
              <a:gd name="T4" fmla="*/ 27 w 355"/>
              <a:gd name="T5" fmla="*/ 204 h 249"/>
              <a:gd name="T6" fmla="*/ 0 w 355"/>
              <a:gd name="T7" fmla="*/ 231 h 249"/>
              <a:gd name="T8" fmla="*/ 27 w 355"/>
              <a:gd name="T9" fmla="*/ 248 h 249"/>
              <a:gd name="T10" fmla="*/ 53 w 355"/>
              <a:gd name="T11" fmla="*/ 248 h 249"/>
              <a:gd name="T12" fmla="*/ 80 w 355"/>
              <a:gd name="T13" fmla="*/ 231 h 249"/>
              <a:gd name="T14" fmla="*/ 53 w 355"/>
              <a:gd name="T15" fmla="*/ 204 h 249"/>
              <a:gd name="T16" fmla="*/ 53 w 355"/>
              <a:gd name="T17" fmla="*/ 107 h 249"/>
              <a:gd name="T18" fmla="*/ 53 w 355"/>
              <a:gd name="T19" fmla="*/ 107 h 249"/>
              <a:gd name="T20" fmla="*/ 27 w 355"/>
              <a:gd name="T21" fmla="*/ 107 h 249"/>
              <a:gd name="T22" fmla="*/ 0 w 355"/>
              <a:gd name="T23" fmla="*/ 125 h 249"/>
              <a:gd name="T24" fmla="*/ 27 w 355"/>
              <a:gd name="T25" fmla="*/ 151 h 249"/>
              <a:gd name="T26" fmla="*/ 53 w 355"/>
              <a:gd name="T27" fmla="*/ 151 h 249"/>
              <a:gd name="T28" fmla="*/ 80 w 355"/>
              <a:gd name="T29" fmla="*/ 125 h 249"/>
              <a:gd name="T30" fmla="*/ 53 w 355"/>
              <a:gd name="T31" fmla="*/ 107 h 249"/>
              <a:gd name="T32" fmla="*/ 53 w 355"/>
              <a:gd name="T33" fmla="*/ 0 h 249"/>
              <a:gd name="T34" fmla="*/ 53 w 355"/>
              <a:gd name="T35" fmla="*/ 0 h 249"/>
              <a:gd name="T36" fmla="*/ 27 w 355"/>
              <a:gd name="T37" fmla="*/ 0 h 249"/>
              <a:gd name="T38" fmla="*/ 0 w 355"/>
              <a:gd name="T39" fmla="*/ 27 h 249"/>
              <a:gd name="T40" fmla="*/ 27 w 355"/>
              <a:gd name="T41" fmla="*/ 54 h 249"/>
              <a:gd name="T42" fmla="*/ 53 w 355"/>
              <a:gd name="T43" fmla="*/ 54 h 249"/>
              <a:gd name="T44" fmla="*/ 80 w 355"/>
              <a:gd name="T45" fmla="*/ 27 h 249"/>
              <a:gd name="T46" fmla="*/ 53 w 355"/>
              <a:gd name="T47" fmla="*/ 0 h 249"/>
              <a:gd name="T48" fmla="*/ 151 w 355"/>
              <a:gd name="T49" fmla="*/ 54 h 249"/>
              <a:gd name="T50" fmla="*/ 151 w 355"/>
              <a:gd name="T51" fmla="*/ 54 h 249"/>
              <a:gd name="T52" fmla="*/ 328 w 355"/>
              <a:gd name="T53" fmla="*/ 54 h 249"/>
              <a:gd name="T54" fmla="*/ 354 w 355"/>
              <a:gd name="T55" fmla="*/ 27 h 249"/>
              <a:gd name="T56" fmla="*/ 328 w 355"/>
              <a:gd name="T57" fmla="*/ 0 h 249"/>
              <a:gd name="T58" fmla="*/ 151 w 355"/>
              <a:gd name="T59" fmla="*/ 0 h 249"/>
              <a:gd name="T60" fmla="*/ 124 w 355"/>
              <a:gd name="T61" fmla="*/ 27 h 249"/>
              <a:gd name="T62" fmla="*/ 151 w 355"/>
              <a:gd name="T63" fmla="*/ 54 h 249"/>
              <a:gd name="T64" fmla="*/ 328 w 355"/>
              <a:gd name="T65" fmla="*/ 107 h 249"/>
              <a:gd name="T66" fmla="*/ 328 w 355"/>
              <a:gd name="T67" fmla="*/ 107 h 249"/>
              <a:gd name="T68" fmla="*/ 151 w 355"/>
              <a:gd name="T69" fmla="*/ 107 h 249"/>
              <a:gd name="T70" fmla="*/ 124 w 355"/>
              <a:gd name="T71" fmla="*/ 125 h 249"/>
              <a:gd name="T72" fmla="*/ 151 w 355"/>
              <a:gd name="T73" fmla="*/ 151 h 249"/>
              <a:gd name="T74" fmla="*/ 328 w 355"/>
              <a:gd name="T75" fmla="*/ 151 h 249"/>
              <a:gd name="T76" fmla="*/ 354 w 355"/>
              <a:gd name="T77" fmla="*/ 125 h 249"/>
              <a:gd name="T78" fmla="*/ 328 w 355"/>
              <a:gd name="T79" fmla="*/ 107 h 249"/>
              <a:gd name="T80" fmla="*/ 328 w 355"/>
              <a:gd name="T81" fmla="*/ 204 h 249"/>
              <a:gd name="T82" fmla="*/ 328 w 355"/>
              <a:gd name="T83" fmla="*/ 204 h 249"/>
              <a:gd name="T84" fmla="*/ 151 w 355"/>
              <a:gd name="T85" fmla="*/ 204 h 249"/>
              <a:gd name="T86" fmla="*/ 124 w 355"/>
              <a:gd name="T87" fmla="*/ 231 h 249"/>
              <a:gd name="T88" fmla="*/ 151 w 355"/>
              <a:gd name="T89" fmla="*/ 248 h 249"/>
              <a:gd name="T90" fmla="*/ 328 w 355"/>
              <a:gd name="T91" fmla="*/ 248 h 249"/>
              <a:gd name="T92" fmla="*/ 354 w 355"/>
              <a:gd name="T93" fmla="*/ 231 h 249"/>
              <a:gd name="T94" fmla="*/ 328 w 355"/>
              <a:gd name="T95" fmla="*/ 20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5" h="249">
                <a:moveTo>
                  <a:pt x="53" y="204"/>
                </a:moveTo>
                <a:lnTo>
                  <a:pt x="53" y="204"/>
                </a:lnTo>
                <a:cubicBezTo>
                  <a:pt x="27" y="204"/>
                  <a:pt x="27" y="204"/>
                  <a:pt x="27" y="204"/>
                </a:cubicBezTo>
                <a:cubicBezTo>
                  <a:pt x="18" y="204"/>
                  <a:pt x="0" y="213"/>
                  <a:pt x="0" y="231"/>
                </a:cubicBezTo>
                <a:cubicBezTo>
                  <a:pt x="0" y="239"/>
                  <a:pt x="18" y="248"/>
                  <a:pt x="27" y="248"/>
                </a:cubicBezTo>
                <a:cubicBezTo>
                  <a:pt x="53" y="248"/>
                  <a:pt x="53" y="248"/>
                  <a:pt x="53" y="248"/>
                </a:cubicBezTo>
                <a:cubicBezTo>
                  <a:pt x="71" y="248"/>
                  <a:pt x="80" y="239"/>
                  <a:pt x="80" y="231"/>
                </a:cubicBezTo>
                <a:cubicBezTo>
                  <a:pt x="80" y="213"/>
                  <a:pt x="71" y="204"/>
                  <a:pt x="53" y="204"/>
                </a:cubicBezTo>
                <a:close/>
                <a:moveTo>
                  <a:pt x="53" y="107"/>
                </a:moveTo>
                <a:lnTo>
                  <a:pt x="53" y="107"/>
                </a:lnTo>
                <a:cubicBezTo>
                  <a:pt x="27" y="107"/>
                  <a:pt x="27" y="107"/>
                  <a:pt x="27" y="107"/>
                </a:cubicBezTo>
                <a:cubicBezTo>
                  <a:pt x="18" y="107"/>
                  <a:pt x="0" y="116"/>
                  <a:pt x="0" y="125"/>
                </a:cubicBezTo>
                <a:cubicBezTo>
                  <a:pt x="0" y="142"/>
                  <a:pt x="18" y="151"/>
                  <a:pt x="27" y="151"/>
                </a:cubicBezTo>
                <a:cubicBezTo>
                  <a:pt x="53" y="151"/>
                  <a:pt x="53" y="151"/>
                  <a:pt x="53" y="151"/>
                </a:cubicBezTo>
                <a:cubicBezTo>
                  <a:pt x="71" y="151"/>
                  <a:pt x="80" y="142"/>
                  <a:pt x="80" y="125"/>
                </a:cubicBezTo>
                <a:cubicBezTo>
                  <a:pt x="80" y="116"/>
                  <a:pt x="71" y="107"/>
                  <a:pt x="53" y="107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4"/>
                  <a:pt x="18" y="54"/>
                  <a:pt x="2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71" y="54"/>
                  <a:pt x="80" y="44"/>
                  <a:pt x="80" y="27"/>
                </a:cubicBezTo>
                <a:cubicBezTo>
                  <a:pt x="80" y="18"/>
                  <a:pt x="71" y="0"/>
                  <a:pt x="53" y="0"/>
                </a:cubicBezTo>
                <a:close/>
                <a:moveTo>
                  <a:pt x="151" y="54"/>
                </a:moveTo>
                <a:lnTo>
                  <a:pt x="151" y="54"/>
                </a:lnTo>
                <a:cubicBezTo>
                  <a:pt x="328" y="54"/>
                  <a:pt x="328" y="54"/>
                  <a:pt x="328" y="54"/>
                </a:cubicBezTo>
                <a:cubicBezTo>
                  <a:pt x="337" y="54"/>
                  <a:pt x="354" y="44"/>
                  <a:pt x="354" y="27"/>
                </a:cubicBezTo>
                <a:cubicBezTo>
                  <a:pt x="354" y="18"/>
                  <a:pt x="337" y="0"/>
                  <a:pt x="32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42" y="0"/>
                  <a:pt x="124" y="18"/>
                  <a:pt x="124" y="27"/>
                </a:cubicBezTo>
                <a:cubicBezTo>
                  <a:pt x="124" y="44"/>
                  <a:pt x="142" y="54"/>
                  <a:pt x="151" y="54"/>
                </a:cubicBezTo>
                <a:close/>
                <a:moveTo>
                  <a:pt x="328" y="107"/>
                </a:moveTo>
                <a:lnTo>
                  <a:pt x="328" y="107"/>
                </a:lnTo>
                <a:cubicBezTo>
                  <a:pt x="151" y="107"/>
                  <a:pt x="151" y="107"/>
                  <a:pt x="151" y="107"/>
                </a:cubicBezTo>
                <a:cubicBezTo>
                  <a:pt x="142" y="107"/>
                  <a:pt x="124" y="116"/>
                  <a:pt x="124" y="125"/>
                </a:cubicBezTo>
                <a:cubicBezTo>
                  <a:pt x="124" y="142"/>
                  <a:pt x="142" y="151"/>
                  <a:pt x="151" y="151"/>
                </a:cubicBezTo>
                <a:cubicBezTo>
                  <a:pt x="328" y="151"/>
                  <a:pt x="328" y="151"/>
                  <a:pt x="328" y="151"/>
                </a:cubicBezTo>
                <a:cubicBezTo>
                  <a:pt x="337" y="151"/>
                  <a:pt x="354" y="142"/>
                  <a:pt x="354" y="125"/>
                </a:cubicBezTo>
                <a:cubicBezTo>
                  <a:pt x="354" y="116"/>
                  <a:pt x="337" y="107"/>
                  <a:pt x="328" y="107"/>
                </a:cubicBezTo>
                <a:close/>
                <a:moveTo>
                  <a:pt x="328" y="204"/>
                </a:moveTo>
                <a:lnTo>
                  <a:pt x="328" y="204"/>
                </a:lnTo>
                <a:cubicBezTo>
                  <a:pt x="151" y="204"/>
                  <a:pt x="151" y="204"/>
                  <a:pt x="151" y="204"/>
                </a:cubicBezTo>
                <a:cubicBezTo>
                  <a:pt x="142" y="204"/>
                  <a:pt x="124" y="213"/>
                  <a:pt x="124" y="231"/>
                </a:cubicBezTo>
                <a:cubicBezTo>
                  <a:pt x="124" y="239"/>
                  <a:pt x="142" y="248"/>
                  <a:pt x="151" y="248"/>
                </a:cubicBezTo>
                <a:cubicBezTo>
                  <a:pt x="328" y="248"/>
                  <a:pt x="328" y="248"/>
                  <a:pt x="328" y="248"/>
                </a:cubicBezTo>
                <a:cubicBezTo>
                  <a:pt x="337" y="248"/>
                  <a:pt x="354" y="239"/>
                  <a:pt x="354" y="231"/>
                </a:cubicBezTo>
                <a:cubicBezTo>
                  <a:pt x="354" y="213"/>
                  <a:pt x="337" y="204"/>
                  <a:pt x="328" y="204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8" name="Freeform 121">
            <a:extLst>
              <a:ext uri="{FF2B5EF4-FFF2-40B4-BE49-F238E27FC236}">
                <a16:creationId xmlns:a16="http://schemas.microsoft.com/office/drawing/2014/main" id="{7AB2EE4C-7DF3-456C-A946-89ABFA9A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854" y="3970605"/>
            <a:ext cx="154460" cy="142224"/>
          </a:xfrm>
          <a:custGeom>
            <a:avLst/>
            <a:gdLst>
              <a:gd name="T0" fmla="*/ 107 w 444"/>
              <a:gd name="T1" fmla="*/ 310 h 409"/>
              <a:gd name="T2" fmla="*/ 107 w 444"/>
              <a:gd name="T3" fmla="*/ 310 h 409"/>
              <a:gd name="T4" fmla="*/ 115 w 444"/>
              <a:gd name="T5" fmla="*/ 97 h 409"/>
              <a:gd name="T6" fmla="*/ 195 w 444"/>
              <a:gd name="T7" fmla="*/ 53 h 409"/>
              <a:gd name="T8" fmla="*/ 195 w 444"/>
              <a:gd name="T9" fmla="*/ 0 h 409"/>
              <a:gd name="T10" fmla="*/ 80 w 444"/>
              <a:gd name="T11" fmla="*/ 62 h 409"/>
              <a:gd name="T12" fmla="*/ 71 w 444"/>
              <a:gd name="T13" fmla="*/ 346 h 409"/>
              <a:gd name="T14" fmla="*/ 36 w 444"/>
              <a:gd name="T15" fmla="*/ 390 h 409"/>
              <a:gd name="T16" fmla="*/ 168 w 444"/>
              <a:gd name="T17" fmla="*/ 399 h 409"/>
              <a:gd name="T18" fmla="*/ 168 w 444"/>
              <a:gd name="T19" fmla="*/ 257 h 409"/>
              <a:gd name="T20" fmla="*/ 107 w 444"/>
              <a:gd name="T21" fmla="*/ 310 h 409"/>
              <a:gd name="T22" fmla="*/ 274 w 444"/>
              <a:gd name="T23" fmla="*/ 18 h 409"/>
              <a:gd name="T24" fmla="*/ 274 w 444"/>
              <a:gd name="T25" fmla="*/ 18 h 409"/>
              <a:gd name="T26" fmla="*/ 274 w 444"/>
              <a:gd name="T27" fmla="*/ 159 h 409"/>
              <a:gd name="T28" fmla="*/ 337 w 444"/>
              <a:gd name="T29" fmla="*/ 97 h 409"/>
              <a:gd name="T30" fmla="*/ 328 w 444"/>
              <a:gd name="T31" fmla="*/ 319 h 409"/>
              <a:gd name="T32" fmla="*/ 248 w 444"/>
              <a:gd name="T33" fmla="*/ 355 h 409"/>
              <a:gd name="T34" fmla="*/ 248 w 444"/>
              <a:gd name="T35" fmla="*/ 408 h 409"/>
              <a:gd name="T36" fmla="*/ 364 w 444"/>
              <a:gd name="T37" fmla="*/ 355 h 409"/>
              <a:gd name="T38" fmla="*/ 372 w 444"/>
              <a:gd name="T39" fmla="*/ 62 h 409"/>
              <a:gd name="T40" fmla="*/ 417 w 444"/>
              <a:gd name="T41" fmla="*/ 18 h 409"/>
              <a:gd name="T42" fmla="*/ 274 w 444"/>
              <a:gd name="T43" fmla="*/ 1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09">
                <a:moveTo>
                  <a:pt x="107" y="310"/>
                </a:moveTo>
                <a:lnTo>
                  <a:pt x="107" y="310"/>
                </a:lnTo>
                <a:cubicBezTo>
                  <a:pt x="54" y="248"/>
                  <a:pt x="54" y="159"/>
                  <a:pt x="115" y="97"/>
                </a:cubicBezTo>
                <a:cubicBezTo>
                  <a:pt x="142" y="71"/>
                  <a:pt x="168" y="62"/>
                  <a:pt x="195" y="53"/>
                </a:cubicBezTo>
                <a:cubicBezTo>
                  <a:pt x="195" y="0"/>
                  <a:pt x="195" y="0"/>
                  <a:pt x="195" y="0"/>
                </a:cubicBezTo>
                <a:cubicBezTo>
                  <a:pt x="151" y="9"/>
                  <a:pt x="115" y="27"/>
                  <a:pt x="80" y="62"/>
                </a:cubicBezTo>
                <a:cubicBezTo>
                  <a:pt x="0" y="142"/>
                  <a:pt x="0" y="266"/>
                  <a:pt x="71" y="346"/>
                </a:cubicBezTo>
                <a:cubicBezTo>
                  <a:pt x="36" y="390"/>
                  <a:pt x="36" y="390"/>
                  <a:pt x="36" y="390"/>
                </a:cubicBezTo>
                <a:cubicBezTo>
                  <a:pt x="168" y="399"/>
                  <a:pt x="168" y="399"/>
                  <a:pt x="168" y="399"/>
                </a:cubicBezTo>
                <a:cubicBezTo>
                  <a:pt x="168" y="257"/>
                  <a:pt x="168" y="257"/>
                  <a:pt x="168" y="257"/>
                </a:cubicBezTo>
                <a:lnTo>
                  <a:pt x="107" y="310"/>
                </a:lnTo>
                <a:close/>
                <a:moveTo>
                  <a:pt x="274" y="18"/>
                </a:moveTo>
                <a:lnTo>
                  <a:pt x="274" y="18"/>
                </a:lnTo>
                <a:cubicBezTo>
                  <a:pt x="274" y="159"/>
                  <a:pt x="274" y="159"/>
                  <a:pt x="274" y="159"/>
                </a:cubicBezTo>
                <a:cubicBezTo>
                  <a:pt x="337" y="97"/>
                  <a:pt x="337" y="97"/>
                  <a:pt x="337" y="97"/>
                </a:cubicBezTo>
                <a:cubicBezTo>
                  <a:pt x="390" y="159"/>
                  <a:pt x="390" y="257"/>
                  <a:pt x="328" y="319"/>
                </a:cubicBezTo>
                <a:cubicBezTo>
                  <a:pt x="311" y="337"/>
                  <a:pt x="274" y="355"/>
                  <a:pt x="248" y="355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93" y="408"/>
                  <a:pt x="337" y="381"/>
                  <a:pt x="364" y="355"/>
                </a:cubicBezTo>
                <a:cubicBezTo>
                  <a:pt x="443" y="275"/>
                  <a:pt x="443" y="142"/>
                  <a:pt x="372" y="62"/>
                </a:cubicBezTo>
                <a:cubicBezTo>
                  <a:pt x="417" y="18"/>
                  <a:pt x="417" y="18"/>
                  <a:pt x="417" y="18"/>
                </a:cubicBezTo>
                <a:lnTo>
                  <a:pt x="274" y="1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39" name="Freeform 131">
            <a:extLst>
              <a:ext uri="{FF2B5EF4-FFF2-40B4-BE49-F238E27FC236}">
                <a16:creationId xmlns:a16="http://schemas.microsoft.com/office/drawing/2014/main" id="{42260480-9977-4F4F-9426-AB3A340D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223" y="4360084"/>
            <a:ext cx="172811" cy="114698"/>
          </a:xfrm>
          <a:custGeom>
            <a:avLst/>
            <a:gdLst>
              <a:gd name="T0" fmla="*/ 381 w 497"/>
              <a:gd name="T1" fmla="*/ 88 h 329"/>
              <a:gd name="T2" fmla="*/ 381 w 497"/>
              <a:gd name="T3" fmla="*/ 88 h 329"/>
              <a:gd name="T4" fmla="*/ 355 w 497"/>
              <a:gd name="T5" fmla="*/ 97 h 329"/>
              <a:gd name="T6" fmla="*/ 230 w 497"/>
              <a:gd name="T7" fmla="*/ 0 h 329"/>
              <a:gd name="T8" fmla="*/ 97 w 497"/>
              <a:gd name="T9" fmla="*/ 132 h 329"/>
              <a:gd name="T10" fmla="*/ 97 w 497"/>
              <a:gd name="T11" fmla="*/ 150 h 329"/>
              <a:gd name="T12" fmla="*/ 89 w 497"/>
              <a:gd name="T13" fmla="*/ 150 h 329"/>
              <a:gd name="T14" fmla="*/ 0 w 497"/>
              <a:gd name="T15" fmla="*/ 238 h 329"/>
              <a:gd name="T16" fmla="*/ 89 w 497"/>
              <a:gd name="T17" fmla="*/ 328 h 329"/>
              <a:gd name="T18" fmla="*/ 381 w 497"/>
              <a:gd name="T19" fmla="*/ 328 h 329"/>
              <a:gd name="T20" fmla="*/ 496 w 497"/>
              <a:gd name="T21" fmla="*/ 203 h 329"/>
              <a:gd name="T22" fmla="*/ 381 w 497"/>
              <a:gd name="T23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7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3" y="88"/>
                  <a:pt x="355" y="97"/>
                </a:cubicBezTo>
                <a:cubicBezTo>
                  <a:pt x="346" y="44"/>
                  <a:pt x="293" y="0"/>
                  <a:pt x="230" y="0"/>
                </a:cubicBezTo>
                <a:cubicBezTo>
                  <a:pt x="159" y="0"/>
                  <a:pt x="97" y="62"/>
                  <a:pt x="97" y="132"/>
                </a:cubicBezTo>
                <a:cubicBezTo>
                  <a:pt x="97" y="132"/>
                  <a:pt x="97" y="141"/>
                  <a:pt x="97" y="150"/>
                </a:cubicBezTo>
                <a:cubicBezTo>
                  <a:pt x="97" y="150"/>
                  <a:pt x="97" y="150"/>
                  <a:pt x="89" y="150"/>
                </a:cubicBezTo>
                <a:cubicBezTo>
                  <a:pt x="44" y="150"/>
                  <a:pt x="0" y="185"/>
                  <a:pt x="0" y="238"/>
                </a:cubicBezTo>
                <a:cubicBezTo>
                  <a:pt x="0" y="283"/>
                  <a:pt x="44" y="328"/>
                  <a:pt x="89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6" y="275"/>
                  <a:pt x="496" y="203"/>
                </a:cubicBezTo>
                <a:cubicBezTo>
                  <a:pt x="496" y="141"/>
                  <a:pt x="443" y="88"/>
                  <a:pt x="381" y="88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0" name="Freeform 132">
            <a:extLst>
              <a:ext uri="{FF2B5EF4-FFF2-40B4-BE49-F238E27FC236}">
                <a16:creationId xmlns:a16="http://schemas.microsoft.com/office/drawing/2014/main" id="{C6BFC108-57A3-4EB2-A4A9-C0BDAFAF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316" y="4360084"/>
            <a:ext cx="172811" cy="114698"/>
          </a:xfrm>
          <a:custGeom>
            <a:avLst/>
            <a:gdLst>
              <a:gd name="T0" fmla="*/ 381 w 498"/>
              <a:gd name="T1" fmla="*/ 88 h 329"/>
              <a:gd name="T2" fmla="*/ 381 w 498"/>
              <a:gd name="T3" fmla="*/ 88 h 329"/>
              <a:gd name="T4" fmla="*/ 355 w 498"/>
              <a:gd name="T5" fmla="*/ 97 h 329"/>
              <a:gd name="T6" fmla="*/ 231 w 498"/>
              <a:gd name="T7" fmla="*/ 0 h 329"/>
              <a:gd name="T8" fmla="*/ 98 w 498"/>
              <a:gd name="T9" fmla="*/ 132 h 329"/>
              <a:gd name="T10" fmla="*/ 98 w 498"/>
              <a:gd name="T11" fmla="*/ 150 h 329"/>
              <a:gd name="T12" fmla="*/ 89 w 498"/>
              <a:gd name="T13" fmla="*/ 150 h 329"/>
              <a:gd name="T14" fmla="*/ 0 w 498"/>
              <a:gd name="T15" fmla="*/ 238 h 329"/>
              <a:gd name="T16" fmla="*/ 89 w 498"/>
              <a:gd name="T17" fmla="*/ 328 h 329"/>
              <a:gd name="T18" fmla="*/ 213 w 498"/>
              <a:gd name="T19" fmla="*/ 328 h 329"/>
              <a:gd name="T20" fmla="*/ 213 w 498"/>
              <a:gd name="T21" fmla="*/ 230 h 329"/>
              <a:gd name="T22" fmla="*/ 160 w 498"/>
              <a:gd name="T23" fmla="*/ 230 h 329"/>
              <a:gd name="T24" fmla="*/ 249 w 498"/>
              <a:gd name="T25" fmla="*/ 115 h 329"/>
              <a:gd name="T26" fmla="*/ 337 w 498"/>
              <a:gd name="T27" fmla="*/ 230 h 329"/>
              <a:gd name="T28" fmla="*/ 284 w 498"/>
              <a:gd name="T29" fmla="*/ 230 h 329"/>
              <a:gd name="T30" fmla="*/ 284 w 498"/>
              <a:gd name="T31" fmla="*/ 328 h 329"/>
              <a:gd name="T32" fmla="*/ 381 w 498"/>
              <a:gd name="T33" fmla="*/ 328 h 329"/>
              <a:gd name="T34" fmla="*/ 497 w 498"/>
              <a:gd name="T35" fmla="*/ 203 h 329"/>
              <a:gd name="T36" fmla="*/ 381 w 498"/>
              <a:gd name="T37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8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4" y="88"/>
                  <a:pt x="355" y="97"/>
                </a:cubicBezTo>
                <a:cubicBezTo>
                  <a:pt x="346" y="44"/>
                  <a:pt x="293" y="0"/>
                  <a:pt x="231" y="0"/>
                </a:cubicBezTo>
                <a:cubicBezTo>
                  <a:pt x="160" y="0"/>
                  <a:pt x="98" y="62"/>
                  <a:pt x="98" y="132"/>
                </a:cubicBezTo>
                <a:cubicBezTo>
                  <a:pt x="98" y="132"/>
                  <a:pt x="98" y="141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5"/>
                  <a:pt x="0" y="238"/>
                </a:cubicBezTo>
                <a:cubicBezTo>
                  <a:pt x="0" y="283"/>
                  <a:pt x="45" y="328"/>
                  <a:pt x="89" y="328"/>
                </a:cubicBezTo>
                <a:cubicBezTo>
                  <a:pt x="213" y="328"/>
                  <a:pt x="213" y="328"/>
                  <a:pt x="213" y="328"/>
                </a:cubicBezTo>
                <a:cubicBezTo>
                  <a:pt x="213" y="230"/>
                  <a:pt x="213" y="230"/>
                  <a:pt x="213" y="230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249" y="115"/>
                  <a:pt x="249" y="115"/>
                  <a:pt x="249" y="115"/>
                </a:cubicBezTo>
                <a:cubicBezTo>
                  <a:pt x="337" y="230"/>
                  <a:pt x="337" y="230"/>
                  <a:pt x="337" y="230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7" y="275"/>
                  <a:pt x="497" y="203"/>
                </a:cubicBezTo>
                <a:cubicBezTo>
                  <a:pt x="497" y="141"/>
                  <a:pt x="443" y="88"/>
                  <a:pt x="381" y="88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1" name="Freeform 134">
            <a:extLst>
              <a:ext uri="{FF2B5EF4-FFF2-40B4-BE49-F238E27FC236}">
                <a16:creationId xmlns:a16="http://schemas.microsoft.com/office/drawing/2014/main" id="{BDAADCF7-AAB0-46CF-A10E-F1D80A35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692" y="3994584"/>
            <a:ext cx="123873" cy="157519"/>
          </a:xfrm>
          <a:custGeom>
            <a:avLst/>
            <a:gdLst>
              <a:gd name="T0" fmla="*/ 106 w 355"/>
              <a:gd name="T1" fmla="*/ 248 h 453"/>
              <a:gd name="T2" fmla="*/ 106 w 355"/>
              <a:gd name="T3" fmla="*/ 248 h 453"/>
              <a:gd name="T4" fmla="*/ 248 w 355"/>
              <a:gd name="T5" fmla="*/ 248 h 453"/>
              <a:gd name="T6" fmla="*/ 248 w 355"/>
              <a:gd name="T7" fmla="*/ 204 h 453"/>
              <a:gd name="T8" fmla="*/ 106 w 355"/>
              <a:gd name="T9" fmla="*/ 204 h 453"/>
              <a:gd name="T10" fmla="*/ 106 w 355"/>
              <a:gd name="T11" fmla="*/ 248 h 453"/>
              <a:gd name="T12" fmla="*/ 301 w 355"/>
              <a:gd name="T13" fmla="*/ 0 h 453"/>
              <a:gd name="T14" fmla="*/ 301 w 355"/>
              <a:gd name="T15" fmla="*/ 0 h 453"/>
              <a:gd name="T16" fmla="*/ 53 w 355"/>
              <a:gd name="T17" fmla="*/ 0 h 453"/>
              <a:gd name="T18" fmla="*/ 0 w 355"/>
              <a:gd name="T19" fmla="*/ 53 h 453"/>
              <a:gd name="T20" fmla="*/ 0 w 355"/>
              <a:gd name="T21" fmla="*/ 399 h 453"/>
              <a:gd name="T22" fmla="*/ 53 w 355"/>
              <a:gd name="T23" fmla="*/ 452 h 453"/>
              <a:gd name="T24" fmla="*/ 301 w 355"/>
              <a:gd name="T25" fmla="*/ 452 h 453"/>
              <a:gd name="T26" fmla="*/ 354 w 355"/>
              <a:gd name="T27" fmla="*/ 399 h 453"/>
              <a:gd name="T28" fmla="*/ 354 w 355"/>
              <a:gd name="T29" fmla="*/ 53 h 453"/>
              <a:gd name="T30" fmla="*/ 301 w 355"/>
              <a:gd name="T31" fmla="*/ 0 h 453"/>
              <a:gd name="T32" fmla="*/ 301 w 355"/>
              <a:gd name="T33" fmla="*/ 399 h 453"/>
              <a:gd name="T34" fmla="*/ 301 w 355"/>
              <a:gd name="T35" fmla="*/ 399 h 453"/>
              <a:gd name="T36" fmla="*/ 53 w 355"/>
              <a:gd name="T37" fmla="*/ 399 h 453"/>
              <a:gd name="T38" fmla="*/ 53 w 355"/>
              <a:gd name="T39" fmla="*/ 53 h 453"/>
              <a:gd name="T40" fmla="*/ 301 w 355"/>
              <a:gd name="T41" fmla="*/ 53 h 453"/>
              <a:gd name="T42" fmla="*/ 301 w 355"/>
              <a:gd name="T43" fmla="*/ 399 h 453"/>
              <a:gd name="T44" fmla="*/ 248 w 355"/>
              <a:gd name="T45" fmla="*/ 106 h 453"/>
              <a:gd name="T46" fmla="*/ 248 w 355"/>
              <a:gd name="T47" fmla="*/ 106 h 453"/>
              <a:gd name="T48" fmla="*/ 106 w 355"/>
              <a:gd name="T49" fmla="*/ 106 h 453"/>
              <a:gd name="T50" fmla="*/ 106 w 355"/>
              <a:gd name="T51" fmla="*/ 151 h 453"/>
              <a:gd name="T52" fmla="*/ 248 w 355"/>
              <a:gd name="T53" fmla="*/ 151 h 453"/>
              <a:gd name="T54" fmla="*/ 248 w 355"/>
              <a:gd name="T55" fmla="*/ 106 h 453"/>
              <a:gd name="T56" fmla="*/ 248 w 355"/>
              <a:gd name="T57" fmla="*/ 301 h 453"/>
              <a:gd name="T58" fmla="*/ 248 w 355"/>
              <a:gd name="T59" fmla="*/ 301 h 453"/>
              <a:gd name="T60" fmla="*/ 106 w 355"/>
              <a:gd name="T61" fmla="*/ 301 h 453"/>
              <a:gd name="T62" fmla="*/ 106 w 355"/>
              <a:gd name="T63" fmla="*/ 345 h 453"/>
              <a:gd name="T64" fmla="*/ 248 w 355"/>
              <a:gd name="T65" fmla="*/ 345 h 453"/>
              <a:gd name="T66" fmla="*/ 248 w 355"/>
              <a:gd name="T67" fmla="*/ 301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5" h="453">
                <a:moveTo>
                  <a:pt x="106" y="248"/>
                </a:moveTo>
                <a:lnTo>
                  <a:pt x="106" y="248"/>
                </a:lnTo>
                <a:cubicBezTo>
                  <a:pt x="248" y="248"/>
                  <a:pt x="248" y="248"/>
                  <a:pt x="248" y="248"/>
                </a:cubicBezTo>
                <a:cubicBezTo>
                  <a:pt x="248" y="204"/>
                  <a:pt x="248" y="204"/>
                  <a:pt x="248" y="204"/>
                </a:cubicBezTo>
                <a:cubicBezTo>
                  <a:pt x="106" y="204"/>
                  <a:pt x="106" y="204"/>
                  <a:pt x="106" y="204"/>
                </a:cubicBezTo>
                <a:lnTo>
                  <a:pt x="106" y="248"/>
                </a:lnTo>
                <a:close/>
                <a:moveTo>
                  <a:pt x="301" y="0"/>
                </a:moveTo>
                <a:lnTo>
                  <a:pt x="301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26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26" y="452"/>
                  <a:pt x="53" y="452"/>
                </a:cubicBezTo>
                <a:cubicBezTo>
                  <a:pt x="301" y="452"/>
                  <a:pt x="301" y="452"/>
                  <a:pt x="301" y="452"/>
                </a:cubicBezTo>
                <a:cubicBezTo>
                  <a:pt x="328" y="452"/>
                  <a:pt x="354" y="425"/>
                  <a:pt x="354" y="399"/>
                </a:cubicBezTo>
                <a:cubicBezTo>
                  <a:pt x="354" y="53"/>
                  <a:pt x="354" y="53"/>
                  <a:pt x="354" y="53"/>
                </a:cubicBezTo>
                <a:cubicBezTo>
                  <a:pt x="354" y="26"/>
                  <a:pt x="328" y="0"/>
                  <a:pt x="301" y="0"/>
                </a:cubicBezTo>
                <a:close/>
                <a:moveTo>
                  <a:pt x="301" y="399"/>
                </a:moveTo>
                <a:lnTo>
                  <a:pt x="301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3"/>
                  <a:pt x="53" y="53"/>
                  <a:pt x="53" y="53"/>
                </a:cubicBezTo>
                <a:cubicBezTo>
                  <a:pt x="301" y="53"/>
                  <a:pt x="301" y="53"/>
                  <a:pt x="301" y="53"/>
                </a:cubicBezTo>
                <a:lnTo>
                  <a:pt x="301" y="399"/>
                </a:lnTo>
                <a:close/>
                <a:moveTo>
                  <a:pt x="248" y="106"/>
                </a:moveTo>
                <a:lnTo>
                  <a:pt x="248" y="106"/>
                </a:lnTo>
                <a:cubicBezTo>
                  <a:pt x="106" y="106"/>
                  <a:pt x="106" y="106"/>
                  <a:pt x="106" y="106"/>
                </a:cubicBezTo>
                <a:cubicBezTo>
                  <a:pt x="106" y="151"/>
                  <a:pt x="106" y="151"/>
                  <a:pt x="106" y="151"/>
                </a:cubicBezTo>
                <a:cubicBezTo>
                  <a:pt x="248" y="151"/>
                  <a:pt x="248" y="151"/>
                  <a:pt x="248" y="151"/>
                </a:cubicBezTo>
                <a:lnTo>
                  <a:pt x="248" y="106"/>
                </a:lnTo>
                <a:close/>
                <a:moveTo>
                  <a:pt x="248" y="301"/>
                </a:moveTo>
                <a:lnTo>
                  <a:pt x="248" y="301"/>
                </a:lnTo>
                <a:cubicBezTo>
                  <a:pt x="106" y="301"/>
                  <a:pt x="106" y="301"/>
                  <a:pt x="106" y="301"/>
                </a:cubicBezTo>
                <a:cubicBezTo>
                  <a:pt x="106" y="345"/>
                  <a:pt x="106" y="345"/>
                  <a:pt x="106" y="345"/>
                </a:cubicBezTo>
                <a:cubicBezTo>
                  <a:pt x="248" y="345"/>
                  <a:pt x="248" y="345"/>
                  <a:pt x="248" y="345"/>
                </a:cubicBezTo>
                <a:lnTo>
                  <a:pt x="248" y="30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2" name="Freeform 137">
            <a:extLst>
              <a:ext uri="{FF2B5EF4-FFF2-40B4-BE49-F238E27FC236}">
                <a16:creationId xmlns:a16="http://schemas.microsoft.com/office/drawing/2014/main" id="{A4AC4116-AE32-43CB-9B85-3BE768F7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50" y="3289408"/>
            <a:ext cx="172811" cy="139166"/>
          </a:xfrm>
          <a:custGeom>
            <a:avLst/>
            <a:gdLst>
              <a:gd name="T0" fmla="*/ 470 w 497"/>
              <a:gd name="T1" fmla="*/ 124 h 400"/>
              <a:gd name="T2" fmla="*/ 470 w 497"/>
              <a:gd name="T3" fmla="*/ 124 h 400"/>
              <a:gd name="T4" fmla="*/ 26 w 497"/>
              <a:gd name="T5" fmla="*/ 124 h 400"/>
              <a:gd name="T6" fmla="*/ 0 w 497"/>
              <a:gd name="T7" fmla="*/ 151 h 400"/>
              <a:gd name="T8" fmla="*/ 18 w 497"/>
              <a:gd name="T9" fmla="*/ 372 h 400"/>
              <a:gd name="T10" fmla="*/ 44 w 497"/>
              <a:gd name="T11" fmla="*/ 399 h 400"/>
              <a:gd name="T12" fmla="*/ 452 w 497"/>
              <a:gd name="T13" fmla="*/ 399 h 400"/>
              <a:gd name="T14" fmla="*/ 479 w 497"/>
              <a:gd name="T15" fmla="*/ 372 h 400"/>
              <a:gd name="T16" fmla="*/ 496 w 497"/>
              <a:gd name="T17" fmla="*/ 151 h 400"/>
              <a:gd name="T18" fmla="*/ 470 w 497"/>
              <a:gd name="T19" fmla="*/ 124 h 400"/>
              <a:gd name="T20" fmla="*/ 461 w 497"/>
              <a:gd name="T21" fmla="*/ 71 h 400"/>
              <a:gd name="T22" fmla="*/ 461 w 497"/>
              <a:gd name="T23" fmla="*/ 71 h 400"/>
              <a:gd name="T24" fmla="*/ 426 w 497"/>
              <a:gd name="T25" fmla="*/ 53 h 400"/>
              <a:gd name="T26" fmla="*/ 257 w 497"/>
              <a:gd name="T27" fmla="*/ 53 h 400"/>
              <a:gd name="T28" fmla="*/ 213 w 497"/>
              <a:gd name="T29" fmla="*/ 36 h 400"/>
              <a:gd name="T30" fmla="*/ 204 w 497"/>
              <a:gd name="T31" fmla="*/ 18 h 400"/>
              <a:gd name="T32" fmla="*/ 160 w 497"/>
              <a:gd name="T33" fmla="*/ 0 h 400"/>
              <a:gd name="T34" fmla="*/ 79 w 497"/>
              <a:gd name="T35" fmla="*/ 0 h 400"/>
              <a:gd name="T36" fmla="*/ 44 w 497"/>
              <a:gd name="T37" fmla="*/ 27 h 400"/>
              <a:gd name="T38" fmla="*/ 44 w 497"/>
              <a:gd name="T39" fmla="*/ 89 h 400"/>
              <a:gd name="T40" fmla="*/ 461 w 497"/>
              <a:gd name="T41" fmla="*/ 89 h 400"/>
              <a:gd name="T42" fmla="*/ 461 w 497"/>
              <a:gd name="T43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400">
                <a:moveTo>
                  <a:pt x="470" y="124"/>
                </a:moveTo>
                <a:lnTo>
                  <a:pt x="470" y="124"/>
                </a:lnTo>
                <a:cubicBezTo>
                  <a:pt x="26" y="124"/>
                  <a:pt x="26" y="124"/>
                  <a:pt x="26" y="124"/>
                </a:cubicBezTo>
                <a:cubicBezTo>
                  <a:pt x="0" y="124"/>
                  <a:pt x="0" y="133"/>
                  <a:pt x="0" y="151"/>
                </a:cubicBezTo>
                <a:cubicBezTo>
                  <a:pt x="18" y="372"/>
                  <a:pt x="18" y="372"/>
                  <a:pt x="18" y="372"/>
                </a:cubicBezTo>
                <a:cubicBezTo>
                  <a:pt x="18" y="381"/>
                  <a:pt x="26" y="399"/>
                  <a:pt x="44" y="399"/>
                </a:cubicBezTo>
                <a:cubicBezTo>
                  <a:pt x="452" y="399"/>
                  <a:pt x="452" y="399"/>
                  <a:pt x="452" y="399"/>
                </a:cubicBezTo>
                <a:cubicBezTo>
                  <a:pt x="470" y="399"/>
                  <a:pt x="470" y="381"/>
                  <a:pt x="479" y="372"/>
                </a:cubicBezTo>
                <a:cubicBezTo>
                  <a:pt x="496" y="151"/>
                  <a:pt x="496" y="151"/>
                  <a:pt x="496" y="151"/>
                </a:cubicBezTo>
                <a:cubicBezTo>
                  <a:pt x="496" y="133"/>
                  <a:pt x="496" y="124"/>
                  <a:pt x="470" y="124"/>
                </a:cubicBezTo>
                <a:close/>
                <a:moveTo>
                  <a:pt x="461" y="71"/>
                </a:moveTo>
                <a:lnTo>
                  <a:pt x="461" y="71"/>
                </a:lnTo>
                <a:cubicBezTo>
                  <a:pt x="452" y="62"/>
                  <a:pt x="443" y="53"/>
                  <a:pt x="426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39" y="53"/>
                  <a:pt x="222" y="44"/>
                  <a:pt x="213" y="36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186" y="8"/>
                  <a:pt x="169" y="0"/>
                  <a:pt x="1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2" y="0"/>
                  <a:pt x="53" y="8"/>
                  <a:pt x="44" y="27"/>
                </a:cubicBezTo>
                <a:cubicBezTo>
                  <a:pt x="44" y="89"/>
                  <a:pt x="44" y="89"/>
                  <a:pt x="44" y="89"/>
                </a:cubicBezTo>
                <a:cubicBezTo>
                  <a:pt x="461" y="89"/>
                  <a:pt x="461" y="89"/>
                  <a:pt x="461" y="89"/>
                </a:cubicBezTo>
                <a:lnTo>
                  <a:pt x="461" y="7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3" name="Freeform 139">
            <a:extLst>
              <a:ext uri="{FF2B5EF4-FFF2-40B4-BE49-F238E27FC236}">
                <a16:creationId xmlns:a16="http://schemas.microsoft.com/office/drawing/2014/main" id="{F1E1C7D8-C42F-4B8F-9C98-8FEFCB25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28" y="3270572"/>
            <a:ext cx="172811" cy="139166"/>
          </a:xfrm>
          <a:custGeom>
            <a:avLst/>
            <a:gdLst>
              <a:gd name="T0" fmla="*/ 416 w 497"/>
              <a:gd name="T1" fmla="*/ 71 h 400"/>
              <a:gd name="T2" fmla="*/ 416 w 497"/>
              <a:gd name="T3" fmla="*/ 71 h 400"/>
              <a:gd name="T4" fmla="*/ 398 w 497"/>
              <a:gd name="T5" fmla="*/ 53 h 400"/>
              <a:gd name="T6" fmla="*/ 97 w 497"/>
              <a:gd name="T7" fmla="*/ 53 h 400"/>
              <a:gd name="T8" fmla="*/ 71 w 497"/>
              <a:gd name="T9" fmla="*/ 71 h 400"/>
              <a:gd name="T10" fmla="*/ 71 w 497"/>
              <a:gd name="T11" fmla="*/ 98 h 400"/>
              <a:gd name="T12" fmla="*/ 416 w 497"/>
              <a:gd name="T13" fmla="*/ 98 h 400"/>
              <a:gd name="T14" fmla="*/ 416 w 497"/>
              <a:gd name="T15" fmla="*/ 71 h 400"/>
              <a:gd name="T16" fmla="*/ 345 w 497"/>
              <a:gd name="T17" fmla="*/ 0 h 400"/>
              <a:gd name="T18" fmla="*/ 345 w 497"/>
              <a:gd name="T19" fmla="*/ 0 h 400"/>
              <a:gd name="T20" fmla="*/ 150 w 497"/>
              <a:gd name="T21" fmla="*/ 0 h 400"/>
              <a:gd name="T22" fmla="*/ 124 w 497"/>
              <a:gd name="T23" fmla="*/ 27 h 400"/>
              <a:gd name="T24" fmla="*/ 372 w 497"/>
              <a:gd name="T25" fmla="*/ 27 h 400"/>
              <a:gd name="T26" fmla="*/ 345 w 497"/>
              <a:gd name="T27" fmla="*/ 0 h 400"/>
              <a:gd name="T28" fmla="*/ 469 w 497"/>
              <a:gd name="T29" fmla="*/ 98 h 400"/>
              <a:gd name="T30" fmla="*/ 469 w 497"/>
              <a:gd name="T31" fmla="*/ 98 h 400"/>
              <a:gd name="T32" fmla="*/ 451 w 497"/>
              <a:gd name="T33" fmla="*/ 80 h 400"/>
              <a:gd name="T34" fmla="*/ 451 w 497"/>
              <a:gd name="T35" fmla="*/ 124 h 400"/>
              <a:gd name="T36" fmla="*/ 44 w 497"/>
              <a:gd name="T37" fmla="*/ 124 h 400"/>
              <a:gd name="T38" fmla="*/ 44 w 497"/>
              <a:gd name="T39" fmla="*/ 80 h 400"/>
              <a:gd name="T40" fmla="*/ 26 w 497"/>
              <a:gd name="T41" fmla="*/ 98 h 400"/>
              <a:gd name="T42" fmla="*/ 8 w 497"/>
              <a:gd name="T43" fmla="*/ 151 h 400"/>
              <a:gd name="T44" fmla="*/ 44 w 497"/>
              <a:gd name="T45" fmla="*/ 372 h 400"/>
              <a:gd name="T46" fmla="*/ 71 w 497"/>
              <a:gd name="T47" fmla="*/ 399 h 400"/>
              <a:gd name="T48" fmla="*/ 416 w 497"/>
              <a:gd name="T49" fmla="*/ 399 h 400"/>
              <a:gd name="T50" fmla="*/ 451 w 497"/>
              <a:gd name="T51" fmla="*/ 372 h 400"/>
              <a:gd name="T52" fmla="*/ 487 w 497"/>
              <a:gd name="T53" fmla="*/ 151 h 400"/>
              <a:gd name="T54" fmla="*/ 469 w 497"/>
              <a:gd name="T55" fmla="*/ 98 h 400"/>
              <a:gd name="T56" fmla="*/ 345 w 497"/>
              <a:gd name="T57" fmla="*/ 230 h 400"/>
              <a:gd name="T58" fmla="*/ 345 w 497"/>
              <a:gd name="T59" fmla="*/ 230 h 400"/>
              <a:gd name="T60" fmla="*/ 319 w 497"/>
              <a:gd name="T61" fmla="*/ 257 h 400"/>
              <a:gd name="T62" fmla="*/ 177 w 497"/>
              <a:gd name="T63" fmla="*/ 257 h 400"/>
              <a:gd name="T64" fmla="*/ 150 w 497"/>
              <a:gd name="T65" fmla="*/ 230 h 400"/>
              <a:gd name="T66" fmla="*/ 150 w 497"/>
              <a:gd name="T67" fmla="*/ 186 h 400"/>
              <a:gd name="T68" fmla="*/ 186 w 497"/>
              <a:gd name="T69" fmla="*/ 186 h 400"/>
              <a:gd name="T70" fmla="*/ 186 w 497"/>
              <a:gd name="T71" fmla="*/ 221 h 400"/>
              <a:gd name="T72" fmla="*/ 309 w 497"/>
              <a:gd name="T73" fmla="*/ 221 h 400"/>
              <a:gd name="T74" fmla="*/ 309 w 497"/>
              <a:gd name="T75" fmla="*/ 186 h 400"/>
              <a:gd name="T76" fmla="*/ 345 w 497"/>
              <a:gd name="T77" fmla="*/ 186 h 400"/>
              <a:gd name="T78" fmla="*/ 345 w 497"/>
              <a:gd name="T79" fmla="*/ 23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7" h="400">
                <a:moveTo>
                  <a:pt x="416" y="71"/>
                </a:moveTo>
                <a:lnTo>
                  <a:pt x="416" y="71"/>
                </a:lnTo>
                <a:cubicBezTo>
                  <a:pt x="416" y="53"/>
                  <a:pt x="398" y="53"/>
                  <a:pt x="398" y="53"/>
                </a:cubicBezTo>
                <a:cubicBezTo>
                  <a:pt x="97" y="53"/>
                  <a:pt x="97" y="53"/>
                  <a:pt x="97" y="53"/>
                </a:cubicBezTo>
                <a:cubicBezTo>
                  <a:pt x="97" y="53"/>
                  <a:pt x="71" y="53"/>
                  <a:pt x="71" y="71"/>
                </a:cubicBezTo>
                <a:cubicBezTo>
                  <a:pt x="71" y="98"/>
                  <a:pt x="71" y="98"/>
                  <a:pt x="71" y="98"/>
                </a:cubicBezTo>
                <a:cubicBezTo>
                  <a:pt x="416" y="98"/>
                  <a:pt x="416" y="98"/>
                  <a:pt x="416" y="98"/>
                </a:cubicBezTo>
                <a:lnTo>
                  <a:pt x="416" y="71"/>
                </a:lnTo>
                <a:close/>
                <a:moveTo>
                  <a:pt x="345" y="0"/>
                </a:moveTo>
                <a:lnTo>
                  <a:pt x="345" y="0"/>
                </a:ln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24" y="0"/>
                  <a:pt x="124" y="27"/>
                </a:cubicBezTo>
                <a:cubicBezTo>
                  <a:pt x="372" y="27"/>
                  <a:pt x="372" y="27"/>
                  <a:pt x="372" y="27"/>
                </a:cubicBezTo>
                <a:cubicBezTo>
                  <a:pt x="372" y="0"/>
                  <a:pt x="345" y="0"/>
                  <a:pt x="345" y="0"/>
                </a:cubicBezTo>
                <a:close/>
                <a:moveTo>
                  <a:pt x="469" y="98"/>
                </a:moveTo>
                <a:lnTo>
                  <a:pt x="469" y="98"/>
                </a:lnTo>
                <a:cubicBezTo>
                  <a:pt x="451" y="80"/>
                  <a:pt x="451" y="80"/>
                  <a:pt x="451" y="80"/>
                </a:cubicBezTo>
                <a:cubicBezTo>
                  <a:pt x="451" y="124"/>
                  <a:pt x="451" y="124"/>
                  <a:pt x="451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" y="80"/>
                  <a:pt x="44" y="80"/>
                  <a:pt x="44" y="80"/>
                </a:cubicBezTo>
                <a:cubicBezTo>
                  <a:pt x="44" y="80"/>
                  <a:pt x="44" y="80"/>
                  <a:pt x="26" y="98"/>
                </a:cubicBezTo>
                <a:cubicBezTo>
                  <a:pt x="8" y="115"/>
                  <a:pt x="0" y="115"/>
                  <a:pt x="8" y="151"/>
                </a:cubicBezTo>
                <a:cubicBezTo>
                  <a:pt x="8" y="177"/>
                  <a:pt x="44" y="346"/>
                  <a:pt x="44" y="372"/>
                </a:cubicBezTo>
                <a:cubicBezTo>
                  <a:pt x="53" y="399"/>
                  <a:pt x="71" y="399"/>
                  <a:pt x="71" y="399"/>
                </a:cubicBezTo>
                <a:cubicBezTo>
                  <a:pt x="416" y="399"/>
                  <a:pt x="416" y="399"/>
                  <a:pt x="416" y="399"/>
                </a:cubicBezTo>
                <a:cubicBezTo>
                  <a:pt x="416" y="399"/>
                  <a:pt x="443" y="399"/>
                  <a:pt x="451" y="372"/>
                </a:cubicBezTo>
                <a:cubicBezTo>
                  <a:pt x="451" y="346"/>
                  <a:pt x="487" y="177"/>
                  <a:pt x="487" y="151"/>
                </a:cubicBezTo>
                <a:cubicBezTo>
                  <a:pt x="496" y="115"/>
                  <a:pt x="487" y="115"/>
                  <a:pt x="469" y="98"/>
                </a:cubicBezTo>
                <a:close/>
                <a:moveTo>
                  <a:pt x="345" y="230"/>
                </a:moveTo>
                <a:lnTo>
                  <a:pt x="345" y="230"/>
                </a:lnTo>
                <a:cubicBezTo>
                  <a:pt x="345" y="230"/>
                  <a:pt x="345" y="257"/>
                  <a:pt x="319" y="25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150" y="257"/>
                  <a:pt x="150" y="230"/>
                  <a:pt x="150" y="230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86" y="186"/>
                  <a:pt x="186" y="186"/>
                  <a:pt x="186" y="186"/>
                </a:cubicBezTo>
                <a:cubicBezTo>
                  <a:pt x="186" y="221"/>
                  <a:pt x="186" y="221"/>
                  <a:pt x="186" y="221"/>
                </a:cubicBezTo>
                <a:cubicBezTo>
                  <a:pt x="309" y="221"/>
                  <a:pt x="309" y="221"/>
                  <a:pt x="309" y="221"/>
                </a:cubicBezTo>
                <a:cubicBezTo>
                  <a:pt x="309" y="186"/>
                  <a:pt x="309" y="186"/>
                  <a:pt x="309" y="186"/>
                </a:cubicBezTo>
                <a:cubicBezTo>
                  <a:pt x="345" y="186"/>
                  <a:pt x="345" y="186"/>
                  <a:pt x="345" y="186"/>
                </a:cubicBezTo>
                <a:lnTo>
                  <a:pt x="345" y="23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4" name="Freeform 142">
            <a:extLst>
              <a:ext uri="{FF2B5EF4-FFF2-40B4-BE49-F238E27FC236}">
                <a16:creationId xmlns:a16="http://schemas.microsoft.com/office/drawing/2014/main" id="{3EFD0AAD-8BF3-4BC7-815D-6CE9A6C1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010" y="4289966"/>
            <a:ext cx="129991" cy="166693"/>
          </a:xfrm>
          <a:custGeom>
            <a:avLst/>
            <a:gdLst>
              <a:gd name="T0" fmla="*/ 18 w 373"/>
              <a:gd name="T1" fmla="*/ 187 h 480"/>
              <a:gd name="T2" fmla="*/ 18 w 373"/>
              <a:gd name="T3" fmla="*/ 187 h 480"/>
              <a:gd name="T4" fmla="*/ 53 w 373"/>
              <a:gd name="T5" fmla="*/ 435 h 480"/>
              <a:gd name="T6" fmla="*/ 186 w 373"/>
              <a:gd name="T7" fmla="*/ 479 h 480"/>
              <a:gd name="T8" fmla="*/ 319 w 373"/>
              <a:gd name="T9" fmla="*/ 435 h 480"/>
              <a:gd name="T10" fmla="*/ 354 w 373"/>
              <a:gd name="T11" fmla="*/ 187 h 480"/>
              <a:gd name="T12" fmla="*/ 186 w 373"/>
              <a:gd name="T13" fmla="*/ 222 h 480"/>
              <a:gd name="T14" fmla="*/ 18 w 373"/>
              <a:gd name="T15" fmla="*/ 187 h 480"/>
              <a:gd name="T16" fmla="*/ 266 w 373"/>
              <a:gd name="T17" fmla="*/ 45 h 480"/>
              <a:gd name="T18" fmla="*/ 266 w 373"/>
              <a:gd name="T19" fmla="*/ 45 h 480"/>
              <a:gd name="T20" fmla="*/ 239 w 373"/>
              <a:gd name="T21" fmla="*/ 18 h 480"/>
              <a:gd name="T22" fmla="*/ 212 w 373"/>
              <a:gd name="T23" fmla="*/ 0 h 480"/>
              <a:gd name="T24" fmla="*/ 159 w 373"/>
              <a:gd name="T25" fmla="*/ 0 h 480"/>
              <a:gd name="T26" fmla="*/ 133 w 373"/>
              <a:gd name="T27" fmla="*/ 18 h 480"/>
              <a:gd name="T28" fmla="*/ 106 w 373"/>
              <a:gd name="T29" fmla="*/ 45 h 480"/>
              <a:gd name="T30" fmla="*/ 0 w 373"/>
              <a:gd name="T31" fmla="*/ 107 h 480"/>
              <a:gd name="T32" fmla="*/ 0 w 373"/>
              <a:gd name="T33" fmla="*/ 107 h 480"/>
              <a:gd name="T34" fmla="*/ 186 w 373"/>
              <a:gd name="T35" fmla="*/ 178 h 480"/>
              <a:gd name="T36" fmla="*/ 372 w 373"/>
              <a:gd name="T37" fmla="*/ 107 h 480"/>
              <a:gd name="T38" fmla="*/ 372 w 373"/>
              <a:gd name="T39" fmla="*/ 107 h 480"/>
              <a:gd name="T40" fmla="*/ 266 w 373"/>
              <a:gd name="T41" fmla="*/ 45 h 480"/>
              <a:gd name="T42" fmla="*/ 239 w 373"/>
              <a:gd name="T43" fmla="*/ 98 h 480"/>
              <a:gd name="T44" fmla="*/ 239 w 373"/>
              <a:gd name="T45" fmla="*/ 98 h 480"/>
              <a:gd name="T46" fmla="*/ 203 w 373"/>
              <a:gd name="T47" fmla="*/ 63 h 480"/>
              <a:gd name="T48" fmla="*/ 168 w 373"/>
              <a:gd name="T49" fmla="*/ 63 h 480"/>
              <a:gd name="T50" fmla="*/ 133 w 373"/>
              <a:gd name="T51" fmla="*/ 98 h 480"/>
              <a:gd name="T52" fmla="*/ 88 w 373"/>
              <a:gd name="T53" fmla="*/ 98 h 480"/>
              <a:gd name="T54" fmla="*/ 141 w 373"/>
              <a:gd name="T55" fmla="*/ 36 h 480"/>
              <a:gd name="T56" fmla="*/ 159 w 373"/>
              <a:gd name="T57" fmla="*/ 28 h 480"/>
              <a:gd name="T58" fmla="*/ 212 w 373"/>
              <a:gd name="T59" fmla="*/ 28 h 480"/>
              <a:gd name="T60" fmla="*/ 231 w 373"/>
              <a:gd name="T61" fmla="*/ 36 h 480"/>
              <a:gd name="T62" fmla="*/ 284 w 373"/>
              <a:gd name="T63" fmla="*/ 98 h 480"/>
              <a:gd name="T64" fmla="*/ 239 w 373"/>
              <a:gd name="T65" fmla="*/ 9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3" h="480">
                <a:moveTo>
                  <a:pt x="18" y="187"/>
                </a:moveTo>
                <a:lnTo>
                  <a:pt x="18" y="187"/>
                </a:lnTo>
                <a:cubicBezTo>
                  <a:pt x="53" y="435"/>
                  <a:pt x="53" y="435"/>
                  <a:pt x="53" y="435"/>
                </a:cubicBezTo>
                <a:cubicBezTo>
                  <a:pt x="53" y="444"/>
                  <a:pt x="106" y="479"/>
                  <a:pt x="186" y="479"/>
                </a:cubicBezTo>
                <a:cubicBezTo>
                  <a:pt x="266" y="479"/>
                  <a:pt x="319" y="444"/>
                  <a:pt x="319" y="435"/>
                </a:cubicBezTo>
                <a:cubicBezTo>
                  <a:pt x="354" y="187"/>
                  <a:pt x="354" y="187"/>
                  <a:pt x="354" y="187"/>
                </a:cubicBezTo>
                <a:cubicBezTo>
                  <a:pt x="310" y="213"/>
                  <a:pt x="247" y="222"/>
                  <a:pt x="186" y="222"/>
                </a:cubicBezTo>
                <a:cubicBezTo>
                  <a:pt x="124" y="222"/>
                  <a:pt x="62" y="213"/>
                  <a:pt x="18" y="187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239" y="18"/>
                  <a:pt x="239" y="18"/>
                  <a:pt x="239" y="18"/>
                </a:cubicBezTo>
                <a:cubicBezTo>
                  <a:pt x="239" y="9"/>
                  <a:pt x="231" y="0"/>
                  <a:pt x="212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33" y="9"/>
                  <a:pt x="133" y="18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44" y="53"/>
                  <a:pt x="0" y="81"/>
                  <a:pt x="0" y="107"/>
                </a:cubicBezTo>
                <a:lnTo>
                  <a:pt x="0" y="107"/>
                </a:lnTo>
                <a:cubicBezTo>
                  <a:pt x="0" y="151"/>
                  <a:pt x="80" y="178"/>
                  <a:pt x="186" y="178"/>
                </a:cubicBezTo>
                <a:cubicBezTo>
                  <a:pt x="292" y="178"/>
                  <a:pt x="372" y="151"/>
                  <a:pt x="372" y="107"/>
                </a:cubicBezTo>
                <a:lnTo>
                  <a:pt x="372" y="107"/>
                </a:lnTo>
                <a:cubicBezTo>
                  <a:pt x="372" y="81"/>
                  <a:pt x="328" y="53"/>
                  <a:pt x="266" y="45"/>
                </a:cubicBezTo>
                <a:close/>
                <a:moveTo>
                  <a:pt x="239" y="98"/>
                </a:moveTo>
                <a:lnTo>
                  <a:pt x="239" y="98"/>
                </a:lnTo>
                <a:cubicBezTo>
                  <a:pt x="203" y="63"/>
                  <a:pt x="203" y="63"/>
                  <a:pt x="203" y="63"/>
                </a:cubicBezTo>
                <a:cubicBezTo>
                  <a:pt x="168" y="63"/>
                  <a:pt x="168" y="63"/>
                  <a:pt x="168" y="63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8" y="98"/>
                  <a:pt x="141" y="45"/>
                  <a:pt x="141" y="36"/>
                </a:cubicBezTo>
                <a:cubicBezTo>
                  <a:pt x="150" y="28"/>
                  <a:pt x="150" y="28"/>
                  <a:pt x="15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2" y="28"/>
                  <a:pt x="222" y="28"/>
                  <a:pt x="231" y="36"/>
                </a:cubicBezTo>
                <a:cubicBezTo>
                  <a:pt x="231" y="45"/>
                  <a:pt x="284" y="98"/>
                  <a:pt x="284" y="98"/>
                </a:cubicBezTo>
                <a:lnTo>
                  <a:pt x="239" y="9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5" name="Freeform 143">
            <a:extLst>
              <a:ext uri="{FF2B5EF4-FFF2-40B4-BE49-F238E27FC236}">
                <a16:creationId xmlns:a16="http://schemas.microsoft.com/office/drawing/2014/main" id="{E7DE0DC4-5C16-4446-BB25-814E617E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53" y="4647487"/>
            <a:ext cx="136107" cy="139166"/>
          </a:xfrm>
          <a:custGeom>
            <a:avLst/>
            <a:gdLst>
              <a:gd name="T0" fmla="*/ 328 w 391"/>
              <a:gd name="T1" fmla="*/ 0 h 400"/>
              <a:gd name="T2" fmla="*/ 328 w 391"/>
              <a:gd name="T3" fmla="*/ 0 h 400"/>
              <a:gd name="T4" fmla="*/ 44 w 391"/>
              <a:gd name="T5" fmla="*/ 0 h 400"/>
              <a:gd name="T6" fmla="*/ 0 w 391"/>
              <a:gd name="T7" fmla="*/ 53 h 400"/>
              <a:gd name="T8" fmla="*/ 0 w 391"/>
              <a:gd name="T9" fmla="*/ 346 h 400"/>
              <a:gd name="T10" fmla="*/ 44 w 391"/>
              <a:gd name="T11" fmla="*/ 399 h 400"/>
              <a:gd name="T12" fmla="*/ 346 w 391"/>
              <a:gd name="T13" fmla="*/ 399 h 400"/>
              <a:gd name="T14" fmla="*/ 390 w 391"/>
              <a:gd name="T15" fmla="*/ 346 h 400"/>
              <a:gd name="T16" fmla="*/ 390 w 391"/>
              <a:gd name="T17" fmla="*/ 80 h 400"/>
              <a:gd name="T18" fmla="*/ 328 w 391"/>
              <a:gd name="T19" fmla="*/ 0 h 400"/>
              <a:gd name="T20" fmla="*/ 292 w 391"/>
              <a:gd name="T21" fmla="*/ 151 h 400"/>
              <a:gd name="T22" fmla="*/ 292 w 391"/>
              <a:gd name="T23" fmla="*/ 151 h 400"/>
              <a:gd name="T24" fmla="*/ 266 w 391"/>
              <a:gd name="T25" fmla="*/ 177 h 400"/>
              <a:gd name="T26" fmla="*/ 124 w 391"/>
              <a:gd name="T27" fmla="*/ 177 h 400"/>
              <a:gd name="T28" fmla="*/ 98 w 391"/>
              <a:gd name="T29" fmla="*/ 151 h 400"/>
              <a:gd name="T30" fmla="*/ 98 w 391"/>
              <a:gd name="T31" fmla="*/ 27 h 400"/>
              <a:gd name="T32" fmla="*/ 292 w 391"/>
              <a:gd name="T33" fmla="*/ 27 h 400"/>
              <a:gd name="T34" fmla="*/ 292 w 391"/>
              <a:gd name="T35" fmla="*/ 151 h 400"/>
              <a:gd name="T36" fmla="*/ 266 w 391"/>
              <a:gd name="T37" fmla="*/ 53 h 400"/>
              <a:gd name="T38" fmla="*/ 266 w 391"/>
              <a:gd name="T39" fmla="*/ 53 h 400"/>
              <a:gd name="T40" fmla="*/ 222 w 391"/>
              <a:gd name="T41" fmla="*/ 53 h 400"/>
              <a:gd name="T42" fmla="*/ 222 w 391"/>
              <a:gd name="T43" fmla="*/ 151 h 400"/>
              <a:gd name="T44" fmla="*/ 266 w 391"/>
              <a:gd name="T45" fmla="*/ 151 h 400"/>
              <a:gd name="T46" fmla="*/ 266 w 391"/>
              <a:gd name="T47" fmla="*/ 5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400">
                <a:moveTo>
                  <a:pt x="328" y="0"/>
                </a:moveTo>
                <a:lnTo>
                  <a:pt x="328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53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2"/>
                  <a:pt x="18" y="399"/>
                  <a:pt x="44" y="399"/>
                </a:cubicBezTo>
                <a:cubicBezTo>
                  <a:pt x="346" y="399"/>
                  <a:pt x="346" y="399"/>
                  <a:pt x="346" y="399"/>
                </a:cubicBezTo>
                <a:cubicBezTo>
                  <a:pt x="373" y="399"/>
                  <a:pt x="390" y="372"/>
                  <a:pt x="390" y="346"/>
                </a:cubicBezTo>
                <a:cubicBezTo>
                  <a:pt x="390" y="80"/>
                  <a:pt x="390" y="80"/>
                  <a:pt x="390" y="80"/>
                </a:cubicBezTo>
                <a:lnTo>
                  <a:pt x="328" y="0"/>
                </a:lnTo>
                <a:close/>
                <a:moveTo>
                  <a:pt x="292" y="151"/>
                </a:moveTo>
                <a:lnTo>
                  <a:pt x="292" y="151"/>
                </a:lnTo>
                <a:cubicBezTo>
                  <a:pt x="292" y="159"/>
                  <a:pt x="284" y="177"/>
                  <a:pt x="266" y="17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07" y="177"/>
                  <a:pt x="98" y="159"/>
                  <a:pt x="98" y="151"/>
                </a:cubicBezTo>
                <a:cubicBezTo>
                  <a:pt x="98" y="27"/>
                  <a:pt x="98" y="27"/>
                  <a:pt x="98" y="27"/>
                </a:cubicBezTo>
                <a:cubicBezTo>
                  <a:pt x="292" y="27"/>
                  <a:pt x="292" y="27"/>
                  <a:pt x="292" y="27"/>
                </a:cubicBezTo>
                <a:lnTo>
                  <a:pt x="292" y="151"/>
                </a:lnTo>
                <a:close/>
                <a:moveTo>
                  <a:pt x="266" y="53"/>
                </a:moveTo>
                <a:lnTo>
                  <a:pt x="266" y="53"/>
                </a:lnTo>
                <a:cubicBezTo>
                  <a:pt x="222" y="53"/>
                  <a:pt x="222" y="53"/>
                  <a:pt x="222" y="53"/>
                </a:cubicBezTo>
                <a:cubicBezTo>
                  <a:pt x="222" y="151"/>
                  <a:pt x="222" y="151"/>
                  <a:pt x="222" y="151"/>
                </a:cubicBezTo>
                <a:cubicBezTo>
                  <a:pt x="266" y="151"/>
                  <a:pt x="266" y="151"/>
                  <a:pt x="266" y="151"/>
                </a:cubicBezTo>
                <a:lnTo>
                  <a:pt x="266" y="53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6" name="Freeform 147">
            <a:extLst>
              <a:ext uri="{FF2B5EF4-FFF2-40B4-BE49-F238E27FC236}">
                <a16:creationId xmlns:a16="http://schemas.microsoft.com/office/drawing/2014/main" id="{664AB55B-9AA6-4967-9282-A29487AE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616" y="4644430"/>
            <a:ext cx="172811" cy="145283"/>
          </a:xfrm>
          <a:custGeom>
            <a:avLst/>
            <a:gdLst>
              <a:gd name="T0" fmla="*/ 249 w 498"/>
              <a:gd name="T1" fmla="*/ 0 h 418"/>
              <a:gd name="T2" fmla="*/ 249 w 498"/>
              <a:gd name="T3" fmla="*/ 0 h 418"/>
              <a:gd name="T4" fmla="*/ 115 w 498"/>
              <a:gd name="T5" fmla="*/ 115 h 418"/>
              <a:gd name="T6" fmla="*/ 204 w 498"/>
              <a:gd name="T7" fmla="*/ 115 h 418"/>
              <a:gd name="T8" fmla="*/ 204 w 498"/>
              <a:gd name="T9" fmla="*/ 248 h 418"/>
              <a:gd name="T10" fmla="*/ 293 w 498"/>
              <a:gd name="T11" fmla="*/ 248 h 418"/>
              <a:gd name="T12" fmla="*/ 293 w 498"/>
              <a:gd name="T13" fmla="*/ 115 h 418"/>
              <a:gd name="T14" fmla="*/ 381 w 498"/>
              <a:gd name="T15" fmla="*/ 115 h 418"/>
              <a:gd name="T16" fmla="*/ 249 w 498"/>
              <a:gd name="T17" fmla="*/ 0 h 418"/>
              <a:gd name="T18" fmla="*/ 478 w 498"/>
              <a:gd name="T19" fmla="*/ 283 h 418"/>
              <a:gd name="T20" fmla="*/ 478 w 498"/>
              <a:gd name="T21" fmla="*/ 283 h 418"/>
              <a:gd name="T22" fmla="*/ 399 w 498"/>
              <a:gd name="T23" fmla="*/ 230 h 418"/>
              <a:gd name="T24" fmla="*/ 355 w 498"/>
              <a:gd name="T25" fmla="*/ 230 h 418"/>
              <a:gd name="T26" fmla="*/ 434 w 498"/>
              <a:gd name="T27" fmla="*/ 292 h 418"/>
              <a:gd name="T28" fmla="*/ 346 w 498"/>
              <a:gd name="T29" fmla="*/ 292 h 418"/>
              <a:gd name="T30" fmla="*/ 346 w 498"/>
              <a:gd name="T31" fmla="*/ 301 h 418"/>
              <a:gd name="T32" fmla="*/ 319 w 498"/>
              <a:gd name="T33" fmla="*/ 355 h 418"/>
              <a:gd name="T34" fmla="*/ 178 w 498"/>
              <a:gd name="T35" fmla="*/ 355 h 418"/>
              <a:gd name="T36" fmla="*/ 151 w 498"/>
              <a:gd name="T37" fmla="*/ 301 h 418"/>
              <a:gd name="T38" fmla="*/ 151 w 498"/>
              <a:gd name="T39" fmla="*/ 292 h 418"/>
              <a:gd name="T40" fmla="*/ 62 w 498"/>
              <a:gd name="T41" fmla="*/ 292 h 418"/>
              <a:gd name="T42" fmla="*/ 142 w 498"/>
              <a:gd name="T43" fmla="*/ 230 h 418"/>
              <a:gd name="T44" fmla="*/ 98 w 498"/>
              <a:gd name="T45" fmla="*/ 230 h 418"/>
              <a:gd name="T46" fmla="*/ 18 w 498"/>
              <a:gd name="T47" fmla="*/ 283 h 418"/>
              <a:gd name="T48" fmla="*/ 0 w 498"/>
              <a:gd name="T49" fmla="*/ 320 h 418"/>
              <a:gd name="T50" fmla="*/ 18 w 498"/>
              <a:gd name="T51" fmla="*/ 399 h 418"/>
              <a:gd name="T52" fmla="*/ 45 w 498"/>
              <a:gd name="T53" fmla="*/ 417 h 418"/>
              <a:gd name="T54" fmla="*/ 452 w 498"/>
              <a:gd name="T55" fmla="*/ 417 h 418"/>
              <a:gd name="T56" fmla="*/ 478 w 498"/>
              <a:gd name="T57" fmla="*/ 399 h 418"/>
              <a:gd name="T58" fmla="*/ 497 w 498"/>
              <a:gd name="T59" fmla="*/ 320 h 418"/>
              <a:gd name="T60" fmla="*/ 478 w 498"/>
              <a:gd name="T61" fmla="*/ 28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8" h="418">
                <a:moveTo>
                  <a:pt x="249" y="0"/>
                </a:moveTo>
                <a:lnTo>
                  <a:pt x="249" y="0"/>
                </a:lnTo>
                <a:cubicBezTo>
                  <a:pt x="115" y="115"/>
                  <a:pt x="115" y="115"/>
                  <a:pt x="115" y="115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93" y="248"/>
                  <a:pt x="293" y="248"/>
                  <a:pt x="293" y="248"/>
                </a:cubicBezTo>
                <a:cubicBezTo>
                  <a:pt x="293" y="115"/>
                  <a:pt x="293" y="115"/>
                  <a:pt x="293" y="115"/>
                </a:cubicBezTo>
                <a:cubicBezTo>
                  <a:pt x="381" y="115"/>
                  <a:pt x="381" y="115"/>
                  <a:pt x="381" y="115"/>
                </a:cubicBezTo>
                <a:lnTo>
                  <a:pt x="249" y="0"/>
                </a:lnTo>
                <a:close/>
                <a:moveTo>
                  <a:pt x="478" y="283"/>
                </a:moveTo>
                <a:lnTo>
                  <a:pt x="478" y="283"/>
                </a:lnTo>
                <a:cubicBezTo>
                  <a:pt x="399" y="230"/>
                  <a:pt x="399" y="230"/>
                  <a:pt x="399" y="230"/>
                </a:cubicBezTo>
                <a:cubicBezTo>
                  <a:pt x="355" y="230"/>
                  <a:pt x="355" y="230"/>
                  <a:pt x="355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6" y="292"/>
                  <a:pt x="346" y="292"/>
                  <a:pt x="346" y="292"/>
                </a:cubicBezTo>
                <a:cubicBezTo>
                  <a:pt x="346" y="292"/>
                  <a:pt x="346" y="292"/>
                  <a:pt x="346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8" y="355"/>
                  <a:pt x="178" y="355"/>
                  <a:pt x="178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98" y="230"/>
                  <a:pt x="98" y="230"/>
                  <a:pt x="98" y="230"/>
                </a:cubicBezTo>
                <a:cubicBezTo>
                  <a:pt x="18" y="283"/>
                  <a:pt x="18" y="283"/>
                  <a:pt x="18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8" y="399"/>
                  <a:pt x="18" y="399"/>
                  <a:pt x="18" y="399"/>
                </a:cubicBezTo>
                <a:cubicBezTo>
                  <a:pt x="18" y="408"/>
                  <a:pt x="36" y="417"/>
                  <a:pt x="45" y="417"/>
                </a:cubicBezTo>
                <a:cubicBezTo>
                  <a:pt x="452" y="417"/>
                  <a:pt x="452" y="417"/>
                  <a:pt x="452" y="417"/>
                </a:cubicBezTo>
                <a:cubicBezTo>
                  <a:pt x="461" y="417"/>
                  <a:pt x="478" y="408"/>
                  <a:pt x="478" y="399"/>
                </a:cubicBezTo>
                <a:cubicBezTo>
                  <a:pt x="497" y="320"/>
                  <a:pt x="497" y="320"/>
                  <a:pt x="497" y="320"/>
                </a:cubicBezTo>
                <a:cubicBezTo>
                  <a:pt x="497" y="301"/>
                  <a:pt x="487" y="292"/>
                  <a:pt x="478" y="283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7" name="Freeform 148">
            <a:extLst>
              <a:ext uri="{FF2B5EF4-FFF2-40B4-BE49-F238E27FC236}">
                <a16:creationId xmlns:a16="http://schemas.microsoft.com/office/drawing/2014/main" id="{34BA6B94-F229-4F52-9550-E6D731BD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10" y="4644430"/>
            <a:ext cx="172811" cy="145283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8" name="Freeform 152">
            <a:extLst>
              <a:ext uri="{FF2B5EF4-FFF2-40B4-BE49-F238E27FC236}">
                <a16:creationId xmlns:a16="http://schemas.microsoft.com/office/drawing/2014/main" id="{42BB19C1-3D15-4A74-AD81-A44D6CC4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784" y="3994584"/>
            <a:ext cx="123874" cy="157519"/>
          </a:xfrm>
          <a:custGeom>
            <a:avLst/>
            <a:gdLst>
              <a:gd name="T0" fmla="*/ 301 w 355"/>
              <a:gd name="T1" fmla="*/ 0 h 453"/>
              <a:gd name="T2" fmla="*/ 301 w 355"/>
              <a:gd name="T3" fmla="*/ 0 h 453"/>
              <a:gd name="T4" fmla="*/ 53 w 355"/>
              <a:gd name="T5" fmla="*/ 0 h 453"/>
              <a:gd name="T6" fmla="*/ 0 w 355"/>
              <a:gd name="T7" fmla="*/ 53 h 453"/>
              <a:gd name="T8" fmla="*/ 0 w 355"/>
              <a:gd name="T9" fmla="*/ 399 h 453"/>
              <a:gd name="T10" fmla="*/ 53 w 355"/>
              <a:gd name="T11" fmla="*/ 452 h 453"/>
              <a:gd name="T12" fmla="*/ 301 w 355"/>
              <a:gd name="T13" fmla="*/ 452 h 453"/>
              <a:gd name="T14" fmla="*/ 354 w 355"/>
              <a:gd name="T15" fmla="*/ 399 h 453"/>
              <a:gd name="T16" fmla="*/ 354 w 355"/>
              <a:gd name="T17" fmla="*/ 53 h 453"/>
              <a:gd name="T18" fmla="*/ 301 w 355"/>
              <a:gd name="T19" fmla="*/ 0 h 453"/>
              <a:gd name="T20" fmla="*/ 71 w 355"/>
              <a:gd name="T21" fmla="*/ 106 h 453"/>
              <a:gd name="T22" fmla="*/ 71 w 355"/>
              <a:gd name="T23" fmla="*/ 106 h 453"/>
              <a:gd name="T24" fmla="*/ 284 w 355"/>
              <a:gd name="T25" fmla="*/ 106 h 453"/>
              <a:gd name="T26" fmla="*/ 284 w 355"/>
              <a:gd name="T27" fmla="*/ 151 h 453"/>
              <a:gd name="T28" fmla="*/ 71 w 355"/>
              <a:gd name="T29" fmla="*/ 151 h 453"/>
              <a:gd name="T30" fmla="*/ 71 w 355"/>
              <a:gd name="T31" fmla="*/ 106 h 453"/>
              <a:gd name="T32" fmla="*/ 284 w 355"/>
              <a:gd name="T33" fmla="*/ 345 h 453"/>
              <a:gd name="T34" fmla="*/ 284 w 355"/>
              <a:gd name="T35" fmla="*/ 345 h 453"/>
              <a:gd name="T36" fmla="*/ 71 w 355"/>
              <a:gd name="T37" fmla="*/ 345 h 453"/>
              <a:gd name="T38" fmla="*/ 71 w 355"/>
              <a:gd name="T39" fmla="*/ 301 h 453"/>
              <a:gd name="T40" fmla="*/ 284 w 355"/>
              <a:gd name="T41" fmla="*/ 301 h 453"/>
              <a:gd name="T42" fmla="*/ 284 w 355"/>
              <a:gd name="T43" fmla="*/ 345 h 453"/>
              <a:gd name="T44" fmla="*/ 284 w 355"/>
              <a:gd name="T45" fmla="*/ 248 h 453"/>
              <a:gd name="T46" fmla="*/ 284 w 355"/>
              <a:gd name="T47" fmla="*/ 248 h 453"/>
              <a:gd name="T48" fmla="*/ 71 w 355"/>
              <a:gd name="T49" fmla="*/ 248 h 453"/>
              <a:gd name="T50" fmla="*/ 71 w 355"/>
              <a:gd name="T51" fmla="*/ 204 h 453"/>
              <a:gd name="T52" fmla="*/ 284 w 355"/>
              <a:gd name="T53" fmla="*/ 204 h 453"/>
              <a:gd name="T54" fmla="*/ 284 w 355"/>
              <a:gd name="T55" fmla="*/ 2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5" h="453">
                <a:moveTo>
                  <a:pt x="301" y="0"/>
                </a:moveTo>
                <a:lnTo>
                  <a:pt x="301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6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27" y="452"/>
                  <a:pt x="53" y="452"/>
                </a:cubicBezTo>
                <a:cubicBezTo>
                  <a:pt x="301" y="452"/>
                  <a:pt x="301" y="452"/>
                  <a:pt x="301" y="452"/>
                </a:cubicBezTo>
                <a:cubicBezTo>
                  <a:pt x="328" y="452"/>
                  <a:pt x="354" y="425"/>
                  <a:pt x="354" y="399"/>
                </a:cubicBezTo>
                <a:cubicBezTo>
                  <a:pt x="354" y="53"/>
                  <a:pt x="354" y="53"/>
                  <a:pt x="354" y="53"/>
                </a:cubicBezTo>
                <a:cubicBezTo>
                  <a:pt x="354" y="26"/>
                  <a:pt x="328" y="0"/>
                  <a:pt x="301" y="0"/>
                </a:cubicBezTo>
                <a:close/>
                <a:moveTo>
                  <a:pt x="71" y="106"/>
                </a:moveTo>
                <a:lnTo>
                  <a:pt x="71" y="106"/>
                </a:lnTo>
                <a:cubicBezTo>
                  <a:pt x="284" y="106"/>
                  <a:pt x="284" y="106"/>
                  <a:pt x="284" y="106"/>
                </a:cubicBezTo>
                <a:cubicBezTo>
                  <a:pt x="284" y="151"/>
                  <a:pt x="284" y="151"/>
                  <a:pt x="284" y="151"/>
                </a:cubicBezTo>
                <a:cubicBezTo>
                  <a:pt x="71" y="151"/>
                  <a:pt x="71" y="151"/>
                  <a:pt x="71" y="151"/>
                </a:cubicBezTo>
                <a:lnTo>
                  <a:pt x="71" y="106"/>
                </a:lnTo>
                <a:close/>
                <a:moveTo>
                  <a:pt x="284" y="345"/>
                </a:moveTo>
                <a:lnTo>
                  <a:pt x="284" y="345"/>
                </a:lnTo>
                <a:cubicBezTo>
                  <a:pt x="71" y="345"/>
                  <a:pt x="71" y="345"/>
                  <a:pt x="71" y="345"/>
                </a:cubicBezTo>
                <a:cubicBezTo>
                  <a:pt x="71" y="301"/>
                  <a:pt x="71" y="301"/>
                  <a:pt x="71" y="301"/>
                </a:cubicBezTo>
                <a:cubicBezTo>
                  <a:pt x="284" y="301"/>
                  <a:pt x="284" y="301"/>
                  <a:pt x="284" y="301"/>
                </a:cubicBezTo>
                <a:lnTo>
                  <a:pt x="284" y="345"/>
                </a:lnTo>
                <a:close/>
                <a:moveTo>
                  <a:pt x="284" y="248"/>
                </a:moveTo>
                <a:lnTo>
                  <a:pt x="284" y="248"/>
                </a:lnTo>
                <a:cubicBezTo>
                  <a:pt x="71" y="248"/>
                  <a:pt x="71" y="248"/>
                  <a:pt x="71" y="248"/>
                </a:cubicBezTo>
                <a:cubicBezTo>
                  <a:pt x="71" y="204"/>
                  <a:pt x="71" y="204"/>
                  <a:pt x="71" y="204"/>
                </a:cubicBezTo>
                <a:cubicBezTo>
                  <a:pt x="284" y="204"/>
                  <a:pt x="284" y="204"/>
                  <a:pt x="284" y="204"/>
                </a:cubicBezTo>
                <a:lnTo>
                  <a:pt x="284" y="24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49" name="Freeform 153">
            <a:extLst>
              <a:ext uri="{FF2B5EF4-FFF2-40B4-BE49-F238E27FC236}">
                <a16:creationId xmlns:a16="http://schemas.microsoft.com/office/drawing/2014/main" id="{B5B6AD5D-3505-47D3-B9BA-C5E2B4F9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8" y="4650545"/>
            <a:ext cx="154460" cy="129990"/>
          </a:xfrm>
          <a:custGeom>
            <a:avLst/>
            <a:gdLst>
              <a:gd name="T0" fmla="*/ 434 w 444"/>
              <a:gd name="T1" fmla="*/ 213 h 374"/>
              <a:gd name="T2" fmla="*/ 434 w 444"/>
              <a:gd name="T3" fmla="*/ 213 h 374"/>
              <a:gd name="T4" fmla="*/ 364 w 444"/>
              <a:gd name="T5" fmla="*/ 28 h 374"/>
              <a:gd name="T6" fmla="*/ 319 w 444"/>
              <a:gd name="T7" fmla="*/ 0 h 374"/>
              <a:gd name="T8" fmla="*/ 274 w 444"/>
              <a:gd name="T9" fmla="*/ 0 h 374"/>
              <a:gd name="T10" fmla="*/ 283 w 444"/>
              <a:gd name="T11" fmla="*/ 107 h 374"/>
              <a:gd name="T12" fmla="*/ 346 w 444"/>
              <a:gd name="T13" fmla="*/ 107 h 374"/>
              <a:gd name="T14" fmla="*/ 221 w 444"/>
              <a:gd name="T15" fmla="*/ 213 h 374"/>
              <a:gd name="T16" fmla="*/ 98 w 444"/>
              <a:gd name="T17" fmla="*/ 107 h 374"/>
              <a:gd name="T18" fmla="*/ 160 w 444"/>
              <a:gd name="T19" fmla="*/ 107 h 374"/>
              <a:gd name="T20" fmla="*/ 168 w 444"/>
              <a:gd name="T21" fmla="*/ 0 h 374"/>
              <a:gd name="T22" fmla="*/ 124 w 444"/>
              <a:gd name="T23" fmla="*/ 0 h 374"/>
              <a:gd name="T24" fmla="*/ 89 w 444"/>
              <a:gd name="T25" fmla="*/ 28 h 374"/>
              <a:gd name="T26" fmla="*/ 9 w 444"/>
              <a:gd name="T27" fmla="*/ 213 h 374"/>
              <a:gd name="T28" fmla="*/ 0 w 444"/>
              <a:gd name="T29" fmla="*/ 258 h 374"/>
              <a:gd name="T30" fmla="*/ 18 w 444"/>
              <a:gd name="T31" fmla="*/ 356 h 374"/>
              <a:gd name="T32" fmla="*/ 45 w 444"/>
              <a:gd name="T33" fmla="*/ 373 h 374"/>
              <a:gd name="T34" fmla="*/ 399 w 444"/>
              <a:gd name="T35" fmla="*/ 373 h 374"/>
              <a:gd name="T36" fmla="*/ 426 w 444"/>
              <a:gd name="T37" fmla="*/ 356 h 374"/>
              <a:gd name="T38" fmla="*/ 443 w 444"/>
              <a:gd name="T39" fmla="*/ 258 h 374"/>
              <a:gd name="T40" fmla="*/ 434 w 444"/>
              <a:gd name="T41" fmla="*/ 213 h 374"/>
              <a:gd name="T42" fmla="*/ 408 w 444"/>
              <a:gd name="T43" fmla="*/ 275 h 374"/>
              <a:gd name="T44" fmla="*/ 408 w 444"/>
              <a:gd name="T45" fmla="*/ 275 h 374"/>
              <a:gd name="T46" fmla="*/ 399 w 444"/>
              <a:gd name="T47" fmla="*/ 311 h 374"/>
              <a:gd name="T48" fmla="*/ 372 w 444"/>
              <a:gd name="T49" fmla="*/ 338 h 374"/>
              <a:gd name="T50" fmla="*/ 71 w 444"/>
              <a:gd name="T51" fmla="*/ 338 h 374"/>
              <a:gd name="T52" fmla="*/ 45 w 444"/>
              <a:gd name="T53" fmla="*/ 311 h 374"/>
              <a:gd name="T54" fmla="*/ 45 w 444"/>
              <a:gd name="T55" fmla="*/ 275 h 374"/>
              <a:gd name="T56" fmla="*/ 62 w 444"/>
              <a:gd name="T57" fmla="*/ 249 h 374"/>
              <a:gd name="T58" fmla="*/ 381 w 444"/>
              <a:gd name="T59" fmla="*/ 249 h 374"/>
              <a:gd name="T60" fmla="*/ 408 w 444"/>
              <a:gd name="T61" fmla="*/ 27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374">
                <a:moveTo>
                  <a:pt x="434" y="213"/>
                </a:moveTo>
                <a:lnTo>
                  <a:pt x="434" y="213"/>
                </a:lnTo>
                <a:cubicBezTo>
                  <a:pt x="364" y="28"/>
                  <a:pt x="364" y="28"/>
                  <a:pt x="364" y="28"/>
                </a:cubicBezTo>
                <a:cubicBezTo>
                  <a:pt x="355" y="10"/>
                  <a:pt x="337" y="0"/>
                  <a:pt x="319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3" y="107"/>
                  <a:pt x="283" y="107"/>
                  <a:pt x="283" y="107"/>
                </a:cubicBezTo>
                <a:cubicBezTo>
                  <a:pt x="346" y="107"/>
                  <a:pt x="346" y="107"/>
                  <a:pt x="346" y="107"/>
                </a:cubicBezTo>
                <a:cubicBezTo>
                  <a:pt x="221" y="213"/>
                  <a:pt x="221" y="213"/>
                  <a:pt x="221" y="213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8" y="0"/>
                  <a:pt x="168" y="0"/>
                  <a:pt x="16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7" y="0"/>
                  <a:pt x="89" y="10"/>
                  <a:pt x="89" y="28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9"/>
                  <a:pt x="0" y="258"/>
                </a:cubicBezTo>
                <a:cubicBezTo>
                  <a:pt x="18" y="356"/>
                  <a:pt x="18" y="356"/>
                  <a:pt x="18" y="356"/>
                </a:cubicBezTo>
                <a:cubicBezTo>
                  <a:pt x="18" y="364"/>
                  <a:pt x="36" y="373"/>
                  <a:pt x="45" y="373"/>
                </a:cubicBezTo>
                <a:cubicBezTo>
                  <a:pt x="399" y="373"/>
                  <a:pt x="399" y="373"/>
                  <a:pt x="399" y="373"/>
                </a:cubicBezTo>
                <a:cubicBezTo>
                  <a:pt x="408" y="373"/>
                  <a:pt x="426" y="364"/>
                  <a:pt x="426" y="356"/>
                </a:cubicBezTo>
                <a:cubicBezTo>
                  <a:pt x="443" y="258"/>
                  <a:pt x="443" y="258"/>
                  <a:pt x="443" y="258"/>
                </a:cubicBezTo>
                <a:cubicBezTo>
                  <a:pt x="443" y="249"/>
                  <a:pt x="443" y="222"/>
                  <a:pt x="434" y="213"/>
                </a:cubicBezTo>
                <a:close/>
                <a:moveTo>
                  <a:pt x="408" y="275"/>
                </a:moveTo>
                <a:lnTo>
                  <a:pt x="408" y="275"/>
                </a:lnTo>
                <a:cubicBezTo>
                  <a:pt x="399" y="311"/>
                  <a:pt x="399" y="311"/>
                  <a:pt x="399" y="311"/>
                </a:cubicBezTo>
                <a:cubicBezTo>
                  <a:pt x="399" y="329"/>
                  <a:pt x="381" y="338"/>
                  <a:pt x="372" y="338"/>
                </a:cubicBezTo>
                <a:cubicBezTo>
                  <a:pt x="71" y="338"/>
                  <a:pt x="71" y="338"/>
                  <a:pt x="71" y="338"/>
                </a:cubicBezTo>
                <a:cubicBezTo>
                  <a:pt x="62" y="338"/>
                  <a:pt x="45" y="329"/>
                  <a:pt x="45" y="311"/>
                </a:cubicBezTo>
                <a:cubicBezTo>
                  <a:pt x="45" y="275"/>
                  <a:pt x="45" y="275"/>
                  <a:pt x="45" y="275"/>
                </a:cubicBezTo>
                <a:cubicBezTo>
                  <a:pt x="36" y="266"/>
                  <a:pt x="45" y="249"/>
                  <a:pt x="62" y="249"/>
                </a:cubicBezTo>
                <a:cubicBezTo>
                  <a:pt x="381" y="249"/>
                  <a:pt x="381" y="249"/>
                  <a:pt x="381" y="249"/>
                </a:cubicBezTo>
                <a:cubicBezTo>
                  <a:pt x="399" y="249"/>
                  <a:pt x="408" y="266"/>
                  <a:pt x="408" y="27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0" name="Freeform 165">
            <a:extLst>
              <a:ext uri="{FF2B5EF4-FFF2-40B4-BE49-F238E27FC236}">
                <a16:creationId xmlns:a16="http://schemas.microsoft.com/office/drawing/2014/main" id="{DFAC9C38-B489-4217-BA4E-69A4913B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83" y="2240712"/>
            <a:ext cx="172811" cy="116227"/>
          </a:xfrm>
          <a:custGeom>
            <a:avLst/>
            <a:gdLst>
              <a:gd name="T0" fmla="*/ 345 w 497"/>
              <a:gd name="T1" fmla="*/ 53 h 337"/>
              <a:gd name="T2" fmla="*/ 97 w 497"/>
              <a:gd name="T3" fmla="*/ 53 h 337"/>
              <a:gd name="T4" fmla="*/ 97 w 497"/>
              <a:gd name="T5" fmla="*/ 0 h 337"/>
              <a:gd name="T6" fmla="*/ 0 w 497"/>
              <a:gd name="T7" fmla="*/ 88 h 337"/>
              <a:gd name="T8" fmla="*/ 97 w 497"/>
              <a:gd name="T9" fmla="*/ 169 h 337"/>
              <a:gd name="T10" fmla="*/ 97 w 497"/>
              <a:gd name="T11" fmla="*/ 124 h 337"/>
              <a:gd name="T12" fmla="*/ 345 w 497"/>
              <a:gd name="T13" fmla="*/ 124 h 337"/>
              <a:gd name="T14" fmla="*/ 345 w 497"/>
              <a:gd name="T15" fmla="*/ 53 h 337"/>
              <a:gd name="T16" fmla="*/ 496 w 497"/>
              <a:gd name="T17" fmla="*/ 257 h 337"/>
              <a:gd name="T18" fmla="*/ 398 w 497"/>
              <a:gd name="T19" fmla="*/ 177 h 337"/>
              <a:gd name="T20" fmla="*/ 398 w 497"/>
              <a:gd name="T21" fmla="*/ 222 h 337"/>
              <a:gd name="T22" fmla="*/ 150 w 497"/>
              <a:gd name="T23" fmla="*/ 222 h 337"/>
              <a:gd name="T24" fmla="*/ 150 w 497"/>
              <a:gd name="T25" fmla="*/ 292 h 337"/>
              <a:gd name="T26" fmla="*/ 398 w 497"/>
              <a:gd name="T27" fmla="*/ 292 h 337"/>
              <a:gd name="T28" fmla="*/ 398 w 497"/>
              <a:gd name="T29" fmla="*/ 336 h 337"/>
              <a:gd name="T30" fmla="*/ 496 w 497"/>
              <a:gd name="T31" fmla="*/ 25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337">
                <a:moveTo>
                  <a:pt x="345" y="53"/>
                </a:moveTo>
                <a:lnTo>
                  <a:pt x="97" y="53"/>
                </a:lnTo>
                <a:lnTo>
                  <a:pt x="97" y="0"/>
                </a:lnTo>
                <a:lnTo>
                  <a:pt x="0" y="88"/>
                </a:lnTo>
                <a:lnTo>
                  <a:pt x="97" y="169"/>
                </a:lnTo>
                <a:lnTo>
                  <a:pt x="97" y="124"/>
                </a:lnTo>
                <a:lnTo>
                  <a:pt x="345" y="124"/>
                </a:lnTo>
                <a:lnTo>
                  <a:pt x="345" y="53"/>
                </a:lnTo>
                <a:close/>
                <a:moveTo>
                  <a:pt x="496" y="257"/>
                </a:moveTo>
                <a:lnTo>
                  <a:pt x="398" y="177"/>
                </a:lnTo>
                <a:lnTo>
                  <a:pt x="398" y="222"/>
                </a:lnTo>
                <a:lnTo>
                  <a:pt x="150" y="222"/>
                </a:lnTo>
                <a:lnTo>
                  <a:pt x="150" y="292"/>
                </a:lnTo>
                <a:lnTo>
                  <a:pt x="398" y="292"/>
                </a:lnTo>
                <a:lnTo>
                  <a:pt x="398" y="336"/>
                </a:lnTo>
                <a:lnTo>
                  <a:pt x="496" y="25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1" name="Freeform 10">
            <a:extLst>
              <a:ext uri="{FF2B5EF4-FFF2-40B4-BE49-F238E27FC236}">
                <a16:creationId xmlns:a16="http://schemas.microsoft.com/office/drawing/2014/main" id="{DED5E87C-A992-49D6-A408-6B77AF4F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300" y="3606818"/>
            <a:ext cx="171958" cy="171958"/>
          </a:xfrm>
          <a:custGeom>
            <a:avLst/>
            <a:gdLst>
              <a:gd name="T0" fmla="*/ 240 w 480"/>
              <a:gd name="T1" fmla="*/ 0 h 479"/>
              <a:gd name="T2" fmla="*/ 240 w 480"/>
              <a:gd name="T3" fmla="*/ 0 h 479"/>
              <a:gd name="T4" fmla="*/ 0 w 480"/>
              <a:gd name="T5" fmla="*/ 239 h 479"/>
              <a:gd name="T6" fmla="*/ 240 w 480"/>
              <a:gd name="T7" fmla="*/ 478 h 479"/>
              <a:gd name="T8" fmla="*/ 479 w 480"/>
              <a:gd name="T9" fmla="*/ 239 h 479"/>
              <a:gd name="T10" fmla="*/ 240 w 480"/>
              <a:gd name="T11" fmla="*/ 0 h 479"/>
              <a:gd name="T12" fmla="*/ 364 w 480"/>
              <a:gd name="T13" fmla="*/ 115 h 479"/>
              <a:gd name="T14" fmla="*/ 364 w 480"/>
              <a:gd name="T15" fmla="*/ 115 h 479"/>
              <a:gd name="T16" fmla="*/ 62 w 480"/>
              <a:gd name="T17" fmla="*/ 239 h 479"/>
              <a:gd name="T18" fmla="*/ 62 w 480"/>
              <a:gd name="T19" fmla="*/ 239 h 479"/>
              <a:gd name="T20" fmla="*/ 240 w 480"/>
              <a:gd name="T21" fmla="*/ 62 h 479"/>
              <a:gd name="T22" fmla="*/ 355 w 480"/>
              <a:gd name="T23" fmla="*/ 97 h 479"/>
              <a:gd name="T24" fmla="*/ 98 w 480"/>
              <a:gd name="T25" fmla="*/ 354 h 479"/>
              <a:gd name="T26" fmla="*/ 62 w 480"/>
              <a:gd name="T27" fmla="*/ 239 h 479"/>
              <a:gd name="T28" fmla="*/ 107 w 480"/>
              <a:gd name="T29" fmla="*/ 372 h 479"/>
              <a:gd name="T30" fmla="*/ 107 w 480"/>
              <a:gd name="T31" fmla="*/ 372 h 479"/>
              <a:gd name="T32" fmla="*/ 240 w 480"/>
              <a:gd name="T33" fmla="*/ 425 h 479"/>
              <a:gd name="T34" fmla="*/ 240 w 480"/>
              <a:gd name="T35" fmla="*/ 425 h 479"/>
              <a:gd name="T36" fmla="*/ 124 w 480"/>
              <a:gd name="T37" fmla="*/ 381 h 479"/>
              <a:gd name="T38" fmla="*/ 381 w 480"/>
              <a:gd name="T39" fmla="*/ 124 h 479"/>
              <a:gd name="T40" fmla="*/ 417 w 480"/>
              <a:gd name="T41" fmla="*/ 239 h 479"/>
              <a:gd name="T42" fmla="*/ 240 w 480"/>
              <a:gd name="T43" fmla="*/ 42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9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6"/>
                  <a:pt x="0" y="239"/>
                </a:cubicBezTo>
                <a:cubicBezTo>
                  <a:pt x="0" y="372"/>
                  <a:pt x="107" y="478"/>
                  <a:pt x="240" y="478"/>
                </a:cubicBezTo>
                <a:cubicBezTo>
                  <a:pt x="372" y="478"/>
                  <a:pt x="479" y="372"/>
                  <a:pt x="479" y="239"/>
                </a:cubicBezTo>
                <a:cubicBezTo>
                  <a:pt x="479" y="106"/>
                  <a:pt x="372" y="0"/>
                  <a:pt x="240" y="0"/>
                </a:cubicBezTo>
                <a:close/>
                <a:moveTo>
                  <a:pt x="364" y="115"/>
                </a:moveTo>
                <a:lnTo>
                  <a:pt x="364" y="115"/>
                </a:lnTo>
                <a:close/>
                <a:moveTo>
                  <a:pt x="62" y="239"/>
                </a:moveTo>
                <a:lnTo>
                  <a:pt x="62" y="239"/>
                </a:lnTo>
                <a:cubicBezTo>
                  <a:pt x="62" y="141"/>
                  <a:pt x="142" y="62"/>
                  <a:pt x="240" y="62"/>
                </a:cubicBezTo>
                <a:cubicBezTo>
                  <a:pt x="284" y="62"/>
                  <a:pt x="319" y="79"/>
                  <a:pt x="355" y="97"/>
                </a:cubicBezTo>
                <a:cubicBezTo>
                  <a:pt x="98" y="354"/>
                  <a:pt x="98" y="354"/>
                  <a:pt x="98" y="354"/>
                </a:cubicBezTo>
                <a:cubicBezTo>
                  <a:pt x="71" y="328"/>
                  <a:pt x="62" y="283"/>
                  <a:pt x="62" y="239"/>
                </a:cubicBezTo>
                <a:close/>
                <a:moveTo>
                  <a:pt x="107" y="372"/>
                </a:moveTo>
                <a:lnTo>
                  <a:pt x="107" y="372"/>
                </a:lnTo>
                <a:close/>
                <a:moveTo>
                  <a:pt x="240" y="425"/>
                </a:moveTo>
                <a:lnTo>
                  <a:pt x="240" y="425"/>
                </a:lnTo>
                <a:cubicBezTo>
                  <a:pt x="195" y="425"/>
                  <a:pt x="160" y="407"/>
                  <a:pt x="124" y="381"/>
                </a:cubicBezTo>
                <a:cubicBezTo>
                  <a:pt x="381" y="124"/>
                  <a:pt x="381" y="124"/>
                  <a:pt x="381" y="124"/>
                </a:cubicBezTo>
                <a:cubicBezTo>
                  <a:pt x="408" y="159"/>
                  <a:pt x="417" y="194"/>
                  <a:pt x="417" y="239"/>
                </a:cubicBezTo>
                <a:cubicBezTo>
                  <a:pt x="417" y="345"/>
                  <a:pt x="337" y="425"/>
                  <a:pt x="240" y="425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2" name="Freeform 14">
            <a:extLst>
              <a:ext uri="{FF2B5EF4-FFF2-40B4-BE49-F238E27FC236}">
                <a16:creationId xmlns:a16="http://schemas.microsoft.com/office/drawing/2014/main" id="{48AFF4E5-77EA-4F16-88E1-F5E6183D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82" y="2883049"/>
            <a:ext cx="149872" cy="149873"/>
          </a:xfrm>
          <a:custGeom>
            <a:avLst/>
            <a:gdLst>
              <a:gd name="T0" fmla="*/ 204 w 418"/>
              <a:gd name="T1" fmla="*/ 0 h 417"/>
              <a:gd name="T2" fmla="*/ 204 w 418"/>
              <a:gd name="T3" fmla="*/ 0 h 417"/>
              <a:gd name="T4" fmla="*/ 0 w 418"/>
              <a:gd name="T5" fmla="*/ 204 h 417"/>
              <a:gd name="T6" fmla="*/ 204 w 418"/>
              <a:gd name="T7" fmla="*/ 416 h 417"/>
              <a:gd name="T8" fmla="*/ 417 w 418"/>
              <a:gd name="T9" fmla="*/ 204 h 417"/>
              <a:gd name="T10" fmla="*/ 204 w 418"/>
              <a:gd name="T11" fmla="*/ 0 h 417"/>
              <a:gd name="T12" fmla="*/ 230 w 418"/>
              <a:gd name="T13" fmla="*/ 230 h 417"/>
              <a:gd name="T14" fmla="*/ 230 w 418"/>
              <a:gd name="T15" fmla="*/ 230 h 417"/>
              <a:gd name="T16" fmla="*/ 230 w 418"/>
              <a:gd name="T17" fmla="*/ 328 h 417"/>
              <a:gd name="T18" fmla="*/ 177 w 418"/>
              <a:gd name="T19" fmla="*/ 328 h 417"/>
              <a:gd name="T20" fmla="*/ 177 w 418"/>
              <a:gd name="T21" fmla="*/ 230 h 417"/>
              <a:gd name="T22" fmla="*/ 79 w 418"/>
              <a:gd name="T23" fmla="*/ 230 h 417"/>
              <a:gd name="T24" fmla="*/ 79 w 418"/>
              <a:gd name="T25" fmla="*/ 177 h 417"/>
              <a:gd name="T26" fmla="*/ 177 w 418"/>
              <a:gd name="T27" fmla="*/ 177 h 417"/>
              <a:gd name="T28" fmla="*/ 177 w 418"/>
              <a:gd name="T29" fmla="*/ 79 h 417"/>
              <a:gd name="T30" fmla="*/ 230 w 418"/>
              <a:gd name="T31" fmla="*/ 79 h 417"/>
              <a:gd name="T32" fmla="*/ 230 w 418"/>
              <a:gd name="T33" fmla="*/ 177 h 417"/>
              <a:gd name="T34" fmla="*/ 327 w 418"/>
              <a:gd name="T35" fmla="*/ 177 h 417"/>
              <a:gd name="T36" fmla="*/ 327 w 418"/>
              <a:gd name="T37" fmla="*/ 230 h 417"/>
              <a:gd name="T38" fmla="*/ 230 w 418"/>
              <a:gd name="T39" fmla="*/ 23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8" h="417">
                <a:moveTo>
                  <a:pt x="204" y="0"/>
                </a:moveTo>
                <a:lnTo>
                  <a:pt x="204" y="0"/>
                </a:lnTo>
                <a:cubicBezTo>
                  <a:pt x="88" y="0"/>
                  <a:pt x="0" y="88"/>
                  <a:pt x="0" y="204"/>
                </a:cubicBezTo>
                <a:cubicBezTo>
                  <a:pt x="0" y="319"/>
                  <a:pt x="88" y="416"/>
                  <a:pt x="204" y="416"/>
                </a:cubicBezTo>
                <a:cubicBezTo>
                  <a:pt x="319" y="416"/>
                  <a:pt x="417" y="319"/>
                  <a:pt x="417" y="204"/>
                </a:cubicBezTo>
                <a:cubicBezTo>
                  <a:pt x="417" y="88"/>
                  <a:pt x="319" y="0"/>
                  <a:pt x="204" y="0"/>
                </a:cubicBezTo>
                <a:close/>
                <a:moveTo>
                  <a:pt x="230" y="230"/>
                </a:moveTo>
                <a:lnTo>
                  <a:pt x="230" y="230"/>
                </a:lnTo>
                <a:cubicBezTo>
                  <a:pt x="230" y="328"/>
                  <a:pt x="230" y="328"/>
                  <a:pt x="230" y="328"/>
                </a:cubicBezTo>
                <a:cubicBezTo>
                  <a:pt x="177" y="328"/>
                  <a:pt x="177" y="328"/>
                  <a:pt x="177" y="328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79" y="230"/>
                  <a:pt x="79" y="230"/>
                  <a:pt x="79" y="230"/>
                </a:cubicBezTo>
                <a:cubicBezTo>
                  <a:pt x="79" y="177"/>
                  <a:pt x="79" y="177"/>
                  <a:pt x="79" y="177"/>
                </a:cubicBezTo>
                <a:cubicBezTo>
                  <a:pt x="177" y="177"/>
                  <a:pt x="177" y="177"/>
                  <a:pt x="177" y="177"/>
                </a:cubicBezTo>
                <a:cubicBezTo>
                  <a:pt x="177" y="79"/>
                  <a:pt x="177" y="79"/>
                  <a:pt x="177" y="79"/>
                </a:cubicBezTo>
                <a:cubicBezTo>
                  <a:pt x="230" y="79"/>
                  <a:pt x="230" y="79"/>
                  <a:pt x="230" y="79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327" y="177"/>
                  <a:pt x="327" y="177"/>
                  <a:pt x="327" y="177"/>
                </a:cubicBezTo>
                <a:cubicBezTo>
                  <a:pt x="327" y="230"/>
                  <a:pt x="327" y="230"/>
                  <a:pt x="327" y="230"/>
                </a:cubicBezTo>
                <a:lnTo>
                  <a:pt x="230" y="23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3" name="Freeform 43">
            <a:extLst>
              <a:ext uri="{FF2B5EF4-FFF2-40B4-BE49-F238E27FC236}">
                <a16:creationId xmlns:a16="http://schemas.microsoft.com/office/drawing/2014/main" id="{2FF8AF89-D370-42AA-9068-6E720CD5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229" y="2915829"/>
            <a:ext cx="134096" cy="137250"/>
          </a:xfrm>
          <a:custGeom>
            <a:avLst/>
            <a:gdLst>
              <a:gd name="T0" fmla="*/ 0 w 373"/>
              <a:gd name="T1" fmla="*/ 0 h 382"/>
              <a:gd name="T2" fmla="*/ 0 w 373"/>
              <a:gd name="T3" fmla="*/ 0 h 382"/>
              <a:gd name="T4" fmla="*/ 0 w 373"/>
              <a:gd name="T5" fmla="*/ 62 h 382"/>
              <a:gd name="T6" fmla="*/ 319 w 373"/>
              <a:gd name="T7" fmla="*/ 381 h 382"/>
              <a:gd name="T8" fmla="*/ 372 w 373"/>
              <a:gd name="T9" fmla="*/ 381 h 382"/>
              <a:gd name="T10" fmla="*/ 0 w 373"/>
              <a:gd name="T11" fmla="*/ 0 h 382"/>
              <a:gd name="T12" fmla="*/ 0 w 373"/>
              <a:gd name="T13" fmla="*/ 115 h 382"/>
              <a:gd name="T14" fmla="*/ 0 w 373"/>
              <a:gd name="T15" fmla="*/ 115 h 382"/>
              <a:gd name="T16" fmla="*/ 0 w 373"/>
              <a:gd name="T17" fmla="*/ 177 h 382"/>
              <a:gd name="T18" fmla="*/ 196 w 373"/>
              <a:gd name="T19" fmla="*/ 381 h 382"/>
              <a:gd name="T20" fmla="*/ 258 w 373"/>
              <a:gd name="T21" fmla="*/ 381 h 382"/>
              <a:gd name="T22" fmla="*/ 0 w 373"/>
              <a:gd name="T23" fmla="*/ 115 h 382"/>
              <a:gd name="T24" fmla="*/ 54 w 373"/>
              <a:gd name="T25" fmla="*/ 266 h 382"/>
              <a:gd name="T26" fmla="*/ 54 w 373"/>
              <a:gd name="T27" fmla="*/ 266 h 382"/>
              <a:gd name="T28" fmla="*/ 0 w 373"/>
              <a:gd name="T29" fmla="*/ 319 h 382"/>
              <a:gd name="T30" fmla="*/ 54 w 373"/>
              <a:gd name="T31" fmla="*/ 381 h 382"/>
              <a:gd name="T32" fmla="*/ 107 w 373"/>
              <a:gd name="T33" fmla="*/ 319 h 382"/>
              <a:gd name="T34" fmla="*/ 54 w 373"/>
              <a:gd name="T35" fmla="*/ 26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382">
                <a:moveTo>
                  <a:pt x="0" y="0"/>
                </a:moveTo>
                <a:lnTo>
                  <a:pt x="0" y="0"/>
                </a:lnTo>
                <a:cubicBezTo>
                  <a:pt x="0" y="62"/>
                  <a:pt x="0" y="62"/>
                  <a:pt x="0" y="62"/>
                </a:cubicBezTo>
                <a:cubicBezTo>
                  <a:pt x="178" y="62"/>
                  <a:pt x="319" y="204"/>
                  <a:pt x="319" y="381"/>
                </a:cubicBezTo>
                <a:cubicBezTo>
                  <a:pt x="372" y="381"/>
                  <a:pt x="372" y="381"/>
                  <a:pt x="372" y="381"/>
                </a:cubicBezTo>
                <a:cubicBezTo>
                  <a:pt x="372" y="168"/>
                  <a:pt x="205" y="0"/>
                  <a:pt x="0" y="0"/>
                </a:cubicBezTo>
                <a:close/>
                <a:moveTo>
                  <a:pt x="0" y="115"/>
                </a:moveTo>
                <a:lnTo>
                  <a:pt x="0" y="115"/>
                </a:lnTo>
                <a:cubicBezTo>
                  <a:pt x="0" y="177"/>
                  <a:pt x="0" y="177"/>
                  <a:pt x="0" y="177"/>
                </a:cubicBezTo>
                <a:cubicBezTo>
                  <a:pt x="107" y="177"/>
                  <a:pt x="196" y="266"/>
                  <a:pt x="196" y="381"/>
                </a:cubicBezTo>
                <a:cubicBezTo>
                  <a:pt x="258" y="381"/>
                  <a:pt x="258" y="381"/>
                  <a:pt x="258" y="381"/>
                </a:cubicBezTo>
                <a:cubicBezTo>
                  <a:pt x="258" y="230"/>
                  <a:pt x="142" y="115"/>
                  <a:pt x="0" y="115"/>
                </a:cubicBezTo>
                <a:close/>
                <a:moveTo>
                  <a:pt x="54" y="266"/>
                </a:moveTo>
                <a:lnTo>
                  <a:pt x="54" y="266"/>
                </a:lnTo>
                <a:cubicBezTo>
                  <a:pt x="27" y="266"/>
                  <a:pt x="0" y="293"/>
                  <a:pt x="0" y="319"/>
                </a:cubicBezTo>
                <a:cubicBezTo>
                  <a:pt x="0" y="355"/>
                  <a:pt x="27" y="381"/>
                  <a:pt x="54" y="381"/>
                </a:cubicBezTo>
                <a:cubicBezTo>
                  <a:pt x="89" y="381"/>
                  <a:pt x="107" y="355"/>
                  <a:pt x="107" y="319"/>
                </a:cubicBezTo>
                <a:cubicBezTo>
                  <a:pt x="107" y="293"/>
                  <a:pt x="89" y="266"/>
                  <a:pt x="54" y="26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4" name="Freeform 95">
            <a:extLst>
              <a:ext uri="{FF2B5EF4-FFF2-40B4-BE49-F238E27FC236}">
                <a16:creationId xmlns:a16="http://schemas.microsoft.com/office/drawing/2014/main" id="{5D2D4FEC-7309-4380-8EC4-E302161E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455" y="3974399"/>
            <a:ext cx="165647" cy="146717"/>
          </a:xfrm>
          <a:custGeom>
            <a:avLst/>
            <a:gdLst>
              <a:gd name="T0" fmla="*/ 257 w 462"/>
              <a:gd name="T1" fmla="*/ 0 h 409"/>
              <a:gd name="T2" fmla="*/ 257 w 462"/>
              <a:gd name="T3" fmla="*/ 0 h 409"/>
              <a:gd name="T4" fmla="*/ 62 w 462"/>
              <a:gd name="T5" fmla="*/ 205 h 409"/>
              <a:gd name="T6" fmla="*/ 0 w 462"/>
              <a:gd name="T7" fmla="*/ 205 h 409"/>
              <a:gd name="T8" fmla="*/ 89 w 462"/>
              <a:gd name="T9" fmla="*/ 302 h 409"/>
              <a:gd name="T10" fmla="*/ 178 w 462"/>
              <a:gd name="T11" fmla="*/ 205 h 409"/>
              <a:gd name="T12" fmla="*/ 106 w 462"/>
              <a:gd name="T13" fmla="*/ 205 h 409"/>
              <a:gd name="T14" fmla="*/ 257 w 462"/>
              <a:gd name="T15" fmla="*/ 53 h 409"/>
              <a:gd name="T16" fmla="*/ 416 w 462"/>
              <a:gd name="T17" fmla="*/ 205 h 409"/>
              <a:gd name="T18" fmla="*/ 257 w 462"/>
              <a:gd name="T19" fmla="*/ 364 h 409"/>
              <a:gd name="T20" fmla="*/ 169 w 462"/>
              <a:gd name="T21" fmla="*/ 328 h 409"/>
              <a:gd name="T22" fmla="*/ 133 w 462"/>
              <a:gd name="T23" fmla="*/ 364 h 409"/>
              <a:gd name="T24" fmla="*/ 257 w 462"/>
              <a:gd name="T25" fmla="*/ 408 h 409"/>
              <a:gd name="T26" fmla="*/ 461 w 462"/>
              <a:gd name="T27" fmla="*/ 205 h 409"/>
              <a:gd name="T28" fmla="*/ 257 w 462"/>
              <a:gd name="T29" fmla="*/ 0 h 409"/>
              <a:gd name="T30" fmla="*/ 240 w 462"/>
              <a:gd name="T31" fmla="*/ 98 h 409"/>
              <a:gd name="T32" fmla="*/ 240 w 462"/>
              <a:gd name="T33" fmla="*/ 98 h 409"/>
              <a:gd name="T34" fmla="*/ 240 w 462"/>
              <a:gd name="T35" fmla="*/ 213 h 409"/>
              <a:gd name="T36" fmla="*/ 319 w 462"/>
              <a:gd name="T37" fmla="*/ 293 h 409"/>
              <a:gd name="T38" fmla="*/ 346 w 462"/>
              <a:gd name="T39" fmla="*/ 266 h 409"/>
              <a:gd name="T40" fmla="*/ 275 w 462"/>
              <a:gd name="T41" fmla="*/ 205 h 409"/>
              <a:gd name="T42" fmla="*/ 275 w 462"/>
              <a:gd name="T43" fmla="*/ 98 h 409"/>
              <a:gd name="T44" fmla="*/ 240 w 462"/>
              <a:gd name="T45" fmla="*/ 9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409">
                <a:moveTo>
                  <a:pt x="257" y="0"/>
                </a:moveTo>
                <a:lnTo>
                  <a:pt x="257" y="0"/>
                </a:lnTo>
                <a:cubicBezTo>
                  <a:pt x="151" y="0"/>
                  <a:pt x="62" y="89"/>
                  <a:pt x="62" y="205"/>
                </a:cubicBezTo>
                <a:cubicBezTo>
                  <a:pt x="0" y="205"/>
                  <a:pt x="0" y="205"/>
                  <a:pt x="0" y="205"/>
                </a:cubicBezTo>
                <a:cubicBezTo>
                  <a:pt x="89" y="302"/>
                  <a:pt x="89" y="302"/>
                  <a:pt x="89" y="302"/>
                </a:cubicBezTo>
                <a:cubicBezTo>
                  <a:pt x="178" y="205"/>
                  <a:pt x="178" y="205"/>
                  <a:pt x="178" y="205"/>
                </a:cubicBezTo>
                <a:cubicBezTo>
                  <a:pt x="106" y="205"/>
                  <a:pt x="106" y="205"/>
                  <a:pt x="106" y="205"/>
                </a:cubicBezTo>
                <a:cubicBezTo>
                  <a:pt x="115" y="124"/>
                  <a:pt x="178" y="53"/>
                  <a:pt x="257" y="53"/>
                </a:cubicBezTo>
                <a:cubicBezTo>
                  <a:pt x="346" y="53"/>
                  <a:pt x="416" y="124"/>
                  <a:pt x="416" y="205"/>
                </a:cubicBezTo>
                <a:cubicBezTo>
                  <a:pt x="416" y="293"/>
                  <a:pt x="346" y="364"/>
                  <a:pt x="257" y="364"/>
                </a:cubicBezTo>
                <a:cubicBezTo>
                  <a:pt x="231" y="364"/>
                  <a:pt x="196" y="346"/>
                  <a:pt x="169" y="328"/>
                </a:cubicBezTo>
                <a:cubicBezTo>
                  <a:pt x="133" y="364"/>
                  <a:pt x="133" y="364"/>
                  <a:pt x="133" y="364"/>
                </a:cubicBezTo>
                <a:cubicBezTo>
                  <a:pt x="169" y="391"/>
                  <a:pt x="213" y="408"/>
                  <a:pt x="257" y="408"/>
                </a:cubicBezTo>
                <a:cubicBezTo>
                  <a:pt x="372" y="408"/>
                  <a:pt x="461" y="319"/>
                  <a:pt x="461" y="205"/>
                </a:cubicBezTo>
                <a:cubicBezTo>
                  <a:pt x="461" y="98"/>
                  <a:pt x="372" y="0"/>
                  <a:pt x="257" y="0"/>
                </a:cubicBezTo>
                <a:close/>
                <a:moveTo>
                  <a:pt x="240" y="98"/>
                </a:moveTo>
                <a:lnTo>
                  <a:pt x="240" y="98"/>
                </a:lnTo>
                <a:cubicBezTo>
                  <a:pt x="240" y="213"/>
                  <a:pt x="240" y="213"/>
                  <a:pt x="240" y="213"/>
                </a:cubicBezTo>
                <a:cubicBezTo>
                  <a:pt x="319" y="293"/>
                  <a:pt x="319" y="293"/>
                  <a:pt x="319" y="29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275" y="205"/>
                  <a:pt x="275" y="205"/>
                  <a:pt x="275" y="205"/>
                </a:cubicBezTo>
                <a:cubicBezTo>
                  <a:pt x="275" y="98"/>
                  <a:pt x="275" y="98"/>
                  <a:pt x="275" y="98"/>
                </a:cubicBezTo>
                <a:lnTo>
                  <a:pt x="240" y="9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5" name="Freeform 125">
            <a:extLst>
              <a:ext uri="{FF2B5EF4-FFF2-40B4-BE49-F238E27FC236}">
                <a16:creationId xmlns:a16="http://schemas.microsoft.com/office/drawing/2014/main" id="{99F880A9-C54F-4428-A617-1F6FCB56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611" y="3258169"/>
            <a:ext cx="159337" cy="162493"/>
          </a:xfrm>
          <a:custGeom>
            <a:avLst/>
            <a:gdLst>
              <a:gd name="T0" fmla="*/ 399 w 445"/>
              <a:gd name="T1" fmla="*/ 0 h 453"/>
              <a:gd name="T2" fmla="*/ 399 w 445"/>
              <a:gd name="T3" fmla="*/ 0 h 453"/>
              <a:gd name="T4" fmla="*/ 169 w 445"/>
              <a:gd name="T5" fmla="*/ 0 h 453"/>
              <a:gd name="T6" fmla="*/ 124 w 445"/>
              <a:gd name="T7" fmla="*/ 53 h 453"/>
              <a:gd name="T8" fmla="*/ 124 w 445"/>
              <a:gd name="T9" fmla="*/ 124 h 453"/>
              <a:gd name="T10" fmla="*/ 169 w 445"/>
              <a:gd name="T11" fmla="*/ 124 h 453"/>
              <a:gd name="T12" fmla="*/ 169 w 445"/>
              <a:gd name="T13" fmla="*/ 53 h 453"/>
              <a:gd name="T14" fmla="*/ 399 w 445"/>
              <a:gd name="T15" fmla="*/ 53 h 453"/>
              <a:gd name="T16" fmla="*/ 399 w 445"/>
              <a:gd name="T17" fmla="*/ 399 h 453"/>
              <a:gd name="T18" fmla="*/ 169 w 445"/>
              <a:gd name="T19" fmla="*/ 399 h 453"/>
              <a:gd name="T20" fmla="*/ 169 w 445"/>
              <a:gd name="T21" fmla="*/ 346 h 453"/>
              <a:gd name="T22" fmla="*/ 124 w 445"/>
              <a:gd name="T23" fmla="*/ 346 h 453"/>
              <a:gd name="T24" fmla="*/ 124 w 445"/>
              <a:gd name="T25" fmla="*/ 399 h 453"/>
              <a:gd name="T26" fmla="*/ 169 w 445"/>
              <a:gd name="T27" fmla="*/ 452 h 453"/>
              <a:gd name="T28" fmla="*/ 399 w 445"/>
              <a:gd name="T29" fmla="*/ 452 h 453"/>
              <a:gd name="T30" fmla="*/ 444 w 445"/>
              <a:gd name="T31" fmla="*/ 399 h 453"/>
              <a:gd name="T32" fmla="*/ 444 w 445"/>
              <a:gd name="T33" fmla="*/ 53 h 453"/>
              <a:gd name="T34" fmla="*/ 399 w 445"/>
              <a:gd name="T35" fmla="*/ 0 h 453"/>
              <a:gd name="T36" fmla="*/ 222 w 445"/>
              <a:gd name="T37" fmla="*/ 337 h 453"/>
              <a:gd name="T38" fmla="*/ 222 w 445"/>
              <a:gd name="T39" fmla="*/ 337 h 453"/>
              <a:gd name="T40" fmla="*/ 319 w 445"/>
              <a:gd name="T41" fmla="*/ 239 h 453"/>
              <a:gd name="T42" fmla="*/ 222 w 445"/>
              <a:gd name="T43" fmla="*/ 142 h 453"/>
              <a:gd name="T44" fmla="*/ 222 w 445"/>
              <a:gd name="T45" fmla="*/ 204 h 453"/>
              <a:gd name="T46" fmla="*/ 0 w 445"/>
              <a:gd name="T47" fmla="*/ 204 h 453"/>
              <a:gd name="T48" fmla="*/ 0 w 445"/>
              <a:gd name="T49" fmla="*/ 275 h 453"/>
              <a:gd name="T50" fmla="*/ 222 w 445"/>
              <a:gd name="T51" fmla="*/ 275 h 453"/>
              <a:gd name="T52" fmla="*/ 222 w 445"/>
              <a:gd name="T53" fmla="*/ 33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5" h="453">
                <a:moveTo>
                  <a:pt x="399" y="0"/>
                </a:moveTo>
                <a:lnTo>
                  <a:pt x="399" y="0"/>
                </a:lnTo>
                <a:cubicBezTo>
                  <a:pt x="169" y="0"/>
                  <a:pt x="169" y="0"/>
                  <a:pt x="169" y="0"/>
                </a:cubicBezTo>
                <a:cubicBezTo>
                  <a:pt x="142" y="0"/>
                  <a:pt x="124" y="27"/>
                  <a:pt x="124" y="53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69" y="124"/>
                  <a:pt x="169" y="124"/>
                  <a:pt x="169" y="124"/>
                </a:cubicBezTo>
                <a:cubicBezTo>
                  <a:pt x="169" y="53"/>
                  <a:pt x="169" y="53"/>
                  <a:pt x="169" y="53"/>
                </a:cubicBezTo>
                <a:cubicBezTo>
                  <a:pt x="399" y="53"/>
                  <a:pt x="399" y="53"/>
                  <a:pt x="399" y="53"/>
                </a:cubicBezTo>
                <a:cubicBezTo>
                  <a:pt x="399" y="399"/>
                  <a:pt x="399" y="399"/>
                  <a:pt x="399" y="399"/>
                </a:cubicBezTo>
                <a:cubicBezTo>
                  <a:pt x="169" y="399"/>
                  <a:pt x="169" y="399"/>
                  <a:pt x="169" y="399"/>
                </a:cubicBezTo>
                <a:cubicBezTo>
                  <a:pt x="169" y="346"/>
                  <a:pt x="169" y="346"/>
                  <a:pt x="169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124" y="399"/>
                  <a:pt x="124" y="399"/>
                  <a:pt x="124" y="399"/>
                </a:cubicBezTo>
                <a:cubicBezTo>
                  <a:pt x="124" y="425"/>
                  <a:pt x="142" y="452"/>
                  <a:pt x="169" y="452"/>
                </a:cubicBezTo>
                <a:cubicBezTo>
                  <a:pt x="399" y="452"/>
                  <a:pt x="399" y="452"/>
                  <a:pt x="399" y="452"/>
                </a:cubicBezTo>
                <a:cubicBezTo>
                  <a:pt x="425" y="452"/>
                  <a:pt x="444" y="425"/>
                  <a:pt x="444" y="399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27"/>
                  <a:pt x="425" y="0"/>
                  <a:pt x="399" y="0"/>
                </a:cubicBezTo>
                <a:close/>
                <a:moveTo>
                  <a:pt x="222" y="337"/>
                </a:moveTo>
                <a:lnTo>
                  <a:pt x="222" y="337"/>
                </a:lnTo>
                <a:cubicBezTo>
                  <a:pt x="319" y="239"/>
                  <a:pt x="319" y="239"/>
                  <a:pt x="319" y="239"/>
                </a:cubicBezTo>
                <a:cubicBezTo>
                  <a:pt x="222" y="142"/>
                  <a:pt x="222" y="142"/>
                  <a:pt x="222" y="142"/>
                </a:cubicBezTo>
                <a:cubicBezTo>
                  <a:pt x="222" y="204"/>
                  <a:pt x="222" y="204"/>
                  <a:pt x="222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75"/>
                  <a:pt x="0" y="275"/>
                  <a:pt x="0" y="275"/>
                </a:cubicBezTo>
                <a:cubicBezTo>
                  <a:pt x="222" y="275"/>
                  <a:pt x="222" y="275"/>
                  <a:pt x="222" y="275"/>
                </a:cubicBezTo>
                <a:lnTo>
                  <a:pt x="222" y="33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6" name="Freeform 128">
            <a:extLst>
              <a:ext uri="{FF2B5EF4-FFF2-40B4-BE49-F238E27FC236}">
                <a16:creationId xmlns:a16="http://schemas.microsoft.com/office/drawing/2014/main" id="{3E7ACE86-42A1-4490-8742-7AFD3675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340" y="2900054"/>
            <a:ext cx="171959" cy="168803"/>
          </a:xfrm>
          <a:custGeom>
            <a:avLst/>
            <a:gdLst>
              <a:gd name="T0" fmla="*/ 115 w 479"/>
              <a:gd name="T1" fmla="*/ 275 h 471"/>
              <a:gd name="T2" fmla="*/ 115 w 479"/>
              <a:gd name="T3" fmla="*/ 275 h 471"/>
              <a:gd name="T4" fmla="*/ 203 w 479"/>
              <a:gd name="T5" fmla="*/ 364 h 471"/>
              <a:gd name="T6" fmla="*/ 363 w 479"/>
              <a:gd name="T7" fmla="*/ 196 h 471"/>
              <a:gd name="T8" fmla="*/ 274 w 479"/>
              <a:gd name="T9" fmla="*/ 107 h 471"/>
              <a:gd name="T10" fmla="*/ 115 w 479"/>
              <a:gd name="T11" fmla="*/ 275 h 471"/>
              <a:gd name="T12" fmla="*/ 461 w 479"/>
              <a:gd name="T13" fmla="*/ 151 h 471"/>
              <a:gd name="T14" fmla="*/ 461 w 479"/>
              <a:gd name="T15" fmla="*/ 151 h 471"/>
              <a:gd name="T16" fmla="*/ 425 w 479"/>
              <a:gd name="T17" fmla="*/ 116 h 471"/>
              <a:gd name="T18" fmla="*/ 399 w 479"/>
              <a:gd name="T19" fmla="*/ 116 h 471"/>
              <a:gd name="T20" fmla="*/ 355 w 479"/>
              <a:gd name="T21" fmla="*/ 72 h 471"/>
              <a:gd name="T22" fmla="*/ 363 w 479"/>
              <a:gd name="T23" fmla="*/ 45 h 471"/>
              <a:gd name="T24" fmla="*/ 319 w 479"/>
              <a:gd name="T25" fmla="*/ 9 h 471"/>
              <a:gd name="T26" fmla="*/ 284 w 479"/>
              <a:gd name="T27" fmla="*/ 9 h 471"/>
              <a:gd name="T28" fmla="*/ 9 w 479"/>
              <a:gd name="T29" fmla="*/ 284 h 471"/>
              <a:gd name="T30" fmla="*/ 9 w 479"/>
              <a:gd name="T31" fmla="*/ 319 h 471"/>
              <a:gd name="T32" fmla="*/ 53 w 479"/>
              <a:gd name="T33" fmla="*/ 355 h 471"/>
              <a:gd name="T34" fmla="*/ 71 w 479"/>
              <a:gd name="T35" fmla="*/ 347 h 471"/>
              <a:gd name="T36" fmla="*/ 124 w 479"/>
              <a:gd name="T37" fmla="*/ 400 h 471"/>
              <a:gd name="T38" fmla="*/ 115 w 479"/>
              <a:gd name="T39" fmla="*/ 426 h 471"/>
              <a:gd name="T40" fmla="*/ 159 w 479"/>
              <a:gd name="T41" fmla="*/ 462 h 471"/>
              <a:gd name="T42" fmla="*/ 195 w 479"/>
              <a:gd name="T43" fmla="*/ 462 h 471"/>
              <a:gd name="T44" fmla="*/ 461 w 479"/>
              <a:gd name="T45" fmla="*/ 187 h 471"/>
              <a:gd name="T46" fmla="*/ 461 w 479"/>
              <a:gd name="T47" fmla="*/ 151 h 471"/>
              <a:gd name="T48" fmla="*/ 203 w 479"/>
              <a:gd name="T49" fmla="*/ 400 h 471"/>
              <a:gd name="T50" fmla="*/ 203 w 479"/>
              <a:gd name="T51" fmla="*/ 400 h 471"/>
              <a:gd name="T52" fmla="*/ 71 w 479"/>
              <a:gd name="T53" fmla="*/ 275 h 471"/>
              <a:gd name="T54" fmla="*/ 274 w 479"/>
              <a:gd name="T55" fmla="*/ 72 h 471"/>
              <a:gd name="T56" fmla="*/ 399 w 479"/>
              <a:gd name="T57" fmla="*/ 196 h 471"/>
              <a:gd name="T58" fmla="*/ 203 w 479"/>
              <a:gd name="T59" fmla="*/ 40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9" h="471">
                <a:moveTo>
                  <a:pt x="115" y="275"/>
                </a:moveTo>
                <a:lnTo>
                  <a:pt x="115" y="275"/>
                </a:lnTo>
                <a:cubicBezTo>
                  <a:pt x="203" y="364"/>
                  <a:pt x="203" y="364"/>
                  <a:pt x="203" y="364"/>
                </a:cubicBezTo>
                <a:cubicBezTo>
                  <a:pt x="363" y="196"/>
                  <a:pt x="363" y="196"/>
                  <a:pt x="363" y="196"/>
                </a:cubicBezTo>
                <a:cubicBezTo>
                  <a:pt x="274" y="107"/>
                  <a:pt x="274" y="107"/>
                  <a:pt x="274" y="107"/>
                </a:cubicBezTo>
                <a:lnTo>
                  <a:pt x="115" y="275"/>
                </a:lnTo>
                <a:close/>
                <a:moveTo>
                  <a:pt x="461" y="151"/>
                </a:moveTo>
                <a:lnTo>
                  <a:pt x="461" y="151"/>
                </a:lnTo>
                <a:cubicBezTo>
                  <a:pt x="425" y="116"/>
                  <a:pt x="425" y="116"/>
                  <a:pt x="425" y="116"/>
                </a:cubicBezTo>
                <a:cubicBezTo>
                  <a:pt x="416" y="116"/>
                  <a:pt x="408" y="116"/>
                  <a:pt x="399" y="116"/>
                </a:cubicBezTo>
                <a:cubicBezTo>
                  <a:pt x="372" y="116"/>
                  <a:pt x="355" y="98"/>
                  <a:pt x="355" y="72"/>
                </a:cubicBezTo>
                <a:cubicBezTo>
                  <a:pt x="355" y="63"/>
                  <a:pt x="355" y="54"/>
                  <a:pt x="363" y="45"/>
                </a:cubicBezTo>
                <a:cubicBezTo>
                  <a:pt x="319" y="9"/>
                  <a:pt x="319" y="9"/>
                  <a:pt x="319" y="9"/>
                </a:cubicBezTo>
                <a:cubicBezTo>
                  <a:pt x="310" y="0"/>
                  <a:pt x="293" y="0"/>
                  <a:pt x="284" y="9"/>
                </a:cubicBezTo>
                <a:cubicBezTo>
                  <a:pt x="9" y="284"/>
                  <a:pt x="9" y="284"/>
                  <a:pt x="9" y="284"/>
                </a:cubicBezTo>
                <a:cubicBezTo>
                  <a:pt x="0" y="293"/>
                  <a:pt x="0" y="311"/>
                  <a:pt x="9" y="319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53" y="347"/>
                  <a:pt x="62" y="347"/>
                  <a:pt x="71" y="347"/>
                </a:cubicBezTo>
                <a:cubicBezTo>
                  <a:pt x="106" y="347"/>
                  <a:pt x="124" y="373"/>
                  <a:pt x="124" y="400"/>
                </a:cubicBezTo>
                <a:cubicBezTo>
                  <a:pt x="124" y="409"/>
                  <a:pt x="124" y="417"/>
                  <a:pt x="115" y="426"/>
                </a:cubicBezTo>
                <a:cubicBezTo>
                  <a:pt x="159" y="462"/>
                  <a:pt x="159" y="462"/>
                  <a:pt x="159" y="462"/>
                </a:cubicBezTo>
                <a:cubicBezTo>
                  <a:pt x="168" y="470"/>
                  <a:pt x="186" y="470"/>
                  <a:pt x="195" y="462"/>
                </a:cubicBezTo>
                <a:cubicBezTo>
                  <a:pt x="461" y="187"/>
                  <a:pt x="461" y="187"/>
                  <a:pt x="461" y="187"/>
                </a:cubicBezTo>
                <a:cubicBezTo>
                  <a:pt x="478" y="178"/>
                  <a:pt x="478" y="160"/>
                  <a:pt x="461" y="151"/>
                </a:cubicBezTo>
                <a:close/>
                <a:moveTo>
                  <a:pt x="203" y="400"/>
                </a:moveTo>
                <a:lnTo>
                  <a:pt x="203" y="400"/>
                </a:lnTo>
                <a:cubicBezTo>
                  <a:pt x="71" y="275"/>
                  <a:pt x="71" y="275"/>
                  <a:pt x="71" y="275"/>
                </a:cubicBezTo>
                <a:cubicBezTo>
                  <a:pt x="274" y="72"/>
                  <a:pt x="274" y="72"/>
                  <a:pt x="274" y="72"/>
                </a:cubicBezTo>
                <a:cubicBezTo>
                  <a:pt x="399" y="196"/>
                  <a:pt x="399" y="196"/>
                  <a:pt x="399" y="196"/>
                </a:cubicBezTo>
                <a:lnTo>
                  <a:pt x="203" y="40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7" name="Freeform 130">
            <a:extLst>
              <a:ext uri="{FF2B5EF4-FFF2-40B4-BE49-F238E27FC236}">
                <a16:creationId xmlns:a16="http://schemas.microsoft.com/office/drawing/2014/main" id="{9ACE0C5F-0BC9-41F6-869E-EB8070EE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875" y="2931391"/>
            <a:ext cx="159338" cy="107277"/>
          </a:xfrm>
          <a:custGeom>
            <a:avLst/>
            <a:gdLst>
              <a:gd name="T0" fmla="*/ 416 w 445"/>
              <a:gd name="T1" fmla="*/ 0 h 302"/>
              <a:gd name="T2" fmla="*/ 416 w 445"/>
              <a:gd name="T3" fmla="*/ 0 h 302"/>
              <a:gd name="T4" fmla="*/ 195 w 445"/>
              <a:gd name="T5" fmla="*/ 0 h 302"/>
              <a:gd name="T6" fmla="*/ 195 w 445"/>
              <a:gd name="T7" fmla="*/ 123 h 302"/>
              <a:gd name="T8" fmla="*/ 444 w 445"/>
              <a:gd name="T9" fmla="*/ 123 h 302"/>
              <a:gd name="T10" fmla="*/ 444 w 445"/>
              <a:gd name="T11" fmla="*/ 26 h 302"/>
              <a:gd name="T12" fmla="*/ 416 w 445"/>
              <a:gd name="T13" fmla="*/ 0 h 302"/>
              <a:gd name="T14" fmla="*/ 0 w 445"/>
              <a:gd name="T15" fmla="*/ 274 h 302"/>
              <a:gd name="T16" fmla="*/ 0 w 445"/>
              <a:gd name="T17" fmla="*/ 274 h 302"/>
              <a:gd name="T18" fmla="*/ 18 w 445"/>
              <a:gd name="T19" fmla="*/ 301 h 302"/>
              <a:gd name="T20" fmla="*/ 151 w 445"/>
              <a:gd name="T21" fmla="*/ 301 h 302"/>
              <a:gd name="T22" fmla="*/ 151 w 445"/>
              <a:gd name="T23" fmla="*/ 176 h 302"/>
              <a:gd name="T24" fmla="*/ 0 w 445"/>
              <a:gd name="T25" fmla="*/ 176 h 302"/>
              <a:gd name="T26" fmla="*/ 0 w 445"/>
              <a:gd name="T27" fmla="*/ 274 h 302"/>
              <a:gd name="T28" fmla="*/ 195 w 445"/>
              <a:gd name="T29" fmla="*/ 301 h 302"/>
              <a:gd name="T30" fmla="*/ 195 w 445"/>
              <a:gd name="T31" fmla="*/ 301 h 302"/>
              <a:gd name="T32" fmla="*/ 416 w 445"/>
              <a:gd name="T33" fmla="*/ 301 h 302"/>
              <a:gd name="T34" fmla="*/ 444 w 445"/>
              <a:gd name="T35" fmla="*/ 274 h 302"/>
              <a:gd name="T36" fmla="*/ 444 w 445"/>
              <a:gd name="T37" fmla="*/ 176 h 302"/>
              <a:gd name="T38" fmla="*/ 195 w 445"/>
              <a:gd name="T39" fmla="*/ 176 h 302"/>
              <a:gd name="T40" fmla="*/ 195 w 445"/>
              <a:gd name="T41" fmla="*/ 301 h 302"/>
              <a:gd name="T42" fmla="*/ 0 w 445"/>
              <a:gd name="T43" fmla="*/ 26 h 302"/>
              <a:gd name="T44" fmla="*/ 0 w 445"/>
              <a:gd name="T45" fmla="*/ 26 h 302"/>
              <a:gd name="T46" fmla="*/ 0 w 445"/>
              <a:gd name="T47" fmla="*/ 123 h 302"/>
              <a:gd name="T48" fmla="*/ 151 w 445"/>
              <a:gd name="T49" fmla="*/ 123 h 302"/>
              <a:gd name="T50" fmla="*/ 151 w 445"/>
              <a:gd name="T51" fmla="*/ 0 h 302"/>
              <a:gd name="T52" fmla="*/ 18 w 445"/>
              <a:gd name="T53" fmla="*/ 0 h 302"/>
              <a:gd name="T54" fmla="*/ 0 w 445"/>
              <a:gd name="T55" fmla="*/ 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302">
                <a:moveTo>
                  <a:pt x="416" y="0"/>
                </a:moveTo>
                <a:lnTo>
                  <a:pt x="416" y="0"/>
                </a:lnTo>
                <a:cubicBezTo>
                  <a:pt x="195" y="0"/>
                  <a:pt x="195" y="0"/>
                  <a:pt x="195" y="0"/>
                </a:cubicBezTo>
                <a:cubicBezTo>
                  <a:pt x="195" y="123"/>
                  <a:pt x="195" y="123"/>
                  <a:pt x="195" y="123"/>
                </a:cubicBezTo>
                <a:cubicBezTo>
                  <a:pt x="444" y="123"/>
                  <a:pt x="444" y="123"/>
                  <a:pt x="444" y="123"/>
                </a:cubicBezTo>
                <a:cubicBezTo>
                  <a:pt x="444" y="26"/>
                  <a:pt x="444" y="26"/>
                  <a:pt x="444" y="26"/>
                </a:cubicBezTo>
                <a:cubicBezTo>
                  <a:pt x="444" y="17"/>
                  <a:pt x="434" y="0"/>
                  <a:pt x="416" y="0"/>
                </a:cubicBezTo>
                <a:close/>
                <a:moveTo>
                  <a:pt x="0" y="274"/>
                </a:moveTo>
                <a:lnTo>
                  <a:pt x="0" y="274"/>
                </a:lnTo>
                <a:cubicBezTo>
                  <a:pt x="0" y="292"/>
                  <a:pt x="0" y="301"/>
                  <a:pt x="18" y="301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0" y="176"/>
                  <a:pt x="0" y="176"/>
                  <a:pt x="0" y="176"/>
                </a:cubicBezTo>
                <a:lnTo>
                  <a:pt x="0" y="274"/>
                </a:lnTo>
                <a:close/>
                <a:moveTo>
                  <a:pt x="195" y="301"/>
                </a:moveTo>
                <a:lnTo>
                  <a:pt x="195" y="301"/>
                </a:lnTo>
                <a:cubicBezTo>
                  <a:pt x="416" y="301"/>
                  <a:pt x="416" y="301"/>
                  <a:pt x="416" y="301"/>
                </a:cubicBezTo>
                <a:cubicBezTo>
                  <a:pt x="434" y="301"/>
                  <a:pt x="444" y="292"/>
                  <a:pt x="444" y="274"/>
                </a:cubicBezTo>
                <a:cubicBezTo>
                  <a:pt x="444" y="176"/>
                  <a:pt x="444" y="176"/>
                  <a:pt x="444" y="176"/>
                </a:cubicBezTo>
                <a:cubicBezTo>
                  <a:pt x="195" y="176"/>
                  <a:pt x="195" y="176"/>
                  <a:pt x="195" y="176"/>
                </a:cubicBezTo>
                <a:lnTo>
                  <a:pt x="195" y="301"/>
                </a:lnTo>
                <a:close/>
                <a:moveTo>
                  <a:pt x="0" y="26"/>
                </a:moveTo>
                <a:lnTo>
                  <a:pt x="0" y="26"/>
                </a:lnTo>
                <a:cubicBezTo>
                  <a:pt x="0" y="123"/>
                  <a:pt x="0" y="123"/>
                  <a:pt x="0" y="123"/>
                </a:cubicBezTo>
                <a:cubicBezTo>
                  <a:pt x="151" y="123"/>
                  <a:pt x="151" y="123"/>
                  <a:pt x="151" y="123"/>
                </a:cubicBezTo>
                <a:cubicBezTo>
                  <a:pt x="151" y="0"/>
                  <a:pt x="151" y="0"/>
                  <a:pt x="15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17"/>
                  <a:pt x="0" y="26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8" name="Freeform 138">
            <a:extLst>
              <a:ext uri="{FF2B5EF4-FFF2-40B4-BE49-F238E27FC236}">
                <a16:creationId xmlns:a16="http://schemas.microsoft.com/office/drawing/2014/main" id="{F27AA75C-AE9C-4ED8-AC8D-23D9C087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340" y="4341978"/>
            <a:ext cx="171959" cy="123053"/>
          </a:xfrm>
          <a:custGeom>
            <a:avLst/>
            <a:gdLst>
              <a:gd name="T0" fmla="*/ 478 w 479"/>
              <a:gd name="T1" fmla="*/ 44 h 346"/>
              <a:gd name="T2" fmla="*/ 478 w 479"/>
              <a:gd name="T3" fmla="*/ 44 h 346"/>
              <a:gd name="T4" fmla="*/ 478 w 479"/>
              <a:gd name="T5" fmla="*/ 17 h 346"/>
              <a:gd name="T6" fmla="*/ 461 w 479"/>
              <a:gd name="T7" fmla="*/ 0 h 346"/>
              <a:gd name="T8" fmla="*/ 18 w 479"/>
              <a:gd name="T9" fmla="*/ 0 h 346"/>
              <a:gd name="T10" fmla="*/ 0 w 479"/>
              <a:gd name="T11" fmla="*/ 17 h 346"/>
              <a:gd name="T12" fmla="*/ 0 w 479"/>
              <a:gd name="T13" fmla="*/ 44 h 346"/>
              <a:gd name="T14" fmla="*/ 44 w 479"/>
              <a:gd name="T15" fmla="*/ 44 h 346"/>
              <a:gd name="T16" fmla="*/ 44 w 479"/>
              <a:gd name="T17" fmla="*/ 97 h 346"/>
              <a:gd name="T18" fmla="*/ 0 w 479"/>
              <a:gd name="T19" fmla="*/ 97 h 346"/>
              <a:gd name="T20" fmla="*/ 0 w 479"/>
              <a:gd name="T21" fmla="*/ 150 h 346"/>
              <a:gd name="T22" fmla="*/ 44 w 479"/>
              <a:gd name="T23" fmla="*/ 150 h 346"/>
              <a:gd name="T24" fmla="*/ 44 w 479"/>
              <a:gd name="T25" fmla="*/ 194 h 346"/>
              <a:gd name="T26" fmla="*/ 0 w 479"/>
              <a:gd name="T27" fmla="*/ 194 h 346"/>
              <a:gd name="T28" fmla="*/ 0 w 479"/>
              <a:gd name="T29" fmla="*/ 247 h 346"/>
              <a:gd name="T30" fmla="*/ 44 w 479"/>
              <a:gd name="T31" fmla="*/ 247 h 346"/>
              <a:gd name="T32" fmla="*/ 44 w 479"/>
              <a:gd name="T33" fmla="*/ 292 h 346"/>
              <a:gd name="T34" fmla="*/ 0 w 479"/>
              <a:gd name="T35" fmla="*/ 292 h 346"/>
              <a:gd name="T36" fmla="*/ 0 w 479"/>
              <a:gd name="T37" fmla="*/ 328 h 346"/>
              <a:gd name="T38" fmla="*/ 18 w 479"/>
              <a:gd name="T39" fmla="*/ 345 h 346"/>
              <a:gd name="T40" fmla="*/ 461 w 479"/>
              <a:gd name="T41" fmla="*/ 345 h 346"/>
              <a:gd name="T42" fmla="*/ 478 w 479"/>
              <a:gd name="T43" fmla="*/ 328 h 346"/>
              <a:gd name="T44" fmla="*/ 478 w 479"/>
              <a:gd name="T45" fmla="*/ 292 h 346"/>
              <a:gd name="T46" fmla="*/ 434 w 479"/>
              <a:gd name="T47" fmla="*/ 292 h 346"/>
              <a:gd name="T48" fmla="*/ 434 w 479"/>
              <a:gd name="T49" fmla="*/ 247 h 346"/>
              <a:gd name="T50" fmla="*/ 478 w 479"/>
              <a:gd name="T51" fmla="*/ 247 h 346"/>
              <a:gd name="T52" fmla="*/ 478 w 479"/>
              <a:gd name="T53" fmla="*/ 194 h 346"/>
              <a:gd name="T54" fmla="*/ 434 w 479"/>
              <a:gd name="T55" fmla="*/ 194 h 346"/>
              <a:gd name="T56" fmla="*/ 434 w 479"/>
              <a:gd name="T57" fmla="*/ 150 h 346"/>
              <a:gd name="T58" fmla="*/ 478 w 479"/>
              <a:gd name="T59" fmla="*/ 150 h 346"/>
              <a:gd name="T60" fmla="*/ 478 w 479"/>
              <a:gd name="T61" fmla="*/ 97 h 346"/>
              <a:gd name="T62" fmla="*/ 434 w 479"/>
              <a:gd name="T63" fmla="*/ 97 h 346"/>
              <a:gd name="T64" fmla="*/ 434 w 479"/>
              <a:gd name="T65" fmla="*/ 44 h 346"/>
              <a:gd name="T66" fmla="*/ 478 w 479"/>
              <a:gd name="T67" fmla="*/ 44 h 346"/>
              <a:gd name="T68" fmla="*/ 186 w 479"/>
              <a:gd name="T69" fmla="*/ 247 h 346"/>
              <a:gd name="T70" fmla="*/ 186 w 479"/>
              <a:gd name="T71" fmla="*/ 247 h 346"/>
              <a:gd name="T72" fmla="*/ 186 w 479"/>
              <a:gd name="T73" fmla="*/ 97 h 346"/>
              <a:gd name="T74" fmla="*/ 310 w 479"/>
              <a:gd name="T75" fmla="*/ 168 h 346"/>
              <a:gd name="T76" fmla="*/ 186 w 479"/>
              <a:gd name="T77" fmla="*/ 24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59" name="Freeform 140">
            <a:extLst>
              <a:ext uri="{FF2B5EF4-FFF2-40B4-BE49-F238E27FC236}">
                <a16:creationId xmlns:a16="http://schemas.microsoft.com/office/drawing/2014/main" id="{A2D537F3-A700-4044-BBB7-7A515064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386" y="4323046"/>
            <a:ext cx="127785" cy="162492"/>
          </a:xfrm>
          <a:custGeom>
            <a:avLst/>
            <a:gdLst>
              <a:gd name="T0" fmla="*/ 302 w 356"/>
              <a:gd name="T1" fmla="*/ 0 h 453"/>
              <a:gd name="T2" fmla="*/ 302 w 356"/>
              <a:gd name="T3" fmla="*/ 0 h 453"/>
              <a:gd name="T4" fmla="*/ 53 w 356"/>
              <a:gd name="T5" fmla="*/ 0 h 453"/>
              <a:gd name="T6" fmla="*/ 0 w 356"/>
              <a:gd name="T7" fmla="*/ 54 h 453"/>
              <a:gd name="T8" fmla="*/ 0 w 356"/>
              <a:gd name="T9" fmla="*/ 399 h 453"/>
              <a:gd name="T10" fmla="*/ 53 w 356"/>
              <a:gd name="T11" fmla="*/ 452 h 453"/>
              <a:gd name="T12" fmla="*/ 302 w 356"/>
              <a:gd name="T13" fmla="*/ 452 h 453"/>
              <a:gd name="T14" fmla="*/ 355 w 356"/>
              <a:gd name="T15" fmla="*/ 399 h 453"/>
              <a:gd name="T16" fmla="*/ 355 w 356"/>
              <a:gd name="T17" fmla="*/ 54 h 453"/>
              <a:gd name="T18" fmla="*/ 302 w 356"/>
              <a:gd name="T19" fmla="*/ 0 h 453"/>
              <a:gd name="T20" fmla="*/ 249 w 356"/>
              <a:gd name="T21" fmla="*/ 239 h 453"/>
              <a:gd name="T22" fmla="*/ 249 w 356"/>
              <a:gd name="T23" fmla="*/ 239 h 453"/>
              <a:gd name="T24" fmla="*/ 240 w 356"/>
              <a:gd name="T25" fmla="*/ 239 h 453"/>
              <a:gd name="T26" fmla="*/ 204 w 356"/>
              <a:gd name="T27" fmla="*/ 178 h 453"/>
              <a:gd name="T28" fmla="*/ 204 w 356"/>
              <a:gd name="T29" fmla="*/ 301 h 453"/>
              <a:gd name="T30" fmla="*/ 160 w 356"/>
              <a:gd name="T31" fmla="*/ 354 h 453"/>
              <a:gd name="T32" fmla="*/ 89 w 356"/>
              <a:gd name="T33" fmla="*/ 338 h 453"/>
              <a:gd name="T34" fmla="*/ 133 w 356"/>
              <a:gd name="T35" fmla="*/ 275 h 453"/>
              <a:gd name="T36" fmla="*/ 178 w 356"/>
              <a:gd name="T37" fmla="*/ 275 h 453"/>
              <a:gd name="T38" fmla="*/ 178 w 356"/>
              <a:gd name="T39" fmla="*/ 98 h 453"/>
              <a:gd name="T40" fmla="*/ 204 w 356"/>
              <a:gd name="T41" fmla="*/ 98 h 453"/>
              <a:gd name="T42" fmla="*/ 249 w 356"/>
              <a:gd name="T43" fmla="*/ 2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240" y="248"/>
                  <a:pt x="240" y="239"/>
                  <a:pt x="240" y="239"/>
                </a:cubicBezTo>
                <a:cubicBezTo>
                  <a:pt x="240" y="222"/>
                  <a:pt x="240" y="186"/>
                  <a:pt x="204" y="178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329"/>
                  <a:pt x="196" y="346"/>
                  <a:pt x="160" y="354"/>
                </a:cubicBezTo>
                <a:cubicBezTo>
                  <a:pt x="133" y="364"/>
                  <a:pt x="98" y="354"/>
                  <a:pt x="89" y="338"/>
                </a:cubicBezTo>
                <a:cubicBezTo>
                  <a:pt x="89" y="310"/>
                  <a:pt x="107" y="284"/>
                  <a:pt x="133" y="275"/>
                </a:cubicBezTo>
                <a:cubicBezTo>
                  <a:pt x="143" y="275"/>
                  <a:pt x="160" y="275"/>
                  <a:pt x="178" y="27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204" y="98"/>
                  <a:pt x="204" y="98"/>
                  <a:pt x="204" y="98"/>
                </a:cubicBezTo>
                <a:cubicBezTo>
                  <a:pt x="204" y="125"/>
                  <a:pt x="293" y="169"/>
                  <a:pt x="249" y="23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0" name="Freeform 150">
            <a:extLst>
              <a:ext uri="{FF2B5EF4-FFF2-40B4-BE49-F238E27FC236}">
                <a16:creationId xmlns:a16="http://schemas.microsoft.com/office/drawing/2014/main" id="{7002C032-1F40-4E4C-8BF1-30E89AEE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51" y="3258169"/>
            <a:ext cx="159338" cy="162493"/>
          </a:xfrm>
          <a:custGeom>
            <a:avLst/>
            <a:gdLst>
              <a:gd name="T0" fmla="*/ 247 w 444"/>
              <a:gd name="T1" fmla="*/ 399 h 453"/>
              <a:gd name="T2" fmla="*/ 247 w 444"/>
              <a:gd name="T3" fmla="*/ 399 h 453"/>
              <a:gd name="T4" fmla="*/ 44 w 444"/>
              <a:gd name="T5" fmla="*/ 399 h 453"/>
              <a:gd name="T6" fmla="*/ 44 w 444"/>
              <a:gd name="T7" fmla="*/ 53 h 453"/>
              <a:gd name="T8" fmla="*/ 247 w 444"/>
              <a:gd name="T9" fmla="*/ 53 h 453"/>
              <a:gd name="T10" fmla="*/ 247 w 444"/>
              <a:gd name="T11" fmla="*/ 124 h 453"/>
              <a:gd name="T12" fmla="*/ 292 w 444"/>
              <a:gd name="T13" fmla="*/ 124 h 453"/>
              <a:gd name="T14" fmla="*/ 292 w 444"/>
              <a:gd name="T15" fmla="*/ 53 h 453"/>
              <a:gd name="T16" fmla="*/ 247 w 444"/>
              <a:gd name="T17" fmla="*/ 0 h 453"/>
              <a:gd name="T18" fmla="*/ 44 w 444"/>
              <a:gd name="T19" fmla="*/ 0 h 453"/>
              <a:gd name="T20" fmla="*/ 0 w 444"/>
              <a:gd name="T21" fmla="*/ 53 h 453"/>
              <a:gd name="T22" fmla="*/ 0 w 444"/>
              <a:gd name="T23" fmla="*/ 399 h 453"/>
              <a:gd name="T24" fmla="*/ 44 w 444"/>
              <a:gd name="T25" fmla="*/ 452 h 453"/>
              <a:gd name="T26" fmla="*/ 247 w 444"/>
              <a:gd name="T27" fmla="*/ 452 h 453"/>
              <a:gd name="T28" fmla="*/ 292 w 444"/>
              <a:gd name="T29" fmla="*/ 399 h 453"/>
              <a:gd name="T30" fmla="*/ 292 w 444"/>
              <a:gd name="T31" fmla="*/ 346 h 453"/>
              <a:gd name="T32" fmla="*/ 247 w 444"/>
              <a:gd name="T33" fmla="*/ 346 h 453"/>
              <a:gd name="T34" fmla="*/ 247 w 444"/>
              <a:gd name="T35" fmla="*/ 399 h 453"/>
              <a:gd name="T36" fmla="*/ 443 w 444"/>
              <a:gd name="T37" fmla="*/ 239 h 453"/>
              <a:gd name="T38" fmla="*/ 443 w 444"/>
              <a:gd name="T39" fmla="*/ 239 h 453"/>
              <a:gd name="T40" fmla="*/ 345 w 444"/>
              <a:gd name="T41" fmla="*/ 142 h 453"/>
              <a:gd name="T42" fmla="*/ 345 w 444"/>
              <a:gd name="T43" fmla="*/ 204 h 453"/>
              <a:gd name="T44" fmla="*/ 124 w 444"/>
              <a:gd name="T45" fmla="*/ 204 h 453"/>
              <a:gd name="T46" fmla="*/ 124 w 444"/>
              <a:gd name="T47" fmla="*/ 275 h 453"/>
              <a:gd name="T48" fmla="*/ 345 w 444"/>
              <a:gd name="T49" fmla="*/ 275 h 453"/>
              <a:gd name="T50" fmla="*/ 345 w 444"/>
              <a:gd name="T51" fmla="*/ 337 h 453"/>
              <a:gd name="T52" fmla="*/ 443 w 444"/>
              <a:gd name="T53" fmla="*/ 2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4" h="453">
                <a:moveTo>
                  <a:pt x="247" y="399"/>
                </a:moveTo>
                <a:lnTo>
                  <a:pt x="247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247" y="53"/>
                  <a:pt x="247" y="53"/>
                  <a:pt x="247" y="53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92" y="124"/>
                  <a:pt x="292" y="124"/>
                  <a:pt x="292" y="124"/>
                </a:cubicBezTo>
                <a:cubicBezTo>
                  <a:pt x="292" y="53"/>
                  <a:pt x="292" y="53"/>
                  <a:pt x="292" y="53"/>
                </a:cubicBezTo>
                <a:cubicBezTo>
                  <a:pt x="292" y="27"/>
                  <a:pt x="275" y="0"/>
                  <a:pt x="24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52"/>
                  <a:pt x="44" y="452"/>
                </a:cubicBezTo>
                <a:cubicBezTo>
                  <a:pt x="247" y="452"/>
                  <a:pt x="247" y="452"/>
                  <a:pt x="247" y="452"/>
                </a:cubicBezTo>
                <a:cubicBezTo>
                  <a:pt x="275" y="452"/>
                  <a:pt x="292" y="425"/>
                  <a:pt x="292" y="399"/>
                </a:cubicBezTo>
                <a:cubicBezTo>
                  <a:pt x="292" y="346"/>
                  <a:pt x="292" y="346"/>
                  <a:pt x="292" y="346"/>
                </a:cubicBezTo>
                <a:cubicBezTo>
                  <a:pt x="247" y="346"/>
                  <a:pt x="247" y="346"/>
                  <a:pt x="247" y="346"/>
                </a:cubicBezTo>
                <a:lnTo>
                  <a:pt x="247" y="399"/>
                </a:lnTo>
                <a:close/>
                <a:moveTo>
                  <a:pt x="443" y="239"/>
                </a:moveTo>
                <a:lnTo>
                  <a:pt x="443" y="239"/>
                </a:lnTo>
                <a:cubicBezTo>
                  <a:pt x="345" y="142"/>
                  <a:pt x="345" y="142"/>
                  <a:pt x="345" y="142"/>
                </a:cubicBezTo>
                <a:cubicBezTo>
                  <a:pt x="345" y="204"/>
                  <a:pt x="345" y="204"/>
                  <a:pt x="345" y="204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124" y="275"/>
                  <a:pt x="124" y="275"/>
                  <a:pt x="124" y="275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345" y="337"/>
                  <a:pt x="345" y="337"/>
                  <a:pt x="345" y="337"/>
                </a:cubicBezTo>
                <a:lnTo>
                  <a:pt x="443" y="23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1" name="Freeform 157">
            <a:extLst>
              <a:ext uri="{FF2B5EF4-FFF2-40B4-BE49-F238E27FC236}">
                <a16:creationId xmlns:a16="http://schemas.microsoft.com/office/drawing/2014/main" id="{6CF77A84-81BC-4355-85D7-78845C78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51" y="3996484"/>
            <a:ext cx="159338" cy="104121"/>
          </a:xfrm>
          <a:custGeom>
            <a:avLst/>
            <a:gdLst>
              <a:gd name="T0" fmla="*/ 398 w 444"/>
              <a:gd name="T1" fmla="*/ 53 h 293"/>
              <a:gd name="T2" fmla="*/ 398 w 444"/>
              <a:gd name="T3" fmla="*/ 53 h 293"/>
              <a:gd name="T4" fmla="*/ 301 w 444"/>
              <a:gd name="T5" fmla="*/ 53 h 293"/>
              <a:gd name="T6" fmla="*/ 301 w 444"/>
              <a:gd name="T7" fmla="*/ 124 h 293"/>
              <a:gd name="T8" fmla="*/ 372 w 444"/>
              <a:gd name="T9" fmla="*/ 124 h 293"/>
              <a:gd name="T10" fmla="*/ 372 w 444"/>
              <a:gd name="T11" fmla="*/ 221 h 293"/>
              <a:gd name="T12" fmla="*/ 71 w 444"/>
              <a:gd name="T13" fmla="*/ 221 h 293"/>
              <a:gd name="T14" fmla="*/ 71 w 444"/>
              <a:gd name="T15" fmla="*/ 124 h 293"/>
              <a:gd name="T16" fmla="*/ 168 w 444"/>
              <a:gd name="T17" fmla="*/ 124 h 293"/>
              <a:gd name="T18" fmla="*/ 168 w 444"/>
              <a:gd name="T19" fmla="*/ 177 h 293"/>
              <a:gd name="T20" fmla="*/ 275 w 444"/>
              <a:gd name="T21" fmla="*/ 89 h 293"/>
              <a:gd name="T22" fmla="*/ 168 w 444"/>
              <a:gd name="T23" fmla="*/ 0 h 293"/>
              <a:gd name="T24" fmla="*/ 168 w 444"/>
              <a:gd name="T25" fmla="*/ 53 h 293"/>
              <a:gd name="T26" fmla="*/ 44 w 444"/>
              <a:gd name="T27" fmla="*/ 53 h 293"/>
              <a:gd name="T28" fmla="*/ 0 w 444"/>
              <a:gd name="T29" fmla="*/ 97 h 293"/>
              <a:gd name="T30" fmla="*/ 0 w 444"/>
              <a:gd name="T31" fmla="*/ 248 h 293"/>
              <a:gd name="T32" fmla="*/ 44 w 444"/>
              <a:gd name="T33" fmla="*/ 292 h 293"/>
              <a:gd name="T34" fmla="*/ 398 w 444"/>
              <a:gd name="T35" fmla="*/ 292 h 293"/>
              <a:gd name="T36" fmla="*/ 443 w 444"/>
              <a:gd name="T37" fmla="*/ 248 h 293"/>
              <a:gd name="T38" fmla="*/ 443 w 444"/>
              <a:gd name="T39" fmla="*/ 97 h 293"/>
              <a:gd name="T40" fmla="*/ 398 w 444"/>
              <a:gd name="T41" fmla="*/ 5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4" h="293">
                <a:moveTo>
                  <a:pt x="398" y="53"/>
                </a:moveTo>
                <a:lnTo>
                  <a:pt x="398" y="53"/>
                </a:lnTo>
                <a:cubicBezTo>
                  <a:pt x="301" y="53"/>
                  <a:pt x="301" y="53"/>
                  <a:pt x="301" y="53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372" y="124"/>
                  <a:pt x="372" y="124"/>
                  <a:pt x="372" y="124"/>
                </a:cubicBezTo>
                <a:cubicBezTo>
                  <a:pt x="372" y="221"/>
                  <a:pt x="372" y="221"/>
                  <a:pt x="372" y="221"/>
                </a:cubicBezTo>
                <a:cubicBezTo>
                  <a:pt x="71" y="221"/>
                  <a:pt x="71" y="221"/>
                  <a:pt x="71" y="221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168" y="124"/>
                  <a:pt x="168" y="124"/>
                  <a:pt x="168" y="124"/>
                </a:cubicBezTo>
                <a:cubicBezTo>
                  <a:pt x="168" y="177"/>
                  <a:pt x="168" y="177"/>
                  <a:pt x="168" y="177"/>
                </a:cubicBezTo>
                <a:cubicBezTo>
                  <a:pt x="275" y="89"/>
                  <a:pt x="275" y="89"/>
                  <a:pt x="275" y="89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18" y="53"/>
                  <a:pt x="0" y="71"/>
                  <a:pt x="0" y="97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74"/>
                  <a:pt x="18" y="292"/>
                  <a:pt x="44" y="292"/>
                </a:cubicBezTo>
                <a:cubicBezTo>
                  <a:pt x="398" y="292"/>
                  <a:pt x="398" y="292"/>
                  <a:pt x="398" y="292"/>
                </a:cubicBezTo>
                <a:cubicBezTo>
                  <a:pt x="425" y="292"/>
                  <a:pt x="443" y="274"/>
                  <a:pt x="443" y="248"/>
                </a:cubicBezTo>
                <a:cubicBezTo>
                  <a:pt x="443" y="97"/>
                  <a:pt x="443" y="97"/>
                  <a:pt x="443" y="97"/>
                </a:cubicBezTo>
                <a:cubicBezTo>
                  <a:pt x="443" y="71"/>
                  <a:pt x="425" y="53"/>
                  <a:pt x="398" y="5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2" name="Freeform 162">
            <a:extLst>
              <a:ext uri="{FF2B5EF4-FFF2-40B4-BE49-F238E27FC236}">
                <a16:creationId xmlns:a16="http://schemas.microsoft.com/office/drawing/2014/main" id="{A8C7DA64-A9CB-448E-9E63-2645F17F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301" y="3270572"/>
            <a:ext cx="140405" cy="141984"/>
          </a:xfrm>
          <a:custGeom>
            <a:avLst/>
            <a:gdLst>
              <a:gd name="T0" fmla="*/ 346 w 391"/>
              <a:gd name="T1" fmla="*/ 0 h 399"/>
              <a:gd name="T2" fmla="*/ 346 w 391"/>
              <a:gd name="T3" fmla="*/ 0 h 399"/>
              <a:gd name="T4" fmla="*/ 44 w 391"/>
              <a:gd name="T5" fmla="*/ 0 h 399"/>
              <a:gd name="T6" fmla="*/ 0 w 391"/>
              <a:gd name="T7" fmla="*/ 53 h 399"/>
              <a:gd name="T8" fmla="*/ 0 w 391"/>
              <a:gd name="T9" fmla="*/ 345 h 399"/>
              <a:gd name="T10" fmla="*/ 44 w 391"/>
              <a:gd name="T11" fmla="*/ 398 h 399"/>
              <a:gd name="T12" fmla="*/ 346 w 391"/>
              <a:gd name="T13" fmla="*/ 398 h 399"/>
              <a:gd name="T14" fmla="*/ 390 w 391"/>
              <a:gd name="T15" fmla="*/ 345 h 399"/>
              <a:gd name="T16" fmla="*/ 390 w 391"/>
              <a:gd name="T17" fmla="*/ 53 h 399"/>
              <a:gd name="T18" fmla="*/ 346 w 391"/>
              <a:gd name="T19" fmla="*/ 0 h 399"/>
              <a:gd name="T20" fmla="*/ 319 w 391"/>
              <a:gd name="T21" fmla="*/ 221 h 399"/>
              <a:gd name="T22" fmla="*/ 319 w 391"/>
              <a:gd name="T23" fmla="*/ 221 h 399"/>
              <a:gd name="T24" fmla="*/ 222 w 391"/>
              <a:gd name="T25" fmla="*/ 221 h 399"/>
              <a:gd name="T26" fmla="*/ 222 w 391"/>
              <a:gd name="T27" fmla="*/ 319 h 399"/>
              <a:gd name="T28" fmla="*/ 169 w 391"/>
              <a:gd name="T29" fmla="*/ 319 h 399"/>
              <a:gd name="T30" fmla="*/ 169 w 391"/>
              <a:gd name="T31" fmla="*/ 221 h 399"/>
              <a:gd name="T32" fmla="*/ 71 w 391"/>
              <a:gd name="T33" fmla="*/ 221 h 399"/>
              <a:gd name="T34" fmla="*/ 71 w 391"/>
              <a:gd name="T35" fmla="*/ 177 h 399"/>
              <a:gd name="T36" fmla="*/ 169 w 391"/>
              <a:gd name="T37" fmla="*/ 177 h 399"/>
              <a:gd name="T38" fmla="*/ 169 w 391"/>
              <a:gd name="T39" fmla="*/ 70 h 399"/>
              <a:gd name="T40" fmla="*/ 222 w 391"/>
              <a:gd name="T41" fmla="*/ 70 h 399"/>
              <a:gd name="T42" fmla="*/ 222 w 391"/>
              <a:gd name="T43" fmla="*/ 177 h 399"/>
              <a:gd name="T44" fmla="*/ 319 w 391"/>
              <a:gd name="T45" fmla="*/ 177 h 399"/>
              <a:gd name="T46" fmla="*/ 319 w 391"/>
              <a:gd name="T47" fmla="*/ 22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399">
                <a:moveTo>
                  <a:pt x="346" y="0"/>
                </a:moveTo>
                <a:lnTo>
                  <a:pt x="346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8" y="398"/>
                  <a:pt x="44" y="398"/>
                </a:cubicBezTo>
                <a:cubicBezTo>
                  <a:pt x="346" y="398"/>
                  <a:pt x="346" y="398"/>
                  <a:pt x="346" y="398"/>
                </a:cubicBezTo>
                <a:cubicBezTo>
                  <a:pt x="373" y="398"/>
                  <a:pt x="390" y="372"/>
                  <a:pt x="390" y="345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390" y="17"/>
                  <a:pt x="373" y="0"/>
                  <a:pt x="346" y="0"/>
                </a:cubicBezTo>
                <a:close/>
                <a:moveTo>
                  <a:pt x="319" y="221"/>
                </a:moveTo>
                <a:lnTo>
                  <a:pt x="319" y="221"/>
                </a:lnTo>
                <a:cubicBezTo>
                  <a:pt x="222" y="221"/>
                  <a:pt x="222" y="221"/>
                  <a:pt x="222" y="221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169" y="319"/>
                  <a:pt x="169" y="319"/>
                  <a:pt x="169" y="319"/>
                </a:cubicBezTo>
                <a:cubicBezTo>
                  <a:pt x="169" y="221"/>
                  <a:pt x="169" y="221"/>
                  <a:pt x="169" y="221"/>
                </a:cubicBezTo>
                <a:cubicBezTo>
                  <a:pt x="71" y="221"/>
                  <a:pt x="71" y="221"/>
                  <a:pt x="71" y="221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69" y="177"/>
                  <a:pt x="169" y="177"/>
                  <a:pt x="169" y="177"/>
                </a:cubicBezTo>
                <a:cubicBezTo>
                  <a:pt x="169" y="70"/>
                  <a:pt x="169" y="70"/>
                  <a:pt x="169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77"/>
                  <a:pt x="222" y="177"/>
                  <a:pt x="222" y="177"/>
                </a:cubicBezTo>
                <a:cubicBezTo>
                  <a:pt x="319" y="177"/>
                  <a:pt x="319" y="177"/>
                  <a:pt x="319" y="177"/>
                </a:cubicBezTo>
                <a:lnTo>
                  <a:pt x="319" y="22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3" name="Freeform 163">
            <a:extLst>
              <a:ext uri="{FF2B5EF4-FFF2-40B4-BE49-F238E27FC236}">
                <a16:creationId xmlns:a16="http://schemas.microsoft.com/office/drawing/2014/main" id="{3D51F3E7-671E-4390-8A5A-FC174CD9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40" y="3270572"/>
            <a:ext cx="138828" cy="141984"/>
          </a:xfrm>
          <a:custGeom>
            <a:avLst/>
            <a:gdLst>
              <a:gd name="T0" fmla="*/ 345 w 390"/>
              <a:gd name="T1" fmla="*/ 0 h 399"/>
              <a:gd name="T2" fmla="*/ 345 w 390"/>
              <a:gd name="T3" fmla="*/ 0 h 399"/>
              <a:gd name="T4" fmla="*/ 44 w 390"/>
              <a:gd name="T5" fmla="*/ 0 h 399"/>
              <a:gd name="T6" fmla="*/ 0 w 390"/>
              <a:gd name="T7" fmla="*/ 53 h 399"/>
              <a:gd name="T8" fmla="*/ 0 w 390"/>
              <a:gd name="T9" fmla="*/ 345 h 399"/>
              <a:gd name="T10" fmla="*/ 44 w 390"/>
              <a:gd name="T11" fmla="*/ 398 h 399"/>
              <a:gd name="T12" fmla="*/ 345 w 390"/>
              <a:gd name="T13" fmla="*/ 398 h 399"/>
              <a:gd name="T14" fmla="*/ 389 w 390"/>
              <a:gd name="T15" fmla="*/ 345 h 399"/>
              <a:gd name="T16" fmla="*/ 389 w 390"/>
              <a:gd name="T17" fmla="*/ 53 h 399"/>
              <a:gd name="T18" fmla="*/ 345 w 390"/>
              <a:gd name="T19" fmla="*/ 0 h 399"/>
              <a:gd name="T20" fmla="*/ 319 w 390"/>
              <a:gd name="T21" fmla="*/ 221 h 399"/>
              <a:gd name="T22" fmla="*/ 319 w 390"/>
              <a:gd name="T23" fmla="*/ 221 h 399"/>
              <a:gd name="T24" fmla="*/ 70 w 390"/>
              <a:gd name="T25" fmla="*/ 221 h 399"/>
              <a:gd name="T26" fmla="*/ 70 w 390"/>
              <a:gd name="T27" fmla="*/ 177 h 399"/>
              <a:gd name="T28" fmla="*/ 319 w 390"/>
              <a:gd name="T29" fmla="*/ 177 h 399"/>
              <a:gd name="T30" fmla="*/ 319 w 390"/>
              <a:gd name="T31" fmla="*/ 22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399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44" y="398"/>
                </a:cubicBezTo>
                <a:cubicBezTo>
                  <a:pt x="345" y="398"/>
                  <a:pt x="345" y="398"/>
                  <a:pt x="345" y="398"/>
                </a:cubicBezTo>
                <a:cubicBezTo>
                  <a:pt x="372" y="398"/>
                  <a:pt x="389" y="372"/>
                  <a:pt x="389" y="345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17"/>
                  <a:pt x="372" y="0"/>
                  <a:pt x="345" y="0"/>
                </a:cubicBezTo>
                <a:close/>
                <a:moveTo>
                  <a:pt x="319" y="221"/>
                </a:moveTo>
                <a:lnTo>
                  <a:pt x="319" y="221"/>
                </a:lnTo>
                <a:cubicBezTo>
                  <a:pt x="70" y="221"/>
                  <a:pt x="70" y="221"/>
                  <a:pt x="70" y="221"/>
                </a:cubicBezTo>
                <a:cubicBezTo>
                  <a:pt x="70" y="177"/>
                  <a:pt x="70" y="177"/>
                  <a:pt x="70" y="177"/>
                </a:cubicBezTo>
                <a:cubicBezTo>
                  <a:pt x="319" y="177"/>
                  <a:pt x="319" y="177"/>
                  <a:pt x="319" y="177"/>
                </a:cubicBezTo>
                <a:lnTo>
                  <a:pt x="319" y="22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sp>
        <p:nvSpPr>
          <p:cNvPr id="164" name="Freeform 164">
            <a:extLst>
              <a:ext uri="{FF2B5EF4-FFF2-40B4-BE49-F238E27FC236}">
                <a16:creationId xmlns:a16="http://schemas.microsoft.com/office/drawing/2014/main" id="{7F7AB8EF-823D-45DB-99BB-75978768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581" y="3636791"/>
            <a:ext cx="140406" cy="141984"/>
          </a:xfrm>
          <a:custGeom>
            <a:avLst/>
            <a:gdLst>
              <a:gd name="T0" fmla="*/ 345 w 391"/>
              <a:gd name="T1" fmla="*/ 0 h 399"/>
              <a:gd name="T2" fmla="*/ 345 w 391"/>
              <a:gd name="T3" fmla="*/ 0 h 399"/>
              <a:gd name="T4" fmla="*/ 44 w 391"/>
              <a:gd name="T5" fmla="*/ 0 h 399"/>
              <a:gd name="T6" fmla="*/ 0 w 391"/>
              <a:gd name="T7" fmla="*/ 53 h 399"/>
              <a:gd name="T8" fmla="*/ 0 w 391"/>
              <a:gd name="T9" fmla="*/ 345 h 399"/>
              <a:gd name="T10" fmla="*/ 44 w 391"/>
              <a:gd name="T11" fmla="*/ 398 h 399"/>
              <a:gd name="T12" fmla="*/ 345 w 391"/>
              <a:gd name="T13" fmla="*/ 398 h 399"/>
              <a:gd name="T14" fmla="*/ 390 w 391"/>
              <a:gd name="T15" fmla="*/ 345 h 399"/>
              <a:gd name="T16" fmla="*/ 390 w 391"/>
              <a:gd name="T17" fmla="*/ 53 h 399"/>
              <a:gd name="T18" fmla="*/ 345 w 391"/>
              <a:gd name="T19" fmla="*/ 0 h 399"/>
              <a:gd name="T20" fmla="*/ 275 w 391"/>
              <a:gd name="T21" fmla="*/ 319 h 399"/>
              <a:gd name="T22" fmla="*/ 275 w 391"/>
              <a:gd name="T23" fmla="*/ 319 h 399"/>
              <a:gd name="T24" fmla="*/ 194 w 391"/>
              <a:gd name="T25" fmla="*/ 239 h 399"/>
              <a:gd name="T26" fmla="*/ 115 w 391"/>
              <a:gd name="T27" fmla="*/ 319 h 399"/>
              <a:gd name="T28" fmla="*/ 80 w 391"/>
              <a:gd name="T29" fmla="*/ 275 h 399"/>
              <a:gd name="T30" fmla="*/ 150 w 391"/>
              <a:gd name="T31" fmla="*/ 195 h 399"/>
              <a:gd name="T32" fmla="*/ 80 w 391"/>
              <a:gd name="T33" fmla="*/ 124 h 399"/>
              <a:gd name="T34" fmla="*/ 115 w 391"/>
              <a:gd name="T35" fmla="*/ 79 h 399"/>
              <a:gd name="T36" fmla="*/ 194 w 391"/>
              <a:gd name="T37" fmla="*/ 150 h 399"/>
              <a:gd name="T38" fmla="*/ 275 w 391"/>
              <a:gd name="T39" fmla="*/ 79 h 399"/>
              <a:gd name="T40" fmla="*/ 310 w 391"/>
              <a:gd name="T41" fmla="*/ 124 h 399"/>
              <a:gd name="T42" fmla="*/ 239 w 391"/>
              <a:gd name="T43" fmla="*/ 195 h 399"/>
              <a:gd name="T44" fmla="*/ 310 w 391"/>
              <a:gd name="T45" fmla="*/ 275 h 399"/>
              <a:gd name="T46" fmla="*/ 275 w 391"/>
              <a:gd name="T47" fmla="*/ 31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399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8" y="398"/>
                  <a:pt x="44" y="398"/>
                </a:cubicBezTo>
                <a:cubicBezTo>
                  <a:pt x="345" y="398"/>
                  <a:pt x="345" y="398"/>
                  <a:pt x="345" y="398"/>
                </a:cubicBezTo>
                <a:cubicBezTo>
                  <a:pt x="372" y="398"/>
                  <a:pt x="390" y="372"/>
                  <a:pt x="390" y="345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390" y="17"/>
                  <a:pt x="372" y="0"/>
                  <a:pt x="345" y="0"/>
                </a:cubicBezTo>
                <a:close/>
                <a:moveTo>
                  <a:pt x="275" y="319"/>
                </a:moveTo>
                <a:lnTo>
                  <a:pt x="275" y="319"/>
                </a:lnTo>
                <a:cubicBezTo>
                  <a:pt x="194" y="239"/>
                  <a:pt x="194" y="239"/>
                  <a:pt x="194" y="239"/>
                </a:cubicBezTo>
                <a:cubicBezTo>
                  <a:pt x="115" y="319"/>
                  <a:pt x="115" y="319"/>
                  <a:pt x="115" y="319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150" y="195"/>
                  <a:pt x="150" y="195"/>
                  <a:pt x="150" y="195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275" y="79"/>
                  <a:pt x="275" y="79"/>
                  <a:pt x="275" y="79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310" y="275"/>
                  <a:pt x="310" y="275"/>
                  <a:pt x="310" y="275"/>
                </a:cubicBezTo>
                <a:lnTo>
                  <a:pt x="275" y="31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25" dirty="0">
              <a:latin typeface="Trebuchet MS" pitchFamily="34" charset="0"/>
            </a:endParaRPr>
          </a:p>
        </p:txBody>
      </p:sp>
      <p:pic>
        <p:nvPicPr>
          <p:cNvPr id="165" name="Picture 5" descr="Y:\MA27\ICONS\Zusatzicons\Unspecific\WMF\IconUnspecific_076-2.wmf">
            <a:extLst>
              <a:ext uri="{FF2B5EF4-FFF2-40B4-BE49-F238E27FC236}">
                <a16:creationId xmlns:a16="http://schemas.microsoft.com/office/drawing/2014/main" id="{D672B214-5E14-4563-82D3-B265FC52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86" y="4319904"/>
            <a:ext cx="168490" cy="165634"/>
          </a:xfrm>
          <a:prstGeom prst="rect">
            <a:avLst/>
          </a:prstGeom>
          <a:solidFill>
            <a:srgbClr val="969696"/>
          </a:solidFill>
        </p:spPr>
      </p:pic>
      <p:pic>
        <p:nvPicPr>
          <p:cNvPr id="166" name="Picture 6" descr="Y:\MA27\ICONS\Zusatzicons\Unspecific\WMF\IconUnspecific_080-2.wmf">
            <a:extLst>
              <a:ext uri="{FF2B5EF4-FFF2-40B4-BE49-F238E27FC236}">
                <a16:creationId xmlns:a16="http://schemas.microsoft.com/office/drawing/2014/main" id="{494685E9-908E-403D-A828-287042B5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32" y="4324390"/>
            <a:ext cx="169605" cy="166730"/>
          </a:xfrm>
          <a:prstGeom prst="rect">
            <a:avLst/>
          </a:prstGeom>
          <a:solidFill>
            <a:srgbClr val="969696"/>
          </a:solidFill>
        </p:spPr>
      </p:pic>
      <p:pic>
        <p:nvPicPr>
          <p:cNvPr id="167" name="Picture 7" descr="Y:\MA27\ICONS\Zusatzicons\Unspecific\WMF\IconUnspecific_084-2.wmf">
            <a:extLst>
              <a:ext uri="{FF2B5EF4-FFF2-40B4-BE49-F238E27FC236}">
                <a16:creationId xmlns:a16="http://schemas.microsoft.com/office/drawing/2014/main" id="{3A14B8A4-5730-41D1-B0E9-1AB7FEC9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43" y="4336531"/>
            <a:ext cx="165905" cy="163094"/>
          </a:xfrm>
          <a:prstGeom prst="rect">
            <a:avLst/>
          </a:prstGeom>
          <a:solidFill>
            <a:srgbClr val="969696"/>
          </a:solidFill>
        </p:spPr>
      </p:pic>
    </p:spTree>
    <p:extLst>
      <p:ext uri="{BB962C8B-B14F-4D97-AF65-F5344CB8AC3E}">
        <p14:creationId xmlns:p14="http://schemas.microsoft.com/office/powerpoint/2010/main" val="2607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10044" y="2041318"/>
            <a:ext cx="32279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Name</a:t>
            </a:r>
          </a:p>
          <a:p>
            <a:pPr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Department</a:t>
            </a:r>
          </a:p>
          <a:p>
            <a:pPr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Project Acronym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0043" y="3527815"/>
            <a:ext cx="17334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cs typeface="Raleway"/>
              </a:rPr>
              <a:t>+00 0 000 00 00-00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10042" y="3211250"/>
            <a:ext cx="25334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info@acronym.com</a:t>
            </a:r>
            <a:endParaRPr lang="en-GB" sz="1200" dirty="0">
              <a:latin typeface="Trebuchet MS" pitchFamily="34" charset="0"/>
              <a:cs typeface="Raleway"/>
            </a:endParaRPr>
          </a:p>
        </p:txBody>
      </p:sp>
      <p:sp>
        <p:nvSpPr>
          <p:cNvPr id="19" name="Freeform 27"/>
          <p:cNvSpPr>
            <a:spLocks noEditPoints="1"/>
          </p:cNvSpPr>
          <p:nvPr/>
        </p:nvSpPr>
        <p:spPr bwMode="auto">
          <a:xfrm>
            <a:off x="3887009" y="3265949"/>
            <a:ext cx="168514" cy="102182"/>
          </a:xfrm>
          <a:custGeom>
            <a:avLst/>
            <a:gdLst>
              <a:gd name="T0" fmla="*/ 0 w 229"/>
              <a:gd name="T1" fmla="*/ 0 h 137"/>
              <a:gd name="T2" fmla="*/ 0 w 229"/>
              <a:gd name="T3" fmla="*/ 3 h 137"/>
              <a:gd name="T4" fmla="*/ 0 w 229"/>
              <a:gd name="T5" fmla="*/ 134 h 137"/>
              <a:gd name="T6" fmla="*/ 0 w 229"/>
              <a:gd name="T7" fmla="*/ 137 h 137"/>
              <a:gd name="T8" fmla="*/ 229 w 229"/>
              <a:gd name="T9" fmla="*/ 137 h 137"/>
              <a:gd name="T10" fmla="*/ 229 w 229"/>
              <a:gd name="T11" fmla="*/ 134 h 137"/>
              <a:gd name="T12" fmla="*/ 229 w 229"/>
              <a:gd name="T13" fmla="*/ 3 h 137"/>
              <a:gd name="T14" fmla="*/ 229 w 229"/>
              <a:gd name="T15" fmla="*/ 0 h 137"/>
              <a:gd name="T16" fmla="*/ 0 w 229"/>
              <a:gd name="T17" fmla="*/ 0 h 137"/>
              <a:gd name="T18" fmla="*/ 209 w 229"/>
              <a:gd name="T19" fmla="*/ 121 h 137"/>
              <a:gd name="T20" fmla="*/ 153 w 229"/>
              <a:gd name="T21" fmla="*/ 69 h 137"/>
              <a:gd name="T22" fmla="*/ 209 w 229"/>
              <a:gd name="T23" fmla="*/ 16 h 137"/>
              <a:gd name="T24" fmla="*/ 209 w 229"/>
              <a:gd name="T25" fmla="*/ 121 h 137"/>
              <a:gd name="T26" fmla="*/ 16 w 229"/>
              <a:gd name="T27" fmla="*/ 16 h 137"/>
              <a:gd name="T28" fmla="*/ 72 w 229"/>
              <a:gd name="T29" fmla="*/ 69 h 137"/>
              <a:gd name="T30" fmla="*/ 16 w 229"/>
              <a:gd name="T31" fmla="*/ 121 h 137"/>
              <a:gd name="T32" fmla="*/ 16 w 229"/>
              <a:gd name="T33" fmla="*/ 16 h 137"/>
              <a:gd name="T34" fmla="*/ 42 w 229"/>
              <a:gd name="T35" fmla="*/ 121 h 137"/>
              <a:gd name="T36" fmla="*/ 88 w 229"/>
              <a:gd name="T37" fmla="*/ 78 h 137"/>
              <a:gd name="T38" fmla="*/ 117 w 229"/>
              <a:gd name="T39" fmla="*/ 108 h 137"/>
              <a:gd name="T40" fmla="*/ 144 w 229"/>
              <a:gd name="T41" fmla="*/ 78 h 137"/>
              <a:gd name="T42" fmla="*/ 190 w 229"/>
              <a:gd name="T43" fmla="*/ 121 h 137"/>
              <a:gd name="T44" fmla="*/ 42 w 229"/>
              <a:gd name="T45" fmla="*/ 121 h 137"/>
              <a:gd name="T46" fmla="*/ 134 w 229"/>
              <a:gd name="T47" fmla="*/ 69 h 137"/>
              <a:gd name="T48" fmla="*/ 117 w 229"/>
              <a:gd name="T49" fmla="*/ 85 h 137"/>
              <a:gd name="T50" fmla="*/ 101 w 229"/>
              <a:gd name="T51" fmla="*/ 69 h 137"/>
              <a:gd name="T52" fmla="*/ 88 w 229"/>
              <a:gd name="T53" fmla="*/ 59 h 137"/>
              <a:gd name="T54" fmla="*/ 42 w 229"/>
              <a:gd name="T55" fmla="*/ 16 h 137"/>
              <a:gd name="T56" fmla="*/ 190 w 229"/>
              <a:gd name="T57" fmla="*/ 16 h 137"/>
              <a:gd name="T58" fmla="*/ 144 w 229"/>
              <a:gd name="T59" fmla="*/ 59 h 137"/>
              <a:gd name="T60" fmla="*/ 134 w 229"/>
              <a:gd name="T61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9" h="137">
                <a:moveTo>
                  <a:pt x="0" y="0"/>
                </a:moveTo>
                <a:lnTo>
                  <a:pt x="0" y="3"/>
                </a:lnTo>
                <a:lnTo>
                  <a:pt x="0" y="134"/>
                </a:lnTo>
                <a:lnTo>
                  <a:pt x="0" y="137"/>
                </a:lnTo>
                <a:lnTo>
                  <a:pt x="229" y="137"/>
                </a:lnTo>
                <a:lnTo>
                  <a:pt x="229" y="134"/>
                </a:lnTo>
                <a:lnTo>
                  <a:pt x="229" y="3"/>
                </a:lnTo>
                <a:lnTo>
                  <a:pt x="229" y="0"/>
                </a:lnTo>
                <a:lnTo>
                  <a:pt x="0" y="0"/>
                </a:lnTo>
                <a:close/>
                <a:moveTo>
                  <a:pt x="209" y="121"/>
                </a:moveTo>
                <a:lnTo>
                  <a:pt x="153" y="69"/>
                </a:lnTo>
                <a:lnTo>
                  <a:pt x="209" y="16"/>
                </a:lnTo>
                <a:lnTo>
                  <a:pt x="209" y="121"/>
                </a:lnTo>
                <a:close/>
                <a:moveTo>
                  <a:pt x="16" y="16"/>
                </a:moveTo>
                <a:lnTo>
                  <a:pt x="72" y="69"/>
                </a:lnTo>
                <a:lnTo>
                  <a:pt x="16" y="121"/>
                </a:lnTo>
                <a:lnTo>
                  <a:pt x="16" y="16"/>
                </a:lnTo>
                <a:close/>
                <a:moveTo>
                  <a:pt x="42" y="121"/>
                </a:moveTo>
                <a:lnTo>
                  <a:pt x="88" y="78"/>
                </a:lnTo>
                <a:lnTo>
                  <a:pt x="117" y="108"/>
                </a:lnTo>
                <a:lnTo>
                  <a:pt x="144" y="78"/>
                </a:lnTo>
                <a:lnTo>
                  <a:pt x="190" y="121"/>
                </a:lnTo>
                <a:lnTo>
                  <a:pt x="42" y="121"/>
                </a:lnTo>
                <a:close/>
                <a:moveTo>
                  <a:pt x="134" y="69"/>
                </a:moveTo>
                <a:lnTo>
                  <a:pt x="117" y="85"/>
                </a:lnTo>
                <a:lnTo>
                  <a:pt x="101" y="69"/>
                </a:lnTo>
                <a:lnTo>
                  <a:pt x="88" y="59"/>
                </a:lnTo>
                <a:lnTo>
                  <a:pt x="42" y="16"/>
                </a:lnTo>
                <a:lnTo>
                  <a:pt x="190" y="16"/>
                </a:lnTo>
                <a:lnTo>
                  <a:pt x="144" y="59"/>
                </a:lnTo>
                <a:lnTo>
                  <a:pt x="134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7596" tIns="28798" rIns="57596" bIns="28798" numCol="1" anchor="t" anchorCtr="0" compatLnSpc="1">
            <a:prstTxWarp prst="textNoShape">
              <a:avLst/>
            </a:prstTxWarp>
          </a:bodyPr>
          <a:lstStyle/>
          <a:p>
            <a:endParaRPr lang="en-GB" sz="1125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20" name="Freeform 130"/>
          <p:cNvSpPr>
            <a:spLocks noEditPoints="1"/>
          </p:cNvSpPr>
          <p:nvPr/>
        </p:nvSpPr>
        <p:spPr bwMode="auto">
          <a:xfrm>
            <a:off x="3873290" y="2940241"/>
            <a:ext cx="192091" cy="194696"/>
          </a:xfrm>
          <a:custGeom>
            <a:avLst/>
            <a:gdLst>
              <a:gd name="T0" fmla="*/ 0 w 67"/>
              <a:gd name="T1" fmla="*/ 34 h 67"/>
              <a:gd name="T2" fmla="*/ 67 w 67"/>
              <a:gd name="T3" fmla="*/ 34 h 67"/>
              <a:gd name="T4" fmla="*/ 34 w 67"/>
              <a:gd name="T5" fmla="*/ 63 h 67"/>
              <a:gd name="T6" fmla="*/ 34 w 67"/>
              <a:gd name="T7" fmla="*/ 49 h 67"/>
              <a:gd name="T8" fmla="*/ 35 w 67"/>
              <a:gd name="T9" fmla="*/ 63 h 67"/>
              <a:gd name="T10" fmla="*/ 26 w 67"/>
              <a:gd name="T11" fmla="*/ 62 h 67"/>
              <a:gd name="T12" fmla="*/ 19 w 67"/>
              <a:gd name="T13" fmla="*/ 53 h 67"/>
              <a:gd name="T14" fmla="*/ 4 w 67"/>
              <a:gd name="T15" fmla="*/ 32 h 67"/>
              <a:gd name="T16" fmla="*/ 17 w 67"/>
              <a:gd name="T17" fmla="*/ 19 h 67"/>
              <a:gd name="T18" fmla="*/ 4 w 67"/>
              <a:gd name="T19" fmla="*/ 32 h 67"/>
              <a:gd name="T20" fmla="*/ 46 w 67"/>
              <a:gd name="T21" fmla="*/ 17 h 67"/>
              <a:gd name="T22" fmla="*/ 22 w 67"/>
              <a:gd name="T23" fmla="*/ 17 h 67"/>
              <a:gd name="T24" fmla="*/ 35 w 67"/>
              <a:gd name="T25" fmla="*/ 4 h 67"/>
              <a:gd name="T26" fmla="*/ 54 w 67"/>
              <a:gd name="T27" fmla="*/ 12 h 67"/>
              <a:gd name="T28" fmla="*/ 43 w 67"/>
              <a:gd name="T29" fmla="*/ 5 h 67"/>
              <a:gd name="T30" fmla="*/ 13 w 67"/>
              <a:gd name="T31" fmla="*/ 12 h 67"/>
              <a:gd name="T32" fmla="*/ 18 w 67"/>
              <a:gd name="T33" fmla="*/ 15 h 67"/>
              <a:gd name="T34" fmla="*/ 34 w 67"/>
              <a:gd name="T35" fmla="*/ 23 h 67"/>
              <a:gd name="T36" fmla="*/ 50 w 67"/>
              <a:gd name="T37" fmla="*/ 32 h 67"/>
              <a:gd name="T38" fmla="*/ 20 w 67"/>
              <a:gd name="T39" fmla="*/ 20 h 67"/>
              <a:gd name="T40" fmla="*/ 48 w 67"/>
              <a:gd name="T41" fmla="*/ 47 h 67"/>
              <a:gd name="T42" fmla="*/ 21 w 67"/>
              <a:gd name="T43" fmla="*/ 47 h 67"/>
              <a:gd name="T44" fmla="*/ 50 w 67"/>
              <a:gd name="T45" fmla="*/ 36 h 67"/>
              <a:gd name="T46" fmla="*/ 54 w 67"/>
              <a:gd name="T47" fmla="*/ 55 h 67"/>
              <a:gd name="T48" fmla="*/ 50 w 67"/>
              <a:gd name="T49" fmla="*/ 53 h 67"/>
              <a:gd name="T50" fmla="*/ 54 w 67"/>
              <a:gd name="T51" fmla="*/ 36 h 67"/>
              <a:gd name="T52" fmla="*/ 57 w 67"/>
              <a:gd name="T53" fmla="*/ 52 h 67"/>
              <a:gd name="T54" fmla="*/ 54 w 67"/>
              <a:gd name="T55" fmla="*/ 32 h 67"/>
              <a:gd name="T56" fmla="*/ 57 w 67"/>
              <a:gd name="T57" fmla="*/ 15 h 67"/>
              <a:gd name="T58" fmla="*/ 54 w 67"/>
              <a:gd name="T59" fmla="*/ 32 h 67"/>
              <a:gd name="T60" fmla="*/ 14 w 67"/>
              <a:gd name="T61" fmla="*/ 36 h 67"/>
              <a:gd name="T62" fmla="*/ 11 w 67"/>
              <a:gd name="T63" fmla="*/ 5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" h="67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2"/>
                  <a:pt x="15" y="67"/>
                  <a:pt x="34" y="67"/>
                </a:cubicBezTo>
                <a:cubicBezTo>
                  <a:pt x="52" y="67"/>
                  <a:pt x="67" y="52"/>
                  <a:pt x="67" y="34"/>
                </a:cubicBezTo>
                <a:cubicBezTo>
                  <a:pt x="67" y="15"/>
                  <a:pt x="52" y="0"/>
                  <a:pt x="34" y="0"/>
                </a:cubicBezTo>
                <a:close/>
                <a:moveTo>
                  <a:pt x="34" y="63"/>
                </a:moveTo>
                <a:cubicBezTo>
                  <a:pt x="29" y="60"/>
                  <a:pt x="25" y="56"/>
                  <a:pt x="22" y="51"/>
                </a:cubicBezTo>
                <a:cubicBezTo>
                  <a:pt x="26" y="50"/>
                  <a:pt x="30" y="49"/>
                  <a:pt x="34" y="49"/>
                </a:cubicBezTo>
                <a:cubicBezTo>
                  <a:pt x="38" y="49"/>
                  <a:pt x="42" y="50"/>
                  <a:pt x="46" y="51"/>
                </a:cubicBezTo>
                <a:cubicBezTo>
                  <a:pt x="43" y="56"/>
                  <a:pt x="40" y="60"/>
                  <a:pt x="35" y="63"/>
                </a:cubicBezTo>
                <a:cubicBezTo>
                  <a:pt x="35" y="63"/>
                  <a:pt x="34" y="63"/>
                  <a:pt x="34" y="63"/>
                </a:cubicBezTo>
                <a:close/>
                <a:moveTo>
                  <a:pt x="26" y="62"/>
                </a:moveTo>
                <a:cubicBezTo>
                  <a:pt x="21" y="61"/>
                  <a:pt x="17" y="59"/>
                  <a:pt x="13" y="55"/>
                </a:cubicBezTo>
                <a:cubicBezTo>
                  <a:pt x="15" y="54"/>
                  <a:pt x="17" y="53"/>
                  <a:pt x="19" y="53"/>
                </a:cubicBezTo>
                <a:cubicBezTo>
                  <a:pt x="21" y="56"/>
                  <a:pt x="23" y="60"/>
                  <a:pt x="26" y="62"/>
                </a:cubicBezTo>
                <a:close/>
                <a:moveTo>
                  <a:pt x="4" y="32"/>
                </a:moveTo>
                <a:cubicBezTo>
                  <a:pt x="4" y="25"/>
                  <a:pt x="7" y="19"/>
                  <a:pt x="10" y="15"/>
                </a:cubicBezTo>
                <a:cubicBezTo>
                  <a:pt x="12" y="16"/>
                  <a:pt x="14" y="18"/>
                  <a:pt x="17" y="19"/>
                </a:cubicBezTo>
                <a:cubicBezTo>
                  <a:pt x="15" y="23"/>
                  <a:pt x="14" y="27"/>
                  <a:pt x="14" y="32"/>
                </a:cubicBezTo>
                <a:lnTo>
                  <a:pt x="4" y="32"/>
                </a:lnTo>
                <a:close/>
                <a:moveTo>
                  <a:pt x="35" y="4"/>
                </a:moveTo>
                <a:cubicBezTo>
                  <a:pt x="40" y="7"/>
                  <a:pt x="44" y="12"/>
                  <a:pt x="46" y="17"/>
                </a:cubicBezTo>
                <a:cubicBezTo>
                  <a:pt x="42" y="18"/>
                  <a:pt x="38" y="19"/>
                  <a:pt x="34" y="19"/>
                </a:cubicBezTo>
                <a:cubicBezTo>
                  <a:pt x="30" y="19"/>
                  <a:pt x="26" y="18"/>
                  <a:pt x="22" y="17"/>
                </a:cubicBezTo>
                <a:cubicBezTo>
                  <a:pt x="25" y="11"/>
                  <a:pt x="29" y="7"/>
                  <a:pt x="34" y="4"/>
                </a:cubicBezTo>
                <a:cubicBezTo>
                  <a:pt x="34" y="4"/>
                  <a:pt x="35" y="4"/>
                  <a:pt x="35" y="4"/>
                </a:cubicBezTo>
                <a:close/>
                <a:moveTo>
                  <a:pt x="43" y="5"/>
                </a:moveTo>
                <a:cubicBezTo>
                  <a:pt x="47" y="7"/>
                  <a:pt x="51" y="9"/>
                  <a:pt x="54" y="12"/>
                </a:cubicBezTo>
                <a:cubicBezTo>
                  <a:pt x="53" y="13"/>
                  <a:pt x="52" y="14"/>
                  <a:pt x="50" y="15"/>
                </a:cubicBezTo>
                <a:cubicBezTo>
                  <a:pt x="48" y="11"/>
                  <a:pt x="46" y="8"/>
                  <a:pt x="43" y="5"/>
                </a:cubicBezTo>
                <a:close/>
                <a:moveTo>
                  <a:pt x="18" y="15"/>
                </a:moveTo>
                <a:cubicBezTo>
                  <a:pt x="16" y="14"/>
                  <a:pt x="15" y="13"/>
                  <a:pt x="13" y="12"/>
                </a:cubicBezTo>
                <a:cubicBezTo>
                  <a:pt x="17" y="8"/>
                  <a:pt x="21" y="6"/>
                  <a:pt x="26" y="5"/>
                </a:cubicBezTo>
                <a:cubicBezTo>
                  <a:pt x="23" y="8"/>
                  <a:pt x="20" y="11"/>
                  <a:pt x="18" y="15"/>
                </a:cubicBezTo>
                <a:close/>
                <a:moveTo>
                  <a:pt x="20" y="20"/>
                </a:moveTo>
                <a:cubicBezTo>
                  <a:pt x="25" y="22"/>
                  <a:pt x="29" y="23"/>
                  <a:pt x="34" y="23"/>
                </a:cubicBezTo>
                <a:cubicBezTo>
                  <a:pt x="39" y="23"/>
                  <a:pt x="44" y="22"/>
                  <a:pt x="48" y="20"/>
                </a:cubicBezTo>
                <a:cubicBezTo>
                  <a:pt x="49" y="24"/>
                  <a:pt x="50" y="28"/>
                  <a:pt x="50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28"/>
                  <a:pt x="19" y="24"/>
                  <a:pt x="20" y="20"/>
                </a:cubicBezTo>
                <a:close/>
                <a:moveTo>
                  <a:pt x="50" y="36"/>
                </a:moveTo>
                <a:cubicBezTo>
                  <a:pt x="50" y="40"/>
                  <a:pt x="49" y="44"/>
                  <a:pt x="48" y="47"/>
                </a:cubicBezTo>
                <a:cubicBezTo>
                  <a:pt x="43" y="46"/>
                  <a:pt x="39" y="45"/>
                  <a:pt x="34" y="45"/>
                </a:cubicBezTo>
                <a:cubicBezTo>
                  <a:pt x="29" y="45"/>
                  <a:pt x="25" y="46"/>
                  <a:pt x="21" y="47"/>
                </a:cubicBezTo>
                <a:cubicBezTo>
                  <a:pt x="19" y="44"/>
                  <a:pt x="18" y="40"/>
                  <a:pt x="18" y="36"/>
                </a:cubicBezTo>
                <a:lnTo>
                  <a:pt x="50" y="36"/>
                </a:lnTo>
                <a:close/>
                <a:moveTo>
                  <a:pt x="50" y="53"/>
                </a:moveTo>
                <a:cubicBezTo>
                  <a:pt x="51" y="53"/>
                  <a:pt x="53" y="54"/>
                  <a:pt x="54" y="55"/>
                </a:cubicBezTo>
                <a:cubicBezTo>
                  <a:pt x="51" y="58"/>
                  <a:pt x="47" y="60"/>
                  <a:pt x="43" y="62"/>
                </a:cubicBezTo>
                <a:cubicBezTo>
                  <a:pt x="46" y="59"/>
                  <a:pt x="48" y="56"/>
                  <a:pt x="50" y="53"/>
                </a:cubicBezTo>
                <a:close/>
                <a:moveTo>
                  <a:pt x="51" y="49"/>
                </a:moveTo>
                <a:cubicBezTo>
                  <a:pt x="53" y="45"/>
                  <a:pt x="54" y="40"/>
                  <a:pt x="5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42"/>
                  <a:pt x="61" y="48"/>
                  <a:pt x="57" y="52"/>
                </a:cubicBezTo>
                <a:cubicBezTo>
                  <a:pt x="55" y="51"/>
                  <a:pt x="53" y="50"/>
                  <a:pt x="51" y="49"/>
                </a:cubicBezTo>
                <a:close/>
                <a:moveTo>
                  <a:pt x="54" y="32"/>
                </a:moveTo>
                <a:cubicBezTo>
                  <a:pt x="54" y="27"/>
                  <a:pt x="53" y="23"/>
                  <a:pt x="52" y="19"/>
                </a:cubicBezTo>
                <a:cubicBezTo>
                  <a:pt x="54" y="18"/>
                  <a:pt x="55" y="17"/>
                  <a:pt x="57" y="15"/>
                </a:cubicBezTo>
                <a:cubicBezTo>
                  <a:pt x="61" y="20"/>
                  <a:pt x="63" y="25"/>
                  <a:pt x="63" y="32"/>
                </a:cubicBezTo>
                <a:lnTo>
                  <a:pt x="54" y="32"/>
                </a:lnTo>
                <a:close/>
                <a:moveTo>
                  <a:pt x="4" y="36"/>
                </a:moveTo>
                <a:cubicBezTo>
                  <a:pt x="14" y="36"/>
                  <a:pt x="14" y="36"/>
                  <a:pt x="14" y="36"/>
                </a:cubicBezTo>
                <a:cubicBezTo>
                  <a:pt x="14" y="40"/>
                  <a:pt x="15" y="45"/>
                  <a:pt x="17" y="49"/>
                </a:cubicBezTo>
                <a:cubicBezTo>
                  <a:pt x="15" y="50"/>
                  <a:pt x="13" y="51"/>
                  <a:pt x="11" y="53"/>
                </a:cubicBezTo>
                <a:cubicBezTo>
                  <a:pt x="7" y="48"/>
                  <a:pt x="4" y="42"/>
                  <a:pt x="4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7596" tIns="28798" rIns="57596" bIns="28798" numCol="1" anchor="t" anchorCtr="0" compatLnSpc="1">
            <a:prstTxWarp prst="textNoShape">
              <a:avLst/>
            </a:prstTxWarp>
          </a:bodyPr>
          <a:lstStyle/>
          <a:p>
            <a:endParaRPr lang="en-GB" sz="1125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0044" y="2926585"/>
            <a:ext cx="24585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www.interreg-central.eu/acronym</a:t>
            </a:r>
            <a:endParaRPr lang="en-GB" sz="1200" dirty="0">
              <a:latin typeface="Trebuchet MS" pitchFamily="34" charset="0"/>
              <a:cs typeface="Raleway"/>
            </a:endParaRPr>
          </a:p>
        </p:txBody>
      </p:sp>
      <p:sp>
        <p:nvSpPr>
          <p:cNvPr id="45" name="Freeform 21"/>
          <p:cNvSpPr>
            <a:spLocks noEditPoints="1"/>
          </p:cNvSpPr>
          <p:nvPr/>
        </p:nvSpPr>
        <p:spPr bwMode="auto">
          <a:xfrm>
            <a:off x="3829493" y="2207605"/>
            <a:ext cx="267354" cy="270985"/>
          </a:xfrm>
          <a:custGeom>
            <a:avLst/>
            <a:gdLst>
              <a:gd name="T0" fmla="*/ 1331 w 1500"/>
              <a:gd name="T1" fmla="*/ 338 h 1500"/>
              <a:gd name="T2" fmla="*/ 1312 w 1500"/>
              <a:gd name="T3" fmla="*/ 94 h 1500"/>
              <a:gd name="T4" fmla="*/ 281 w 1500"/>
              <a:gd name="T5" fmla="*/ 0 h 1500"/>
              <a:gd name="T6" fmla="*/ 187 w 1500"/>
              <a:gd name="T7" fmla="*/ 318 h 1500"/>
              <a:gd name="T8" fmla="*/ 28 w 1500"/>
              <a:gd name="T9" fmla="*/ 525 h 1500"/>
              <a:gd name="T10" fmla="*/ 0 w 1500"/>
              <a:gd name="T11" fmla="*/ 656 h 1500"/>
              <a:gd name="T12" fmla="*/ 141 w 1500"/>
              <a:gd name="T13" fmla="*/ 797 h 1500"/>
              <a:gd name="T14" fmla="*/ 234 w 1500"/>
              <a:gd name="T15" fmla="*/ 1500 h 1500"/>
              <a:gd name="T16" fmla="*/ 1359 w 1500"/>
              <a:gd name="T17" fmla="*/ 1406 h 1500"/>
              <a:gd name="T18" fmla="*/ 1359 w 1500"/>
              <a:gd name="T19" fmla="*/ 797 h 1500"/>
              <a:gd name="T20" fmla="*/ 1500 w 1500"/>
              <a:gd name="T21" fmla="*/ 609 h 1500"/>
              <a:gd name="T22" fmla="*/ 1219 w 1500"/>
              <a:gd name="T23" fmla="*/ 94 h 1500"/>
              <a:gd name="T24" fmla="*/ 281 w 1500"/>
              <a:gd name="T25" fmla="*/ 281 h 1500"/>
              <a:gd name="T26" fmla="*/ 281 w 1500"/>
              <a:gd name="T27" fmla="*/ 94 h 1500"/>
              <a:gd name="T28" fmla="*/ 478 w 1500"/>
              <a:gd name="T29" fmla="*/ 703 h 1500"/>
              <a:gd name="T30" fmla="*/ 469 w 1500"/>
              <a:gd name="T31" fmla="*/ 375 h 1500"/>
              <a:gd name="T32" fmla="*/ 478 w 1500"/>
              <a:gd name="T33" fmla="*/ 703 h 1500"/>
              <a:gd name="T34" fmla="*/ 727 w 1500"/>
              <a:gd name="T35" fmla="*/ 375 h 1500"/>
              <a:gd name="T36" fmla="*/ 527 w 1500"/>
              <a:gd name="T37" fmla="*/ 703 h 1500"/>
              <a:gd name="T38" fmla="*/ 773 w 1500"/>
              <a:gd name="T39" fmla="*/ 375 h 1500"/>
              <a:gd name="T40" fmla="*/ 973 w 1500"/>
              <a:gd name="T41" fmla="*/ 703 h 1500"/>
              <a:gd name="T42" fmla="*/ 773 w 1500"/>
              <a:gd name="T43" fmla="*/ 375 h 1500"/>
              <a:gd name="T44" fmla="*/ 1031 w 1500"/>
              <a:gd name="T45" fmla="*/ 375 h 1500"/>
              <a:gd name="T46" fmla="*/ 1022 w 1500"/>
              <a:gd name="T47" fmla="*/ 703 h 1500"/>
              <a:gd name="T48" fmla="*/ 94 w 1500"/>
              <a:gd name="T49" fmla="*/ 656 h 1500"/>
              <a:gd name="T50" fmla="*/ 103 w 1500"/>
              <a:gd name="T51" fmla="*/ 581 h 1500"/>
              <a:gd name="T52" fmla="*/ 281 w 1500"/>
              <a:gd name="T53" fmla="*/ 375 h 1500"/>
              <a:gd name="T54" fmla="*/ 227 w 1500"/>
              <a:gd name="T55" fmla="*/ 703 h 1500"/>
              <a:gd name="T56" fmla="*/ 94 w 1500"/>
              <a:gd name="T57" fmla="*/ 656 h 1500"/>
              <a:gd name="T58" fmla="*/ 586 w 1500"/>
              <a:gd name="T59" fmla="*/ 1406 h 1500"/>
              <a:gd name="T60" fmla="*/ 937 w 1500"/>
              <a:gd name="T61" fmla="*/ 938 h 1500"/>
              <a:gd name="T62" fmla="*/ 1266 w 1500"/>
              <a:gd name="T63" fmla="*/ 1406 h 1500"/>
              <a:gd name="T64" fmla="*/ 984 w 1500"/>
              <a:gd name="T65" fmla="*/ 938 h 1500"/>
              <a:gd name="T66" fmla="*/ 586 w 1500"/>
              <a:gd name="T67" fmla="*/ 891 h 1500"/>
              <a:gd name="T68" fmla="*/ 539 w 1500"/>
              <a:gd name="T69" fmla="*/ 1406 h 1500"/>
              <a:gd name="T70" fmla="*/ 234 w 1500"/>
              <a:gd name="T71" fmla="*/ 797 h 1500"/>
              <a:gd name="T72" fmla="*/ 1266 w 1500"/>
              <a:gd name="T73" fmla="*/ 1406 h 1500"/>
              <a:gd name="T74" fmla="*/ 1359 w 1500"/>
              <a:gd name="T75" fmla="*/ 703 h 1500"/>
              <a:gd name="T76" fmla="*/ 1085 w 1500"/>
              <a:gd name="T77" fmla="*/ 375 h 1500"/>
              <a:gd name="T78" fmla="*/ 1219 w 1500"/>
              <a:gd name="T79" fmla="*/ 375 h 1500"/>
              <a:gd name="T80" fmla="*/ 1397 w 1500"/>
              <a:gd name="T81" fmla="*/ 581 h 1500"/>
              <a:gd name="T82" fmla="*/ 1406 w 1500"/>
              <a:gd name="T83" fmla="*/ 65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0" h="1500">
                <a:moveTo>
                  <a:pt x="1472" y="525"/>
                </a:moveTo>
                <a:cubicBezTo>
                  <a:pt x="1331" y="338"/>
                  <a:pt x="1331" y="338"/>
                  <a:pt x="1331" y="338"/>
                </a:cubicBezTo>
                <a:cubicBezTo>
                  <a:pt x="1326" y="330"/>
                  <a:pt x="1319" y="324"/>
                  <a:pt x="1312" y="318"/>
                </a:cubicBezTo>
                <a:cubicBezTo>
                  <a:pt x="1312" y="94"/>
                  <a:pt x="1312" y="94"/>
                  <a:pt x="1312" y="94"/>
                </a:cubicBezTo>
                <a:cubicBezTo>
                  <a:pt x="1312" y="42"/>
                  <a:pt x="1271" y="0"/>
                  <a:pt x="1219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29" y="0"/>
                  <a:pt x="187" y="42"/>
                  <a:pt x="187" y="94"/>
                </a:cubicBezTo>
                <a:cubicBezTo>
                  <a:pt x="187" y="318"/>
                  <a:pt x="187" y="318"/>
                  <a:pt x="187" y="318"/>
                </a:cubicBezTo>
                <a:cubicBezTo>
                  <a:pt x="181" y="324"/>
                  <a:pt x="174" y="330"/>
                  <a:pt x="169" y="338"/>
                </a:cubicBezTo>
                <a:cubicBezTo>
                  <a:pt x="28" y="525"/>
                  <a:pt x="28" y="525"/>
                  <a:pt x="28" y="525"/>
                </a:cubicBezTo>
                <a:cubicBezTo>
                  <a:pt x="10" y="549"/>
                  <a:pt x="0" y="579"/>
                  <a:pt x="0" y="609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34"/>
                  <a:pt x="63" y="797"/>
                  <a:pt x="141" y="797"/>
                </a:cubicBezTo>
                <a:cubicBezTo>
                  <a:pt x="141" y="797"/>
                  <a:pt x="141" y="797"/>
                  <a:pt x="141" y="797"/>
                </a:cubicBezTo>
                <a:cubicBezTo>
                  <a:pt x="141" y="1406"/>
                  <a:pt x="141" y="1406"/>
                  <a:pt x="141" y="1406"/>
                </a:cubicBezTo>
                <a:cubicBezTo>
                  <a:pt x="141" y="1458"/>
                  <a:pt x="183" y="1500"/>
                  <a:pt x="234" y="1500"/>
                </a:cubicBezTo>
                <a:cubicBezTo>
                  <a:pt x="1266" y="1500"/>
                  <a:pt x="1266" y="1500"/>
                  <a:pt x="1266" y="1500"/>
                </a:cubicBezTo>
                <a:cubicBezTo>
                  <a:pt x="1317" y="1500"/>
                  <a:pt x="1359" y="1458"/>
                  <a:pt x="1359" y="1406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437" y="797"/>
                  <a:pt x="1500" y="734"/>
                  <a:pt x="1500" y="656"/>
                </a:cubicBezTo>
                <a:cubicBezTo>
                  <a:pt x="1500" y="609"/>
                  <a:pt x="1500" y="609"/>
                  <a:pt x="1500" y="609"/>
                </a:cubicBezTo>
                <a:cubicBezTo>
                  <a:pt x="1500" y="579"/>
                  <a:pt x="1490" y="549"/>
                  <a:pt x="1472" y="525"/>
                </a:cubicBezTo>
                <a:close/>
                <a:moveTo>
                  <a:pt x="1219" y="94"/>
                </a:moveTo>
                <a:cubicBezTo>
                  <a:pt x="1219" y="281"/>
                  <a:pt x="1219" y="281"/>
                  <a:pt x="1219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94"/>
                  <a:pt x="281" y="94"/>
                  <a:pt x="281" y="94"/>
                </a:cubicBezTo>
                <a:lnTo>
                  <a:pt x="1219" y="94"/>
                </a:lnTo>
                <a:close/>
                <a:moveTo>
                  <a:pt x="478" y="703"/>
                </a:moveTo>
                <a:cubicBezTo>
                  <a:pt x="281" y="703"/>
                  <a:pt x="281" y="703"/>
                  <a:pt x="281" y="703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572" y="375"/>
                  <a:pt x="572" y="375"/>
                  <a:pt x="572" y="375"/>
                </a:cubicBezTo>
                <a:lnTo>
                  <a:pt x="478" y="703"/>
                </a:lnTo>
                <a:close/>
                <a:moveTo>
                  <a:pt x="620" y="375"/>
                </a:moveTo>
                <a:cubicBezTo>
                  <a:pt x="727" y="375"/>
                  <a:pt x="727" y="375"/>
                  <a:pt x="727" y="375"/>
                </a:cubicBezTo>
                <a:cubicBezTo>
                  <a:pt x="727" y="703"/>
                  <a:pt x="727" y="703"/>
                  <a:pt x="727" y="703"/>
                </a:cubicBezTo>
                <a:cubicBezTo>
                  <a:pt x="527" y="703"/>
                  <a:pt x="527" y="703"/>
                  <a:pt x="527" y="703"/>
                </a:cubicBezTo>
                <a:lnTo>
                  <a:pt x="620" y="375"/>
                </a:lnTo>
                <a:close/>
                <a:moveTo>
                  <a:pt x="773" y="375"/>
                </a:moveTo>
                <a:cubicBezTo>
                  <a:pt x="880" y="375"/>
                  <a:pt x="880" y="375"/>
                  <a:pt x="880" y="375"/>
                </a:cubicBezTo>
                <a:cubicBezTo>
                  <a:pt x="973" y="703"/>
                  <a:pt x="973" y="703"/>
                  <a:pt x="973" y="703"/>
                </a:cubicBezTo>
                <a:cubicBezTo>
                  <a:pt x="773" y="703"/>
                  <a:pt x="773" y="703"/>
                  <a:pt x="773" y="703"/>
                </a:cubicBezTo>
                <a:lnTo>
                  <a:pt x="773" y="375"/>
                </a:lnTo>
                <a:close/>
                <a:moveTo>
                  <a:pt x="928" y="375"/>
                </a:moveTo>
                <a:cubicBezTo>
                  <a:pt x="1031" y="375"/>
                  <a:pt x="1031" y="375"/>
                  <a:pt x="1031" y="375"/>
                </a:cubicBezTo>
                <a:cubicBezTo>
                  <a:pt x="1219" y="703"/>
                  <a:pt x="1219" y="703"/>
                  <a:pt x="1219" y="703"/>
                </a:cubicBezTo>
                <a:cubicBezTo>
                  <a:pt x="1022" y="703"/>
                  <a:pt x="1022" y="703"/>
                  <a:pt x="1022" y="703"/>
                </a:cubicBezTo>
                <a:lnTo>
                  <a:pt x="928" y="375"/>
                </a:lnTo>
                <a:close/>
                <a:moveTo>
                  <a:pt x="94" y="656"/>
                </a:moveTo>
                <a:cubicBezTo>
                  <a:pt x="94" y="609"/>
                  <a:pt x="94" y="609"/>
                  <a:pt x="94" y="609"/>
                </a:cubicBezTo>
                <a:cubicBezTo>
                  <a:pt x="94" y="599"/>
                  <a:pt x="97" y="589"/>
                  <a:pt x="103" y="581"/>
                </a:cubicBezTo>
                <a:cubicBezTo>
                  <a:pt x="244" y="394"/>
                  <a:pt x="244" y="394"/>
                  <a:pt x="244" y="394"/>
                </a:cubicBezTo>
                <a:cubicBezTo>
                  <a:pt x="253" y="382"/>
                  <a:pt x="266" y="375"/>
                  <a:pt x="281" y="375"/>
                </a:cubicBezTo>
                <a:cubicBezTo>
                  <a:pt x="415" y="375"/>
                  <a:pt x="415" y="375"/>
                  <a:pt x="415" y="375"/>
                </a:cubicBezTo>
                <a:cubicBezTo>
                  <a:pt x="227" y="703"/>
                  <a:pt x="227" y="703"/>
                  <a:pt x="227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15" y="703"/>
                  <a:pt x="94" y="682"/>
                  <a:pt x="94" y="656"/>
                </a:cubicBezTo>
                <a:close/>
                <a:moveTo>
                  <a:pt x="937" y="1406"/>
                </a:moveTo>
                <a:cubicBezTo>
                  <a:pt x="586" y="1406"/>
                  <a:pt x="586" y="1406"/>
                  <a:pt x="586" y="1406"/>
                </a:cubicBezTo>
                <a:cubicBezTo>
                  <a:pt x="586" y="938"/>
                  <a:pt x="586" y="938"/>
                  <a:pt x="586" y="938"/>
                </a:cubicBezTo>
                <a:cubicBezTo>
                  <a:pt x="937" y="938"/>
                  <a:pt x="937" y="938"/>
                  <a:pt x="937" y="938"/>
                </a:cubicBezTo>
                <a:lnTo>
                  <a:pt x="937" y="1406"/>
                </a:lnTo>
                <a:close/>
                <a:moveTo>
                  <a:pt x="1266" y="1406"/>
                </a:moveTo>
                <a:cubicBezTo>
                  <a:pt x="984" y="1406"/>
                  <a:pt x="984" y="1406"/>
                  <a:pt x="984" y="1406"/>
                </a:cubicBezTo>
                <a:cubicBezTo>
                  <a:pt x="984" y="938"/>
                  <a:pt x="984" y="938"/>
                  <a:pt x="984" y="938"/>
                </a:cubicBezTo>
                <a:cubicBezTo>
                  <a:pt x="984" y="912"/>
                  <a:pt x="963" y="891"/>
                  <a:pt x="937" y="891"/>
                </a:cubicBezTo>
                <a:cubicBezTo>
                  <a:pt x="586" y="891"/>
                  <a:pt x="586" y="891"/>
                  <a:pt x="586" y="891"/>
                </a:cubicBezTo>
                <a:cubicBezTo>
                  <a:pt x="560" y="891"/>
                  <a:pt x="539" y="912"/>
                  <a:pt x="539" y="938"/>
                </a:cubicBezTo>
                <a:cubicBezTo>
                  <a:pt x="539" y="1406"/>
                  <a:pt x="539" y="1406"/>
                  <a:pt x="539" y="1406"/>
                </a:cubicBezTo>
                <a:cubicBezTo>
                  <a:pt x="234" y="1406"/>
                  <a:pt x="234" y="1406"/>
                  <a:pt x="234" y="1406"/>
                </a:cubicBezTo>
                <a:cubicBezTo>
                  <a:pt x="234" y="797"/>
                  <a:pt x="234" y="797"/>
                  <a:pt x="234" y="797"/>
                </a:cubicBezTo>
                <a:cubicBezTo>
                  <a:pt x="1266" y="797"/>
                  <a:pt x="1266" y="797"/>
                  <a:pt x="1266" y="797"/>
                </a:cubicBezTo>
                <a:lnTo>
                  <a:pt x="1266" y="1406"/>
                </a:lnTo>
                <a:close/>
                <a:moveTo>
                  <a:pt x="1406" y="656"/>
                </a:moveTo>
                <a:cubicBezTo>
                  <a:pt x="1406" y="682"/>
                  <a:pt x="1385" y="703"/>
                  <a:pt x="1359" y="703"/>
                </a:cubicBezTo>
                <a:cubicBezTo>
                  <a:pt x="1273" y="703"/>
                  <a:pt x="1273" y="703"/>
                  <a:pt x="1273" y="703"/>
                </a:cubicBezTo>
                <a:cubicBezTo>
                  <a:pt x="1085" y="375"/>
                  <a:pt x="1085" y="375"/>
                  <a:pt x="1085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34" y="375"/>
                  <a:pt x="1247" y="382"/>
                  <a:pt x="1256" y="394"/>
                </a:cubicBezTo>
                <a:cubicBezTo>
                  <a:pt x="1397" y="581"/>
                  <a:pt x="1397" y="581"/>
                  <a:pt x="1397" y="581"/>
                </a:cubicBezTo>
                <a:cubicBezTo>
                  <a:pt x="1403" y="589"/>
                  <a:pt x="1406" y="599"/>
                  <a:pt x="1406" y="609"/>
                </a:cubicBezTo>
                <a:lnTo>
                  <a:pt x="1406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8804" tIns="14402" rIns="28804" bIns="14402" numCol="1" anchor="t" anchorCtr="0" compatLnSpc="1">
            <a:prstTxWarp prst="textNoShape">
              <a:avLst/>
            </a:prstTxWarp>
          </a:bodyPr>
          <a:lstStyle/>
          <a:p>
            <a:endParaRPr lang="en-GB" sz="1125">
              <a:latin typeface="Trebuchet MS" pitchFamily="34" charset="0"/>
            </a:endParaRPr>
          </a:p>
        </p:txBody>
      </p:sp>
      <p:sp>
        <p:nvSpPr>
          <p:cNvPr id="46" name="Freeform 76"/>
          <p:cNvSpPr>
            <a:spLocks noChangeArrowheads="1"/>
          </p:cNvSpPr>
          <p:nvPr/>
        </p:nvSpPr>
        <p:spPr bwMode="auto">
          <a:xfrm>
            <a:off x="3923115" y="3521340"/>
            <a:ext cx="113572" cy="199597"/>
          </a:xfrm>
          <a:custGeom>
            <a:avLst/>
            <a:gdLst>
              <a:gd name="T0" fmla="*/ 238 w 283"/>
              <a:gd name="T1" fmla="*/ 0 h 489"/>
              <a:gd name="T2" fmla="*/ 238 w 283"/>
              <a:gd name="T3" fmla="*/ 0 h 489"/>
              <a:gd name="T4" fmla="*/ 44 w 283"/>
              <a:gd name="T5" fmla="*/ 0 h 489"/>
              <a:gd name="T6" fmla="*/ 0 w 283"/>
              <a:gd name="T7" fmla="*/ 44 h 489"/>
              <a:gd name="T8" fmla="*/ 0 w 283"/>
              <a:gd name="T9" fmla="*/ 434 h 489"/>
              <a:gd name="T10" fmla="*/ 44 w 283"/>
              <a:gd name="T11" fmla="*/ 488 h 489"/>
              <a:gd name="T12" fmla="*/ 238 w 283"/>
              <a:gd name="T13" fmla="*/ 488 h 489"/>
              <a:gd name="T14" fmla="*/ 282 w 283"/>
              <a:gd name="T15" fmla="*/ 434 h 489"/>
              <a:gd name="T16" fmla="*/ 282 w 283"/>
              <a:gd name="T17" fmla="*/ 44 h 489"/>
              <a:gd name="T18" fmla="*/ 238 w 283"/>
              <a:gd name="T19" fmla="*/ 0 h 489"/>
              <a:gd name="T20" fmla="*/ 141 w 283"/>
              <a:gd name="T21" fmla="*/ 460 h 489"/>
              <a:gd name="T22" fmla="*/ 141 w 283"/>
              <a:gd name="T23" fmla="*/ 460 h 489"/>
              <a:gd name="T24" fmla="*/ 106 w 283"/>
              <a:gd name="T25" fmla="*/ 443 h 489"/>
              <a:gd name="T26" fmla="*/ 141 w 283"/>
              <a:gd name="T27" fmla="*/ 416 h 489"/>
              <a:gd name="T28" fmla="*/ 176 w 283"/>
              <a:gd name="T29" fmla="*/ 443 h 489"/>
              <a:gd name="T30" fmla="*/ 141 w 283"/>
              <a:gd name="T31" fmla="*/ 460 h 489"/>
              <a:gd name="T32" fmla="*/ 247 w 283"/>
              <a:gd name="T33" fmla="*/ 390 h 489"/>
              <a:gd name="T34" fmla="*/ 247 w 283"/>
              <a:gd name="T35" fmla="*/ 390 h 489"/>
              <a:gd name="T36" fmla="*/ 35 w 283"/>
              <a:gd name="T37" fmla="*/ 390 h 489"/>
              <a:gd name="T38" fmla="*/ 35 w 283"/>
              <a:gd name="T39" fmla="*/ 62 h 489"/>
              <a:gd name="T40" fmla="*/ 247 w 283"/>
              <a:gd name="T41" fmla="*/ 62 h 489"/>
              <a:gd name="T42" fmla="*/ 247 w 283"/>
              <a:gd name="T43" fmla="*/ 3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3" h="489">
                <a:moveTo>
                  <a:pt x="238" y="0"/>
                </a:moveTo>
                <a:lnTo>
                  <a:pt x="238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460"/>
                  <a:pt x="17" y="488"/>
                  <a:pt x="44" y="488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65" y="488"/>
                  <a:pt x="282" y="460"/>
                  <a:pt x="282" y="434"/>
                </a:cubicBezTo>
                <a:cubicBezTo>
                  <a:pt x="282" y="44"/>
                  <a:pt x="282" y="44"/>
                  <a:pt x="282" y="44"/>
                </a:cubicBezTo>
                <a:cubicBezTo>
                  <a:pt x="282" y="18"/>
                  <a:pt x="265" y="0"/>
                  <a:pt x="238" y="0"/>
                </a:cubicBezTo>
                <a:close/>
                <a:moveTo>
                  <a:pt x="141" y="460"/>
                </a:moveTo>
                <a:lnTo>
                  <a:pt x="141" y="460"/>
                </a:lnTo>
                <a:cubicBezTo>
                  <a:pt x="123" y="460"/>
                  <a:pt x="106" y="451"/>
                  <a:pt x="106" y="443"/>
                </a:cubicBezTo>
                <a:cubicBezTo>
                  <a:pt x="106" y="425"/>
                  <a:pt x="123" y="416"/>
                  <a:pt x="141" y="416"/>
                </a:cubicBezTo>
                <a:cubicBezTo>
                  <a:pt x="159" y="416"/>
                  <a:pt x="176" y="425"/>
                  <a:pt x="176" y="443"/>
                </a:cubicBezTo>
                <a:cubicBezTo>
                  <a:pt x="176" y="451"/>
                  <a:pt x="159" y="460"/>
                  <a:pt x="141" y="460"/>
                </a:cubicBezTo>
                <a:close/>
                <a:moveTo>
                  <a:pt x="247" y="390"/>
                </a:moveTo>
                <a:lnTo>
                  <a:pt x="247" y="390"/>
                </a:lnTo>
                <a:cubicBezTo>
                  <a:pt x="35" y="390"/>
                  <a:pt x="35" y="390"/>
                  <a:pt x="35" y="390"/>
                </a:cubicBezTo>
                <a:cubicBezTo>
                  <a:pt x="35" y="62"/>
                  <a:pt x="35" y="62"/>
                  <a:pt x="35" y="62"/>
                </a:cubicBezTo>
                <a:cubicBezTo>
                  <a:pt x="247" y="62"/>
                  <a:pt x="247" y="62"/>
                  <a:pt x="247" y="62"/>
                </a:cubicBezTo>
                <a:lnTo>
                  <a:pt x="247" y="3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8804" tIns="14402" rIns="28804" bIns="14402" anchor="ctr"/>
          <a:lstStyle/>
          <a:p>
            <a:endParaRPr lang="en-GB" sz="1125">
              <a:latin typeface="Trebuchet MS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TextBox 16"/>
          <p:cNvSpPr txBox="1"/>
          <p:nvPr/>
        </p:nvSpPr>
        <p:spPr>
          <a:xfrm>
            <a:off x="4310043" y="4114421"/>
            <a:ext cx="4003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cs typeface="Raleway"/>
              </a:rPr>
              <a:t>facebook.com/Acronym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4310043" y="4394000"/>
            <a:ext cx="4003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cs typeface="Raleway"/>
              </a:rPr>
              <a:t>linkedin.com/in/acronym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4310043" y="4681553"/>
            <a:ext cx="4003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GB" sz="1200" dirty="0">
                <a:latin typeface="Trebuchet MS" pitchFamily="34" charset="0"/>
                <a:cs typeface="Raleway"/>
              </a:rPr>
              <a:t>twitter.com/acronym</a:t>
            </a:r>
          </a:p>
        </p:txBody>
      </p:sp>
      <p:pic>
        <p:nvPicPr>
          <p:cNvPr id="1036" name="Picture 12" descr="\\ISTORAGE\-Print\MA27\Powerpoint\rep\linkedin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009" y="4692139"/>
            <a:ext cx="194072" cy="17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\\ISTORAGE\-Print\MA27\Powerpoint\rep\twitt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34" y="4427457"/>
            <a:ext cx="194072" cy="15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\\ISTORAGE\-Print\MA27\Powerpoint\rep\facebook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67" y="4113835"/>
            <a:ext cx="92869" cy="194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Bildplatzhalter 16"/>
          <p:cNvSpPr>
            <a:spLocks noGrp="1"/>
          </p:cNvSpPr>
          <p:nvPr>
            <p:ph type="pic" sz="quarter" idx="32"/>
          </p:nvPr>
        </p:nvSpPr>
        <p:spPr/>
      </p:sp>
    </p:spTree>
    <p:extLst>
      <p:ext uri="{BB962C8B-B14F-4D97-AF65-F5344CB8AC3E}">
        <p14:creationId xmlns:p14="http://schemas.microsoft.com/office/powerpoint/2010/main" val="16164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22178" y="1915841"/>
            <a:ext cx="3101578" cy="2943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Make the complete Agenda</a:t>
            </a:r>
          </a:p>
          <a:p>
            <a:pPr algn="r">
              <a:lnSpc>
                <a:spcPct val="150000"/>
              </a:lnSpc>
              <a:defRPr/>
            </a:pPr>
            <a:endParaRPr lang="en-GB" sz="1200" dirty="0">
              <a:latin typeface="Trebuchet MS" pitchFamily="34" charset="0"/>
              <a:ea typeface="Tahoma" pitchFamily="34" charset="0"/>
              <a:cs typeface="Raleway"/>
            </a:endParaRPr>
          </a:p>
          <a:p>
            <a:pPr algn="r">
              <a:lnSpc>
                <a:spcPct val="150000"/>
              </a:lnSpc>
              <a:defRPr/>
            </a:pPr>
            <a:endParaRPr lang="en-GB" sz="1200" dirty="0">
              <a:latin typeface="Trebuchet MS" pitchFamily="34" charset="0"/>
              <a:ea typeface="Tahoma" pitchFamily="34" charset="0"/>
              <a:cs typeface="Raleway"/>
            </a:endParaRPr>
          </a:p>
          <a:p>
            <a:pPr algn="r">
              <a:lnSpc>
                <a:spcPct val="150000"/>
              </a:lnSpc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Copy </a:t>
            </a:r>
            <a:r>
              <a:rPr lang="en-GB" sz="1200" b="1" dirty="0">
                <a:latin typeface="Trebuchet MS" pitchFamily="34" charset="0"/>
                <a:ea typeface="Tahoma" pitchFamily="34" charset="0"/>
                <a:cs typeface="Raleway"/>
              </a:rPr>
              <a:t>this</a:t>
            </a: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 slide to the new position</a:t>
            </a:r>
          </a:p>
          <a:p>
            <a:pPr algn="r">
              <a:lnSpc>
                <a:spcPct val="150000"/>
              </a:lnSpc>
              <a:defRPr/>
            </a:pPr>
            <a:endParaRPr lang="en-GB" sz="1200" dirty="0">
              <a:latin typeface="Trebuchet MS" pitchFamily="34" charset="0"/>
              <a:ea typeface="Tahoma" pitchFamily="34" charset="0"/>
              <a:cs typeface="Raleway"/>
            </a:endParaRPr>
          </a:p>
          <a:p>
            <a:pPr algn="r">
              <a:lnSpc>
                <a:spcPct val="150000"/>
              </a:lnSpc>
              <a:defRPr/>
            </a:pPr>
            <a:endParaRPr lang="en-GB" sz="1200" dirty="0">
              <a:latin typeface="Trebuchet MS" pitchFamily="34" charset="0"/>
              <a:ea typeface="Tahoma" pitchFamily="34" charset="0"/>
              <a:cs typeface="Raleway"/>
            </a:endParaRPr>
          </a:p>
          <a:p>
            <a:pPr algn="r">
              <a:lnSpc>
                <a:spcPct val="150000"/>
              </a:lnSpc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Change the </a:t>
            </a:r>
            <a:r>
              <a:rPr lang="en-GB" sz="1200" dirty="0" err="1">
                <a:latin typeface="Trebuchet MS" pitchFamily="34" charset="0"/>
                <a:ea typeface="Tahoma" pitchFamily="34" charset="0"/>
                <a:cs typeface="Raleway"/>
              </a:rPr>
              <a:t>color</a:t>
            </a: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 of the next</a:t>
            </a:r>
          </a:p>
          <a:p>
            <a:pPr algn="r">
              <a:lnSpc>
                <a:spcPct val="150000"/>
              </a:lnSpc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agenda point to RED</a:t>
            </a:r>
            <a:b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</a:br>
            <a:r>
              <a:rPr lang="en-GB" sz="900" dirty="0">
                <a:latin typeface="Trebuchet MS" pitchFamily="34" charset="0"/>
                <a:ea typeface="Tahoma" pitchFamily="34" charset="0"/>
                <a:cs typeface="Raleway"/>
              </a:rPr>
              <a:t>(example on the right = „Part3“)</a:t>
            </a:r>
          </a:p>
          <a:p>
            <a:pPr algn="r">
              <a:lnSpc>
                <a:spcPct val="150000"/>
              </a:lnSpc>
              <a:defRPr/>
            </a:pPr>
            <a:endParaRPr lang="en-GB" sz="1200" dirty="0">
              <a:latin typeface="Trebuchet MS" pitchFamily="34" charset="0"/>
              <a:ea typeface="Tahoma" pitchFamily="34" charset="0"/>
              <a:cs typeface="Raleway"/>
            </a:endParaRPr>
          </a:p>
          <a:p>
            <a:pPr algn="r">
              <a:lnSpc>
                <a:spcPct val="150000"/>
              </a:lnSpc>
              <a:defRPr/>
            </a:pPr>
            <a:r>
              <a:rPr lang="en-GB" sz="1200" dirty="0">
                <a:latin typeface="Trebuchet MS" pitchFamily="34" charset="0"/>
                <a:ea typeface="Tahoma" pitchFamily="34" charset="0"/>
                <a:cs typeface="Raleway"/>
              </a:rPr>
              <a:t>Repeat…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TUTORIAL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991226" y="1854211"/>
            <a:ext cx="655010" cy="654397"/>
          </a:xfrm>
          <a:prstGeom prst="rect">
            <a:avLst/>
          </a:prstGeom>
          <a:solidFill>
            <a:srgbClr val="969696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 dirty="0"/>
              <a:t>Part 1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6704713" y="1854211"/>
            <a:ext cx="655010" cy="654397"/>
          </a:xfrm>
          <a:prstGeom prst="rect">
            <a:avLst/>
          </a:prstGeom>
          <a:solidFill>
            <a:srgbClr val="969696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 dirty="0"/>
              <a:t>Part 2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7407572" y="1854211"/>
            <a:ext cx="655010" cy="654397"/>
          </a:xfrm>
          <a:prstGeom prst="rect">
            <a:avLst/>
          </a:prstGeom>
          <a:solidFill>
            <a:srgbClr val="969696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 dirty="0"/>
              <a:t>Part 3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7407571" y="2559385"/>
            <a:ext cx="655010" cy="654397"/>
          </a:xfrm>
          <a:prstGeom prst="rect">
            <a:avLst/>
          </a:prstGeom>
          <a:solidFill>
            <a:srgbClr val="969696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 dirty="0"/>
              <a:t>Part 4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8121058" y="2559385"/>
            <a:ext cx="655010" cy="654397"/>
          </a:xfrm>
          <a:prstGeom prst="rect">
            <a:avLst/>
          </a:prstGeom>
          <a:solidFill>
            <a:srgbClr val="969696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 dirty="0"/>
              <a:t>Part 5</a:t>
            </a:r>
          </a:p>
        </p:txBody>
      </p:sp>
      <p:sp>
        <p:nvSpPr>
          <p:cNvPr id="48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991226" y="3599224"/>
            <a:ext cx="655010" cy="65439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/>
              <a:t>Part 1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6704713" y="3599224"/>
            <a:ext cx="655010" cy="65439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/>
              <a:t>Part 2</a:t>
            </a:r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7407571" y="3599224"/>
            <a:ext cx="655010" cy="654397"/>
          </a:xfrm>
          <a:prstGeom prst="rect">
            <a:avLst/>
          </a:prstGeom>
          <a:solidFill>
            <a:srgbClr val="A90230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/>
              <a:t>Part 3</a:t>
            </a:r>
          </a:p>
        </p:txBody>
      </p:sp>
      <p:sp>
        <p:nvSpPr>
          <p:cNvPr id="51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7407571" y="4304398"/>
            <a:ext cx="655010" cy="65439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/>
              <a:t>Part 4</a:t>
            </a:r>
          </a:p>
        </p:txBody>
      </p:sp>
      <p:sp>
        <p:nvSpPr>
          <p:cNvPr id="52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8121058" y="4304398"/>
            <a:ext cx="655010" cy="654397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81000" tIns="54000" rIns="81000" bIns="81000" rtlCol="0">
            <a:noAutofit/>
          </a:bodyPr>
          <a:lstStyle>
            <a:lvl1pPr marL="0" indent="0">
              <a:buFontTx/>
              <a:buNone/>
              <a:defRPr sz="2000" b="0" spc="-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750"/>
              <a:t>Part 5</a:t>
            </a:r>
          </a:p>
        </p:txBody>
      </p:sp>
    </p:spTree>
    <p:extLst>
      <p:ext uri="{BB962C8B-B14F-4D97-AF65-F5344CB8AC3E}">
        <p14:creationId xmlns:p14="http://schemas.microsoft.com/office/powerpoint/2010/main" val="405764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Lorem ipsum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adipisci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sed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dolore magna </a:t>
            </a:r>
            <a:r>
              <a:rPr lang="en-US" i="1" dirty="0" err="1"/>
              <a:t>aliqua</a:t>
            </a:r>
            <a:r>
              <a:rPr lang="en-US" i="1" dirty="0"/>
              <a:t>. Ut </a:t>
            </a:r>
            <a:r>
              <a:rPr lang="en-US" i="1" dirty="0" err="1"/>
              <a:t>enim</a:t>
            </a:r>
            <a:r>
              <a:rPr lang="en-US" i="1" dirty="0"/>
              <a:t> ad minim </a:t>
            </a:r>
            <a:r>
              <a:rPr lang="en-US" i="1" dirty="0" err="1"/>
              <a:t>veniam</a:t>
            </a:r>
            <a:r>
              <a:rPr lang="en-US" i="1" dirty="0"/>
              <a:t>, </a:t>
            </a:r>
            <a:r>
              <a:rPr lang="en-US" i="1" dirty="0" err="1"/>
              <a:t>quis</a:t>
            </a:r>
            <a:r>
              <a:rPr lang="en-US" i="1" dirty="0"/>
              <a:t> nostrum </a:t>
            </a:r>
            <a:r>
              <a:rPr lang="en-US" i="1" dirty="0" err="1"/>
              <a:t>exercitationem</a:t>
            </a:r>
            <a:r>
              <a:rPr lang="en-US" i="1" dirty="0"/>
              <a:t> </a:t>
            </a:r>
            <a:r>
              <a:rPr lang="en-US" i="1" dirty="0" err="1"/>
              <a:t>ullamco</a:t>
            </a:r>
            <a:r>
              <a:rPr lang="en-US" i="1" dirty="0"/>
              <a:t> </a:t>
            </a:r>
            <a:r>
              <a:rPr lang="en-US" i="1" dirty="0" err="1"/>
              <a:t>laboriosam</a:t>
            </a:r>
            <a:r>
              <a:rPr lang="en-US" i="1" dirty="0"/>
              <a:t>, nisi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aliquid</a:t>
            </a:r>
            <a:r>
              <a:rPr lang="en-US" i="1" dirty="0"/>
              <a:t> ex </a:t>
            </a:r>
            <a:r>
              <a:rPr lang="en-US" i="1" dirty="0" err="1"/>
              <a:t>ea</a:t>
            </a:r>
            <a:r>
              <a:rPr lang="en-US" i="1" dirty="0"/>
              <a:t> </a:t>
            </a:r>
            <a:r>
              <a:rPr lang="en-US" i="1" dirty="0" err="1"/>
              <a:t>commodi</a:t>
            </a:r>
            <a:r>
              <a:rPr lang="en-US" i="1" dirty="0"/>
              <a:t> </a:t>
            </a:r>
            <a:r>
              <a:rPr lang="en-US" i="1" dirty="0" err="1"/>
              <a:t>consequatur</a:t>
            </a:r>
            <a:r>
              <a:rPr lang="en-US" i="1" dirty="0"/>
              <a:t>. Duis </a:t>
            </a:r>
            <a:r>
              <a:rPr lang="en-US" i="1" dirty="0" err="1"/>
              <a:t>aute</a:t>
            </a:r>
            <a:r>
              <a:rPr lang="en-US" i="1" dirty="0"/>
              <a:t> </a:t>
            </a:r>
            <a:r>
              <a:rPr lang="en-US" i="1" dirty="0" err="1"/>
              <a:t>irure</a:t>
            </a:r>
            <a:r>
              <a:rPr lang="en-US" i="1" dirty="0"/>
              <a:t> </a:t>
            </a:r>
            <a:r>
              <a:rPr lang="en-US" i="1" dirty="0" err="1"/>
              <a:t>reprehenderit</a:t>
            </a:r>
            <a:r>
              <a:rPr lang="en-US" i="1" dirty="0"/>
              <a:t> in </a:t>
            </a:r>
            <a:r>
              <a:rPr lang="en-US" i="1" dirty="0" err="1"/>
              <a:t>voluptate</a:t>
            </a:r>
            <a:r>
              <a:rPr lang="en-US" i="1" dirty="0"/>
              <a:t> </a:t>
            </a:r>
            <a:r>
              <a:rPr lang="en-US" i="1" dirty="0" err="1"/>
              <a:t>velit</a:t>
            </a:r>
            <a:r>
              <a:rPr lang="en-US" i="1" dirty="0"/>
              <a:t> </a:t>
            </a:r>
            <a:r>
              <a:rPr lang="en-US" i="1" dirty="0" err="1"/>
              <a:t>esse</a:t>
            </a:r>
            <a:r>
              <a:rPr lang="en-US" i="1" dirty="0"/>
              <a:t> </a:t>
            </a:r>
            <a:r>
              <a:rPr lang="en-US" i="1" dirty="0" err="1"/>
              <a:t>cillum</a:t>
            </a:r>
            <a:r>
              <a:rPr lang="en-US" i="1" dirty="0"/>
              <a:t> dolore </a:t>
            </a:r>
            <a:r>
              <a:rPr lang="en-US" i="1" dirty="0" err="1"/>
              <a:t>eu</a:t>
            </a:r>
            <a:r>
              <a:rPr lang="en-US" i="1" dirty="0"/>
              <a:t> </a:t>
            </a:r>
            <a:r>
              <a:rPr lang="en-US" i="1" dirty="0" err="1"/>
              <a:t>fugiat</a:t>
            </a:r>
            <a:r>
              <a:rPr lang="en-US" i="1" dirty="0"/>
              <a:t> </a:t>
            </a:r>
            <a:r>
              <a:rPr lang="en-US" i="1" dirty="0" err="1"/>
              <a:t>nulla</a:t>
            </a:r>
            <a:r>
              <a:rPr lang="en-US" i="1" dirty="0"/>
              <a:t> </a:t>
            </a:r>
            <a:r>
              <a:rPr lang="en-US" i="1" dirty="0" err="1"/>
              <a:t>pariatur</a:t>
            </a:r>
            <a:r>
              <a:rPr lang="en-US" i="1" dirty="0"/>
              <a:t>. </a:t>
            </a:r>
            <a:r>
              <a:rPr lang="en-US" i="1" dirty="0" err="1"/>
              <a:t>Excepteur</a:t>
            </a:r>
            <a:r>
              <a:rPr lang="en-US" i="1" dirty="0"/>
              <a:t> </a:t>
            </a:r>
            <a:r>
              <a:rPr lang="en-US" i="1" dirty="0" err="1"/>
              <a:t>sint</a:t>
            </a:r>
            <a:r>
              <a:rPr lang="en-US" i="1" dirty="0"/>
              <a:t> </a:t>
            </a:r>
            <a:r>
              <a:rPr lang="en-US" i="1" dirty="0" err="1"/>
              <a:t>obcaecat</a:t>
            </a:r>
            <a:r>
              <a:rPr lang="en-US" i="1" dirty="0"/>
              <a:t> </a:t>
            </a:r>
            <a:r>
              <a:rPr lang="en-US" i="1" dirty="0" err="1"/>
              <a:t>cupiditat</a:t>
            </a:r>
            <a:r>
              <a:rPr lang="en-US" i="1" dirty="0"/>
              <a:t> non </a:t>
            </a:r>
            <a:r>
              <a:rPr lang="en-US" i="1" dirty="0" err="1"/>
              <a:t>proident</a:t>
            </a:r>
            <a:r>
              <a:rPr lang="en-US" i="1" dirty="0"/>
              <a:t>, sunt in culpa qui </a:t>
            </a:r>
            <a:r>
              <a:rPr lang="en-US" i="1" dirty="0" err="1"/>
              <a:t>officia</a:t>
            </a:r>
            <a:r>
              <a:rPr lang="en-US" i="1" dirty="0"/>
              <a:t> </a:t>
            </a:r>
            <a:r>
              <a:rPr lang="en-US" i="1" dirty="0" err="1"/>
              <a:t>deserunt</a:t>
            </a:r>
            <a:r>
              <a:rPr lang="en-US" i="1" dirty="0"/>
              <a:t> </a:t>
            </a:r>
            <a:r>
              <a:rPr lang="en-US" i="1" dirty="0" err="1"/>
              <a:t>mollit</a:t>
            </a:r>
            <a:r>
              <a:rPr lang="en-US" i="1" dirty="0"/>
              <a:t> </a:t>
            </a:r>
            <a:r>
              <a:rPr lang="en-US" i="1" dirty="0" err="1"/>
              <a:t>anim</a:t>
            </a:r>
            <a:r>
              <a:rPr lang="en-US" i="1" dirty="0"/>
              <a:t> id </a:t>
            </a:r>
            <a:r>
              <a:rPr lang="en-US" i="1" dirty="0" err="1"/>
              <a:t>est</a:t>
            </a:r>
            <a:r>
              <a:rPr lang="en-US" i="1" dirty="0"/>
              <a:t> </a:t>
            </a:r>
            <a:r>
              <a:rPr lang="en-US" i="1" dirty="0" err="1"/>
              <a:t>laborum</a:t>
            </a:r>
            <a:r>
              <a:rPr lang="en-US" i="1" dirty="0"/>
              <a:t>. Lorem ipsum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adipisci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sed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dolore magna </a:t>
            </a:r>
            <a:r>
              <a:rPr lang="en-US" i="1" dirty="0" err="1"/>
              <a:t>aliqua</a:t>
            </a:r>
            <a:r>
              <a:rPr lang="en-US" i="1" dirty="0"/>
              <a:t>. Ut </a:t>
            </a:r>
            <a:r>
              <a:rPr lang="en-US" i="1" dirty="0" err="1"/>
              <a:t>enim</a:t>
            </a:r>
            <a:r>
              <a:rPr lang="en-US" i="1" dirty="0"/>
              <a:t> ad minim </a:t>
            </a:r>
            <a:r>
              <a:rPr lang="en-US" i="1" dirty="0" err="1"/>
              <a:t>veniam</a:t>
            </a:r>
            <a:r>
              <a:rPr lang="en-US" i="1" dirty="0"/>
              <a:t>, </a:t>
            </a:r>
            <a:r>
              <a:rPr lang="en-US" i="1" dirty="0" err="1"/>
              <a:t>quis</a:t>
            </a:r>
            <a:r>
              <a:rPr lang="en-US" i="1" dirty="0"/>
              <a:t> nostrum </a:t>
            </a:r>
            <a:r>
              <a:rPr lang="en-US" i="1" dirty="0" err="1"/>
              <a:t>exercitationem</a:t>
            </a:r>
            <a:r>
              <a:rPr lang="en-US" i="1" dirty="0"/>
              <a:t> </a:t>
            </a:r>
            <a:r>
              <a:rPr lang="en-US" i="1" dirty="0" err="1"/>
              <a:t>ullamco</a:t>
            </a:r>
            <a:r>
              <a:rPr lang="en-US" i="1" dirty="0"/>
              <a:t> </a:t>
            </a:r>
            <a:r>
              <a:rPr lang="en-US" i="1" dirty="0" err="1"/>
              <a:t>laboriosam</a:t>
            </a:r>
            <a:r>
              <a:rPr lang="en-US" i="1" dirty="0"/>
              <a:t>, nisi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aliquid</a:t>
            </a:r>
            <a:r>
              <a:rPr lang="en-US" i="1" dirty="0"/>
              <a:t> ex </a:t>
            </a:r>
            <a:r>
              <a:rPr lang="en-US" i="1" dirty="0" err="1"/>
              <a:t>ea</a:t>
            </a:r>
            <a:r>
              <a:rPr lang="en-US" i="1" dirty="0"/>
              <a:t> </a:t>
            </a:r>
            <a:r>
              <a:rPr lang="en-US" i="1" dirty="0" err="1"/>
              <a:t>commodi</a:t>
            </a:r>
            <a:r>
              <a:rPr lang="en-US" i="1" dirty="0"/>
              <a:t> </a:t>
            </a:r>
            <a:r>
              <a:rPr lang="en-US" i="1" dirty="0" err="1"/>
              <a:t>consequatur</a:t>
            </a:r>
            <a:r>
              <a:rPr lang="en-US" i="1" dirty="0"/>
              <a:t>. Duis </a:t>
            </a:r>
            <a:r>
              <a:rPr lang="en-US" i="1" dirty="0" err="1"/>
              <a:t>aute</a:t>
            </a:r>
            <a:r>
              <a:rPr lang="en-US" i="1" dirty="0"/>
              <a:t> </a:t>
            </a:r>
            <a:r>
              <a:rPr lang="en-US" i="1" dirty="0" err="1"/>
              <a:t>irure</a:t>
            </a:r>
            <a:r>
              <a:rPr lang="en-US" i="1" dirty="0"/>
              <a:t> </a:t>
            </a:r>
            <a:r>
              <a:rPr lang="en-US" i="1" dirty="0" err="1"/>
              <a:t>reprehenderit</a:t>
            </a:r>
            <a:r>
              <a:rPr lang="en-US" i="1" dirty="0"/>
              <a:t> in </a:t>
            </a:r>
            <a:r>
              <a:rPr lang="en-US" i="1" dirty="0" err="1"/>
              <a:t>voluptate</a:t>
            </a:r>
            <a:r>
              <a:rPr lang="en-US" i="1" dirty="0"/>
              <a:t> </a:t>
            </a:r>
            <a:r>
              <a:rPr lang="en-US" i="1" dirty="0" err="1"/>
              <a:t>velit</a:t>
            </a:r>
            <a:r>
              <a:rPr lang="en-US" i="1" dirty="0"/>
              <a:t> </a:t>
            </a:r>
            <a:r>
              <a:rPr lang="en-US" i="1" dirty="0" err="1"/>
              <a:t>esse</a:t>
            </a:r>
            <a:r>
              <a:rPr lang="en-US" i="1" dirty="0"/>
              <a:t> </a:t>
            </a:r>
            <a:r>
              <a:rPr lang="en-US" i="1" dirty="0" err="1"/>
              <a:t>cillum</a:t>
            </a:r>
            <a:r>
              <a:rPr lang="en-US" i="1" dirty="0"/>
              <a:t> dolore </a:t>
            </a:r>
            <a:r>
              <a:rPr lang="en-US" i="1" dirty="0" err="1"/>
              <a:t>eu</a:t>
            </a:r>
            <a:r>
              <a:rPr lang="en-US" i="1" dirty="0"/>
              <a:t> </a:t>
            </a:r>
            <a:r>
              <a:rPr lang="en-US" i="1" dirty="0" err="1"/>
              <a:t>fugiat</a:t>
            </a:r>
            <a:r>
              <a:rPr lang="en-US" i="1" dirty="0"/>
              <a:t> </a:t>
            </a:r>
            <a:r>
              <a:rPr lang="en-US" i="1" dirty="0" err="1"/>
              <a:t>nulla</a:t>
            </a:r>
            <a:r>
              <a:rPr lang="en-US" i="1" dirty="0"/>
              <a:t> </a:t>
            </a:r>
            <a:r>
              <a:rPr lang="en-US" i="1" dirty="0" err="1"/>
              <a:t>pariatur</a:t>
            </a:r>
            <a:r>
              <a:rPr lang="en-US" i="1" dirty="0"/>
              <a:t>. </a:t>
            </a:r>
            <a:r>
              <a:rPr lang="en-US" i="1" dirty="0" err="1"/>
              <a:t>Excepteur</a:t>
            </a:r>
            <a:r>
              <a:rPr lang="en-US" i="1" dirty="0"/>
              <a:t> </a:t>
            </a:r>
            <a:r>
              <a:rPr lang="en-US" i="1" dirty="0" err="1"/>
              <a:t>sint</a:t>
            </a:r>
            <a:r>
              <a:rPr lang="en-US" i="1" dirty="0"/>
              <a:t> </a:t>
            </a:r>
            <a:r>
              <a:rPr lang="en-US" i="1" dirty="0" err="1"/>
              <a:t>obcaecat</a:t>
            </a:r>
            <a:r>
              <a:rPr lang="en-US" i="1" dirty="0"/>
              <a:t> </a:t>
            </a:r>
            <a:r>
              <a:rPr lang="en-US" i="1" dirty="0" err="1"/>
              <a:t>cupiditat</a:t>
            </a:r>
            <a:r>
              <a:rPr lang="en-US" i="1" dirty="0"/>
              <a:t> non </a:t>
            </a:r>
            <a:r>
              <a:rPr lang="en-US" i="1" dirty="0" err="1"/>
              <a:t>proident</a:t>
            </a:r>
            <a:r>
              <a:rPr lang="en-US" i="1" dirty="0"/>
              <a:t>, sunt in culpa qui </a:t>
            </a:r>
            <a:r>
              <a:rPr lang="en-US" i="1" dirty="0" err="1"/>
              <a:t>officia</a:t>
            </a:r>
            <a:r>
              <a:rPr lang="en-US" i="1" dirty="0"/>
              <a:t> </a:t>
            </a:r>
            <a:r>
              <a:rPr lang="en-US" i="1" dirty="0" err="1"/>
              <a:t>deserunt</a:t>
            </a:r>
            <a:r>
              <a:rPr lang="en-US" i="1" dirty="0"/>
              <a:t> </a:t>
            </a:r>
            <a:r>
              <a:rPr lang="en-US" i="1" dirty="0" err="1"/>
              <a:t>mollit</a:t>
            </a:r>
            <a:r>
              <a:rPr lang="en-US" i="1" dirty="0"/>
              <a:t> </a:t>
            </a:r>
            <a:r>
              <a:rPr lang="en-US" i="1" dirty="0" err="1"/>
              <a:t>anim</a:t>
            </a:r>
            <a:r>
              <a:rPr lang="en-US" i="1" dirty="0"/>
              <a:t> id </a:t>
            </a:r>
            <a:r>
              <a:rPr lang="en-US" i="1" dirty="0" err="1"/>
              <a:t>est</a:t>
            </a:r>
            <a:r>
              <a:rPr lang="en-US" i="1" dirty="0"/>
              <a:t> </a:t>
            </a:r>
            <a:r>
              <a:rPr lang="en-US" i="1" dirty="0" err="1"/>
              <a:t>laborum</a:t>
            </a:r>
            <a:r>
              <a:rPr lang="en-US" i="1" dirty="0"/>
              <a:t>.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8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155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1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3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382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ntralEurope_iService">
  <a:themeElements>
    <a:clrScheme name="Central Europe">
      <a:dk1>
        <a:srgbClr val="4D4D4E"/>
      </a:dk1>
      <a:lt1>
        <a:sysClr val="window" lastClr="FFFFFF"/>
      </a:lt1>
      <a:dk2>
        <a:srgbClr val="7B7B7B"/>
      </a:dk2>
      <a:lt2>
        <a:srgbClr val="A6A6A6"/>
      </a:lt2>
      <a:accent1>
        <a:srgbClr val="7E93A5"/>
      </a:accent1>
      <a:accent2>
        <a:srgbClr val="7D8B8A"/>
      </a:accent2>
      <a:accent3>
        <a:srgbClr val="8A8A8A"/>
      </a:accent3>
      <a:accent4>
        <a:srgbClr val="90ABAB"/>
      </a:accent4>
      <a:accent5>
        <a:srgbClr val="C8D3D8"/>
      </a:accent5>
      <a:accent6>
        <a:srgbClr val="4D4933"/>
      </a:accent6>
      <a:hlink>
        <a:srgbClr val="7E93A5"/>
      </a:hlink>
      <a:folHlink>
        <a:srgbClr val="7E93A5"/>
      </a:folHlink>
    </a:clrScheme>
    <a:fontScheme name="Central Europ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6794" tIns="38397" rIns="76794" bIns="38397" rtlCol="0">
        <a:spAutoFit/>
      </a:bodyPr>
      <a:lstStyle>
        <a:defPPr>
          <a:defRPr sz="2200" b="1" dirty="0" smtClean="0">
            <a:solidFill>
              <a:schemeClr val="accent1"/>
            </a:solidFill>
            <a:latin typeface="Trebuchet MS" pitchFamily="34" charset="0"/>
            <a:cs typeface="Ralewa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851E8883A244B34EDF69F22D2326" ma:contentTypeVersion="14" ma:contentTypeDescription="Crée un document." ma:contentTypeScope="" ma:versionID="fedb4539273b7284b9f7cd765d98a03b">
  <xsd:schema xmlns:xsd="http://www.w3.org/2001/XMLSchema" xmlns:xs="http://www.w3.org/2001/XMLSchema" xmlns:p="http://schemas.microsoft.com/office/2006/metadata/properties" xmlns:ns1="http://schemas.microsoft.com/sharepoint/v3" xmlns:ns2="96db6c7b-8028-4f26-b21a-61941e471d8d" xmlns:ns3="8cbb20e0-6918-47ad-be6a-5de687e0e125" targetNamespace="http://schemas.microsoft.com/office/2006/metadata/properties" ma:root="true" ma:fieldsID="062ecf21030a5479e3daed349860cd59" ns1:_="" ns2:_="" ns3:_="">
    <xsd:import namespace="http://schemas.microsoft.com/sharepoint/v3"/>
    <xsd:import namespace="96db6c7b-8028-4f26-b21a-61941e471d8d"/>
    <xsd:import namespace="8cbb20e0-6918-47ad-be6a-5de687e0e1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b6c7b-8028-4f26-b21a-61941e471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b20e0-6918-47ad-be6a-5de687e0e1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D931E-E966-4489-85FB-7F32501FFE9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bd63a3af-2130-491e-95b3-c22361116b48"/>
    <ds:schemaRef ds:uri="http://purl.org/dc/elements/1.1/"/>
    <ds:schemaRef ds:uri="http://schemas.microsoft.com/office/infopath/2007/PartnerControls"/>
    <ds:schemaRef ds:uri="76ae0818-ecad-4418-800e-f47f33fe1f58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AB7F3A7-BEA0-4C0A-9936-3C47AA714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db6c7b-8028-4f26-b21a-61941e471d8d"/>
    <ds:schemaRef ds:uri="8cbb20e0-6918-47ad-be6a-5de687e0e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6D2703-634D-4D70-9937-A9A7CD6248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centralEurope</Template>
  <TotalTime>712</TotalTime>
  <Words>248</Words>
  <Application>Microsoft Macintosh PowerPoint</Application>
  <PresentationFormat>Grand écran</PresentationFormat>
  <Paragraphs>33</Paragraphs>
  <Slides>21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Gill Sans</vt:lpstr>
      <vt:lpstr>Raleway Light</vt:lpstr>
      <vt:lpstr>Trebuchet MS</vt:lpstr>
      <vt:lpstr>Wingdings</vt:lpstr>
      <vt:lpstr>Wingdings 2</vt:lpstr>
      <vt:lpstr>CentralEurope_iService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AGENDA TUTORIAL</vt:lpstr>
    </vt:vector>
  </TitlesOfParts>
  <Manager>bongiovanni.e@crit-research.it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bongiovanni.e@crit-research.it</dc:creator>
  <cp:lastModifiedBy>Fabio Alberto Cruz Sanchez</cp:lastModifiedBy>
  <cp:revision>1948</cp:revision>
  <dcterms:created xsi:type="dcterms:W3CDTF">2014-11-12T21:47:38Z</dcterms:created>
  <dcterms:modified xsi:type="dcterms:W3CDTF">2021-05-12T12:20:04Z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0x01010037F8851E8883A244B34EDF69F22D2326</vt:lpwstr>
  </property>
</Properties>
</file>