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7" Type="http://schemas.openxmlformats.org/officeDocument/2006/relationships/viewProps" Target="viewProps.xml"/>
<Relationship Id="rId6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9" Type="http://schemas.openxmlformats.org/officeDocument/2006/relationships/tableStyles" Target="tableStyles.xml"/>
<Relationship Id="rId8" Type="http://schemas.openxmlformats.org/officeDocument/2006/relationships/theme" Target="theme/them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T6.4</a:t>
            </a:r>
            <a:r>
              <a:rPr/>
              <a:t> </a:t>
            </a:r>
            <a:r>
              <a:rPr/>
              <a:t>3D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recycled</a:t>
            </a:r>
            <a:r>
              <a:rPr/>
              <a:t> </a:t>
            </a:r>
            <a:r>
              <a:rPr/>
              <a:t>plastic</a:t>
            </a:r>
            <a:r>
              <a:rPr/>
              <a:t> </a:t>
            </a:r>
            <a:r>
              <a:rPr/>
              <a:t>demonstrator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Université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Lorraine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ERPI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France</a:t>
            </a:r>
            <a:br/>
            <a:br/>
            <a:r>
              <a:rPr/>
              <a:t>Fabio</a:t>
            </a:r>
            <a:r>
              <a:rPr/>
              <a:t> </a:t>
            </a:r>
            <a:r>
              <a:rPr/>
              <a:t>Cruz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December,</a:t>
            </a:r>
            <a:r>
              <a:rPr/>
              <a:t> </a:t>
            </a:r>
            <a:r>
              <a:rPr/>
              <a:t>2021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INEDIT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title-slide, left, bottom</a:t>
            </a:r>
          </a:p>
          <a:p>
            <a:pPr lvl="0" marL="0" indent="0">
              <a:buNone/>
            </a:pPr>
            <a:r>
              <a:rPr/>
              <a:t>December, 2021 - INEDIT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T6.4 3D printing of recycled plastic demonstrator</a:t>
            </a:r>
          </a:p>
          <a:p>
            <a:pPr lvl="0" marL="0" indent="0">
              <a:buNone/>
            </a:pPr>
            <a:r>
              <a:rPr/>
              <a:t>Université de Lorraine - ERPI - France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fabbiocrux/Figures/main/Inedit/Logo-UL-E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24200"/>
            <a:ext cx="82296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DEMONSTRATOR</a:t>
            </a:r>
            <a:r>
              <a:rPr/>
              <a:t> </a:t>
            </a:r>
            <a:r>
              <a:rPr/>
              <a:t>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.pull-left-2[ - Implement the consumer-driven DIT process within the four use cases - Validate the INEDIT process specifications - Experiment and validate the result - Identify potential gender issues and insights to overcome them]</a:t>
            </a:r>
          </a:p>
          <a:p>
            <a:pPr lvl="0" marL="0" indent="0">
              <a:buNone/>
            </a:pPr>
            <a:r>
              <a:rPr/>
              <a:t>.pull-right-1[]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T6.4 3D printing of recycled plastic demonstrator</dc:title>
  <dc:creator>Fabio Cruz</dc:creator>
  <cp:keywords/>
  <dcterms:created xsi:type="dcterms:W3CDTF">2022-02-09T21:15:42Z</dcterms:created>
  <dcterms:modified xsi:type="dcterms:W3CDTF">2022-02-09T22:15:46Z</dcterms:modified>
  <cp:lastModifiedBy>fabio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December, 2021 - INEDIT</vt:lpwstr>
  </property>
  <property fmtid="{D5CDD505-2E9C-101B-9397-08002B2CF9AE}" pid="4" name="institute">
    <vt:lpwstr>ERPI</vt:lpwstr>
  </property>
  <property fmtid="{D5CDD505-2E9C-101B-9397-08002B2CF9AE}" pid="5" name="output">
    <vt:lpwstr/>
  </property>
  <property fmtid="{D5CDD505-2E9C-101B-9397-08002B2CF9AE}" pid="6" name="subtitle">
    <vt:lpwstr>Université de Lorraine - ERPI - France</vt:lpwstr>
  </property>
</Properties>
</file>