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797675" cy="9928225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5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98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5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5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EE7B-D5EE-1A4F-BBED-C5C060B1C88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E084-B022-2F47-B6A1-1678CB805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21546" y="8470711"/>
            <a:ext cx="559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000" dirty="0"/>
              <a:t>This </a:t>
            </a:r>
            <a:r>
              <a:rPr lang="fr-FR" sz="1000" dirty="0" err="1"/>
              <a:t>project</a:t>
            </a:r>
            <a:r>
              <a:rPr lang="fr-FR" sz="1000" dirty="0"/>
              <a:t> has </a:t>
            </a:r>
            <a:r>
              <a:rPr lang="fr-FR" sz="1000" dirty="0" err="1"/>
              <a:t>received</a:t>
            </a:r>
            <a:r>
              <a:rPr lang="fr-FR" sz="1000" dirty="0"/>
              <a:t> </a:t>
            </a:r>
            <a:r>
              <a:rPr lang="fr-FR" sz="1000" dirty="0" err="1"/>
              <a:t>funding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the </a:t>
            </a:r>
            <a:r>
              <a:rPr lang="fr-FR" sz="1000" dirty="0" err="1"/>
              <a:t>European</a:t>
            </a:r>
            <a:r>
              <a:rPr lang="fr-FR" sz="1000" dirty="0"/>
              <a:t> </a:t>
            </a:r>
            <a:r>
              <a:rPr lang="fr-FR" sz="1000" dirty="0" err="1"/>
              <a:t>Union’s</a:t>
            </a:r>
            <a:r>
              <a:rPr lang="fr-FR" sz="1000" dirty="0"/>
              <a:t> Horizon 2020 </a:t>
            </a:r>
            <a:r>
              <a:rPr lang="fr-FR" sz="1000" dirty="0" err="1"/>
              <a:t>research</a:t>
            </a:r>
            <a:r>
              <a:rPr lang="fr-FR" sz="1000" dirty="0"/>
              <a:t> and innovation programme </a:t>
            </a:r>
            <a:r>
              <a:rPr lang="fr-FR" sz="1000" dirty="0" err="1"/>
              <a:t>under</a:t>
            </a:r>
            <a:r>
              <a:rPr lang="fr-FR" sz="1000" dirty="0"/>
              <a:t> </a:t>
            </a:r>
            <a:r>
              <a:rPr lang="fr-FR" sz="1000" dirty="0" err="1"/>
              <a:t>grant</a:t>
            </a:r>
            <a:r>
              <a:rPr lang="fr-FR" sz="1000" dirty="0"/>
              <a:t> agreement no. 869952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8124" y="1840711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latin typeface="Lucida Sans Typewriter"/>
                <a:cs typeface="Lucida Sans Typewriter"/>
              </a:rPr>
              <a:t>Avril 27,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152" y="2255948"/>
            <a:ext cx="48404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Lucida Sans Typewriter"/>
                <a:cs typeface="Lucida Sans Typewriter"/>
              </a:rPr>
              <a:t>Venue: Lorraine </a:t>
            </a:r>
            <a:r>
              <a:rPr lang="fr-FR" sz="1100" dirty="0" err="1">
                <a:latin typeface="Lucida Sans Typewriter"/>
                <a:cs typeface="Lucida Sans Typewriter"/>
              </a:rPr>
              <a:t>Fab</a:t>
            </a:r>
            <a:r>
              <a:rPr lang="fr-FR" sz="1100" dirty="0">
                <a:latin typeface="Lucida Sans Typewriter"/>
                <a:cs typeface="Lucida Sans Typewriter"/>
              </a:rPr>
              <a:t> Living </a:t>
            </a:r>
            <a:r>
              <a:rPr lang="fr-FR" sz="1100" dirty="0" err="1">
                <a:latin typeface="Lucida Sans Typewriter"/>
                <a:cs typeface="Lucida Sans Typewriter"/>
              </a:rPr>
              <a:t>Lab</a:t>
            </a:r>
            <a:r>
              <a:rPr lang="fr-FR" sz="1100" dirty="0">
                <a:latin typeface="Lucida Sans Typewriter"/>
                <a:cs typeface="Lucida Sans Typewriter"/>
              </a:rPr>
              <a:t> </a:t>
            </a:r>
          </a:p>
          <a:p>
            <a:pPr algn="ctr"/>
            <a:r>
              <a:rPr lang="fr-FR" sz="1100" dirty="0">
                <a:latin typeface="Lucida Sans Typewriter"/>
                <a:cs typeface="Lucida Sans Typewriter"/>
              </a:rPr>
              <a:t> Tiers lieux Octroi – ‘Cellule Green Fablab</a:t>
            </a:r>
          </a:p>
          <a:p>
            <a:pPr algn="ctr"/>
            <a:r>
              <a:rPr lang="fr-FR" sz="1100" dirty="0">
                <a:latin typeface="Lucida Sans Typewriter"/>
                <a:cs typeface="Lucida Sans Typewriter"/>
              </a:rPr>
              <a:t>49 boulevard d’Austrasie, Nancy - France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4605" y="2772534"/>
            <a:ext cx="19688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latin typeface="Lucida Sans Typewriter"/>
                <a:cs typeface="Lucida Sans Typewriter"/>
              </a:rPr>
              <a:t>Liste de Participants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83772"/>
              </p:ext>
            </p:extLst>
          </p:nvPr>
        </p:nvGraphicFramePr>
        <p:xfrm>
          <a:off x="362653" y="3228136"/>
          <a:ext cx="5784003" cy="486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144">
                <a:tc>
                  <a:txBody>
                    <a:bodyPr/>
                    <a:lstStyle/>
                    <a:p>
                      <a:r>
                        <a:rPr lang="fr-FR" sz="1400" dirty="0"/>
                        <a:t>N°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Prénom 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Signature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0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15"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3"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4">
                <a:tc>
                  <a:txBody>
                    <a:bodyPr/>
                    <a:lstStyle/>
                    <a:p>
                      <a:r>
                        <a:rPr lang="fr-FR" sz="1400" dirty="0"/>
                        <a:t>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5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7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8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9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10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850" y="1064251"/>
            <a:ext cx="581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Lucida Sans Typewriter"/>
                <a:cs typeface="Lucida Sans Typewriter"/>
              </a:rPr>
              <a:t>Activité de dissémination: </a:t>
            </a:r>
          </a:p>
          <a:p>
            <a:pPr algn="ctr"/>
            <a:r>
              <a:rPr lang="fr-FR" sz="1600" b="1" dirty="0">
                <a:latin typeface="Lucida Sans Typewriter"/>
                <a:cs typeface="Lucida Sans Typewriter"/>
              </a:rPr>
              <a:t> Collège Jean de la Fontaine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94" y="8421400"/>
            <a:ext cx="630464" cy="41954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146657" y="8643546"/>
            <a:ext cx="38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1/2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C244E0-976E-6FC2-D502-8081E4BF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9" y="148105"/>
            <a:ext cx="973567" cy="78286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0FF83AC-467B-C704-2E31-5441721F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183" b="20682"/>
          <a:stretch/>
        </p:blipFill>
        <p:spPr bwMode="auto">
          <a:xfrm>
            <a:off x="5260968" y="2229983"/>
            <a:ext cx="1341120" cy="41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172A66-B36F-A525-4FEC-0D12635EE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76" y="355389"/>
            <a:ext cx="106870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2A031F-E891-5C92-BD2B-C625ABFB8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428" y="266489"/>
            <a:ext cx="965200" cy="546100"/>
          </a:xfrm>
          <a:prstGeom prst="rect">
            <a:avLst/>
          </a:prstGeom>
        </p:spPr>
      </p:pic>
      <p:pic>
        <p:nvPicPr>
          <p:cNvPr id="19" name="Image 18" descr="Une image contenant texte, laser, ciel nocturne&#10;&#10;Description générée automatiquement">
            <a:extLst>
              <a:ext uri="{FF2B5EF4-FFF2-40B4-BE49-F238E27FC236}">
                <a16:creationId xmlns:a16="http://schemas.microsoft.com/office/drawing/2014/main" id="{CA4D468A-B873-BD47-537E-2BCE66502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782" y="281228"/>
            <a:ext cx="1060435" cy="516622"/>
          </a:xfrm>
          <a:prstGeom prst="rect">
            <a:avLst/>
          </a:prstGeom>
        </p:spPr>
      </p:pic>
      <p:pic>
        <p:nvPicPr>
          <p:cNvPr id="21" name="Image 2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CC58A15-DC86-4084-A5CA-4CB0B4A3C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6605" y="2689954"/>
            <a:ext cx="1319187" cy="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6146657" y="8643546"/>
            <a:ext cx="38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2/2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88926"/>
              </p:ext>
            </p:extLst>
          </p:nvPr>
        </p:nvGraphicFramePr>
        <p:xfrm>
          <a:off x="362654" y="1420877"/>
          <a:ext cx="6236810" cy="645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202">
                  <a:extLst>
                    <a:ext uri="{9D8B030D-6E8A-4147-A177-3AD203B41FA5}">
                      <a16:colId xmlns:a16="http://schemas.microsoft.com/office/drawing/2014/main" val="787437178"/>
                    </a:ext>
                  </a:extLst>
                </a:gridCol>
                <a:gridCol w="132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144">
                <a:tc>
                  <a:txBody>
                    <a:bodyPr/>
                    <a:lstStyle/>
                    <a:p>
                      <a:r>
                        <a:rPr lang="fr-FR" sz="1400" dirty="0"/>
                        <a:t>N°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Participant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Master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Signature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0">
                <a:tc>
                  <a:txBody>
                    <a:bodyPr/>
                    <a:lstStyle/>
                    <a:p>
                      <a:r>
                        <a:rPr lang="fr-FR" sz="1400" dirty="0"/>
                        <a:t>12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15">
                <a:tc>
                  <a:txBody>
                    <a:bodyPr/>
                    <a:lstStyle/>
                    <a:p>
                      <a:r>
                        <a:rPr lang="fr-FR" sz="1400" dirty="0"/>
                        <a:t>13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3">
                <a:tc>
                  <a:txBody>
                    <a:bodyPr/>
                    <a:lstStyle/>
                    <a:p>
                      <a:r>
                        <a:rPr lang="fr-FR" sz="1400" dirty="0"/>
                        <a:t>14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74">
                <a:tc>
                  <a:txBody>
                    <a:bodyPr/>
                    <a:lstStyle/>
                    <a:p>
                      <a:r>
                        <a:rPr lang="fr-FR" sz="1400" dirty="0"/>
                        <a:t>15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17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18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19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20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22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23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25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8892">
                <a:tc>
                  <a:txBody>
                    <a:bodyPr/>
                    <a:lstStyle/>
                    <a:p>
                      <a:r>
                        <a:rPr lang="fr-FR" sz="1400" dirty="0"/>
                        <a:t>26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5F44421-5146-EB3E-90B7-58D7CEC6400D}"/>
              </a:ext>
            </a:extLst>
          </p:cNvPr>
          <p:cNvSpPr/>
          <p:nvPr/>
        </p:nvSpPr>
        <p:spPr>
          <a:xfrm>
            <a:off x="-121546" y="8470711"/>
            <a:ext cx="559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000" dirty="0"/>
              <a:t>This </a:t>
            </a:r>
            <a:r>
              <a:rPr lang="fr-FR" sz="1000" dirty="0" err="1"/>
              <a:t>project</a:t>
            </a:r>
            <a:r>
              <a:rPr lang="fr-FR" sz="1000" dirty="0"/>
              <a:t> has </a:t>
            </a:r>
            <a:r>
              <a:rPr lang="fr-FR" sz="1000" dirty="0" err="1"/>
              <a:t>received</a:t>
            </a:r>
            <a:r>
              <a:rPr lang="fr-FR" sz="1000" dirty="0"/>
              <a:t> </a:t>
            </a:r>
            <a:r>
              <a:rPr lang="fr-FR" sz="1000" dirty="0" err="1"/>
              <a:t>funding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the </a:t>
            </a:r>
            <a:r>
              <a:rPr lang="fr-FR" sz="1000" dirty="0" err="1"/>
              <a:t>European</a:t>
            </a:r>
            <a:r>
              <a:rPr lang="fr-FR" sz="1000" dirty="0"/>
              <a:t> </a:t>
            </a:r>
            <a:r>
              <a:rPr lang="fr-FR" sz="1000" dirty="0" err="1"/>
              <a:t>Union’s</a:t>
            </a:r>
            <a:r>
              <a:rPr lang="fr-FR" sz="1000" dirty="0"/>
              <a:t> Horizon 2020 </a:t>
            </a:r>
            <a:r>
              <a:rPr lang="fr-FR" sz="1000" dirty="0" err="1"/>
              <a:t>research</a:t>
            </a:r>
            <a:r>
              <a:rPr lang="fr-FR" sz="1000" dirty="0"/>
              <a:t> and innovation programme </a:t>
            </a:r>
            <a:r>
              <a:rPr lang="fr-FR" sz="1000" dirty="0" err="1"/>
              <a:t>under</a:t>
            </a:r>
            <a:r>
              <a:rPr lang="fr-FR" sz="1000" dirty="0"/>
              <a:t> </a:t>
            </a:r>
            <a:r>
              <a:rPr lang="fr-FR" sz="1000" dirty="0" err="1"/>
              <a:t>grant</a:t>
            </a:r>
            <a:r>
              <a:rPr lang="fr-FR" sz="1000" dirty="0"/>
              <a:t> agreement no. 869952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A4B68F-660D-72AF-9615-760E2474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94" y="8421400"/>
            <a:ext cx="630464" cy="4195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716350E-D776-A3EB-F32A-BC2D74A6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9" y="148105"/>
            <a:ext cx="973567" cy="78286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03AFC2B-25D9-710D-74E5-994C1A2C2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76" y="355389"/>
            <a:ext cx="106870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62703D-E0A6-A820-3730-0943B77B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28" y="266489"/>
            <a:ext cx="965200" cy="546100"/>
          </a:xfrm>
          <a:prstGeom prst="rect">
            <a:avLst/>
          </a:prstGeom>
        </p:spPr>
      </p:pic>
      <p:pic>
        <p:nvPicPr>
          <p:cNvPr id="20" name="Image 19" descr="Une image contenant texte, laser, ciel nocturne&#10;&#10;Description générée automatiquement">
            <a:extLst>
              <a:ext uri="{FF2B5EF4-FFF2-40B4-BE49-F238E27FC236}">
                <a16:creationId xmlns:a16="http://schemas.microsoft.com/office/drawing/2014/main" id="{137600A9-E779-7A61-AEB3-807D1849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782" y="281228"/>
            <a:ext cx="1060435" cy="5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1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118</Words>
  <Application>Microsoft Macintosh PowerPoint</Application>
  <PresentationFormat>Affichage à l'écran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 Typewriter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</dc:creator>
  <cp:lastModifiedBy>Fabio Cruz Sanchez</cp:lastModifiedBy>
  <cp:revision>22</cp:revision>
  <cp:lastPrinted>2019-12-19T13:59:19Z</cp:lastPrinted>
  <dcterms:created xsi:type="dcterms:W3CDTF">2019-11-07T17:22:23Z</dcterms:created>
  <dcterms:modified xsi:type="dcterms:W3CDTF">2022-04-26T13:29:15Z</dcterms:modified>
</cp:coreProperties>
</file>