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2" Type="http://schemas.openxmlformats.org/officeDocument/2006/relationships/viewProps" Target="viewProps.xml" /><Relationship Id="rId2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4" Type="http://schemas.openxmlformats.org/officeDocument/2006/relationships/tableStyles" Target="tableStyles.xml" /><Relationship Id="rId2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fabbiocrux/Figures/main/AFTER/Banner.jpg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Projet</a:t>
            </a:r>
            <a:r>
              <a:rPr/>
              <a:t> </a:t>
            </a:r>
            <a:r>
              <a:rPr/>
              <a:t>Pédagogique</a:t>
            </a:r>
            <a:r>
              <a:rPr/>
              <a:t> </a:t>
            </a:r>
            <a:r>
              <a:rPr/>
              <a:t>Collège</a:t>
            </a:r>
            <a:r>
              <a:rPr/>
              <a:t> </a:t>
            </a:r>
            <a:r>
              <a:rPr/>
              <a:t>Jean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Fontaine</a:t>
            </a:r>
            <a:r>
              <a:rPr/>
              <a:t> </a:t>
            </a:r>
            <a:r>
              <a:rPr/>
              <a:t>et</a:t>
            </a:r>
            <a:r>
              <a:rPr/>
              <a:t> </a:t>
            </a:r>
            <a:r>
              <a:rPr/>
              <a:t>Lorraine</a:t>
            </a:r>
            <a:r>
              <a:rPr/>
              <a:t> </a:t>
            </a:r>
            <a:r>
              <a:rPr/>
              <a:t>Fab</a:t>
            </a:r>
            <a:r>
              <a:rPr/>
              <a:t> </a:t>
            </a:r>
            <a:r>
              <a:rPr/>
              <a:t>Living</a:t>
            </a:r>
            <a:r>
              <a:rPr/>
              <a:t> </a:t>
            </a:r>
            <a:r>
              <a:rPr/>
              <a:t>Lab</a:t>
            </a:r>
            <a:r>
              <a:rPr/>
              <a:t> </a:t>
            </a:r>
            <a:r>
              <a:rPr/>
              <a:t>2022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Université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Lorraine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ERPI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France</a:t>
            </a:r>
            <a:br/>
            <a:br/>
            <a:r>
              <a:rPr/>
              <a:t>Virginie</a:t>
            </a:r>
            <a:r>
              <a:rPr/>
              <a:t> </a:t>
            </a:r>
            <a:r>
              <a:rPr/>
              <a:t>Pierucci</a:t>
            </a:r>
            <a:r>
              <a:rPr/>
              <a:t> </a:t>
            </a:r>
            <a:r>
              <a:rPr/>
              <a:t>(Collège</a:t>
            </a:r>
            <a:r>
              <a:rPr/>
              <a:t> </a:t>
            </a:r>
            <a:r>
              <a:rPr/>
              <a:t>Jean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Fontaine)</a:t>
            </a:r>
            <a:br/>
            <a:r>
              <a:rPr/>
              <a:t>Fabio</a:t>
            </a:r>
            <a:r>
              <a:rPr/>
              <a:t> </a:t>
            </a:r>
            <a:r>
              <a:rPr/>
              <a:t>Cruz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Decembre</a:t>
            </a:r>
            <a:r>
              <a:rPr/>
              <a:t> </a:t>
            </a:r>
            <a:r>
              <a:rPr/>
              <a:t>2021,</a:t>
            </a:r>
            <a:r>
              <a:rPr/>
              <a:t> </a:t>
            </a:r>
            <a:r>
              <a:rPr/>
              <a:t>Nancy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France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b="1"/>
                  <a:t>Depuis 2005 au Decembre 2013 - 50 </a:t>
                </a:r>
                <a14:m>
                  <m:oMath xmlns:m="http://schemas.openxmlformats.org/officeDocument/2006/math"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b="1"/>
                  <a:t> au ENSGSI</a:t>
                </a:r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Lorraine Fab Living Lab</a:t>
            </a:r>
          </a:p>
          <a:p>
            <a:pPr lvl="0" marL="0" indent="0">
              <a:buNone/>
            </a:pPr>
            <a:r>
              <a:rPr/>
              <a:t>.pull-left-2[ ]</a:t>
            </a:r>
          </a:p>
          <a:p>
            <a:pPr lvl="0" marL="0" indent="0">
              <a:buNone/>
            </a:pPr>
            <a:r>
              <a:rPr/>
              <a:t>.pull-right-1[ ]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Lorraine Fab Living Lab</a:t>
            </a:r>
          </a:p>
          <a:p>
            <a:pPr lvl="0" marL="0" indent="0">
              <a:buNone/>
            </a:pPr>
            <a:r>
              <a:rPr/>
              <a:t>.pull-left-1[]</a:t>
            </a:r>
          </a:p>
          <a:p>
            <a:pPr lvl="0" marL="0" indent="0">
              <a:buNone/>
            </a:pPr>
            <a:r>
              <a:rPr/>
              <a:t>.pull-right-2[ ]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background-image: url(“</a:t>
            </a:r>
            <a:r>
              <a:rPr>
                <a:hlinkClick r:id="rId2"/>
              </a:rPr>
              <a:t>https://raw.githubusercontent.com/fabbiocrux/Figures/main/AFTER/Banner.jpg</a:t>
            </a:r>
            <a:r>
              <a:rPr/>
              <a:t>”) background-position: 100% 50% background-size: 600px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Licence Professionnelle :</a:t>
            </a:r>
          </a:p>
          <a:p>
            <a:pPr lvl="0" marL="0" indent="0">
              <a:buNone/>
            </a:pPr>
            <a:r>
              <a:rPr/>
              <a:t>.pull-left[]</a:t>
            </a:r>
          </a:p>
          <a:p>
            <a:pPr lvl="0" marL="0" indent="0">
              <a:buNone/>
            </a:pPr>
            <a:r>
              <a:rPr/>
              <a:t>.pull-right[]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class: middle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Description</a:t>
            </a:r>
            <a:r>
              <a:rPr/>
              <a:t> </a:t>
            </a:r>
            <a:r>
              <a:rPr/>
              <a:t>du</a:t>
            </a:r>
            <a:r>
              <a:rPr/>
              <a:t> </a:t>
            </a:r>
            <a:r>
              <a:rPr/>
              <a:t>Projet</a:t>
            </a:r>
            <a:r>
              <a:rPr/>
              <a:t> </a:t>
            </a:r>
            <a:r>
              <a:rPr/>
              <a:t>…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class: middle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général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 b="1"/>
              <a:t>Co-concevoir un atelier avec les étudiants du LP AFTER afin de l’animer avec des élèves du Collègue Jean de la Fontaine au Lorraine Fab Living</a:t>
            </a:r>
          </a:p>
          <a:p>
            <a:pPr lvl="0" marL="0" indent="0">
              <a:buNone/>
            </a:pPr>
            <a:r>
              <a:rPr/>
              <a:t>Possibles éléments de focalisation?</a:t>
            </a:r>
          </a:p>
          <a:p>
            <a:pPr lvl="1"/>
            <a:r>
              <a:rPr/>
              <a:t>Presenter aux étudiants les espaces dites </a:t>
            </a:r>
            <a:r>
              <a:rPr i="1"/>
              <a:t>Tiers-lieu</a:t>
            </a:r>
            <a:r>
              <a:rPr/>
              <a:t> comme celle du LF2L et l’integration avec le quartier et association comme Octroi Nancy gràce au projet Green Fablab?</a:t>
            </a:r>
          </a:p>
          <a:p>
            <a:pPr lvl="1"/>
            <a:r>
              <a:rPr/>
              <a:t>Recyclage / Eco-conception 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Meeting de Préparation: </a:t>
            </a:r>
            <a:r>
              <a:rPr b="1"/>
              <a:t>Vendredi 17/2021</a:t>
            </a:r>
            <a:r>
              <a:rPr/>
              <a:t>.</a:t>
            </a:r>
          </a:p>
          <a:p>
            <a:pPr lvl="0" marL="1270000" indent="0">
              <a:buNone/>
            </a:pPr>
            <a:r>
              <a:rPr sz="2000" b="1"/>
              <a:t>But:</a:t>
            </a:r>
            <a:r>
              <a:rPr sz="2000"/>
              <a:t> - Définir la thématique - Séance de présentation du project: Janvier 05 et 06 - Les étudiant auront tout le mois de Javier pour préparer la séance pédagogique et préparation des ressources matériels.</a:t>
            </a:r>
          </a:p>
          <a:p>
            <a:pPr lvl="0" marL="0" indent="0">
              <a:buNone/>
            </a:pPr>
            <a:r>
              <a:rPr/>
              <a:t>.pull-left[ 📆 </a:t>
            </a:r>
            <a:r>
              <a:rPr i="1"/>
              <a:t>Dates Potentiels des Ateliers</a:t>
            </a:r>
            <a:r>
              <a:rPr/>
              <a:t> - </a:t>
            </a:r>
            <a:r>
              <a:rPr b="1"/>
              <a:t>Fevrier:</a:t>
            </a:r>
            <a:r>
              <a:rPr/>
              <a:t> Jeu 02 - Ven 03, 2022  - </a:t>
            </a:r>
            <a:r>
              <a:rPr b="1"/>
              <a:t>March:</a:t>
            </a:r>
            <a:r>
              <a:rPr/>
              <a:t> Jeu 03, Ven 04, Jeu 31 - 2022  - </a:t>
            </a:r>
            <a:r>
              <a:rPr b="1"/>
              <a:t>Avril:</a:t>
            </a:r>
            <a:r>
              <a:rPr/>
              <a:t> Ven 01 - Me 27, 2022  ]</a:t>
            </a:r>
          </a:p>
          <a:p>
            <a:pPr lvl="0" marL="0" indent="0">
              <a:buNone/>
            </a:pPr>
            <a:r>
              <a:rPr/>
              <a:t>.pull-right[]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class: middle, center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Merci 😄</a:t>
            </a:r>
          </a:p>
          <a:p>
            <a:pPr lvl="0" marL="0" indent="0">
              <a:buNone/>
            </a:pPr>
            <a:r>
              <a:rPr/>
              <a:t>Fabio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class: title-slide, left, bottom</a:t>
            </a:r>
          </a:p>
          <a:p>
            <a:pPr lvl="0" marL="0" indent="0">
              <a:buNone/>
            </a:pPr>
            <a:r>
              <a:rPr/>
              <a:t>Decembre 2021, Nancy - France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Projet Pédagogique Collège Jean de la Fontaine et Lorraine Fab Living Lab 2022</a:t>
            </a:r>
          </a:p>
          <a:p>
            <a:pPr lvl="0" marL="0" indent="0">
              <a:buNone/>
            </a:pPr>
            <a:r>
              <a:rPr/>
              <a:t>Université de Lorraine - ERPI - France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raw.githubusercontent.com/fabbiocrux/Figures/main/Inedit/Logo-UL-EU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124200"/>
            <a:ext cx="8229600" cy="1485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class: middle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Sommaire</a:t>
            </a:r>
            <a:r>
              <a:rPr/>
              <a:t> </a:t>
            </a:r>
            <a:r>
              <a:rPr/>
              <a:t>03</a:t>
            </a:r>
            <a:r>
              <a:rPr/>
              <a:t> </a:t>
            </a:r>
            <a:r>
              <a:rPr/>
              <a:t>February,</a:t>
            </a:r>
            <a:r>
              <a:rPr/>
              <a:t> </a:t>
            </a:r>
            <a:r>
              <a:rPr/>
              <a:t>2022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Presentation UL / ERPI/ ENSGSI</a:t>
            </a:r>
          </a:p>
          <a:p>
            <a:pPr lvl="1">
              <a:buAutoNum type="arabicPeriod"/>
            </a:pPr>
            <a:r>
              <a:rPr/>
              <a:t>Proposition de Projet</a:t>
            </a:r>
          </a:p>
          <a:p>
            <a:pPr lvl="1">
              <a:buAutoNum type="arabicPeriod"/>
            </a:pPr>
            <a:r>
              <a:rPr/>
              <a:t>Objectifs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Équipe</a:t>
            </a:r>
          </a:p>
          <a:p>
            <a:pPr lvl="0" marL="0" indent="0">
              <a:buNone/>
            </a:pPr>
            <a:r>
              <a:rPr/>
              <a:t>.pull-left[]</a:t>
            </a:r>
          </a:p>
          <a:p>
            <a:pPr lvl="0" marL="0" indent="0">
              <a:buNone/>
            </a:pPr>
            <a:r>
              <a:rPr/>
              <a:t>.pull-right[]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Contexte:</a:t>
            </a:r>
            <a:r>
              <a:rPr/>
              <a:t> </a:t>
            </a:r>
            <a:r>
              <a:rPr/>
              <a:t>ENSGSI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ERPI</a:t>
            </a:r>
            <a:r>
              <a:rPr/>
              <a:t> </a:t>
            </a:r>
            <a:r>
              <a:rPr/>
              <a:t>–&gt;</a:t>
            </a:r>
            <a:r>
              <a:rPr/>
              <a:t> </a:t>
            </a:r>
            <a:r>
              <a:rPr/>
              <a:t>LF2L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.pull-left[]</a:t>
            </a:r>
          </a:p>
          <a:p>
            <a:pPr lvl="0" marL="0" indent="0">
              <a:buNone/>
            </a:pPr>
            <a:r>
              <a:rPr/>
              <a:t>.pull-right[]</a:t>
            </a:r>
          </a:p>
          <a:p>
            <a:pPr lvl="0" marL="1270000" indent="0">
              <a:buNone/>
            </a:pPr>
            <a:r>
              <a:rPr sz="2000" b="1"/>
              <a:t>Un axe de travail de l’École ENSGSI et du laboratoire ERPI depuis 2005</a:t>
            </a:r>
            <a:r>
              <a:rPr sz="2000"/>
              <a:t>: - Comment évaluaer .bg-green[des processus d’Innovation] (</a:t>
            </a:r>
            <a:r>
              <a:rPr sz="2000" i="1"/>
              <a:t>pas forcement l’Innovation en soi-même</a:t>
            </a:r>
            <a:r>
              <a:rPr sz="2000"/>
              <a:t>) - Innovation en phase amount: Analyse de besoins, Generation des Idées, Opportunités et validationdes concepts - Donc, les espace d’Innovation et créativité (Fablab, Tieurs Lieu) –&gt; .bg-green.large[</a:t>
            </a:r>
            <a:r>
              <a:rPr sz="2000" b="1"/>
              <a:t>Lorraine Fab Living Lab (LF2L)</a:t>
            </a:r>
            <a:r>
              <a:rPr sz="2000"/>
              <a:t>]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Lorraine Fab Living Lab - LF2L</a:t>
            </a:r>
          </a:p>
          <a:p>
            <a:pPr lvl="0" marL="0" indent="0">
              <a:buNone/>
            </a:pPr>
            <a:r>
              <a:rPr/>
              <a:t>Première espace de créativité et materialization dans l’Université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raw.githubusercontent.com/fabbiocrux/Figures/main/LF2L/History/history-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489200"/>
            <a:ext cx="8229600" cy="274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Pédagogique Collège Jean de la Fontaine et Lorraine Fab Living Lab 2022</dc:title>
  <dc:creator>Virginie Pierucci (Collège Jean de la Fontaine); Fabio Cruz</dc:creator>
  <cp:keywords/>
  <dcterms:created xsi:type="dcterms:W3CDTF">2022-02-03T11:15:06Z</dcterms:created>
  <dcterms:modified xsi:type="dcterms:W3CDTF">2022-02-03T11:15:06Z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Decembre 2021, Nancy - France</vt:lpwstr>
  </property>
  <property fmtid="{D5CDD505-2E9C-101B-9397-08002B2CF9AE}" pid="4" name="institute">
    <vt:lpwstr>ERPI</vt:lpwstr>
  </property>
  <property fmtid="{D5CDD505-2E9C-101B-9397-08002B2CF9AE}" pid="5" name="output">
    <vt:lpwstr>powerpoint_presentation</vt:lpwstr>
  </property>
  <property fmtid="{D5CDD505-2E9C-101B-9397-08002B2CF9AE}" pid="6" name="subtitle">
    <vt:lpwstr>Université de Lorraine - ERPI - France</vt:lpwstr>
  </property>
</Properties>
</file>