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74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2019/1/20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10" Type="http://schemas.openxmlformats.org/officeDocument/2006/relationships/image" Target="../media/image9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2.jpeg"/><Relationship Id="rId7" Type="http://schemas.openxmlformats.org/officeDocument/2006/relationships/image" Target="../media/image5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4.jpeg"/><Relationship Id="rId10" Type="http://schemas.openxmlformats.org/officeDocument/2006/relationships/image" Target="../media/image9.jpeg"/><Relationship Id="rId4" Type="http://schemas.openxmlformats.org/officeDocument/2006/relationships/image" Target="../media/image3.jpeg"/><Relationship Id="rId9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67544" y="0"/>
            <a:ext cx="7772400" cy="864096"/>
          </a:xfrm>
        </p:spPr>
        <p:txBody>
          <a:bodyPr>
            <a:normAutofit/>
          </a:bodyPr>
          <a:lstStyle/>
          <a:p>
            <a:pPr algn="l"/>
            <a:r>
              <a:rPr lang="zh-CN" altLang="en-US" dirty="0" smtClean="0"/>
              <a:t>实验提示：</a:t>
            </a:r>
            <a:endParaRPr lang="zh-CN" altLang="en-US" dirty="0"/>
          </a:p>
        </p:txBody>
      </p:sp>
      <p:pic>
        <p:nvPicPr>
          <p:cNvPr id="3" name="Picture 2" descr="C:\Users\Administrator\Desktop\Simon1\1.jpg"/>
          <p:cNvPicPr>
            <a:picLocks noChangeAspect="1" noChangeArrowheads="1"/>
          </p:cNvPicPr>
          <p:nvPr/>
        </p:nvPicPr>
        <p:blipFill rotWithShape="1">
          <a:blip r:embed="rId2" cstate="print"/>
          <a:srcRect l="10977" t="12434" r="11739" b="32586"/>
          <a:stretch/>
        </p:blipFill>
        <p:spPr bwMode="auto">
          <a:xfrm>
            <a:off x="2267744" y="764704"/>
            <a:ext cx="3975100" cy="2120900"/>
          </a:xfrm>
          <a:prstGeom prst="rect">
            <a:avLst/>
          </a:prstGeom>
          <a:noFill/>
        </p:spPr>
      </p:pic>
      <p:pic>
        <p:nvPicPr>
          <p:cNvPr id="8" name="Picture 2" descr="C:\Users\Administrator\Desktop\Simon1\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251520" y="2952264"/>
            <a:ext cx="1687999" cy="1139400"/>
          </a:xfrm>
          <a:prstGeom prst="rect">
            <a:avLst/>
          </a:prstGeom>
          <a:noFill/>
        </p:spPr>
      </p:pic>
      <p:pic>
        <p:nvPicPr>
          <p:cNvPr id="9" name="Picture 3" descr="C:\Users\Administrator\Desktop\Simon1\3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flipH="1">
            <a:off x="2470723" y="2952265"/>
            <a:ext cx="1687999" cy="1139400"/>
          </a:xfrm>
          <a:prstGeom prst="rect">
            <a:avLst/>
          </a:prstGeom>
          <a:noFill/>
        </p:spPr>
      </p:pic>
      <p:pic>
        <p:nvPicPr>
          <p:cNvPr id="10" name="Picture 4" descr="C:\Users\Administrator\Desktop\Simon1\4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flipH="1">
            <a:off x="4689926" y="2952265"/>
            <a:ext cx="1753276" cy="1183461"/>
          </a:xfrm>
          <a:prstGeom prst="rect">
            <a:avLst/>
          </a:prstGeom>
          <a:noFill/>
        </p:spPr>
      </p:pic>
      <p:pic>
        <p:nvPicPr>
          <p:cNvPr id="11" name="Picture 6" descr="C:\Users\Administrator\Desktop\Simon1\6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42688" y="4640956"/>
            <a:ext cx="1696831" cy="1272623"/>
          </a:xfrm>
          <a:prstGeom prst="rect">
            <a:avLst/>
          </a:prstGeom>
          <a:noFill/>
        </p:spPr>
      </p:pic>
      <p:pic>
        <p:nvPicPr>
          <p:cNvPr id="14" name="Picture 7" descr="C:\Users\Administrator\Desktop\Simon1\7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470723" y="4647454"/>
            <a:ext cx="1753276" cy="1314957"/>
          </a:xfrm>
          <a:prstGeom prst="rect">
            <a:avLst/>
          </a:prstGeom>
          <a:noFill/>
        </p:spPr>
      </p:pic>
      <p:pic>
        <p:nvPicPr>
          <p:cNvPr id="15" name="Picture 8" descr="C:\Users\Administrator\Desktop\Simon1\8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755204" y="4647453"/>
            <a:ext cx="1753277" cy="1314957"/>
          </a:xfrm>
          <a:prstGeom prst="rect">
            <a:avLst/>
          </a:prstGeom>
          <a:noFill/>
        </p:spPr>
      </p:pic>
      <p:pic>
        <p:nvPicPr>
          <p:cNvPr id="17" name="Picture 5" descr="C:\Users\Administrator\Desktop\Simon1\5.JP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 flipH="1">
            <a:off x="6974407" y="2952265"/>
            <a:ext cx="1762472" cy="1189669"/>
          </a:xfrm>
          <a:prstGeom prst="rect">
            <a:avLst/>
          </a:prstGeom>
          <a:noFill/>
        </p:spPr>
      </p:pic>
      <p:pic>
        <p:nvPicPr>
          <p:cNvPr id="18" name="Picture 9" descr="C:\Users\Administrator\Desktop\Simon1\9.JP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974407" y="4647454"/>
            <a:ext cx="1762472" cy="1321854"/>
          </a:xfrm>
          <a:prstGeom prst="rect">
            <a:avLst/>
          </a:prstGeom>
          <a:noFill/>
        </p:spPr>
      </p:pic>
      <p:sp>
        <p:nvSpPr>
          <p:cNvPr id="19" name="TextBox 18"/>
          <p:cNvSpPr txBox="1"/>
          <p:nvPr/>
        </p:nvSpPr>
        <p:spPr>
          <a:xfrm>
            <a:off x="824844" y="4168078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按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589384" y="4181584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按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300305" y="4168078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按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081102" y="4181584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按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890122" y="5939785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按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7654662" y="5953291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按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365583" y="5939785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按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146380" y="5953291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按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9398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过程 3"/>
          <p:cNvSpPr/>
          <p:nvPr/>
        </p:nvSpPr>
        <p:spPr>
          <a:xfrm>
            <a:off x="907878" y="2618183"/>
            <a:ext cx="1368152" cy="612648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实验提示语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流程图: 过程 4"/>
          <p:cNvSpPr/>
          <p:nvPr/>
        </p:nvSpPr>
        <p:spPr>
          <a:xfrm>
            <a:off x="4508278" y="2618183"/>
            <a:ext cx="1368152" cy="612648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Simon</a:t>
            </a:r>
            <a:r>
              <a:rPr lang="zh-CN" altLang="en-US" dirty="0" smtClean="0">
                <a:solidFill>
                  <a:schemeClr val="tx1"/>
                </a:solidFill>
              </a:rPr>
              <a:t>实验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流程图: 过程 5"/>
          <p:cNvSpPr/>
          <p:nvPr/>
        </p:nvSpPr>
        <p:spPr>
          <a:xfrm>
            <a:off x="6380486" y="2618183"/>
            <a:ext cx="1512168" cy="612648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实验结束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7" name="直接箭头连接符 6"/>
          <p:cNvCxnSpPr>
            <a:stCxn id="4" idx="3"/>
          </p:cNvCxnSpPr>
          <p:nvPr/>
        </p:nvCxnSpPr>
        <p:spPr>
          <a:xfrm>
            <a:off x="2276030" y="2924507"/>
            <a:ext cx="576064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>
            <a:endCxn id="5" idx="1"/>
          </p:cNvCxnSpPr>
          <p:nvPr/>
        </p:nvCxnSpPr>
        <p:spPr>
          <a:xfrm>
            <a:off x="4004222" y="2924507"/>
            <a:ext cx="504056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5" idx="3"/>
            <a:endCxn id="6" idx="1"/>
          </p:cNvCxnSpPr>
          <p:nvPr/>
        </p:nvCxnSpPr>
        <p:spPr>
          <a:xfrm>
            <a:off x="5876430" y="2924507"/>
            <a:ext cx="504056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右大括号 9"/>
          <p:cNvSpPr/>
          <p:nvPr/>
        </p:nvSpPr>
        <p:spPr>
          <a:xfrm rot="16200000" flipH="1">
            <a:off x="4264536" y="2773504"/>
            <a:ext cx="360040" cy="1944216"/>
          </a:xfrm>
          <a:prstGeom prst="rightBrace">
            <a:avLst>
              <a:gd name="adj1" fmla="val 833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3385475" y="3933680"/>
            <a:ext cx="224560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重复</a:t>
            </a:r>
            <a:r>
              <a:rPr lang="en-US" altLang="zh-CN" dirty="0" smtClean="0">
                <a:solidFill>
                  <a:schemeClr val="tx1"/>
                </a:solidFill>
              </a:rPr>
              <a:t>8</a:t>
            </a:r>
            <a:r>
              <a:rPr lang="zh-CN" altLang="en-US" dirty="0" smtClean="0">
                <a:solidFill>
                  <a:schemeClr val="tx1"/>
                </a:solidFill>
              </a:rPr>
              <a:t>次</a:t>
            </a:r>
            <a:r>
              <a:rPr lang="en-US" altLang="zh-CN" dirty="0" smtClean="0">
                <a:solidFill>
                  <a:schemeClr val="tx1"/>
                </a:solidFill>
              </a:rPr>
              <a:t>=480s</a:t>
            </a:r>
          </a:p>
        </p:txBody>
      </p:sp>
      <p:pic>
        <p:nvPicPr>
          <p:cNvPr id="12" name="Picture 2" descr="C:\Users\Administrator.PC-20160914BGEZ\Desktop\wangyu\Flanker\Flanker_block\pictures\11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317" t="25728" r="35845" b="25258"/>
          <a:stretch/>
        </p:blipFill>
        <p:spPr bwMode="auto">
          <a:xfrm>
            <a:off x="2863761" y="2342575"/>
            <a:ext cx="1217374" cy="1163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右大括号 12"/>
          <p:cNvSpPr/>
          <p:nvPr/>
        </p:nvSpPr>
        <p:spPr>
          <a:xfrm rot="5400000" flipH="1">
            <a:off x="4917893" y="1737980"/>
            <a:ext cx="421478" cy="1140462"/>
          </a:xfrm>
          <a:prstGeom prst="rightBrace">
            <a:avLst>
              <a:gd name="adj1" fmla="val 833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179754" y="1596942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r>
              <a:rPr lang="en-US" altLang="zh-CN" dirty="0" smtClean="0"/>
              <a:t>0s</a:t>
            </a:r>
            <a:endParaRPr lang="zh-CN" altLang="en-US" dirty="0"/>
          </a:p>
        </p:txBody>
      </p:sp>
      <p:sp>
        <p:nvSpPr>
          <p:cNvPr id="15" name="右大括号 14"/>
          <p:cNvSpPr/>
          <p:nvPr/>
        </p:nvSpPr>
        <p:spPr>
          <a:xfrm rot="5400000" flipH="1">
            <a:off x="3223252" y="1606782"/>
            <a:ext cx="421478" cy="1140462"/>
          </a:xfrm>
          <a:prstGeom prst="rightBrace">
            <a:avLst>
              <a:gd name="adj1" fmla="val 833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908191" y="1605059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</a:t>
            </a:r>
            <a:r>
              <a:rPr lang="en-US" altLang="zh-CN" dirty="0" smtClean="0"/>
              <a:t>0s</a:t>
            </a:r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79512" y="-33974"/>
            <a:ext cx="19367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/>
              <a:t>实验流程</a:t>
            </a:r>
            <a:r>
              <a:rPr lang="en-US" altLang="zh-CN" sz="3200" dirty="0" smtClean="0"/>
              <a:t>: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46724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23887" y="32048"/>
            <a:ext cx="31021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/>
              <a:t>Simon</a:t>
            </a:r>
            <a:r>
              <a:rPr lang="zh-CN" altLang="en-US" sz="3200" dirty="0" smtClean="0"/>
              <a:t>实验</a:t>
            </a:r>
            <a:r>
              <a:rPr lang="zh-CN" altLang="en-US" sz="3200" dirty="0"/>
              <a:t>流程</a:t>
            </a:r>
            <a:r>
              <a:rPr lang="zh-CN" altLang="en-US" dirty="0" smtClean="0"/>
              <a:t>：</a:t>
            </a:r>
            <a:endParaRPr lang="en-US" altLang="zh-CN" dirty="0"/>
          </a:p>
        </p:txBody>
      </p:sp>
      <p:pic>
        <p:nvPicPr>
          <p:cNvPr id="13" name="Picture 3" descr="C:\Users\Administrator.PC-20160914BGEZ\Desktop\wangyu\Flanker\Flanker_block\pictures\11.bmp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096" t="30805" r="38783" b="29984"/>
          <a:stretch/>
        </p:blipFill>
        <p:spPr bwMode="auto">
          <a:xfrm>
            <a:off x="653723" y="764704"/>
            <a:ext cx="461883" cy="460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3" descr="C:\Users\Administrator.PC-20160914BGEZ\Desktop\wangyu\Flanker\Flanker_block\pictures\11.bmp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096" t="30805" r="38783" b="29984"/>
          <a:stretch/>
        </p:blipFill>
        <p:spPr bwMode="auto">
          <a:xfrm>
            <a:off x="1331640" y="1512540"/>
            <a:ext cx="461883" cy="460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3" descr="C:\Users\Administrator.PC-20160914BGEZ\Desktop\wangyu\Flanker\Flanker_block\pictures\11.bmp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096" t="30805" r="38783" b="29984"/>
          <a:stretch/>
        </p:blipFill>
        <p:spPr bwMode="auto">
          <a:xfrm>
            <a:off x="5451013" y="5937044"/>
            <a:ext cx="461883" cy="460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3" descr="C:\Users\Administrator.PC-20160914BGEZ\Desktop\wangyu\Flanker\Flanker_block\pictures\11.bmp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096" t="30805" r="38783" b="29984"/>
          <a:stretch/>
        </p:blipFill>
        <p:spPr bwMode="auto">
          <a:xfrm>
            <a:off x="1990625" y="2308297"/>
            <a:ext cx="461883" cy="460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3" descr="C:\Users\Administrator.PC-20160914BGEZ\Desktop\wangyu\Flanker\Flanker_block\pictures\11.bmp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096" t="30805" r="38783" b="29984"/>
          <a:stretch/>
        </p:blipFill>
        <p:spPr bwMode="auto">
          <a:xfrm>
            <a:off x="2654409" y="3050328"/>
            <a:ext cx="461883" cy="460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3" descr="C:\Users\Administrator.PC-20160914BGEZ\Desktop\wangyu\Flanker\Flanker_block\pictures\11.bmp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096" t="30805" r="38783" b="29984"/>
          <a:stretch/>
        </p:blipFill>
        <p:spPr bwMode="auto">
          <a:xfrm>
            <a:off x="3300105" y="3768422"/>
            <a:ext cx="461883" cy="460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3" descr="C:\Users\Administrator.PC-20160914BGEZ\Desktop\wangyu\Flanker\Flanker_block\pictures\11.bmp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096" t="30805" r="38783" b="29984"/>
          <a:stretch/>
        </p:blipFill>
        <p:spPr bwMode="auto">
          <a:xfrm>
            <a:off x="3989587" y="4575415"/>
            <a:ext cx="461883" cy="460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3" descr="C:\Users\Administrator.PC-20160914BGEZ\Desktop\wangyu\Flanker\Flanker_block\pictures\11.bmp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096" t="30805" r="38783" b="29984"/>
          <a:stretch/>
        </p:blipFill>
        <p:spPr bwMode="auto">
          <a:xfrm>
            <a:off x="4730933" y="5239431"/>
            <a:ext cx="461883" cy="460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C:\Users\Administrator\Desktop\Simon1\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1331640" y="658185"/>
            <a:ext cx="844000" cy="569700"/>
          </a:xfrm>
          <a:prstGeom prst="rect">
            <a:avLst/>
          </a:prstGeom>
          <a:noFill/>
        </p:spPr>
      </p:pic>
      <p:pic>
        <p:nvPicPr>
          <p:cNvPr id="31" name="Picture 3" descr="C:\Users\Administrator\Desktop\Simon1\3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flipH="1">
            <a:off x="2020884" y="1437580"/>
            <a:ext cx="844000" cy="569700"/>
          </a:xfrm>
          <a:prstGeom prst="rect">
            <a:avLst/>
          </a:prstGeom>
          <a:noFill/>
        </p:spPr>
      </p:pic>
      <p:pic>
        <p:nvPicPr>
          <p:cNvPr id="32" name="Picture 4" descr="C:\Users\Administrator\Desktop\Simon1\4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flipH="1">
            <a:off x="2654409" y="2242669"/>
            <a:ext cx="876638" cy="591731"/>
          </a:xfrm>
          <a:prstGeom prst="rect">
            <a:avLst/>
          </a:prstGeom>
          <a:noFill/>
        </p:spPr>
      </p:pic>
      <p:pic>
        <p:nvPicPr>
          <p:cNvPr id="33" name="Picture 5" descr="C:\Users\Administrator\Desktop\Simon1\5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flipH="1">
            <a:off x="3339294" y="2952264"/>
            <a:ext cx="881236" cy="594835"/>
          </a:xfrm>
          <a:prstGeom prst="rect">
            <a:avLst/>
          </a:prstGeom>
          <a:noFill/>
        </p:spPr>
      </p:pic>
      <p:pic>
        <p:nvPicPr>
          <p:cNvPr id="34" name="Picture 6" descr="C:\Users\Administrator\Desktop\Simon1\6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963835" y="3707991"/>
            <a:ext cx="798968" cy="599225"/>
          </a:xfrm>
          <a:prstGeom prst="rect">
            <a:avLst/>
          </a:prstGeom>
          <a:noFill/>
        </p:spPr>
      </p:pic>
      <p:pic>
        <p:nvPicPr>
          <p:cNvPr id="35" name="Picture 7" descr="C:\Users\Administrator\Desktop\Simon1\7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677088" y="4464810"/>
            <a:ext cx="833599" cy="625200"/>
          </a:xfrm>
          <a:prstGeom prst="rect">
            <a:avLst/>
          </a:prstGeom>
          <a:noFill/>
        </p:spPr>
      </p:pic>
      <p:pic>
        <p:nvPicPr>
          <p:cNvPr id="36" name="Picture 8" descr="C:\Users\Administrator\Desktop\Simon1\8.JP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084168" y="5906726"/>
            <a:ext cx="809896" cy="607421"/>
          </a:xfrm>
          <a:prstGeom prst="rect">
            <a:avLst/>
          </a:prstGeom>
          <a:noFill/>
        </p:spPr>
      </p:pic>
      <p:pic>
        <p:nvPicPr>
          <p:cNvPr id="37" name="Picture 9" descr="C:\Users\Administrator\Desktop\Simon1\9.JP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5424916" y="5149479"/>
            <a:ext cx="856856" cy="642642"/>
          </a:xfrm>
          <a:prstGeom prst="rect">
            <a:avLst/>
          </a:prstGeom>
          <a:noFill/>
        </p:spPr>
      </p:pic>
      <p:cxnSp>
        <p:nvCxnSpPr>
          <p:cNvPr id="38" name="直接箭头连接符 37"/>
          <p:cNvCxnSpPr/>
          <p:nvPr/>
        </p:nvCxnSpPr>
        <p:spPr>
          <a:xfrm>
            <a:off x="639892" y="1893508"/>
            <a:ext cx="4029033" cy="4273774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右大括号 38"/>
          <p:cNvSpPr/>
          <p:nvPr/>
        </p:nvSpPr>
        <p:spPr>
          <a:xfrm rot="8280059" flipH="1">
            <a:off x="4697336" y="-481991"/>
            <a:ext cx="1193930" cy="7113112"/>
          </a:xfrm>
          <a:prstGeom prst="rightBrace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38559" y="810276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1s</a:t>
            </a:r>
            <a:endParaRPr lang="zh-CN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2234168" y="778010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1.5s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39892" y="3859567"/>
            <a:ext cx="1688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随机出现</a:t>
            </a:r>
            <a:r>
              <a:rPr lang="en-US" altLang="zh-CN" dirty="0" smtClean="0"/>
              <a:t>2</a:t>
            </a:r>
            <a:r>
              <a:rPr lang="zh-CN" altLang="en-US" dirty="0" smtClean="0"/>
              <a:t>*</a:t>
            </a:r>
            <a:r>
              <a:rPr lang="en-US" altLang="zh-CN" dirty="0" smtClean="0"/>
              <a:t>8</a:t>
            </a:r>
            <a:r>
              <a:rPr lang="zh-CN" altLang="en-US" dirty="0" smtClean="0"/>
              <a:t>次</a:t>
            </a:r>
            <a:endParaRPr lang="zh-CN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5723994" y="2463228"/>
            <a:ext cx="1380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*</a:t>
            </a:r>
            <a:r>
              <a:rPr lang="en-US" altLang="zh-CN" dirty="0" smtClean="0"/>
              <a:t>8</a:t>
            </a:r>
            <a:r>
              <a:rPr lang="zh-CN" altLang="en-US" dirty="0" smtClean="0"/>
              <a:t>*</a:t>
            </a:r>
            <a:r>
              <a:rPr lang="en-US" altLang="zh-CN" dirty="0" smtClean="0"/>
              <a:t>2.5=40s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54877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57</Words>
  <Application>Microsoft Office PowerPoint</Application>
  <PresentationFormat>全屏显示(4:3)</PresentationFormat>
  <Paragraphs>25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</vt:lpstr>
      <vt:lpstr>实验提示：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本实验中，你通过按键来确定每个图片中文字的意思和字体的颜色是否一样？ 如果一样，请按“1”； 如果不一样，请按“2”；</dc:title>
  <cp:lastModifiedBy>微软用户</cp:lastModifiedBy>
  <cp:revision>13</cp:revision>
  <dcterms:modified xsi:type="dcterms:W3CDTF">2019-01-20T05:26:56Z</dcterms:modified>
</cp:coreProperties>
</file>