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1" autoAdjust="0"/>
  </p:normalViewPr>
  <p:slideViewPr>
    <p:cSldViewPr>
      <p:cViewPr varScale="1">
        <p:scale>
          <a:sx n="75" d="100"/>
          <a:sy n="75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0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3" name="Picture 2" descr="C:\Users\Administrator\Desktop\Simon1\1.jpg"/>
          <p:cNvPicPr>
            <a:picLocks noChangeAspect="1" noChangeArrowheads="1"/>
          </p:cNvPicPr>
          <p:nvPr/>
        </p:nvPicPr>
        <p:blipFill rotWithShape="1">
          <a:blip r:embed="rId2" cstate="print"/>
          <a:srcRect l="10977" t="12434" r="11739" b="32586"/>
          <a:stretch/>
        </p:blipFill>
        <p:spPr bwMode="auto">
          <a:xfrm>
            <a:off x="2267744" y="764704"/>
            <a:ext cx="3975100" cy="2120900"/>
          </a:xfrm>
          <a:prstGeom prst="rect">
            <a:avLst/>
          </a:prstGeom>
          <a:noFill/>
        </p:spPr>
      </p:pic>
      <p:pic>
        <p:nvPicPr>
          <p:cNvPr id="8" name="Picture 2" descr="C:\Users\Administrator\Desktop\Simon1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1520" y="2952264"/>
            <a:ext cx="1687999" cy="1139400"/>
          </a:xfrm>
          <a:prstGeom prst="rect">
            <a:avLst/>
          </a:prstGeom>
          <a:noFill/>
        </p:spPr>
      </p:pic>
      <p:pic>
        <p:nvPicPr>
          <p:cNvPr id="9" name="Picture 3" descr="C:\Users\Administrator\Desktop\Simon1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0723" y="2952265"/>
            <a:ext cx="1687999" cy="1139400"/>
          </a:xfrm>
          <a:prstGeom prst="rect">
            <a:avLst/>
          </a:prstGeom>
          <a:noFill/>
        </p:spPr>
      </p:pic>
      <p:pic>
        <p:nvPicPr>
          <p:cNvPr id="10" name="Picture 4" descr="C:\Users\Administrator\Desktop\Simon1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89926" y="2952265"/>
            <a:ext cx="1753276" cy="1183461"/>
          </a:xfrm>
          <a:prstGeom prst="rect">
            <a:avLst/>
          </a:prstGeom>
          <a:noFill/>
        </p:spPr>
      </p:pic>
      <p:pic>
        <p:nvPicPr>
          <p:cNvPr id="11" name="Picture 6" descr="C:\Users\Administrator\Desktop\Simon1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688" y="4640956"/>
            <a:ext cx="1696831" cy="1272623"/>
          </a:xfrm>
          <a:prstGeom prst="rect">
            <a:avLst/>
          </a:prstGeom>
          <a:noFill/>
        </p:spPr>
      </p:pic>
      <p:pic>
        <p:nvPicPr>
          <p:cNvPr id="14" name="Picture 7" descr="C:\Users\Administrator\Desktop\Simon1\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0723" y="4647454"/>
            <a:ext cx="1753276" cy="1314957"/>
          </a:xfrm>
          <a:prstGeom prst="rect">
            <a:avLst/>
          </a:prstGeom>
          <a:noFill/>
        </p:spPr>
      </p:pic>
      <p:pic>
        <p:nvPicPr>
          <p:cNvPr id="15" name="Picture 8" descr="C:\Users\Administrator\Desktop\Simon1\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55204" y="4647453"/>
            <a:ext cx="1753277" cy="1314957"/>
          </a:xfrm>
          <a:prstGeom prst="rect">
            <a:avLst/>
          </a:prstGeom>
          <a:noFill/>
        </p:spPr>
      </p:pic>
      <p:pic>
        <p:nvPicPr>
          <p:cNvPr id="17" name="Picture 5" descr="C:\Users\Administrator\Desktop\Simon1\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974407" y="2952265"/>
            <a:ext cx="1762472" cy="1189669"/>
          </a:xfrm>
          <a:prstGeom prst="rect">
            <a:avLst/>
          </a:prstGeom>
          <a:noFill/>
        </p:spPr>
      </p:pic>
      <p:pic>
        <p:nvPicPr>
          <p:cNvPr id="18" name="Picture 9" descr="C:\Users\Administrator\Desktop\Simon1\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74407" y="4647454"/>
            <a:ext cx="1762472" cy="132185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24844" y="41680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9384" y="41815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0305" y="41680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81102" y="41815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22" y="59397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54662" y="59532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5583" y="59397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46380" y="59532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896" y="0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Simon</a:t>
            </a:r>
            <a:r>
              <a:rPr lang="zh-CN" altLang="en-US" sz="3200" dirty="0" smtClean="0"/>
              <a:t>实验</a:t>
            </a:r>
            <a:r>
              <a:rPr lang="zh-CN" altLang="en-US" sz="3200" dirty="0"/>
              <a:t>流程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pic>
        <p:nvPicPr>
          <p:cNvPr id="13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653723" y="764704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1331640" y="1512540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5451013" y="5937044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1990625" y="2308297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2654409" y="3050328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3300105" y="3768422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3989587" y="4575415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4730933" y="5239431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strator\Desktop\Simon1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31640" y="658185"/>
            <a:ext cx="844000" cy="569700"/>
          </a:xfrm>
          <a:prstGeom prst="rect">
            <a:avLst/>
          </a:prstGeom>
          <a:noFill/>
        </p:spPr>
      </p:pic>
      <p:pic>
        <p:nvPicPr>
          <p:cNvPr id="31" name="Picture 3" descr="C:\Users\Administrator\Desktop\Simon1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020884" y="1437580"/>
            <a:ext cx="844000" cy="569700"/>
          </a:xfrm>
          <a:prstGeom prst="rect">
            <a:avLst/>
          </a:prstGeom>
          <a:noFill/>
        </p:spPr>
      </p:pic>
      <p:pic>
        <p:nvPicPr>
          <p:cNvPr id="32" name="Picture 4" descr="C:\Users\Administrator\Desktop\Simon1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654409" y="2242669"/>
            <a:ext cx="876638" cy="591731"/>
          </a:xfrm>
          <a:prstGeom prst="rect">
            <a:avLst/>
          </a:prstGeom>
          <a:noFill/>
        </p:spPr>
      </p:pic>
      <p:pic>
        <p:nvPicPr>
          <p:cNvPr id="33" name="Picture 5" descr="C:\Users\Administrator\Desktop\Simon1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339294" y="2952264"/>
            <a:ext cx="881236" cy="594835"/>
          </a:xfrm>
          <a:prstGeom prst="rect">
            <a:avLst/>
          </a:prstGeom>
          <a:noFill/>
        </p:spPr>
      </p:pic>
      <p:pic>
        <p:nvPicPr>
          <p:cNvPr id="34" name="Picture 6" descr="C:\Users\Administrator\Desktop\Simon1\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3835" y="3707991"/>
            <a:ext cx="798968" cy="599225"/>
          </a:xfrm>
          <a:prstGeom prst="rect">
            <a:avLst/>
          </a:prstGeom>
          <a:noFill/>
        </p:spPr>
      </p:pic>
      <p:pic>
        <p:nvPicPr>
          <p:cNvPr id="35" name="Picture 7" descr="C:\Users\Administrator\Desktop\Simon1\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7088" y="4464810"/>
            <a:ext cx="833599" cy="625200"/>
          </a:xfrm>
          <a:prstGeom prst="rect">
            <a:avLst/>
          </a:prstGeom>
          <a:noFill/>
        </p:spPr>
      </p:pic>
      <p:pic>
        <p:nvPicPr>
          <p:cNvPr id="36" name="Picture 8" descr="C:\Users\Administrator\Desktop\Simon1\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5906726"/>
            <a:ext cx="809896" cy="607421"/>
          </a:xfrm>
          <a:prstGeom prst="rect">
            <a:avLst/>
          </a:prstGeom>
          <a:noFill/>
        </p:spPr>
      </p:pic>
      <p:pic>
        <p:nvPicPr>
          <p:cNvPr id="37" name="Picture 9" descr="C:\Users\Administrator\Desktop\Simon1\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4916" y="5149479"/>
            <a:ext cx="856856" cy="642642"/>
          </a:xfrm>
          <a:prstGeom prst="rect">
            <a:avLst/>
          </a:prstGeom>
          <a:noFill/>
        </p:spPr>
      </p:pic>
      <p:cxnSp>
        <p:nvCxnSpPr>
          <p:cNvPr id="38" name="直接箭头连接符 37"/>
          <p:cNvCxnSpPr/>
          <p:nvPr/>
        </p:nvCxnSpPr>
        <p:spPr>
          <a:xfrm>
            <a:off x="639892" y="1893508"/>
            <a:ext cx="4029033" cy="427377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括号 38"/>
          <p:cNvSpPr/>
          <p:nvPr/>
        </p:nvSpPr>
        <p:spPr>
          <a:xfrm rot="8280059" flipH="1">
            <a:off x="4697336" y="-481991"/>
            <a:ext cx="1193930" cy="711311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59" y="8102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1s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34168" y="77801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892" y="385956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随机出现</a:t>
            </a:r>
            <a:r>
              <a:rPr lang="en-US" altLang="zh-CN" dirty="0" smtClean="0"/>
              <a:t>24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23994" y="246322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2.5=480s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实验提示：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15</cp:revision>
  <dcterms:modified xsi:type="dcterms:W3CDTF">2019-01-20T05:27:35Z</dcterms:modified>
</cp:coreProperties>
</file>