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2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86409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实验提示：</a:t>
            </a:r>
            <a:endParaRPr lang="zh-CN" altLang="en-US" dirty="0"/>
          </a:p>
        </p:txBody>
      </p:sp>
      <p:pic>
        <p:nvPicPr>
          <p:cNvPr id="3" name="图片 2" descr="幻灯片1.JPG"/>
          <p:cNvPicPr>
            <a:picLocks noChangeAspect="1"/>
          </p:cNvPicPr>
          <p:nvPr/>
        </p:nvPicPr>
        <p:blipFill rotWithShape="1">
          <a:blip r:embed="rId2" cstate="print"/>
          <a:srcRect l="11300" t="19233" r="10224" b="35092"/>
          <a:stretch/>
        </p:blipFill>
        <p:spPr>
          <a:xfrm>
            <a:off x="1551867" y="836712"/>
            <a:ext cx="5396248" cy="2137893"/>
          </a:xfrm>
          <a:prstGeom prst="rect">
            <a:avLst/>
          </a:prstGeom>
        </p:spPr>
      </p:pic>
      <p:pic>
        <p:nvPicPr>
          <p:cNvPr id="1026" name="Picture 2" descr="C:\Users\Administrator.PC-20160914BGEZ\Desktop\wangyu\stroop\stroop_block\stroop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3" t="20918" r="39512" b="64240"/>
          <a:stretch/>
        </p:blipFill>
        <p:spPr bwMode="auto">
          <a:xfrm>
            <a:off x="773555" y="3407440"/>
            <a:ext cx="1331640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PC-20160914BGEZ\Desktop\wangyu\stroop\stroop_block\stroop\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3" t="19761" r="38742" b="63150"/>
          <a:stretch/>
        </p:blipFill>
        <p:spPr bwMode="auto">
          <a:xfrm>
            <a:off x="2347620" y="3374516"/>
            <a:ext cx="1363949" cy="7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.PC-20160914BGEZ\Desktop\wangyu\stroop\stroop_block\stroop\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8" t="19958" r="38590" b="63516"/>
          <a:stretch/>
        </p:blipFill>
        <p:spPr bwMode="auto">
          <a:xfrm>
            <a:off x="4041835" y="3374516"/>
            <a:ext cx="1347016" cy="7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.PC-20160914BGEZ\Desktop\wangyu\stroop\stroop_block\stroop\5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1" t="20043" r="38012" b="62680"/>
          <a:stretch/>
        </p:blipFill>
        <p:spPr bwMode="auto">
          <a:xfrm>
            <a:off x="683568" y="4440993"/>
            <a:ext cx="1459366" cy="7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.PC-20160914BGEZ\Desktop\wangyu\stroop\stroop_block\stroop\6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4" t="19503" r="38147" b="62657"/>
          <a:stretch/>
        </p:blipFill>
        <p:spPr bwMode="auto">
          <a:xfrm>
            <a:off x="2347620" y="4440993"/>
            <a:ext cx="1439425" cy="7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dministrator.PC-20160914BGEZ\Desktop\wangyu\stroop\stroop_block\stroop\7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5" t="19567" r="39803" b="64194"/>
          <a:stretch/>
        </p:blipFill>
        <p:spPr bwMode="auto">
          <a:xfrm>
            <a:off x="4015875" y="4436800"/>
            <a:ext cx="1361019" cy="7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.PC-20160914BGEZ\Desktop\wangyu\stroop\stroop_block\stroop\8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8" t="21183" r="38575" b="63704"/>
          <a:stretch/>
        </p:blipFill>
        <p:spPr bwMode="auto">
          <a:xfrm>
            <a:off x="677090" y="5373215"/>
            <a:ext cx="1432773" cy="6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.PC-20160914BGEZ\Desktop\wangyu\stroop\stroop_block\stroop\9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4" t="19632" r="38963" b="63170"/>
          <a:stretch/>
        </p:blipFill>
        <p:spPr bwMode="auto">
          <a:xfrm>
            <a:off x="2453430" y="5341813"/>
            <a:ext cx="1295878" cy="69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Administrator.PC-20160914BGEZ\Desktop\wangyu\stroop\stroop_block\stroop\10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5" t="19187" r="38289" b="60807"/>
          <a:stretch/>
        </p:blipFill>
        <p:spPr bwMode="auto">
          <a:xfrm>
            <a:off x="3947181" y="5254189"/>
            <a:ext cx="1498408" cy="9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45589" y="355515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5589" y="50289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按键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971640" y="1765717"/>
            <a:ext cx="1368152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实验提示语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4572040" y="1765717"/>
            <a:ext cx="1368152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Stroop</a:t>
            </a:r>
            <a:r>
              <a:rPr lang="zh-CN" altLang="en-US" dirty="0" smtClean="0">
                <a:solidFill>
                  <a:schemeClr val="tx1"/>
                </a:solidFill>
              </a:rPr>
              <a:t>实验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6444248" y="1765717"/>
            <a:ext cx="1512168" cy="6126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实验结束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339792" y="2072041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6" idx="1"/>
          </p:cNvCxnSpPr>
          <p:nvPr/>
        </p:nvCxnSpPr>
        <p:spPr>
          <a:xfrm>
            <a:off x="4067984" y="2072041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  <a:endCxn id="7" idx="1"/>
          </p:cNvCxnSpPr>
          <p:nvPr/>
        </p:nvCxnSpPr>
        <p:spPr>
          <a:xfrm>
            <a:off x="5940192" y="2072041"/>
            <a:ext cx="5040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大括号 16"/>
          <p:cNvSpPr/>
          <p:nvPr/>
        </p:nvSpPr>
        <p:spPr>
          <a:xfrm rot="16200000" flipH="1">
            <a:off x="4212000" y="1981741"/>
            <a:ext cx="360040" cy="194421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07944" y="3236560"/>
            <a:ext cx="136815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重复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12" name="Picture 2" descr="C:\Users\Administrator.PC-20160914BGEZ\Desktop\wangyu\Flanker\Flanker_block\pictures\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7" t="25728" r="35845" b="25258"/>
          <a:stretch/>
        </p:blipFill>
        <p:spPr bwMode="auto">
          <a:xfrm>
            <a:off x="2921405" y="1609965"/>
            <a:ext cx="1217374" cy="11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9787" y="5113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实验</a:t>
            </a:r>
            <a:r>
              <a:rPr lang="zh-CN" altLang="en-US" sz="3200" dirty="0"/>
              <a:t>流程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15" name="右大括号 14"/>
          <p:cNvSpPr/>
          <p:nvPr/>
        </p:nvSpPr>
        <p:spPr>
          <a:xfrm rot="5400000" flipH="1">
            <a:off x="3344523" y="821258"/>
            <a:ext cx="360040" cy="121737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>
          <a:xfrm rot="5400000" flipH="1">
            <a:off x="5076096" y="971955"/>
            <a:ext cx="360040" cy="121737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75896" y="88059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20s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35400" y="9348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.PC-20160914BGEZ\Desktop\wangyu\stroop\stroop_block\stroop\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3" t="20918" r="39512" b="64240"/>
          <a:stretch/>
        </p:blipFill>
        <p:spPr bwMode="auto">
          <a:xfrm>
            <a:off x="2276975" y="2054163"/>
            <a:ext cx="1331640" cy="63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dministrator.PC-20160914BGEZ\Desktop\wangyu\stroop\stroop_block\stroop\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3" t="19761" r="38742" b="63150"/>
          <a:stretch/>
        </p:blipFill>
        <p:spPr bwMode="auto">
          <a:xfrm>
            <a:off x="5765133" y="5471704"/>
            <a:ext cx="1363949" cy="7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.PC-20160914BGEZ\Desktop\wangyu\stroop\stroop_block\stroop\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8" t="19958" r="38590" b="63516"/>
          <a:stretch/>
        </p:blipFill>
        <p:spPr bwMode="auto">
          <a:xfrm>
            <a:off x="6455574" y="6168630"/>
            <a:ext cx="1347016" cy="7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istrator.PC-20160914BGEZ\Desktop\wangyu\stroop\stroop_block\stroop\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1" t="20043" r="38012" b="62680"/>
          <a:stretch/>
        </p:blipFill>
        <p:spPr bwMode="auto">
          <a:xfrm>
            <a:off x="2956006" y="2631066"/>
            <a:ext cx="1459366" cy="77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istrator.PC-20160914BGEZ\Desktop\wangyu\stroop\stroop_block\stroop\6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4" t="19503" r="38147" b="62657"/>
          <a:stretch/>
        </p:blipFill>
        <p:spPr bwMode="auto">
          <a:xfrm>
            <a:off x="3618601" y="3403639"/>
            <a:ext cx="1439425" cy="65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Administrator.PC-20160914BGEZ\Desktop\wangyu\stroop\stroop_block\stroop\7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5" t="19567" r="39803" b="64194"/>
          <a:stretch/>
        </p:blipFill>
        <p:spPr bwMode="auto">
          <a:xfrm>
            <a:off x="5167219" y="4790587"/>
            <a:ext cx="1361019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istrator.PC-20160914BGEZ\Desktop\wangyu\stroop\stroop_block\stroop\8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8" t="21183" r="38575" b="63704"/>
          <a:stretch/>
        </p:blipFill>
        <p:spPr bwMode="auto">
          <a:xfrm>
            <a:off x="1560588" y="1318493"/>
            <a:ext cx="1432773" cy="6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Administrator.PC-20160914BGEZ\Desktop\wangyu\stroop\stroop_block\stroop\9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4" t="19632" r="38963" b="63170"/>
          <a:stretch/>
        </p:blipFill>
        <p:spPr bwMode="auto">
          <a:xfrm>
            <a:off x="4382532" y="4061945"/>
            <a:ext cx="1295878" cy="69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9787" y="51139"/>
            <a:ext cx="252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/>
              <a:t>Stroop</a:t>
            </a:r>
            <a:r>
              <a:rPr lang="zh-CN" altLang="en-US" sz="3200" dirty="0" smtClean="0"/>
              <a:t>实验：</a:t>
            </a:r>
            <a:endParaRPr lang="zh-CN" altLang="en-US" sz="3200" dirty="0"/>
          </a:p>
        </p:txBody>
      </p:sp>
      <p:pic>
        <p:nvPicPr>
          <p:cNvPr id="2050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905154" y="1293402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1591064" y="2028876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2281368" y="2744802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2999778" y="3428353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3685689" y="4109470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4372115" y="4790587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5058026" y="5471704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Administrator.PC-20160914BGEZ\Desktop\wangyu\Flanker\Flanker_block\pictures\11.bmp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28219" r="37831" b="29452"/>
          <a:stretch/>
        </p:blipFill>
        <p:spPr bwMode="auto">
          <a:xfrm>
            <a:off x="5743937" y="6168630"/>
            <a:ext cx="685911" cy="68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2365" y="8906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1s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14812" y="89060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1.5s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80560" y="1772816"/>
            <a:ext cx="4811520" cy="496855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/>
          <p:cNvSpPr/>
          <p:nvPr/>
        </p:nvSpPr>
        <p:spPr>
          <a:xfrm rot="8129763" flipH="1">
            <a:off x="4804016" y="-833841"/>
            <a:ext cx="1193930" cy="829214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32301" y="426536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随机出现</a:t>
            </a:r>
            <a:r>
              <a:rPr lang="en-US" altLang="zh-CN" dirty="0" smtClean="0"/>
              <a:t>2*8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10899" y="244640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2.5</a:t>
            </a:r>
            <a:r>
              <a:rPr lang="zh-CN" altLang="en-US" dirty="0" smtClean="0"/>
              <a:t>*</a:t>
            </a:r>
            <a:r>
              <a:rPr lang="en-US" altLang="zh-CN" dirty="0" smtClean="0"/>
              <a:t>2*8=40s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79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38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实验提示：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本实验中，你通过按键来确定每个图片中文字的意思和字体的颜色是否一样？ 如果一样，请按“1”； 如果不一样，请按“2”；</dc:title>
  <cp:lastModifiedBy>微软用户</cp:lastModifiedBy>
  <cp:revision>11</cp:revision>
  <dcterms:modified xsi:type="dcterms:W3CDTF">2019-01-20T05:30:00Z</dcterms:modified>
</cp:coreProperties>
</file>