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91" autoAdjust="0"/>
  </p:normalViewPr>
  <p:slideViewPr>
    <p:cSldViewPr>
      <p:cViewPr varScale="1">
        <p:scale>
          <a:sx n="75" d="100"/>
          <a:sy n="75" d="100"/>
        </p:scale>
        <p:origin x="-714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1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864096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实验提示：</a:t>
            </a:r>
            <a:endParaRPr lang="zh-CN" altLang="en-US" dirty="0"/>
          </a:p>
        </p:txBody>
      </p:sp>
      <p:pic>
        <p:nvPicPr>
          <p:cNvPr id="3" name="图片 2" descr="幻灯片1.JPG"/>
          <p:cNvPicPr>
            <a:picLocks noChangeAspect="1"/>
          </p:cNvPicPr>
          <p:nvPr/>
        </p:nvPicPr>
        <p:blipFill rotWithShape="1">
          <a:blip r:embed="rId2" cstate="print"/>
          <a:srcRect l="11300" t="19233" r="10224" b="35092"/>
          <a:stretch/>
        </p:blipFill>
        <p:spPr>
          <a:xfrm>
            <a:off x="1551867" y="836712"/>
            <a:ext cx="5396248" cy="2137893"/>
          </a:xfrm>
          <a:prstGeom prst="rect">
            <a:avLst/>
          </a:prstGeom>
        </p:spPr>
      </p:pic>
      <p:pic>
        <p:nvPicPr>
          <p:cNvPr id="1026" name="Picture 2" descr="C:\Users\Administrator.PC-20160914BGEZ\Desktop\wangyu\stroop\stroop_block\stroop\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03" t="20918" r="39512" b="64240"/>
          <a:stretch/>
        </p:blipFill>
        <p:spPr bwMode="auto">
          <a:xfrm>
            <a:off x="773555" y="3407440"/>
            <a:ext cx="1331640" cy="63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.PC-20160914BGEZ\Desktop\wangyu\stroop\stroop_block\stroop\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73" t="19761" r="38742" b="63150"/>
          <a:stretch/>
        </p:blipFill>
        <p:spPr bwMode="auto">
          <a:xfrm>
            <a:off x="2347620" y="3374516"/>
            <a:ext cx="1363949" cy="72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.PC-20160914BGEZ\Desktop\wangyu\stroop\stroop_block\stroop\4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08" t="19958" r="38590" b="63516"/>
          <a:stretch/>
        </p:blipFill>
        <p:spPr bwMode="auto">
          <a:xfrm>
            <a:off x="4041835" y="3374516"/>
            <a:ext cx="1347016" cy="70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.PC-20160914BGEZ\Desktop\wangyu\stroop\stroop_block\stroop\5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1" t="20043" r="38012" b="62680"/>
          <a:stretch/>
        </p:blipFill>
        <p:spPr bwMode="auto">
          <a:xfrm>
            <a:off x="683568" y="4440993"/>
            <a:ext cx="1459366" cy="77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istrator.PC-20160914BGEZ\Desktop\wangyu\stroop\stroop_block\stroop\6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4" t="19503" r="38147" b="62657"/>
          <a:stretch/>
        </p:blipFill>
        <p:spPr bwMode="auto">
          <a:xfrm>
            <a:off x="2347620" y="4440993"/>
            <a:ext cx="1439425" cy="77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istrator.PC-20160914BGEZ\Desktop\wangyu\stroop\stroop_block\stroop\7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75" t="19567" r="39803" b="64194"/>
          <a:stretch/>
        </p:blipFill>
        <p:spPr bwMode="auto">
          <a:xfrm>
            <a:off x="4015875" y="4436800"/>
            <a:ext cx="1361019" cy="75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dministrator.PC-20160914BGEZ\Desktop\wangyu\stroop\stroop_block\stroop\8.JP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98" t="21183" r="38575" b="63704"/>
          <a:stretch/>
        </p:blipFill>
        <p:spPr bwMode="auto">
          <a:xfrm>
            <a:off x="677090" y="5373215"/>
            <a:ext cx="1432773" cy="66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Administrator.PC-20160914BGEZ\Desktop\wangyu\stroop\stroop_block\stroop\9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24" t="19632" r="38963" b="63170"/>
          <a:stretch/>
        </p:blipFill>
        <p:spPr bwMode="auto">
          <a:xfrm>
            <a:off x="2453430" y="5341813"/>
            <a:ext cx="1295878" cy="69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Administrator.PC-20160914BGEZ\Desktop\wangyu\stroop\stroop_block\stroop\10.JP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85" t="19187" r="38289" b="60807"/>
          <a:stretch/>
        </p:blipFill>
        <p:spPr bwMode="auto">
          <a:xfrm>
            <a:off x="3947181" y="5254189"/>
            <a:ext cx="1498408" cy="90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45589" y="3555159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按键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45589" y="502890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按键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95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.PC-20160914BGEZ\Desktop\wangyu\stroop\stroop_block\stroop\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03" t="20918" r="39512" b="64240"/>
          <a:stretch/>
        </p:blipFill>
        <p:spPr bwMode="auto">
          <a:xfrm>
            <a:off x="2276975" y="2054163"/>
            <a:ext cx="1331640" cy="63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Administrator.PC-20160914BGEZ\Desktop\wangyu\stroop\stroop_block\stroop\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73" t="19761" r="38742" b="63150"/>
          <a:stretch/>
        </p:blipFill>
        <p:spPr bwMode="auto">
          <a:xfrm>
            <a:off x="5765133" y="5471704"/>
            <a:ext cx="1363949" cy="72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dministrator.PC-20160914BGEZ\Desktop\wangyu\stroop\stroop_block\stroop\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08" t="19958" r="38590" b="63516"/>
          <a:stretch/>
        </p:blipFill>
        <p:spPr bwMode="auto">
          <a:xfrm>
            <a:off x="6455574" y="6168630"/>
            <a:ext cx="1347016" cy="70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Administrator.PC-20160914BGEZ\Desktop\wangyu\stroop\stroop_block\stroop\5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1" t="20043" r="38012" b="62680"/>
          <a:stretch/>
        </p:blipFill>
        <p:spPr bwMode="auto">
          <a:xfrm>
            <a:off x="2956006" y="2631066"/>
            <a:ext cx="1459366" cy="77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Administrator.PC-20160914BGEZ\Desktop\wangyu\stroop\stroop_block\stroop\6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4" t="19503" r="38147" b="62657"/>
          <a:stretch/>
        </p:blipFill>
        <p:spPr bwMode="auto">
          <a:xfrm>
            <a:off x="3618601" y="3403639"/>
            <a:ext cx="1439425" cy="65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C:\Users\Administrator.PC-20160914BGEZ\Desktop\wangyu\stroop\stroop_block\stroop\7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75" t="19567" r="39803" b="64194"/>
          <a:stretch/>
        </p:blipFill>
        <p:spPr bwMode="auto">
          <a:xfrm>
            <a:off x="5167219" y="4790587"/>
            <a:ext cx="1361019" cy="68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Administrator.PC-20160914BGEZ\Desktop\wangyu\stroop\stroop_block\stroop\8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98" t="21183" r="38575" b="63704"/>
          <a:stretch/>
        </p:blipFill>
        <p:spPr bwMode="auto">
          <a:xfrm>
            <a:off x="1560588" y="1318493"/>
            <a:ext cx="1432773" cy="66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C:\Users\Administrator.PC-20160914BGEZ\Desktop\wangyu\stroop\stroop_block\stroop\9.JP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24" t="19632" r="38963" b="63170"/>
          <a:stretch/>
        </p:blipFill>
        <p:spPr bwMode="auto">
          <a:xfrm>
            <a:off x="4382532" y="4061945"/>
            <a:ext cx="1295878" cy="69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96556" y="25381"/>
            <a:ext cx="252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/>
              <a:t>Stroop</a:t>
            </a:r>
            <a:r>
              <a:rPr lang="zh-CN" altLang="en-US" sz="3200" dirty="0" smtClean="0"/>
              <a:t>实验：</a:t>
            </a:r>
            <a:endParaRPr lang="zh-CN" altLang="en-US" sz="3200" dirty="0"/>
          </a:p>
        </p:txBody>
      </p:sp>
      <p:pic>
        <p:nvPicPr>
          <p:cNvPr id="2050" name="Picture 2" descr="C:\Users\Administrator.PC-20160914BGEZ\Desktop\wangyu\Flanker\Flanker_block\pictures\11.bmp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4" t="28219" r="37831" b="29452"/>
          <a:stretch/>
        </p:blipFill>
        <p:spPr bwMode="auto">
          <a:xfrm>
            <a:off x="905154" y="1293402"/>
            <a:ext cx="685911" cy="68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Administrator.PC-20160914BGEZ\Desktop\wangyu\Flanker\Flanker_block\pictures\11.bmp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4" t="28219" r="37831" b="29452"/>
          <a:stretch/>
        </p:blipFill>
        <p:spPr bwMode="auto">
          <a:xfrm>
            <a:off x="1591064" y="2028876"/>
            <a:ext cx="685911" cy="68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Administrator.PC-20160914BGEZ\Desktop\wangyu\Flanker\Flanker_block\pictures\11.bmp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4" t="28219" r="37831" b="29452"/>
          <a:stretch/>
        </p:blipFill>
        <p:spPr bwMode="auto">
          <a:xfrm>
            <a:off x="2281368" y="2744802"/>
            <a:ext cx="685911" cy="68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Administrator.PC-20160914BGEZ\Desktop\wangyu\Flanker\Flanker_block\pictures\11.bmp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4" t="28219" r="37831" b="29452"/>
          <a:stretch/>
        </p:blipFill>
        <p:spPr bwMode="auto">
          <a:xfrm>
            <a:off x="2999778" y="3428353"/>
            <a:ext cx="685911" cy="68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Administrator.PC-20160914BGEZ\Desktop\wangyu\Flanker\Flanker_block\pictures\11.bmp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4" t="28219" r="37831" b="29452"/>
          <a:stretch/>
        </p:blipFill>
        <p:spPr bwMode="auto">
          <a:xfrm>
            <a:off x="3685689" y="4109470"/>
            <a:ext cx="685911" cy="68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Administrator.PC-20160914BGEZ\Desktop\wangyu\Flanker\Flanker_block\pictures\11.bmp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4" t="28219" r="37831" b="29452"/>
          <a:stretch/>
        </p:blipFill>
        <p:spPr bwMode="auto">
          <a:xfrm>
            <a:off x="4372115" y="4790587"/>
            <a:ext cx="685911" cy="68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Administrator.PC-20160914BGEZ\Desktop\wangyu\Flanker\Flanker_block\pictures\11.bmp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4" t="28219" r="37831" b="29452"/>
          <a:stretch/>
        </p:blipFill>
        <p:spPr bwMode="auto">
          <a:xfrm>
            <a:off x="5058026" y="5471704"/>
            <a:ext cx="685911" cy="68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Administrator.PC-20160914BGEZ\Desktop\wangyu\Flanker\Flanker_block\pictures\11.bmp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4" t="28219" r="37831" b="29452"/>
          <a:stretch/>
        </p:blipFill>
        <p:spPr bwMode="auto">
          <a:xfrm>
            <a:off x="5743937" y="6168630"/>
            <a:ext cx="685911" cy="68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72365" y="89060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1s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914812" y="89060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1.5s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80560" y="1772816"/>
            <a:ext cx="4811520" cy="496855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右大括号 28"/>
          <p:cNvSpPr/>
          <p:nvPr/>
        </p:nvSpPr>
        <p:spPr>
          <a:xfrm rot="8129763" flipH="1">
            <a:off x="4804016" y="-833841"/>
            <a:ext cx="1193930" cy="8292143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132301" y="4265362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随机出现</a:t>
            </a:r>
            <a:r>
              <a:rPr lang="en-US" altLang="zh-CN" dirty="0" smtClean="0"/>
              <a:t>24*8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810899" y="2446400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2.5</a:t>
            </a:r>
            <a:r>
              <a:rPr lang="zh-CN" altLang="en-US" dirty="0" smtClean="0"/>
              <a:t>*</a:t>
            </a:r>
            <a:r>
              <a:rPr lang="en-US" altLang="zh-CN" dirty="0" smtClean="0"/>
              <a:t>24*8=480s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323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20</Words>
  <Application>Microsoft Office PowerPoint</Application>
  <PresentationFormat>全屏显示(4:3)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实验提示：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本实验中，你通过按键来确定每个图片中文字的意思和字体的颜色是否一样？ 如果一样，请按“1”； 如果不一样，请按“2”；</dc:title>
  <cp:lastModifiedBy>微软用户</cp:lastModifiedBy>
  <cp:revision>12</cp:revision>
  <dcterms:modified xsi:type="dcterms:W3CDTF">2019-01-20T04:01:35Z</dcterms:modified>
</cp:coreProperties>
</file>