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1026" name="Picture 2" descr="C:\Users\Administrator\Desktop\Eprime-project\switch-task\1.JPG"/>
          <p:cNvPicPr>
            <a:picLocks noChangeAspect="1" noChangeArrowheads="1"/>
          </p:cNvPicPr>
          <p:nvPr/>
        </p:nvPicPr>
        <p:blipFill rotWithShape="1">
          <a:blip r:embed="rId2" cstate="print"/>
          <a:srcRect l="5662" t="11287" r="5136" b="27368"/>
          <a:stretch/>
        </p:blipFill>
        <p:spPr bwMode="auto">
          <a:xfrm>
            <a:off x="539552" y="1556792"/>
            <a:ext cx="795762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971600" y="2348880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实验提示语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4572000" y="2348880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Task-switch</a:t>
            </a:r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6444208" y="2348880"/>
            <a:ext cx="1512168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</p:cNvCxnSpPr>
          <p:nvPr/>
        </p:nvCxnSpPr>
        <p:spPr>
          <a:xfrm>
            <a:off x="2339752" y="265520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4" idx="1"/>
          </p:cNvCxnSpPr>
          <p:nvPr/>
        </p:nvCxnSpPr>
        <p:spPr>
          <a:xfrm>
            <a:off x="4067944" y="265520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25" idx="1"/>
          </p:cNvCxnSpPr>
          <p:nvPr/>
        </p:nvCxnSpPr>
        <p:spPr>
          <a:xfrm>
            <a:off x="5940152" y="265520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16200000" flipH="1">
            <a:off x="4211960" y="2204864"/>
            <a:ext cx="360040" cy="19442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07904" y="3356992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242" y="2923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实验流程：</a:t>
            </a:r>
            <a:endParaRPr lang="zh-CN" altLang="en-US" sz="3200" dirty="0"/>
          </a:p>
        </p:txBody>
      </p:sp>
      <p:sp>
        <p:nvSpPr>
          <p:cNvPr id="31" name="右大括号 30"/>
          <p:cNvSpPr/>
          <p:nvPr/>
        </p:nvSpPr>
        <p:spPr>
          <a:xfrm rot="5400000" flipH="1">
            <a:off x="3352950" y="1025043"/>
            <a:ext cx="360040" cy="115212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636" y="9984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20s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 rot="5400000" flipH="1">
            <a:off x="4968044" y="1403493"/>
            <a:ext cx="360040" cy="115212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93827" y="13591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40s</a:t>
            </a:r>
            <a:endParaRPr lang="zh-CN" altLang="en-US" dirty="0"/>
          </a:p>
        </p:txBody>
      </p:sp>
      <p:pic>
        <p:nvPicPr>
          <p:cNvPr id="16" name="Picture 2" descr="C:\Users\Administrator.PC-20160914BGEZ\Desktop\wangyu\Flanker\Flanker_block\pictures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7" t="25728" r="35845" b="25258"/>
          <a:stretch/>
        </p:blipFill>
        <p:spPr bwMode="auto">
          <a:xfrm>
            <a:off x="2924283" y="1829015"/>
            <a:ext cx="1217374" cy="11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45811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用时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60=480s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Administrator\Desktop\Eprime-project\switch-task\2.JPG"/>
          <p:cNvPicPr>
            <a:picLocks noChangeAspect="1" noChangeArrowheads="1"/>
          </p:cNvPicPr>
          <p:nvPr/>
        </p:nvPicPr>
        <p:blipFill rotWithShape="1">
          <a:blip r:embed="rId2" cstate="print"/>
          <a:srcRect l="17126" t="11762" r="24048" b="47563"/>
          <a:stretch/>
        </p:blipFill>
        <p:spPr bwMode="auto">
          <a:xfrm>
            <a:off x="369625" y="1157850"/>
            <a:ext cx="1987876" cy="828001"/>
          </a:xfrm>
          <a:prstGeom prst="rect">
            <a:avLst/>
          </a:prstGeom>
          <a:noFill/>
        </p:spPr>
      </p:pic>
      <p:pic>
        <p:nvPicPr>
          <p:cNvPr id="30" name="Picture 4" descr="C:\Users\Administrator\Desktop\Eprime-project\switch-task\4.JPG"/>
          <p:cNvPicPr>
            <a:picLocks noChangeAspect="1" noChangeArrowheads="1"/>
          </p:cNvPicPr>
          <p:nvPr/>
        </p:nvPicPr>
        <p:blipFill rotWithShape="1">
          <a:blip r:embed="rId3" cstate="print"/>
          <a:srcRect l="27438" t="17828" r="27972" b="29805"/>
          <a:stretch/>
        </p:blipFill>
        <p:spPr bwMode="auto">
          <a:xfrm>
            <a:off x="4797091" y="2305778"/>
            <a:ext cx="1072276" cy="944463"/>
          </a:xfrm>
          <a:prstGeom prst="rect">
            <a:avLst/>
          </a:prstGeom>
          <a:noFill/>
        </p:spPr>
      </p:pic>
      <p:pic>
        <p:nvPicPr>
          <p:cNvPr id="31" name="Picture 5" descr="C:\Users\Administrator\Desktop\Eprime-project\switch-task\5.JPG"/>
          <p:cNvPicPr>
            <a:picLocks noChangeAspect="1" noChangeArrowheads="1"/>
          </p:cNvPicPr>
          <p:nvPr/>
        </p:nvPicPr>
        <p:blipFill rotWithShape="1">
          <a:blip r:embed="rId4" cstate="print"/>
          <a:srcRect l="30644" t="17372" r="29563" b="32643"/>
          <a:stretch/>
        </p:blipFill>
        <p:spPr bwMode="auto">
          <a:xfrm>
            <a:off x="3267031" y="2257034"/>
            <a:ext cx="970612" cy="914400"/>
          </a:xfrm>
          <a:prstGeom prst="rect">
            <a:avLst/>
          </a:prstGeom>
          <a:noFill/>
        </p:spPr>
      </p:pic>
      <p:pic>
        <p:nvPicPr>
          <p:cNvPr id="32" name="Picture 6" descr="C:\Users\Administrator\Desktop\Eprime-project\switch-task\6.JPG"/>
          <p:cNvPicPr>
            <a:picLocks noChangeAspect="1" noChangeArrowheads="1"/>
          </p:cNvPicPr>
          <p:nvPr/>
        </p:nvPicPr>
        <p:blipFill rotWithShape="1">
          <a:blip r:embed="rId5" cstate="print"/>
          <a:srcRect l="28638" t="16313" r="28491" b="37215"/>
          <a:stretch/>
        </p:blipFill>
        <p:spPr bwMode="auto">
          <a:xfrm>
            <a:off x="1596487" y="2375094"/>
            <a:ext cx="1021217" cy="811372"/>
          </a:xfrm>
          <a:prstGeom prst="rect">
            <a:avLst/>
          </a:prstGeom>
          <a:noFill/>
        </p:spPr>
      </p:pic>
      <p:pic>
        <p:nvPicPr>
          <p:cNvPr id="33" name="Picture 11" descr="C:\Users\Administrator\Desktop\Eprime-project\switch-task\3.JPG"/>
          <p:cNvPicPr>
            <a:picLocks noChangeAspect="1" noChangeArrowheads="1"/>
          </p:cNvPicPr>
          <p:nvPr/>
        </p:nvPicPr>
        <p:blipFill rotWithShape="1">
          <a:blip r:embed="rId6" cstate="print"/>
          <a:srcRect l="18401" t="14420" r="24129" b="50000"/>
          <a:stretch/>
        </p:blipFill>
        <p:spPr bwMode="auto">
          <a:xfrm>
            <a:off x="1694788" y="3347911"/>
            <a:ext cx="1966209" cy="859484"/>
          </a:xfrm>
          <a:prstGeom prst="rect">
            <a:avLst/>
          </a:prstGeom>
          <a:noFill/>
        </p:spPr>
      </p:pic>
      <p:pic>
        <p:nvPicPr>
          <p:cNvPr id="34" name="Picture 3" descr="C:\Users\Administrator\Desktop\Eprime-project\switch-task\7.JPG"/>
          <p:cNvPicPr>
            <a:picLocks noChangeAspect="1" noChangeArrowheads="1"/>
          </p:cNvPicPr>
          <p:nvPr/>
        </p:nvPicPr>
        <p:blipFill rotWithShape="1">
          <a:blip r:embed="rId7" cstate="print"/>
          <a:srcRect l="31434" t="18930" r="30842" b="41086"/>
          <a:stretch/>
        </p:blipFill>
        <p:spPr bwMode="auto">
          <a:xfrm>
            <a:off x="6410214" y="2472045"/>
            <a:ext cx="889161" cy="706817"/>
          </a:xfrm>
          <a:prstGeom prst="rect">
            <a:avLst/>
          </a:prstGeom>
          <a:noFill/>
        </p:spPr>
      </p:pic>
      <p:pic>
        <p:nvPicPr>
          <p:cNvPr id="35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990118" y="2502360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2677893" y="2517392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4206193" y="2517391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5803845" y="2523193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Administrator\Desktop\Eprime-project\switch-task\4.JPG"/>
          <p:cNvPicPr>
            <a:picLocks noChangeAspect="1" noChangeArrowheads="1"/>
          </p:cNvPicPr>
          <p:nvPr/>
        </p:nvPicPr>
        <p:blipFill rotWithShape="1">
          <a:blip r:embed="rId3" cstate="print"/>
          <a:srcRect l="27438" t="17828" r="27972" b="29805"/>
          <a:stretch/>
        </p:blipFill>
        <p:spPr bwMode="auto">
          <a:xfrm>
            <a:off x="6275509" y="4472423"/>
            <a:ext cx="1072276" cy="944463"/>
          </a:xfrm>
          <a:prstGeom prst="rect">
            <a:avLst/>
          </a:prstGeom>
          <a:noFill/>
        </p:spPr>
      </p:pic>
      <p:pic>
        <p:nvPicPr>
          <p:cNvPr id="41" name="Picture 5" descr="C:\Users\Administrator\Desktop\Eprime-project\switch-task\5.JPG"/>
          <p:cNvPicPr>
            <a:picLocks noChangeAspect="1" noChangeArrowheads="1"/>
          </p:cNvPicPr>
          <p:nvPr/>
        </p:nvPicPr>
        <p:blipFill rotWithShape="1">
          <a:blip r:embed="rId4" cstate="print"/>
          <a:srcRect l="30644" t="17372" r="29563" b="32643"/>
          <a:stretch/>
        </p:blipFill>
        <p:spPr bwMode="auto">
          <a:xfrm>
            <a:off x="4745449" y="4423679"/>
            <a:ext cx="970612" cy="914400"/>
          </a:xfrm>
          <a:prstGeom prst="rect">
            <a:avLst/>
          </a:prstGeom>
          <a:noFill/>
        </p:spPr>
      </p:pic>
      <p:pic>
        <p:nvPicPr>
          <p:cNvPr id="42" name="Picture 6" descr="C:\Users\Administrator\Desktop\Eprime-project\switch-task\6.JPG"/>
          <p:cNvPicPr>
            <a:picLocks noChangeAspect="1" noChangeArrowheads="1"/>
          </p:cNvPicPr>
          <p:nvPr/>
        </p:nvPicPr>
        <p:blipFill rotWithShape="1">
          <a:blip r:embed="rId5" cstate="print"/>
          <a:srcRect l="28638" t="16313" r="28491" b="37215"/>
          <a:stretch/>
        </p:blipFill>
        <p:spPr bwMode="auto">
          <a:xfrm>
            <a:off x="3031567" y="4438711"/>
            <a:ext cx="1124744" cy="914400"/>
          </a:xfrm>
          <a:prstGeom prst="rect">
            <a:avLst/>
          </a:prstGeom>
          <a:noFill/>
        </p:spPr>
      </p:pic>
      <p:pic>
        <p:nvPicPr>
          <p:cNvPr id="43" name="Picture 3" descr="C:\Users\Administrator\Desktop\Eprime-project\switch-task\7.JPG"/>
          <p:cNvPicPr>
            <a:picLocks noChangeAspect="1" noChangeArrowheads="1"/>
          </p:cNvPicPr>
          <p:nvPr/>
        </p:nvPicPr>
        <p:blipFill rotWithShape="1">
          <a:blip r:embed="rId7" cstate="print"/>
          <a:srcRect l="31434" t="18930" r="30842" b="41086"/>
          <a:stretch/>
        </p:blipFill>
        <p:spPr bwMode="auto">
          <a:xfrm>
            <a:off x="7870248" y="4548302"/>
            <a:ext cx="889161" cy="706817"/>
          </a:xfrm>
          <a:prstGeom prst="rect">
            <a:avLst/>
          </a:prstGeom>
          <a:noFill/>
        </p:spPr>
      </p:pic>
      <p:pic>
        <p:nvPicPr>
          <p:cNvPr id="44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2450152" y="4578617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4137927" y="4593649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5666227" y="4593648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7263879" y="4599450"/>
            <a:ext cx="606369" cy="6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接箭头连接符 47"/>
          <p:cNvCxnSpPr/>
          <p:nvPr/>
        </p:nvCxnSpPr>
        <p:spPr>
          <a:xfrm>
            <a:off x="275871" y="2190428"/>
            <a:ext cx="1745896" cy="2983053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4677" y="40227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78639" y="1387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2s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78793" y="368195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2s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97575" y="20057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3583" y="2005762"/>
            <a:ext cx="5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19794" y="197099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35840" y="20057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37502" y="20723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11302" y="20723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15920" y="20723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13650" y="20057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59823" y="41635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35831" y="4163512"/>
            <a:ext cx="5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46033" y="417897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98088" y="41635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99750" y="423011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373550" y="423011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078168" y="423011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75898" y="41635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8" name="右大括号 67"/>
          <p:cNvSpPr/>
          <p:nvPr/>
        </p:nvSpPr>
        <p:spPr>
          <a:xfrm rot="8532596" flipH="1">
            <a:off x="6727341" y="926288"/>
            <a:ext cx="421478" cy="208940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90785" y="15101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10s</a:t>
            </a:r>
            <a:endParaRPr lang="zh-CN" altLang="en-US" dirty="0"/>
          </a:p>
        </p:txBody>
      </p:sp>
      <p:sp>
        <p:nvSpPr>
          <p:cNvPr id="70" name="右大括号 69"/>
          <p:cNvSpPr/>
          <p:nvPr/>
        </p:nvSpPr>
        <p:spPr>
          <a:xfrm rot="8532596" flipH="1">
            <a:off x="8104089" y="3068929"/>
            <a:ext cx="421478" cy="208940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05172" y="36596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62" y="251356"/>
            <a:ext cx="4141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Task-switch</a:t>
            </a:r>
            <a:r>
              <a:rPr lang="zh-CN" altLang="en-US" sz="3200" dirty="0" smtClean="0"/>
              <a:t>实验流程：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41760" y="564358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用时</a:t>
            </a:r>
            <a:r>
              <a:rPr lang="en-US" altLang="zh-CN" dirty="0" smtClean="0"/>
              <a:t>4*10=40s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实验提示：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16</cp:revision>
  <dcterms:modified xsi:type="dcterms:W3CDTF">2019-01-20T05:32:23Z</dcterms:modified>
</cp:coreProperties>
</file>