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 varScale="1">
        <p:scale>
          <a:sx n="75" d="100"/>
          <a:sy n="75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实验提示：</a:t>
            </a:r>
            <a:endParaRPr lang="zh-CN" altLang="en-US" dirty="0"/>
          </a:p>
        </p:txBody>
      </p:sp>
      <p:pic>
        <p:nvPicPr>
          <p:cNvPr id="1026" name="Picture 2" descr="C:\Users\Administrator.PC-20160914BGEZ\Desktop\wangyu\Flanker\Flanker_block\pictures\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22300" r="6449" b="29161"/>
          <a:stretch/>
        </p:blipFill>
        <p:spPr bwMode="auto">
          <a:xfrm>
            <a:off x="1043608" y="1196752"/>
            <a:ext cx="6986843" cy="28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PC-20160914BGEZ\Desktop\wangyu\Flanker\Flanker_block\pictures\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221088"/>
            <a:ext cx="252028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PC-20160914BGEZ\Desktop\wangyu\Flanker\Flanker_block\pictures\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03848" y="4221088"/>
            <a:ext cx="2452539" cy="6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PC-20160914BGEZ\Desktop\wangyu\Flanker\Flanker_block\pictures\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2625750" cy="7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PC-20160914BGEZ\Desktop\wangyu\Flanker\Flanker_block\pictures\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445224"/>
            <a:ext cx="2736303" cy="76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PC-20160914BGEZ\Desktop\wangyu\Flanker\Flanker_block\pictures\2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65386"/>
            <a:ext cx="2664296" cy="7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PC-20160914BGEZ\Desktop\wangyu\Flanker\Flanker_block\pictures\6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445224"/>
            <a:ext cx="2625750" cy="7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583668" y="5200600"/>
            <a:ext cx="504056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83668" y="6381328"/>
            <a:ext cx="504056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14664" y="5184330"/>
            <a:ext cx="504056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12531" y="6381328"/>
            <a:ext cx="50618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120897" y="6381328"/>
            <a:ext cx="50618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120897" y="5184330"/>
            <a:ext cx="50618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024" y="4999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右键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8917" y="5033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右键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87724" y="6196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右键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6185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左键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07285" y="6196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左键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07285" y="5001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959933" y="1034444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实验提示语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4560333" y="1034444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Flanker</a:t>
            </a:r>
            <a:r>
              <a:rPr lang="zh-CN" altLang="en-US" dirty="0" smtClean="0">
                <a:solidFill>
                  <a:schemeClr val="tx1"/>
                </a:solidFill>
              </a:rPr>
              <a:t>实验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6432541" y="1034444"/>
            <a:ext cx="1512168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328085" y="1340768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4056277" y="1340768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5928485" y="1340768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 rot="16200000" flipH="1">
            <a:off x="4316591" y="1130611"/>
            <a:ext cx="360040" cy="19442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37530" y="2290787"/>
            <a:ext cx="224560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重复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=480s</a:t>
            </a:r>
          </a:p>
        </p:txBody>
      </p:sp>
      <p:pic>
        <p:nvPicPr>
          <p:cNvPr id="2050" name="Picture 2" descr="C:\Users\Administrator.PC-20160914BGEZ\Desktop\wangyu\Flanker\Flanker_block\pictures\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7" t="25728" r="35845" b="25258"/>
          <a:stretch/>
        </p:blipFill>
        <p:spPr bwMode="auto">
          <a:xfrm>
            <a:off x="2915816" y="758836"/>
            <a:ext cx="1217374" cy="11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大括号 14"/>
          <p:cNvSpPr/>
          <p:nvPr/>
        </p:nvSpPr>
        <p:spPr>
          <a:xfrm rot="5400000" flipH="1">
            <a:off x="4969948" y="154241"/>
            <a:ext cx="421478" cy="114046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1809" y="259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30s</a:t>
            </a: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>
          <a:xfrm rot="5400000" flipH="1">
            <a:off x="3275307" y="23043"/>
            <a:ext cx="421478" cy="114046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0246" y="340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5" y="2710206"/>
            <a:ext cx="233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Flanker</a:t>
            </a:r>
            <a:r>
              <a:rPr lang="zh-CN" altLang="en-US" sz="3200" dirty="0" smtClean="0"/>
              <a:t>实验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  <p:pic>
        <p:nvPicPr>
          <p:cNvPr id="2051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621003" y="3393955"/>
            <a:ext cx="701193" cy="6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.PC-20160914BGEZ\Desktop\wangyu\Flanker\Flanker_block\pictures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19" y="3393956"/>
            <a:ext cx="2496635" cy="6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1760414" y="4511646"/>
            <a:ext cx="701193" cy="6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3038183" y="5746632"/>
            <a:ext cx="701193" cy="6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.PC-20160914BGEZ\Desktop\wangyu\Flanker\Flanker_block\pictures\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92" y="4522496"/>
            <a:ext cx="2651084" cy="7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.PC-20160914BGEZ\Desktop\wangyu\Flanker\Flanker_block\pictures\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24" y="5714960"/>
            <a:ext cx="2642578" cy="73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017654" y="35588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1.5s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9549" y="35706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1s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25276" y="4093014"/>
            <a:ext cx="2344060" cy="235267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2900" y="413518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时</a:t>
            </a:r>
            <a:r>
              <a:rPr lang="en-US" altLang="zh-CN" dirty="0" smtClean="0"/>
              <a:t>2.5s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0508" y="581592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6*2=12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36" name="右大括号 35"/>
          <p:cNvSpPr/>
          <p:nvPr/>
        </p:nvSpPr>
        <p:spPr>
          <a:xfrm rot="8028112" flipH="1">
            <a:off x="5380548" y="2555845"/>
            <a:ext cx="1193930" cy="433859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648" y="372368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*</a:t>
            </a:r>
            <a:r>
              <a:rPr lang="en-US" altLang="zh-CN" dirty="0" smtClean="0"/>
              <a:t>12=30s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25" y="0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实验流程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实验提示：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本实验中，你通过按键来确定每个图片中文字的意思和字体的颜色是否一样？ 如果一样，请按“1”； 如果不一样，请按“2”；</dc:title>
  <cp:lastModifiedBy>微软用户</cp:lastModifiedBy>
  <cp:revision>11</cp:revision>
  <dcterms:modified xsi:type="dcterms:W3CDTF">2019-01-20T05:25:51Z</dcterms:modified>
</cp:coreProperties>
</file>