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4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4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6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5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5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3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D68B-86FA-477E-8C41-530483B39EF1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6BCC-1775-404A-8791-81AB6A0D4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8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智游教育</a:t>
            </a:r>
          </a:p>
        </p:txBody>
      </p:sp>
    </p:spTree>
    <p:extLst>
      <p:ext uri="{BB962C8B-B14F-4D97-AF65-F5344CB8AC3E}">
        <p14:creationId xmlns:p14="http://schemas.microsoft.com/office/powerpoint/2010/main" val="95622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 </a:t>
            </a:r>
            <a:r>
              <a:rPr lang="en-US" altLang="zh-CN" dirty="0"/>
              <a:t>Media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由媒体属性组成的</a:t>
            </a:r>
            <a:r>
              <a:rPr lang="zh-CN" altLang="zh-CN"/>
              <a:t>查询条件</a:t>
            </a:r>
            <a:endParaRPr lang="en-US" altLang="zh-CN" dirty="0"/>
          </a:p>
          <a:p>
            <a:r>
              <a:rPr lang="zh-CN" altLang="zh-CN" dirty="0"/>
              <a:t>浏览器能够根据媒体查询规则有选择地应用样式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877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媒体查询能够识别的属性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238627"/>
              </p:ext>
            </p:extLst>
          </p:nvPr>
        </p:nvGraphicFramePr>
        <p:xfrm>
          <a:off x="325120" y="1402085"/>
          <a:ext cx="8541173" cy="5147727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82174522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31766205"/>
                    </a:ext>
                  </a:extLst>
                </a:gridCol>
                <a:gridCol w="6143413">
                  <a:extLst>
                    <a:ext uri="{9D8B030D-6E8A-4147-A177-3AD203B41FA5}">
                      <a16:colId xmlns:a16="http://schemas.microsoft.com/office/drawing/2014/main" val="3412498168"/>
                    </a:ext>
                  </a:extLst>
                </a:gridCol>
              </a:tblGrid>
              <a:tr h="349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min/max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911200"/>
                  </a:ext>
                </a:extLst>
              </a:tr>
              <a:tr h="8583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color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颜色位数，</a:t>
                      </a:r>
                      <a:r>
                        <a:rPr lang="en-US" sz="1050" b="0" kern="100" dirty="0">
                          <a:effectLst/>
                        </a:rPr>
                        <a:t>8</a:t>
                      </a:r>
                      <a:r>
                        <a:rPr lang="zh-CN" sz="1050" b="0" kern="100" dirty="0">
                          <a:effectLst/>
                        </a:rPr>
                        <a:t>位</a:t>
                      </a:r>
                      <a:r>
                        <a:rPr lang="en-US" sz="1050" b="0" kern="100" dirty="0">
                          <a:effectLst/>
                        </a:rPr>
                        <a:t>256</a:t>
                      </a:r>
                      <a:r>
                        <a:rPr lang="zh-CN" sz="1050" b="0" kern="100" dirty="0">
                          <a:effectLst/>
                        </a:rPr>
                        <a:t>色已经进博物馆了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16</a:t>
                      </a:r>
                      <a:r>
                        <a:rPr lang="zh-CN" sz="1050" b="0" kern="100" dirty="0">
                          <a:effectLst/>
                        </a:rPr>
                        <a:t>位</a:t>
                      </a:r>
                      <a:r>
                        <a:rPr lang="en-US" sz="1050" b="0" kern="100" dirty="0">
                          <a:effectLst/>
                        </a:rPr>
                        <a:t>65000</a:t>
                      </a:r>
                      <a:r>
                        <a:rPr lang="zh-CN" sz="1050" b="0" kern="100" dirty="0">
                          <a:effectLst/>
                        </a:rPr>
                        <a:t>色也极少了，即使有也不支持</a:t>
                      </a:r>
                      <a:r>
                        <a:rPr lang="en-US" sz="1050" b="0" kern="100" dirty="0">
                          <a:effectLst/>
                        </a:rPr>
                        <a:t>H5</a:t>
                      </a:r>
                      <a:r>
                        <a:rPr lang="zh-CN" sz="1050" b="0" kern="100" dirty="0">
                          <a:effectLst/>
                        </a:rPr>
                        <a:t>，不用考虑了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24</a:t>
                      </a:r>
                      <a:r>
                        <a:rPr lang="zh-CN" sz="1050" b="0" kern="100" dirty="0">
                          <a:effectLst/>
                        </a:rPr>
                        <a:t>位即</a:t>
                      </a:r>
                      <a:r>
                        <a:rPr lang="en-US" sz="1050" b="0" kern="100" dirty="0" err="1">
                          <a:effectLst/>
                        </a:rPr>
                        <a:t>rgb</a:t>
                      </a:r>
                      <a:r>
                        <a:rPr lang="zh-CN" sz="1050" b="0" kern="100" dirty="0">
                          <a:effectLst/>
                        </a:rPr>
                        <a:t>，真彩色，已经超出人眼识别的范围了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32</a:t>
                      </a:r>
                      <a:r>
                        <a:rPr lang="zh-CN" sz="1050" b="0" kern="100" dirty="0">
                          <a:effectLst/>
                        </a:rPr>
                        <a:t>位即</a:t>
                      </a:r>
                      <a:r>
                        <a:rPr lang="en-US" sz="1050" b="0" kern="100" dirty="0" err="1">
                          <a:effectLst/>
                        </a:rPr>
                        <a:t>rgba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6987544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color-index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颜色数（现代移动设备颜色数都很高，基本不用它）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458642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aspect-ratio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目标显示区（如窗口工作区）的宽高比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3307499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device-aspect-ratio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设备屏幕（全部显示区域）的宽高比（注意一个屏幕上可能显示多个窗口）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409714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device-height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设备屏幕高度（也可以指打印纸张高度）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3422199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device-width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同上</a:t>
                      </a:r>
                      <a:r>
                        <a:rPr lang="en-US" sz="1050" b="0" kern="100" dirty="0">
                          <a:effectLst/>
                        </a:rPr>
                        <a:t>~</a:t>
                      </a:r>
                      <a:r>
                        <a:rPr lang="zh-CN" sz="1050" b="0" kern="100" dirty="0">
                          <a:effectLst/>
                        </a:rPr>
                        <a:t>宽度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591187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grid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低级网格显示设备，如</a:t>
                      </a: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BP</a:t>
                      </a: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机，不用考虑了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6144774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height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目标显示区（如窗口工作区）的高度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7272748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width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同上</a:t>
                      </a:r>
                      <a:r>
                        <a:rPr lang="en-US" sz="1050" b="0" kern="100" dirty="0">
                          <a:effectLst/>
                        </a:rPr>
                        <a:t>~</a:t>
                      </a:r>
                      <a:r>
                        <a:rPr lang="zh-CN" sz="1050" b="0" kern="100" dirty="0">
                          <a:effectLst/>
                        </a:rPr>
                        <a:t>宽度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527989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monochrome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黑白显示设备，不用考虑了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9625049"/>
                  </a:ext>
                </a:extLst>
              </a:tr>
              <a:tr h="56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orientation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landscape </a:t>
                      </a:r>
                      <a:r>
                        <a:rPr lang="zh-CN" sz="1050" b="0" kern="100" dirty="0">
                          <a:effectLst/>
                        </a:rPr>
                        <a:t>横屏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portrait </a:t>
                      </a:r>
                      <a:r>
                        <a:rPr lang="zh-CN" sz="1050" b="0" kern="100" dirty="0">
                          <a:effectLst/>
                        </a:rPr>
                        <a:t>竖屏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有些设备没有提供 </a:t>
                      </a:r>
                      <a:r>
                        <a:rPr lang="en-US" altLang="zh-CN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orientation </a:t>
                      </a: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属性！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6136491"/>
                  </a:ext>
                </a:extLst>
              </a:tr>
              <a:tr h="56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resolution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分辨率 </a:t>
                      </a:r>
                      <a:r>
                        <a:rPr lang="en-US" sz="1050" b="0" kern="100" dirty="0">
                          <a:effectLst/>
                        </a:rPr>
                        <a:t>dpi </a:t>
                      </a:r>
                      <a:r>
                        <a:rPr lang="zh-CN" sz="1050" b="0" kern="100" dirty="0">
                          <a:effectLst/>
                        </a:rPr>
                        <a:t>或 </a:t>
                      </a:r>
                      <a:r>
                        <a:rPr lang="en-US" sz="1050" b="0" kern="100" dirty="0" err="1">
                          <a:effectLst/>
                        </a:rPr>
                        <a:t>dpcm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打印时使用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7341293"/>
                  </a:ext>
                </a:extLst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scan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电视设备扫描过程，过时了，现在都是数字液晶了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4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min-/max-</a:t>
            </a:r>
            <a:r>
              <a:rPr lang="zh-CN" altLang="en-US" dirty="0"/>
              <a:t>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Html</a:t>
            </a:r>
            <a:r>
              <a:rPr lang="zh-CN" altLang="en-US" dirty="0"/>
              <a:t>文件中不能直接使用 </a:t>
            </a:r>
            <a:r>
              <a:rPr lang="en-US" altLang="zh-CN" dirty="0"/>
              <a:t>&gt; </a:t>
            </a:r>
            <a:r>
              <a:rPr lang="zh-CN" altLang="en-US" dirty="0"/>
              <a:t>和 </a:t>
            </a:r>
            <a:r>
              <a:rPr lang="en-US" altLang="zh-CN" dirty="0"/>
              <a:t>&lt; </a:t>
            </a:r>
            <a:r>
              <a:rPr lang="zh-CN" altLang="en-US" dirty="0"/>
              <a:t>符号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min-</a:t>
            </a:r>
            <a:r>
              <a:rPr lang="zh-CN" altLang="en-US" dirty="0"/>
              <a:t>相当于大于等于，即 </a:t>
            </a:r>
            <a:r>
              <a:rPr lang="en-US" altLang="zh-CN" dirty="0"/>
              <a:t>&gt;=</a:t>
            </a:r>
          </a:p>
          <a:p>
            <a:pPr marL="0" indent="0">
              <a:buNone/>
            </a:pPr>
            <a:r>
              <a:rPr lang="en-US" altLang="zh-CN" dirty="0"/>
              <a:t>max-</a:t>
            </a:r>
            <a:r>
              <a:rPr lang="zh-CN" altLang="en-US" dirty="0"/>
              <a:t>相当于小于等于，即 </a:t>
            </a:r>
            <a:r>
              <a:rPr lang="en-US" altLang="zh-CN" dirty="0"/>
              <a:t>&lt;=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8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媒体查询的使用方式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样式表中使用 </a:t>
            </a:r>
            <a:r>
              <a:rPr lang="en-US" altLang="zh-CN" dirty="0">
                <a:solidFill>
                  <a:srgbClr val="FF0000"/>
                </a:solidFill>
              </a:rPr>
              <a:t>@media </a:t>
            </a:r>
            <a:r>
              <a:rPr lang="zh-CN" altLang="en-US" sz="2000" dirty="0">
                <a:solidFill>
                  <a:srgbClr val="0033CC"/>
                </a:solidFill>
              </a:rPr>
              <a:t>查询条件 </a:t>
            </a:r>
            <a:r>
              <a:rPr lang="en-US" altLang="zh-CN" sz="2000" dirty="0">
                <a:solidFill>
                  <a:srgbClr val="0033CC"/>
                </a:solidFill>
              </a:rPr>
              <a:t>{}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&lt;link&gt;</a:t>
            </a:r>
            <a:r>
              <a:rPr lang="zh-CN" altLang="en-US" dirty="0"/>
              <a:t>标签 </a:t>
            </a:r>
            <a:r>
              <a:rPr lang="en-US" altLang="zh-CN" dirty="0"/>
              <a:t>media </a:t>
            </a:r>
            <a:r>
              <a:rPr lang="zh-CN" altLang="en-US" dirty="0"/>
              <a:t>属性有条件地应用样式表文件（即使不符合条件，文件依然会被下载，只是不被应用）</a:t>
            </a:r>
            <a:endParaRPr lang="en-US" altLang="zh-CN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dirty="0">
                <a:solidFill>
                  <a:srgbClr val="92D050"/>
                </a:solidFill>
              </a:rPr>
              <a:t>&lt;link href=“#” </a:t>
            </a:r>
            <a:r>
              <a:rPr lang="en-US" altLang="zh-CN" dirty="0" err="1">
                <a:solidFill>
                  <a:srgbClr val="92D050"/>
                </a:solidFill>
              </a:rPr>
              <a:t>rel</a:t>
            </a:r>
            <a:r>
              <a:rPr lang="en-US" altLang="zh-CN" dirty="0">
                <a:solidFill>
                  <a:srgbClr val="92D050"/>
                </a:solidFill>
              </a:rPr>
              <a:t>=“stylesheet” media=“”&gt;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@import </a:t>
            </a:r>
            <a:r>
              <a:rPr lang="en-US" altLang="zh-CN" dirty="0" err="1">
                <a:solidFill>
                  <a:srgbClr val="0033CC"/>
                </a:solidFill>
              </a:rPr>
              <a:t>url</a:t>
            </a:r>
            <a:r>
              <a:rPr lang="en-US" altLang="zh-CN" dirty="0">
                <a:solidFill>
                  <a:srgbClr val="0033CC"/>
                </a:solidFill>
              </a:rPr>
              <a:t>() </a:t>
            </a:r>
            <a:r>
              <a:rPr lang="zh-CN" altLang="en-US" sz="2000" dirty="0">
                <a:solidFill>
                  <a:srgbClr val="0033CC"/>
                </a:solidFill>
              </a:rPr>
              <a:t>查询条件</a:t>
            </a:r>
            <a:r>
              <a:rPr lang="en-US" altLang="zh-CN" dirty="0">
                <a:solidFill>
                  <a:srgbClr val="0033CC"/>
                </a:solidFill>
              </a:rPr>
              <a:t>;</a:t>
            </a:r>
            <a:r>
              <a:rPr lang="zh-CN" altLang="en-US" dirty="0">
                <a:solidFill>
                  <a:srgbClr val="0033CC"/>
                </a:solidFill>
              </a:rPr>
              <a:t> </a:t>
            </a:r>
            <a:r>
              <a:rPr lang="zh-CN" altLang="en-US" dirty="0"/>
              <a:t>有条件地导入样式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@import</a:t>
            </a:r>
            <a:r>
              <a:rPr lang="zh-CN" altLang="en-US" dirty="0"/>
              <a:t>在样式中导入样式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页面加载完后才加载样式，尽量不要用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713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and		</a:t>
            </a:r>
          </a:p>
          <a:p>
            <a:pPr marL="0" indent="0">
              <a:buNone/>
            </a:pPr>
            <a:r>
              <a:rPr lang="en-US" altLang="zh-CN" dirty="0"/>
              <a:t>or</a:t>
            </a:r>
          </a:p>
          <a:p>
            <a:pPr marL="0" indent="0">
              <a:buNone/>
            </a:pPr>
            <a:r>
              <a:rPr lang="en-US" altLang="zh-CN" dirty="0"/>
              <a:t>, 		</a:t>
            </a:r>
            <a:r>
              <a:rPr lang="zh-CN" altLang="en-US" dirty="0"/>
              <a:t>相当于</a:t>
            </a:r>
            <a:r>
              <a:rPr lang="en-US" altLang="zh-CN" dirty="0"/>
              <a:t>or</a:t>
            </a:r>
          </a:p>
          <a:p>
            <a:pPr marL="0" indent="0">
              <a:buNone/>
            </a:pPr>
            <a:r>
              <a:rPr lang="en-US" altLang="zh-CN" dirty="0"/>
              <a:t>not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screen	</a:t>
            </a:r>
            <a:r>
              <a:rPr lang="zh-CN" altLang="en-US" dirty="0"/>
              <a:t>普通电脑、平板、智能手机显示屏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print		</a:t>
            </a:r>
            <a:r>
              <a:rPr lang="zh-CN" altLang="en-US" dirty="0"/>
              <a:t>打印机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speech	</a:t>
            </a:r>
            <a:r>
              <a:rPr lang="zh-CN" altLang="en-US" dirty="0"/>
              <a:t>屏幕阅读器等发声设备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all		</a:t>
            </a:r>
            <a:r>
              <a:rPr lang="zh-CN" altLang="en-US" dirty="0"/>
              <a:t>所有设备类型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only		</a:t>
            </a:r>
            <a:r>
              <a:rPr lang="zh-CN" altLang="en-US" dirty="0"/>
              <a:t>仅指定的设备类型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其它如</a:t>
            </a:r>
            <a:r>
              <a:rPr lang="en-US" altLang="zh-CN" dirty="0" err="1">
                <a:solidFill>
                  <a:srgbClr val="FF0000"/>
                </a:solidFill>
              </a:rPr>
              <a:t>tv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projection</a:t>
            </a:r>
            <a:r>
              <a:rPr lang="zh-CN" altLang="en-US" dirty="0">
                <a:solidFill>
                  <a:srgbClr val="FF0000"/>
                </a:solidFill>
              </a:rPr>
              <a:t>等都已经废弃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47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屏幕适配：支持各种尺寸屏幕的良好显示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打印适配：同时支持显示屏预览和精细打印效果控制</a:t>
            </a:r>
          </a:p>
        </p:txBody>
      </p:sp>
    </p:spTree>
    <p:extLst>
      <p:ext uri="{BB962C8B-B14F-4D97-AF65-F5344CB8AC3E}">
        <p14:creationId xmlns:p14="http://schemas.microsoft.com/office/powerpoint/2010/main" val="69492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Firefox</a:t>
            </a:r>
            <a:r>
              <a:rPr lang="zh-CN" altLang="zh-CN" dirty="0"/>
              <a:t>私有属性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62283"/>
              </p:ext>
            </p:extLst>
          </p:nvPr>
        </p:nvGraphicFramePr>
        <p:xfrm>
          <a:off x="628650" y="1825625"/>
          <a:ext cx="8541173" cy="338984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751243">
                  <a:extLst>
                    <a:ext uri="{9D8B030D-6E8A-4147-A177-3AD203B41FA5}">
                      <a16:colId xmlns:a16="http://schemas.microsoft.com/office/drawing/2014/main" val="53202252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3243113759"/>
                    </a:ext>
                  </a:extLst>
                </a:gridCol>
                <a:gridCol w="5017770">
                  <a:extLst>
                    <a:ext uri="{9D8B030D-6E8A-4147-A177-3AD203B41FA5}">
                      <a16:colId xmlns:a16="http://schemas.microsoft.com/office/drawing/2014/main" val="2094303305"/>
                    </a:ext>
                  </a:extLst>
                </a:gridCol>
              </a:tblGrid>
              <a:tr h="28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min/max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56340"/>
                  </a:ext>
                </a:extLst>
              </a:tr>
              <a:tr h="688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-version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</a:t>
                      </a:r>
                      <a:r>
                        <a:rPr lang="en-US" altLang="zh-CN" sz="1050" b="0" kern="100" dirty="0" err="1">
                          <a:effectLst/>
                        </a:rPr>
                        <a:t>xp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windows-vista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windows-win7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8548234"/>
                  </a:ext>
                </a:extLst>
              </a:tr>
              <a:tr h="288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-touch-enabled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</a:rPr>
                        <a:t>是否支持触摸屏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4356988"/>
                  </a:ext>
                </a:extLst>
              </a:tr>
              <a:tr h="293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-windows-classic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经典界面，没有启用主题，</a:t>
                      </a:r>
                      <a:r>
                        <a:rPr lang="en-US" altLang="zh-CN" sz="1050" b="0" kern="100" dirty="0">
                          <a:effectLst/>
                        </a:rPr>
                        <a:t>windows-</a:t>
                      </a:r>
                      <a:r>
                        <a:rPr lang="en-US" altLang="zh-CN" sz="1050" b="0" kern="100" dirty="0" err="1">
                          <a:effectLst/>
                        </a:rPr>
                        <a:t>xp</a:t>
                      </a:r>
                      <a:r>
                        <a:rPr lang="zh-CN" altLang="en-US" sz="1050" b="0" kern="100" dirty="0">
                          <a:effectLst/>
                        </a:rPr>
                        <a:t>时代还存在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57602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-windows-default-theme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默认主题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014673"/>
                  </a:ext>
                </a:extLst>
              </a:tr>
              <a:tr h="688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-windows-theme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主题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aero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-blue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-olive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-silver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royale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generic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zune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852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00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440</Words>
  <Application>Microsoft Office PowerPoint</Application>
  <PresentationFormat>全屏显示(4:3)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媒体查询</vt:lpstr>
      <vt:lpstr>媒体查询 Media Query</vt:lpstr>
      <vt:lpstr>媒体查询能够识别的属性</vt:lpstr>
      <vt:lpstr>使用min-/max-的原因</vt:lpstr>
      <vt:lpstr>媒体查询的使用方式</vt:lpstr>
      <vt:lpstr>媒体查询的逻辑运算符</vt:lpstr>
      <vt:lpstr>设备类型</vt:lpstr>
      <vt:lpstr>媒体查询的作用</vt:lpstr>
      <vt:lpstr>Firefox私有属性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媒体查询</dc:title>
  <dc:creator>常伟</dc:creator>
  <cp:lastModifiedBy>常伟</cp:lastModifiedBy>
  <cp:revision>7</cp:revision>
  <dcterms:created xsi:type="dcterms:W3CDTF">2016-03-18T13:48:20Z</dcterms:created>
  <dcterms:modified xsi:type="dcterms:W3CDTF">2016-03-31T11:49:19Z</dcterms:modified>
</cp:coreProperties>
</file>