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B843-C9D8-42CE-AC97-E9A41EFC6C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9E48-FD7B-4D9C-9EB3-21094BBF45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智游</a:t>
            </a:r>
            <a:r>
              <a:rPr lang="en-US" altLang="zh-CN" dirty="0"/>
              <a:t>H5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周测试一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适用于第</a:t>
            </a:r>
            <a:r>
              <a:rPr lang="en-US" altLang="zh-CN" dirty="0"/>
              <a:t>1</a:t>
            </a:r>
            <a:r>
              <a:rPr lang="zh-CN" altLang="en-US" dirty="0"/>
              <a:t>天之后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_a___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border-collapse</a:t>
            </a:r>
            <a:r>
              <a:rPr lang="zh-CN" altLang="en-US" dirty="0"/>
              <a:t>样式的作用是合并表格边框线；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border-</a:t>
            </a:r>
            <a:r>
              <a:rPr lang="en-US" altLang="zh-CN" dirty="0" err="1"/>
              <a:t>spacing</a:t>
            </a:r>
            <a:r>
              <a:rPr lang="zh-CN" altLang="en-US" dirty="0"/>
              <a:t>样式定义单元格之间的间距；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&lt;table&gt;</a:t>
            </a:r>
            <a:r>
              <a:rPr lang="zh-CN" altLang="en-US" dirty="0"/>
              <a:t>有自己单独的边框线、每个</a:t>
            </a:r>
            <a:r>
              <a:rPr lang="en-US" altLang="zh-CN" dirty="0"/>
              <a:t>&lt;td&gt;</a:t>
            </a:r>
            <a:r>
              <a:rPr lang="zh-CN" altLang="en-US" dirty="0"/>
              <a:t>也都有自己单独的边框线，</a:t>
            </a:r>
            <a:r>
              <a:rPr lang="en-US" altLang="zh-CN" dirty="0"/>
              <a:t>&lt;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  <a:r>
              <a:rPr lang="zh-CN" altLang="en-US" dirty="0"/>
              <a:t>没有边框线；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如果</a:t>
            </a:r>
            <a:r>
              <a:rPr lang="en-US" altLang="zh-CN" dirty="0"/>
              <a:t>&lt;td&gt;</a:t>
            </a:r>
            <a:r>
              <a:rPr lang="zh-CN" altLang="en-US" dirty="0"/>
              <a:t>中没有任何内容，则其边框线将不会显示；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_abcd___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H5</a:t>
            </a:r>
            <a:r>
              <a:rPr lang="zh-CN" altLang="en-US" dirty="0"/>
              <a:t>比</a:t>
            </a:r>
            <a:r>
              <a:rPr lang="en-US" altLang="zh-CN" dirty="0"/>
              <a:t>H4</a:t>
            </a:r>
            <a:r>
              <a:rPr lang="zh-CN" altLang="en-US" dirty="0"/>
              <a:t>等进步的地方之一是：定义了大量表示页面结构的标签，使页面结构语义更明确了；比之前</a:t>
            </a:r>
            <a:r>
              <a:rPr lang="en-US" altLang="zh-CN" dirty="0" err="1"/>
              <a:t>div+css</a:t>
            </a:r>
            <a:r>
              <a:rPr lang="zh-CN" altLang="en-US" dirty="0"/>
              <a:t>布局更有优越性；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&lt;header&gt;</a:t>
            </a:r>
            <a:r>
              <a:rPr lang="zh-CN" altLang="en-US" dirty="0"/>
              <a:t>表示页面或某一部分的头部；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&lt;footer&gt;</a:t>
            </a:r>
            <a:r>
              <a:rPr lang="zh-CN" altLang="en-US" dirty="0"/>
              <a:t>表示尾部，即可以用于整个页面，也可用于某一部分；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&lt;section&gt;</a:t>
            </a:r>
            <a:r>
              <a:rPr lang="zh-CN" altLang="en-US" dirty="0"/>
              <a:t>表示可重复的部分，如用于</a:t>
            </a:r>
            <a:r>
              <a:rPr lang="en-US" altLang="zh-CN" dirty="0"/>
              <a:t>&lt;article&gt;</a:t>
            </a:r>
            <a:r>
              <a:rPr lang="zh-CN" altLang="en-US" dirty="0"/>
              <a:t>中表示若干段落构成的小节；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_ac___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</a:t>
            </a:r>
            <a:r>
              <a:rPr lang="zh-CN" altLang="en-US" dirty="0"/>
              <a:t>表示页面上的导航；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&lt;aside&gt;</a:t>
            </a:r>
            <a:r>
              <a:rPr lang="zh-CN" altLang="en-US" dirty="0"/>
              <a:t>表示与主体部分相关或无关的其它部分；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&lt;article&gt;</a:t>
            </a:r>
            <a:r>
              <a:rPr lang="zh-CN" altLang="en-US" dirty="0"/>
              <a:t>表示一篇文章，如新闻、博文、论文等；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&lt;main&gt;</a:t>
            </a:r>
            <a:r>
              <a:rPr lang="zh-CN" altLang="en-US" dirty="0"/>
              <a:t>表示页面主体部分，如果页面没有</a:t>
            </a:r>
            <a:r>
              <a:rPr lang="en-US" altLang="zh-CN" dirty="0"/>
              <a:t>&lt;article&gt;</a:t>
            </a:r>
            <a:r>
              <a:rPr lang="zh-CN" altLang="en-US" dirty="0"/>
              <a:t>则可以使用</a:t>
            </a:r>
            <a:r>
              <a:rPr lang="en-US" altLang="zh-CN" dirty="0"/>
              <a:t>&lt;main&gt;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_bcd___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内容点缀</a:t>
            </a:r>
            <a:r>
              <a:rPr lang="en-US" altLang="zh-CN" dirty="0"/>
              <a:t>:before/:after</a:t>
            </a:r>
            <a:r>
              <a:rPr lang="zh-CN" altLang="en-US" dirty="0"/>
              <a:t>中只能使用</a:t>
            </a:r>
            <a:r>
              <a:rPr lang="en-US" altLang="zh-CN" dirty="0"/>
              <a:t>content</a:t>
            </a:r>
            <a:r>
              <a:rPr lang="zh-CN" altLang="en-US" dirty="0"/>
              <a:t>样式，不能使用其它样式，因此插入的内容点缀样式与内容样式一致；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内容点缀不是内容的一部分，因此无法在选择文本时选中内容点缀；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有时候标签是由服务端程序生成的，无法修改，但可以通过内容点缀的方式注入额外的内容；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内容点缀可以注入</a:t>
            </a:r>
            <a:r>
              <a:rPr lang="en-US" altLang="zh-CN" dirty="0"/>
              <a:t>HTML</a:t>
            </a:r>
            <a:r>
              <a:rPr lang="zh-CN" altLang="en-US" dirty="0"/>
              <a:t>，因此功能相当强大；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_abc____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counter-reset</a:t>
            </a:r>
            <a:r>
              <a:rPr lang="zh-CN" altLang="en-US" dirty="0"/>
              <a:t>样式重置计数器，可以设置为负值，如果设置为</a:t>
            </a:r>
            <a:r>
              <a:rPr lang="en-US" altLang="zh-CN" dirty="0"/>
              <a:t>-1</a:t>
            </a:r>
            <a:r>
              <a:rPr lang="zh-CN" altLang="en-US" dirty="0"/>
              <a:t>，则编号将从</a:t>
            </a:r>
            <a:r>
              <a:rPr lang="en-US" altLang="zh-CN" dirty="0"/>
              <a:t>0</a:t>
            </a:r>
            <a:r>
              <a:rPr lang="zh-CN" altLang="en-US" dirty="0"/>
              <a:t>开始；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counter-increment</a:t>
            </a:r>
            <a:r>
              <a:rPr lang="zh-CN" altLang="en-US" dirty="0"/>
              <a:t>样式使用计数器加</a:t>
            </a:r>
            <a:r>
              <a:rPr lang="en-US" altLang="zh-CN" dirty="0"/>
              <a:t>1；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如果要显示编号，必须使用内容点缀，在</a:t>
            </a:r>
            <a:r>
              <a:rPr lang="en-US" altLang="zh-CN" dirty="0"/>
              <a:t>content</a:t>
            </a:r>
            <a:r>
              <a:rPr lang="zh-CN" altLang="en-US" dirty="0"/>
              <a:t>样式中使用</a:t>
            </a:r>
            <a:r>
              <a:rPr lang="en-US" altLang="zh-CN" dirty="0"/>
              <a:t>counter()</a:t>
            </a:r>
            <a:r>
              <a:rPr lang="zh-CN" altLang="en-US" dirty="0"/>
              <a:t>可以获取指定计数器的编号；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同一个定义中样式重复出现时会导致后面的样式覆盖前面的样式，因此一个定义中只能写一个</a:t>
            </a:r>
            <a:r>
              <a:rPr lang="en-US" altLang="zh-CN" dirty="0"/>
              <a:t>counter-reset</a:t>
            </a:r>
            <a:r>
              <a:rPr lang="zh-CN" altLang="en-US" dirty="0"/>
              <a:t>，如果要同时使用多个编号，需要分离到不同的样式定义中；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以下说法正确是：</a:t>
            </a:r>
            <a:r>
              <a:rPr lang="en-US" altLang="zh-CN" dirty="0"/>
              <a:t>_abd___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通过</a:t>
            </a:r>
            <a:r>
              <a:rPr lang="en-US" altLang="zh-CN" dirty="0" err="1"/>
              <a:t>src</a:t>
            </a:r>
            <a:r>
              <a:rPr lang="zh-CN" altLang="en-US" dirty="0"/>
              <a:t>属性指定要显示的图片；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的</a:t>
            </a:r>
            <a:r>
              <a:rPr lang="en-US" altLang="zh-CN" dirty="0"/>
              <a:t>alt</a:t>
            </a:r>
            <a:r>
              <a:rPr lang="zh-CN" altLang="en-US" dirty="0"/>
              <a:t>属性表示图片无法显示时显示的文字；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的</a:t>
            </a:r>
            <a:r>
              <a:rPr lang="en-US" altLang="zh-CN" dirty="0"/>
              <a:t>title</a:t>
            </a:r>
            <a:r>
              <a:rPr lang="zh-CN" altLang="en-US" dirty="0"/>
              <a:t>标签表示图片标题，它可以显示在图片下方；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表示插图，它可以和文字共处于同一行中；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_abcd___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&lt;figure&gt;</a:t>
            </a:r>
            <a:r>
              <a:rPr lang="zh-CN" altLang="en-US" dirty="0"/>
              <a:t>表示一个可以带标题的区域；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</a:t>
            </a:r>
            <a:r>
              <a:rPr lang="en-US" altLang="zh-CN" dirty="0" err="1"/>
              <a:t>figcaption</a:t>
            </a:r>
            <a:r>
              <a:rPr lang="en-US" altLang="zh-CN" dirty="0"/>
              <a:t>&gt;</a:t>
            </a:r>
            <a:r>
              <a:rPr lang="zh-CN" altLang="en-US" dirty="0"/>
              <a:t>表示该区域的标题；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en-US" altLang="zh-CN" dirty="0"/>
              <a:t>&lt;figure&gt;</a:t>
            </a:r>
            <a:r>
              <a:rPr lang="zh-CN" altLang="en-US" dirty="0"/>
              <a:t>中可以包裹图片；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可以使用自动编号技术对</a:t>
            </a:r>
            <a:r>
              <a:rPr lang="en-US" altLang="zh-CN" dirty="0"/>
              <a:t>&lt;</a:t>
            </a:r>
            <a:r>
              <a:rPr lang="en-US" altLang="zh-CN" dirty="0" err="1"/>
              <a:t>figcaption</a:t>
            </a:r>
            <a:r>
              <a:rPr lang="en-US" altLang="zh-CN" dirty="0"/>
              <a:t>&gt;</a:t>
            </a:r>
            <a:r>
              <a:rPr lang="zh-CN" altLang="en-US" dirty="0"/>
              <a:t>进行编号；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_cd___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r>
              <a:rPr lang="zh-CN" altLang="en-US" dirty="0"/>
              <a:t>表示无序列表；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表示有序列表；</a:t>
            </a:r>
            <a:endParaRPr lang="en-US" altLang="zh-CN" dirty="0"/>
          </a:p>
          <a:p>
            <a:r>
              <a:rPr lang="en-US" altLang="zh-CN" dirty="0"/>
              <a:t>&lt;li&gt;</a:t>
            </a:r>
            <a:r>
              <a:rPr lang="zh-CN" altLang="en-US" dirty="0"/>
              <a:t>表示列表项；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带有</a:t>
            </a:r>
            <a:r>
              <a:rPr lang="en-US" altLang="zh-CN" dirty="0"/>
              <a:t>padding-left</a:t>
            </a:r>
            <a:r>
              <a:rPr lang="zh-CN" altLang="en-US" dirty="0"/>
              <a:t>，以支持显示列表符号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_abcd___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可以使用自动编号技术对列表项进行编号；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可以使用</a:t>
            </a:r>
            <a:r>
              <a:rPr lang="en-US" altLang="zh-CN" dirty="0"/>
              <a:t>list-style-image</a:t>
            </a:r>
            <a:r>
              <a:rPr lang="zh-CN" altLang="en-US" dirty="0"/>
              <a:t>样式替换列表符号为图片；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可以使用</a:t>
            </a:r>
            <a:r>
              <a:rPr lang="en-US" altLang="zh-CN" dirty="0" err="1"/>
              <a:t>list-style:none</a:t>
            </a:r>
            <a:r>
              <a:rPr lang="zh-CN" altLang="en-US" dirty="0"/>
              <a:t>隐藏列表符号；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可以使用内容点缀生成列表符号；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_cd___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使用</a:t>
            </a:r>
            <a:r>
              <a:rPr lang="en-US" altLang="zh-CN" dirty="0" err="1"/>
              <a:t>rowspan</a:t>
            </a:r>
            <a:r>
              <a:rPr lang="zh-CN" altLang="en-US" dirty="0"/>
              <a:t>合并多个行；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使用</a:t>
            </a:r>
            <a:r>
              <a:rPr lang="en-US" altLang="zh-CN" dirty="0" err="1"/>
              <a:t>colspan</a:t>
            </a:r>
            <a:r>
              <a:rPr lang="zh-CN" altLang="en-US" dirty="0"/>
              <a:t>合并多个列；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不能同时使用</a:t>
            </a:r>
            <a:r>
              <a:rPr lang="en-US" altLang="zh-CN" dirty="0" err="1"/>
              <a:t>rowspan</a:t>
            </a:r>
            <a:r>
              <a:rPr lang="zh-CN" altLang="en-US" dirty="0"/>
              <a:t>和</a:t>
            </a:r>
            <a:r>
              <a:rPr lang="en-US" altLang="zh-CN" dirty="0" err="1"/>
              <a:t>colspan</a:t>
            </a:r>
            <a:r>
              <a:rPr lang="en-US" altLang="zh-CN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lphaUcPeriod"/>
            </a:pPr>
            <a:r>
              <a:rPr lang="zh-CN" altLang="en-US" dirty="0"/>
              <a:t>如果使用</a:t>
            </a:r>
            <a:r>
              <a:rPr lang="en-US" altLang="zh-CN" dirty="0" err="1"/>
              <a:t>rowspan</a:t>
            </a:r>
            <a:r>
              <a:rPr lang="zh-CN" altLang="en-US" dirty="0"/>
              <a:t>或</a:t>
            </a:r>
            <a:r>
              <a:rPr lang="en-US" altLang="zh-CN" dirty="0" err="1"/>
              <a:t>colspan</a:t>
            </a:r>
            <a:r>
              <a:rPr lang="zh-CN" altLang="en-US" dirty="0"/>
              <a:t>，则应减少相关行或列中的单元格数量；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以下说法正确的是：</a:t>
            </a:r>
            <a:r>
              <a:rPr lang="en-US" altLang="zh-CN" dirty="0"/>
              <a:t>_c___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&lt;caption&gt;</a:t>
            </a:r>
            <a:r>
              <a:rPr lang="zh-CN" altLang="en-US" dirty="0"/>
              <a:t>只能用在表格中表示表格标题；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thead</a:t>
            </a:r>
            <a:r>
              <a:rPr lang="en-US" altLang="zh-CN" dirty="0"/>
              <a:t>&gt;</a:t>
            </a:r>
            <a:r>
              <a:rPr lang="zh-CN" altLang="en-US" dirty="0"/>
              <a:t>表示表头，其中的单元格使用</a:t>
            </a:r>
            <a:r>
              <a:rPr lang="en-US" altLang="zh-CN" dirty="0"/>
              <a:t>&lt;td&gt;；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tbody</a:t>
            </a:r>
            <a:r>
              <a:rPr lang="en-US" altLang="zh-CN" dirty="0"/>
              <a:t>&gt;</a:t>
            </a:r>
            <a:r>
              <a:rPr lang="zh-CN" altLang="en-US" dirty="0"/>
              <a:t>表示表格主体区域，可以包含</a:t>
            </a:r>
            <a:r>
              <a:rPr lang="en-US" altLang="zh-CN" dirty="0"/>
              <a:t>&lt;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  <a:r>
              <a:rPr lang="zh-CN" altLang="en-US" dirty="0"/>
              <a:t>表示行、</a:t>
            </a:r>
            <a:r>
              <a:rPr lang="en-US" altLang="zh-CN" dirty="0"/>
              <a:t>&lt;td&gt;</a:t>
            </a:r>
            <a:r>
              <a:rPr lang="zh-CN" altLang="en-US" dirty="0"/>
              <a:t>表示单元格；</a:t>
            </a:r>
            <a:r>
              <a:rPr lang="en-US" altLang="zh-CN" dirty="0"/>
              <a:t>&lt;</a:t>
            </a:r>
            <a:r>
              <a:rPr lang="en-US" altLang="zh-CN" dirty="0" err="1"/>
              <a:t>tbody</a:t>
            </a:r>
            <a:r>
              <a:rPr lang="en-US" altLang="zh-CN" dirty="0"/>
              <a:t>&gt;</a:t>
            </a:r>
            <a:r>
              <a:rPr lang="zh-CN" altLang="en-US" dirty="0"/>
              <a:t>标签可以省略；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tfoot</a:t>
            </a:r>
            <a:r>
              <a:rPr lang="en-US" altLang="zh-CN" dirty="0"/>
              <a:t>&gt;</a:t>
            </a:r>
            <a:r>
              <a:rPr lang="zh-CN" altLang="en-US" dirty="0"/>
              <a:t>表示表格底脚；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1487</Words>
  <Application>WPS 演示</Application>
  <PresentationFormat>全屏显示(4:3)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智游H5第2周测试一</vt:lpstr>
      <vt:lpstr>以下说法正确的是：____</vt:lpstr>
      <vt:lpstr>以下说法正确的是：_____</vt:lpstr>
      <vt:lpstr>以下说法正确是：____</vt:lpstr>
      <vt:lpstr>以下说法正确的是：____</vt:lpstr>
      <vt:lpstr>以下说法正确的是：____</vt:lpstr>
      <vt:lpstr>以下说法正确的是：____</vt:lpstr>
      <vt:lpstr>以下说法正确的是：____</vt:lpstr>
      <vt:lpstr>以下说法正确的是：____</vt:lpstr>
      <vt:lpstr>以下说法正确的是：____</vt:lpstr>
      <vt:lpstr>以下说法正确的是：____</vt:lpstr>
      <vt:lpstr>以下说法正确的是：____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常伟</dc:creator>
  <cp:lastModifiedBy>Administrator</cp:lastModifiedBy>
  <cp:revision>16</cp:revision>
  <dcterms:created xsi:type="dcterms:W3CDTF">2016-03-13T00:31:00Z</dcterms:created>
  <dcterms:modified xsi:type="dcterms:W3CDTF">2016-06-03T05:19:16Z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