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59C3-7DE5-4052-9E4E-C50666487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8B8D-4007-4459-835D-56055D11B7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智游</a:t>
            </a:r>
            <a:r>
              <a:rPr lang="en-US" altLang="zh-CN" dirty="0"/>
              <a:t>H5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/>
              <a:t>周测试三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适用于第</a:t>
            </a:r>
            <a:r>
              <a:rPr lang="en-US" altLang="zh-CN" dirty="0"/>
              <a:t>3</a:t>
            </a:r>
            <a:r>
              <a:rPr lang="zh-CN" altLang="en-US" dirty="0"/>
              <a:t>天之后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_ac___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content-box</a:t>
            </a:r>
            <a:r>
              <a:rPr lang="zh-CN" altLang="en-US" dirty="0"/>
              <a:t>样式值表示内容区域；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padding-box</a:t>
            </a:r>
            <a:r>
              <a:rPr lang="zh-CN" altLang="en-US" dirty="0"/>
              <a:t>样式值表示边框线内缘之内的区域；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border-box</a:t>
            </a:r>
            <a:r>
              <a:rPr lang="zh-CN" altLang="en-US" dirty="0"/>
              <a:t>样式值表示边框线外缘之内的区域；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margin-box</a:t>
            </a:r>
            <a:r>
              <a:rPr lang="zh-CN" altLang="en-US" dirty="0"/>
              <a:t>样式值表示包含外边距在内的区域；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box-sizing</a:t>
            </a:r>
            <a:r>
              <a:rPr lang="zh-CN" altLang="en-US" dirty="0"/>
              <a:t>设置成</a:t>
            </a:r>
            <a:r>
              <a:rPr lang="en-US" altLang="zh-CN" dirty="0"/>
              <a:t>content-box</a:t>
            </a:r>
            <a:r>
              <a:rPr lang="zh-CN" altLang="en-US" dirty="0"/>
              <a:t>时，</a:t>
            </a:r>
            <a:r>
              <a:rPr lang="en-US" altLang="zh-CN" dirty="0"/>
              <a:t>width</a:t>
            </a:r>
            <a:r>
              <a:rPr lang="zh-CN" altLang="en-US" dirty="0"/>
              <a:t>的值与内容区域相等，这种行为是默认的；</a:t>
            </a:r>
            <a:endParaRPr lang="en-US" altLang="zh-CN" dirty="0"/>
          </a:p>
          <a:p>
            <a:r>
              <a:rPr lang="en-US" altLang="zh-CN" dirty="0"/>
              <a:t>box-sizing</a:t>
            </a:r>
            <a:r>
              <a:rPr lang="zh-CN" altLang="en-US" dirty="0"/>
              <a:t>设置成</a:t>
            </a:r>
            <a:r>
              <a:rPr lang="en-US" altLang="zh-CN" dirty="0"/>
              <a:t>border-box</a:t>
            </a:r>
            <a:r>
              <a:rPr lang="zh-CN" altLang="en-US" dirty="0"/>
              <a:t>时，</a:t>
            </a:r>
            <a:r>
              <a:rPr lang="en-US" altLang="zh-CN" dirty="0"/>
              <a:t>width</a:t>
            </a:r>
            <a:r>
              <a:rPr lang="zh-CN" altLang="en-US" dirty="0"/>
              <a:t>的值包括边框线外缘之内的所有空间；</a:t>
            </a:r>
            <a:endParaRPr lang="en-US" altLang="zh-CN" dirty="0"/>
          </a:p>
          <a:p>
            <a:r>
              <a:rPr lang="en-US" altLang="zh-CN" dirty="0"/>
              <a:t>background-</a:t>
            </a:r>
            <a:r>
              <a:rPr lang="en-US" altLang="zh-CN" dirty="0" err="1"/>
              <a:t>orgin</a:t>
            </a:r>
            <a:r>
              <a:rPr lang="zh-CN" altLang="en-US" dirty="0"/>
              <a:t>表示背景图片的绘制起点位置；</a:t>
            </a:r>
            <a:endParaRPr lang="en-US" altLang="zh-CN" dirty="0"/>
          </a:p>
          <a:p>
            <a:r>
              <a:rPr lang="en-US" altLang="zh-CN" dirty="0"/>
              <a:t>background-clip</a:t>
            </a:r>
            <a:r>
              <a:rPr lang="zh-CN" altLang="en-US" dirty="0"/>
              <a:t>表示背景图片绘制的截止位置；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_c___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行标签默认在某一行内显示，会与它相邻的行行标签共处一行；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块标签默认在单独的一行显示，不会与它相邻的标签共处一行；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&lt;a&gt;</a:t>
            </a:r>
            <a:r>
              <a:rPr lang="zh-CN" altLang="en-US" dirty="0"/>
              <a:t>、</a:t>
            </a:r>
            <a:r>
              <a:rPr lang="en-US" altLang="zh-CN" dirty="0"/>
              <a:t>&lt;span&gt;</a:t>
            </a:r>
            <a:r>
              <a:rPr lang="zh-CN" altLang="en-US" dirty="0"/>
              <a:t>、</a:t>
            </a:r>
            <a:r>
              <a:rPr lang="en-US" altLang="zh-CN" dirty="0"/>
              <a:t>&lt;strong&gt;</a:t>
            </a:r>
            <a:r>
              <a:rPr lang="zh-CN" altLang="en-US" dirty="0"/>
              <a:t>、</a:t>
            </a:r>
            <a:r>
              <a:rPr lang="en-US" altLang="zh-CN" dirty="0"/>
              <a:t>&lt;p&gt;</a:t>
            </a:r>
            <a:r>
              <a:rPr lang="zh-CN" altLang="en-US" dirty="0"/>
              <a:t>都是行标签；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&lt;div&gt;</a:t>
            </a:r>
            <a:r>
              <a:rPr lang="zh-CN" altLang="en-US" dirty="0"/>
              <a:t>、</a:t>
            </a:r>
            <a:r>
              <a:rPr lang="en-US" altLang="zh-CN" dirty="0"/>
              <a:t>&lt;header&gt;</a:t>
            </a:r>
            <a:r>
              <a:rPr lang="zh-CN" altLang="en-US" dirty="0"/>
              <a:t>、</a:t>
            </a:r>
            <a:r>
              <a:rPr lang="en-US" altLang="zh-CN" dirty="0"/>
              <a:t>&lt;section&gt;</a:t>
            </a:r>
            <a:r>
              <a:rPr lang="zh-CN" altLang="en-US" dirty="0"/>
              <a:t>、</a:t>
            </a:r>
            <a:r>
              <a:rPr lang="en-US" altLang="zh-CN" dirty="0"/>
              <a:t>&lt;h1&gt;</a:t>
            </a:r>
            <a:r>
              <a:rPr lang="zh-CN" altLang="en-US" dirty="0"/>
              <a:t>都是块标签，但可以通过设置</a:t>
            </a:r>
            <a:r>
              <a:rPr lang="en-US" altLang="zh-CN" dirty="0" err="1"/>
              <a:t>display:inline</a:t>
            </a:r>
            <a:r>
              <a:rPr lang="en-US" altLang="zh-CN" dirty="0"/>
              <a:t>;</a:t>
            </a:r>
            <a:r>
              <a:rPr lang="zh-CN" altLang="en-US" dirty="0"/>
              <a:t>变成行元素；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__ad__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标签默认遵循流式布局规律，即从左到右，从上到下依次排布；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标签会尽可能占用最小的空间，虽然块元素会占一行，但在高度上还是会尽可能少占空间；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当块标签绝对定位时，将不再存在独占一行的现象，而是会随内容分配空间，如内容少则会变窄；除非设置</a:t>
            </a:r>
            <a:r>
              <a:rPr lang="en-US" altLang="zh-CN" dirty="0"/>
              <a:t>width</a:t>
            </a:r>
            <a:r>
              <a:rPr lang="zh-CN" altLang="en-US" dirty="0"/>
              <a:t>或</a:t>
            </a:r>
            <a:r>
              <a:rPr lang="en-US" altLang="zh-CN" dirty="0"/>
              <a:t>height</a:t>
            </a:r>
            <a:r>
              <a:rPr lang="zh-CN" altLang="en-US" dirty="0"/>
              <a:t>样式；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当块标签固定位置时，也将不再独占一行，而会根据内容分配空间；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__bc__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cursor: hand;</a:t>
            </a:r>
            <a:r>
              <a:rPr lang="zh-CN" altLang="en-US" dirty="0"/>
              <a:t>会使鼠标指针变为手形；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cursor: pointer;</a:t>
            </a:r>
            <a:r>
              <a:rPr lang="zh-CN" altLang="en-US" dirty="0"/>
              <a:t>会使用鼠标指针变为手形；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cursor: default;</a:t>
            </a:r>
            <a:r>
              <a:rPr lang="zh-CN" altLang="en-US" dirty="0"/>
              <a:t>会使用鼠标指针变为箭头；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H5</a:t>
            </a:r>
            <a:r>
              <a:rPr lang="zh-CN" altLang="en-US" dirty="0"/>
              <a:t>功能有限，不能自定义鼠标指针；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__cd___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 err="1"/>
              <a:t>float:left</a:t>
            </a:r>
            <a:r>
              <a:rPr lang="en-US" altLang="zh-CN" dirty="0"/>
              <a:t>;</a:t>
            </a:r>
            <a:r>
              <a:rPr lang="zh-CN" altLang="en-US" dirty="0"/>
              <a:t>可以使块标签向左浮动，浮动后将不会再独占一行，并且会尽可能多地让出右侧空间；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一组</a:t>
            </a:r>
            <a:r>
              <a:rPr lang="en-US" altLang="zh-CN" dirty="0"/>
              <a:t>&lt;li&gt;</a:t>
            </a:r>
            <a:r>
              <a:rPr lang="en-US" altLang="zh-CN" dirty="0" err="1"/>
              <a:t>float:right</a:t>
            </a:r>
            <a:r>
              <a:rPr lang="en-US" altLang="zh-CN" dirty="0"/>
              <a:t>;</a:t>
            </a:r>
            <a:r>
              <a:rPr lang="zh-CN" altLang="en-US" dirty="0"/>
              <a:t>后原来从上到下的顺序将变成从左到右，并且会靠到右侧；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使用</a:t>
            </a:r>
            <a:r>
              <a:rPr lang="en-US" altLang="zh-CN" dirty="0"/>
              <a:t>float</a:t>
            </a:r>
            <a:r>
              <a:rPr lang="zh-CN" altLang="en-US" dirty="0"/>
              <a:t>样式可以实现块标签分栏，而且还可以通过将</a:t>
            </a:r>
            <a:r>
              <a:rPr lang="en-US" altLang="zh-CN" dirty="0"/>
              <a:t>float</a:t>
            </a:r>
            <a:r>
              <a:rPr lang="zh-CN" altLang="en-US" dirty="0"/>
              <a:t>值设置为</a:t>
            </a:r>
            <a:r>
              <a:rPr lang="en-US" altLang="zh-CN" dirty="0"/>
              <a:t>right</a:t>
            </a:r>
            <a:r>
              <a:rPr lang="zh-CN" altLang="en-US" dirty="0"/>
              <a:t>形成倒序；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使用</a:t>
            </a:r>
            <a:r>
              <a:rPr lang="en-US" altLang="zh-CN" dirty="0"/>
              <a:t>float</a:t>
            </a:r>
            <a:r>
              <a:rPr lang="zh-CN" altLang="en-US" dirty="0"/>
              <a:t>样式分栏时，通常会配合使用</a:t>
            </a:r>
            <a:r>
              <a:rPr lang="en-US" altLang="zh-CN" dirty="0"/>
              <a:t>border-box</a:t>
            </a:r>
            <a:r>
              <a:rPr lang="zh-CN" altLang="en-US" dirty="0"/>
              <a:t>盒模型；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__c___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绝对定位是相对</a:t>
            </a:r>
            <a:r>
              <a:rPr lang="en-US" altLang="zh-CN" dirty="0"/>
              <a:t>body</a:t>
            </a:r>
            <a:r>
              <a:rPr lang="zh-CN" altLang="en-US" dirty="0"/>
              <a:t>计算位置的；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绝对定位是相对窗口计算位置的；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绝对定位是相对距离最近的上级</a:t>
            </a:r>
            <a:r>
              <a:rPr lang="en-US" altLang="zh-CN" dirty="0"/>
              <a:t>relative</a:t>
            </a:r>
            <a:r>
              <a:rPr lang="zh-CN" altLang="en-US" dirty="0"/>
              <a:t>标签计算位置的；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绝对定位到右下角比较麻烦，需要知道容器大小和标签大小，然后计算位置才能定位到合适位置；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__bc__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桌面页面通常使用</a:t>
            </a:r>
            <a:r>
              <a:rPr lang="en-US" altLang="zh-CN" dirty="0" err="1"/>
              <a:t>px</a:t>
            </a:r>
            <a:r>
              <a:rPr lang="zh-CN" altLang="en-US" dirty="0"/>
              <a:t>绝对单位；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打印时通常使用</a:t>
            </a:r>
            <a:r>
              <a:rPr lang="en-US" altLang="zh-CN" dirty="0"/>
              <a:t>mm/cm/</a:t>
            </a:r>
            <a:r>
              <a:rPr lang="en-US" altLang="zh-CN" dirty="0" err="1"/>
              <a:t>pt</a:t>
            </a:r>
            <a:r>
              <a:rPr lang="en-US" altLang="zh-CN" dirty="0"/>
              <a:t>/in</a:t>
            </a:r>
            <a:r>
              <a:rPr lang="zh-CN" altLang="en-US" dirty="0"/>
              <a:t>等绝地单位；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在移动设置上通常使用</a:t>
            </a:r>
            <a:r>
              <a:rPr lang="en-US" altLang="zh-CN" dirty="0"/>
              <a:t>%/</a:t>
            </a:r>
            <a:r>
              <a:rPr lang="en-US" altLang="zh-CN" dirty="0" err="1"/>
              <a:t>em</a:t>
            </a:r>
            <a:r>
              <a:rPr lang="en-US" altLang="zh-CN" dirty="0"/>
              <a:t>/rem</a:t>
            </a:r>
            <a:r>
              <a:rPr lang="zh-CN" altLang="en-US" dirty="0"/>
              <a:t>等相对单位；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cm</a:t>
            </a:r>
            <a:r>
              <a:rPr lang="zh-CN" altLang="en-US" dirty="0"/>
              <a:t>和</a:t>
            </a:r>
            <a:r>
              <a:rPr lang="en-US" altLang="zh-CN" dirty="0" err="1"/>
              <a:t>px</a:t>
            </a:r>
            <a:r>
              <a:rPr lang="zh-CN" altLang="en-US" dirty="0"/>
              <a:t>不能在同一个页面上共同使用；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1160</Words>
  <Application>WPS 演示</Application>
  <PresentationFormat>全屏显示(4:3)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智游H5第2周测试三</vt:lpstr>
      <vt:lpstr>以下说法正确的是：____</vt:lpstr>
      <vt:lpstr>以下说法正确的是：____</vt:lpstr>
      <vt:lpstr>以下说法正确的是：____</vt:lpstr>
      <vt:lpstr>以下说法正确的是：____</vt:lpstr>
      <vt:lpstr>以下说法正确的是：____</vt:lpstr>
      <vt:lpstr>以下说法正确的是：_____</vt:lpstr>
      <vt:lpstr>以下说法正确的是：_____</vt:lpstr>
      <vt:lpstr>以下说法正确的是：____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常伟</dc:creator>
  <cp:lastModifiedBy>Administrator</cp:lastModifiedBy>
  <cp:revision>9</cp:revision>
  <dcterms:created xsi:type="dcterms:W3CDTF">2016-03-13T10:45:00Z</dcterms:created>
  <dcterms:modified xsi:type="dcterms:W3CDTF">2016-06-03T06:07:49Z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