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7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3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31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397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958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91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56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89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4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0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89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88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39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59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12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637C-ABB0-45E9-9DC7-43461CF85DBD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F939FC-050E-4D69-9B23-3F62E67CB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47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0A740-4DF4-4147-9FE7-B1502019C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Das ist eine wunderschöne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5495CE-F1CC-4183-BD49-7ACFF32F0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5716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Violet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Das ist eine wunderschöne 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ist eine wunderschöne Präsentation</dc:title>
  <dc:creator>Ramona Neher</dc:creator>
  <cp:lastModifiedBy>Ramona Neher</cp:lastModifiedBy>
  <cp:revision>2</cp:revision>
  <dcterms:created xsi:type="dcterms:W3CDTF">2021-07-15T11:12:32Z</dcterms:created>
  <dcterms:modified xsi:type="dcterms:W3CDTF">2021-07-15T12:28:16Z</dcterms:modified>
</cp:coreProperties>
</file>