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c1122e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c1122e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c1122e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c1122e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c1122e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1c1122e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2d507d6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2d507d6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d507d6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d507d6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2d507d6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2d507d6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2d507d65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2d507d65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2d507d65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2d507d6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2d507d65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2d507d65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2d507d65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2d507d6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c1122e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c1122e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c1122e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c1122e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RI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Dupla: Luiz Felipe e Victor Martins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Comparação de estratégias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50" y="1329275"/>
            <a:ext cx="4339250" cy="32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000" y="1329256"/>
            <a:ext cx="4339250" cy="3254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Comparação de estratégias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Comparação de estratégias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170125"/>
            <a:ext cx="4419600" cy="331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698" y="1170125"/>
            <a:ext cx="4419600" cy="331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encontrados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Sites saindo do ar constantemente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Entidade estruturada - </a:t>
            </a:r>
            <a:r>
              <a:rPr lang="pt-BR" sz="2400"/>
              <a:t>Imóveis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75" y="958200"/>
            <a:ext cx="5847925" cy="36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12925"/>
            <a:ext cx="3978624" cy="1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Sites no domínio: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381075"/>
            <a:ext cx="39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ZAP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OLX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VIVA REAL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IMOVEL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CHAVES NA MÃO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31300" y="1381075"/>
            <a:ext cx="39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ÂNCORA IMOBILIÁRIA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EXPO </a:t>
            </a:r>
            <a:r>
              <a:rPr lang="pt-BR"/>
              <a:t>IMÓVEL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NEW VILLE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MERCADO LIVRE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66100" y="9124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Localizar Páginas Relevantes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750" y="1876575"/>
            <a:ext cx="5818325" cy="2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Detectar Páginas com Instâncias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pt-BR"/>
              <a:t>Rotulação de exemplos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27" y="1081000"/>
            <a:ext cx="5595246" cy="37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Criação do conjunto de features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Bag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Feature Selection (SelectKBest)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Seleciona as melhores features (k=15) com base em testes estatísticos univariados (chi2)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chi2: Calcula estatísticas de qui-quadrado entre cada recurso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1613" r="0" t="0"/>
          <a:stretch/>
        </p:blipFill>
        <p:spPr>
          <a:xfrm>
            <a:off x="4277750" y="1576262"/>
            <a:ext cx="3672998" cy="26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7600" y="2436875"/>
            <a:ext cx="3448625" cy="40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Treinamento do classificador - scikit-learn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Métodos: Naive bayes (Gaussian Naive Bayes), Decision tree, SVM, Logistic regression, Multilayer perceptron (MLP)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Divisão dos dados: 75% para treino e 25% para teste.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3054525"/>
            <a:ext cx="66770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Treinamento do classificador - scikit-learn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88" y="1443275"/>
            <a:ext cx="2428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88" y="2303750"/>
            <a:ext cx="48291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088" y="3986588"/>
            <a:ext cx="37623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688" y="1438500"/>
            <a:ext cx="31527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088" y="3126113"/>
            <a:ext cx="55340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