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D2CD07-2551-4632-89EB-E0F5779147B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5676EA7-C8FF-40AA-81A5-11DAEAD2AB75}">
      <dgm:prSet/>
      <dgm:spPr/>
      <dgm:t>
        <a:bodyPr/>
        <a:lstStyle/>
        <a:p>
          <a:pPr>
            <a:defRPr cap="all"/>
          </a:pPr>
          <a:r>
            <a:rPr lang="es-MX"/>
            <a:t>Actividad individual</a:t>
          </a:r>
          <a:endParaRPr lang="en-US"/>
        </a:p>
      </dgm:t>
    </dgm:pt>
    <dgm:pt modelId="{715D9142-66C4-42EF-A812-F1C66E47F13A}" type="parTrans" cxnId="{EEF973DD-6D40-48EA-A7DD-2697E51B87D7}">
      <dgm:prSet/>
      <dgm:spPr/>
      <dgm:t>
        <a:bodyPr/>
        <a:lstStyle/>
        <a:p>
          <a:endParaRPr lang="en-US"/>
        </a:p>
      </dgm:t>
    </dgm:pt>
    <dgm:pt modelId="{C5990F71-E1B4-4A54-9153-3A4AA6E1F931}" type="sibTrans" cxnId="{EEF973DD-6D40-48EA-A7DD-2697E51B87D7}">
      <dgm:prSet/>
      <dgm:spPr/>
      <dgm:t>
        <a:bodyPr/>
        <a:lstStyle/>
        <a:p>
          <a:endParaRPr lang="en-US"/>
        </a:p>
      </dgm:t>
    </dgm:pt>
    <dgm:pt modelId="{200E62B0-5E2A-468C-8BF0-62AACF94BA29}">
      <dgm:prSet/>
      <dgm:spPr/>
      <dgm:t>
        <a:bodyPr/>
        <a:lstStyle/>
        <a:p>
          <a:pPr>
            <a:defRPr cap="all"/>
          </a:pPr>
          <a:r>
            <a:rPr lang="es-MX"/>
            <a:t>Fecha de entrega: 24 de octubre</a:t>
          </a:r>
          <a:endParaRPr lang="en-US"/>
        </a:p>
      </dgm:t>
    </dgm:pt>
    <dgm:pt modelId="{8E5A2750-C952-49E4-A901-FE88DD6EA34C}" type="parTrans" cxnId="{3570DB04-9225-4347-B8B5-B29582ECCCE1}">
      <dgm:prSet/>
      <dgm:spPr/>
      <dgm:t>
        <a:bodyPr/>
        <a:lstStyle/>
        <a:p>
          <a:endParaRPr lang="en-US"/>
        </a:p>
      </dgm:t>
    </dgm:pt>
    <dgm:pt modelId="{5B2D4414-256B-4A10-AFB3-BD23961F7BE5}" type="sibTrans" cxnId="{3570DB04-9225-4347-B8B5-B29582ECCCE1}">
      <dgm:prSet/>
      <dgm:spPr/>
      <dgm:t>
        <a:bodyPr/>
        <a:lstStyle/>
        <a:p>
          <a:endParaRPr lang="en-US"/>
        </a:p>
      </dgm:t>
    </dgm:pt>
    <dgm:pt modelId="{BFF88E11-076A-4311-AD2E-BACA0889EEF2}">
      <dgm:prSet/>
      <dgm:spPr/>
      <dgm:t>
        <a:bodyPr/>
        <a:lstStyle/>
        <a:p>
          <a:pPr>
            <a:defRPr cap="all"/>
          </a:pPr>
          <a:r>
            <a:rPr lang="es-MX"/>
            <a:t>Plataforma: Canvas</a:t>
          </a:r>
          <a:endParaRPr lang="en-US"/>
        </a:p>
      </dgm:t>
    </dgm:pt>
    <dgm:pt modelId="{99BC871D-70FA-4278-BF74-520B050E8304}" type="parTrans" cxnId="{42D50F77-A413-4DF3-8053-08E4FCAE3388}">
      <dgm:prSet/>
      <dgm:spPr/>
      <dgm:t>
        <a:bodyPr/>
        <a:lstStyle/>
        <a:p>
          <a:endParaRPr lang="en-US"/>
        </a:p>
      </dgm:t>
    </dgm:pt>
    <dgm:pt modelId="{41B045CD-BDB6-42AD-A93C-6D90DEA08FA0}" type="sibTrans" cxnId="{42D50F77-A413-4DF3-8053-08E4FCAE3388}">
      <dgm:prSet/>
      <dgm:spPr/>
      <dgm:t>
        <a:bodyPr/>
        <a:lstStyle/>
        <a:p>
          <a:endParaRPr lang="en-US"/>
        </a:p>
      </dgm:t>
    </dgm:pt>
    <dgm:pt modelId="{CFF76072-1F94-43D0-854D-A11CEA313CC5}">
      <dgm:prSet/>
      <dgm:spPr/>
      <dgm:t>
        <a:bodyPr/>
        <a:lstStyle/>
        <a:p>
          <a:pPr>
            <a:defRPr cap="all"/>
          </a:pPr>
          <a:r>
            <a:rPr lang="es-MX"/>
            <a:t>Formato: Word / PDF</a:t>
          </a:r>
          <a:endParaRPr lang="en-US"/>
        </a:p>
      </dgm:t>
    </dgm:pt>
    <dgm:pt modelId="{7B833BD7-F9DB-485A-B718-DFD398DB2FD1}" type="parTrans" cxnId="{F606FBA7-F861-48C9-89E0-B991FBF039DA}">
      <dgm:prSet/>
      <dgm:spPr/>
      <dgm:t>
        <a:bodyPr/>
        <a:lstStyle/>
        <a:p>
          <a:endParaRPr lang="en-US"/>
        </a:p>
      </dgm:t>
    </dgm:pt>
    <dgm:pt modelId="{26A55F1C-E0C4-45AE-B78E-64CD45E20F7A}" type="sibTrans" cxnId="{F606FBA7-F861-48C9-89E0-B991FBF039DA}">
      <dgm:prSet/>
      <dgm:spPr/>
      <dgm:t>
        <a:bodyPr/>
        <a:lstStyle/>
        <a:p>
          <a:endParaRPr lang="en-US"/>
        </a:p>
      </dgm:t>
    </dgm:pt>
    <dgm:pt modelId="{DBDE6862-5802-4C25-8830-FC1F5E5D9A2B}">
      <dgm:prSet/>
      <dgm:spPr/>
      <dgm:t>
        <a:bodyPr/>
        <a:lstStyle/>
        <a:p>
          <a:pPr>
            <a:defRPr cap="all"/>
          </a:pPr>
          <a:r>
            <a:rPr lang="es-MX"/>
            <a:t>Sigan la rúbrica</a:t>
          </a:r>
          <a:endParaRPr lang="en-US"/>
        </a:p>
      </dgm:t>
    </dgm:pt>
    <dgm:pt modelId="{FD8F9DB9-7467-4C75-A899-BE8BCBF84986}" type="parTrans" cxnId="{6E82FBC5-EACC-4F37-9928-E84CAEB88666}">
      <dgm:prSet/>
      <dgm:spPr/>
      <dgm:t>
        <a:bodyPr/>
        <a:lstStyle/>
        <a:p>
          <a:endParaRPr lang="en-US"/>
        </a:p>
      </dgm:t>
    </dgm:pt>
    <dgm:pt modelId="{907C9BEA-6093-4DC0-8678-63CAAAAEA57F}" type="sibTrans" cxnId="{6E82FBC5-EACC-4F37-9928-E84CAEB88666}">
      <dgm:prSet/>
      <dgm:spPr/>
      <dgm:t>
        <a:bodyPr/>
        <a:lstStyle/>
        <a:p>
          <a:endParaRPr lang="en-US"/>
        </a:p>
      </dgm:t>
    </dgm:pt>
    <dgm:pt modelId="{9C4C7E00-843A-4A09-A23A-B856E4531C94}" type="pres">
      <dgm:prSet presAssocID="{77D2CD07-2551-4632-89EB-E0F5779147B8}" presName="root" presStyleCnt="0">
        <dgm:presLayoutVars>
          <dgm:dir/>
          <dgm:resizeHandles val="exact"/>
        </dgm:presLayoutVars>
      </dgm:prSet>
      <dgm:spPr/>
    </dgm:pt>
    <dgm:pt modelId="{0A30436D-98A3-47D6-9D04-861DFA0E8E99}" type="pres">
      <dgm:prSet presAssocID="{55676EA7-C8FF-40AA-81A5-11DAEAD2AB75}" presName="compNode" presStyleCnt="0"/>
      <dgm:spPr/>
    </dgm:pt>
    <dgm:pt modelId="{22B5F98E-7565-40AD-9F20-97F2DCC18F85}" type="pres">
      <dgm:prSet presAssocID="{55676EA7-C8FF-40AA-81A5-11DAEAD2AB7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72E194E-08A3-4274-85B3-713BE6281B5F}" type="pres">
      <dgm:prSet presAssocID="{55676EA7-C8FF-40AA-81A5-11DAEAD2AB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E3FEF9C-A64F-4935-83C7-2D07A0AEC167}" type="pres">
      <dgm:prSet presAssocID="{55676EA7-C8FF-40AA-81A5-11DAEAD2AB75}" presName="spaceRect" presStyleCnt="0"/>
      <dgm:spPr/>
    </dgm:pt>
    <dgm:pt modelId="{D5504B2B-61F5-4D9C-9191-B58EAC70C66D}" type="pres">
      <dgm:prSet presAssocID="{55676EA7-C8FF-40AA-81A5-11DAEAD2AB75}" presName="textRect" presStyleLbl="revTx" presStyleIdx="0" presStyleCnt="5">
        <dgm:presLayoutVars>
          <dgm:chMax val="1"/>
          <dgm:chPref val="1"/>
        </dgm:presLayoutVars>
      </dgm:prSet>
      <dgm:spPr/>
    </dgm:pt>
    <dgm:pt modelId="{B73C4E36-1BCB-475B-B6EE-D3A92E645677}" type="pres">
      <dgm:prSet presAssocID="{C5990F71-E1B4-4A54-9153-3A4AA6E1F931}" presName="sibTrans" presStyleCnt="0"/>
      <dgm:spPr/>
    </dgm:pt>
    <dgm:pt modelId="{E2EA7E9D-10C5-4213-8C0B-456357A2ADF3}" type="pres">
      <dgm:prSet presAssocID="{200E62B0-5E2A-468C-8BF0-62AACF94BA29}" presName="compNode" presStyleCnt="0"/>
      <dgm:spPr/>
    </dgm:pt>
    <dgm:pt modelId="{65473C67-AE70-464A-B0B4-6F4C181AEAA9}" type="pres">
      <dgm:prSet presAssocID="{200E62B0-5E2A-468C-8BF0-62AACF94BA2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2D17E47-4215-4F7E-83A8-76B49D30E2C3}" type="pres">
      <dgm:prSet presAssocID="{200E62B0-5E2A-468C-8BF0-62AACF94BA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76B371F-38F2-4B73-B3BA-DF741E0642E5}" type="pres">
      <dgm:prSet presAssocID="{200E62B0-5E2A-468C-8BF0-62AACF94BA29}" presName="spaceRect" presStyleCnt="0"/>
      <dgm:spPr/>
    </dgm:pt>
    <dgm:pt modelId="{61F17481-E176-4B60-8DAE-F8DF9307B96F}" type="pres">
      <dgm:prSet presAssocID="{200E62B0-5E2A-468C-8BF0-62AACF94BA29}" presName="textRect" presStyleLbl="revTx" presStyleIdx="1" presStyleCnt="5">
        <dgm:presLayoutVars>
          <dgm:chMax val="1"/>
          <dgm:chPref val="1"/>
        </dgm:presLayoutVars>
      </dgm:prSet>
      <dgm:spPr/>
    </dgm:pt>
    <dgm:pt modelId="{D4BD5055-7F8D-439C-863C-658532BF7850}" type="pres">
      <dgm:prSet presAssocID="{5B2D4414-256B-4A10-AFB3-BD23961F7BE5}" presName="sibTrans" presStyleCnt="0"/>
      <dgm:spPr/>
    </dgm:pt>
    <dgm:pt modelId="{C0B00E06-EE1F-4FCE-8822-A74425633569}" type="pres">
      <dgm:prSet presAssocID="{BFF88E11-076A-4311-AD2E-BACA0889EEF2}" presName="compNode" presStyleCnt="0"/>
      <dgm:spPr/>
    </dgm:pt>
    <dgm:pt modelId="{7637AA5F-7DE6-4E13-87C4-656584777BF1}" type="pres">
      <dgm:prSet presAssocID="{BFF88E11-076A-4311-AD2E-BACA0889EEF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1893414-E79D-4D89-B9AC-6B9F6C42CDA4}" type="pres">
      <dgm:prSet presAssocID="{BFF88E11-076A-4311-AD2E-BACA0889EE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F23065FA-8A4A-4C2C-A593-027F7A7C0BF0}" type="pres">
      <dgm:prSet presAssocID="{BFF88E11-076A-4311-AD2E-BACA0889EEF2}" presName="spaceRect" presStyleCnt="0"/>
      <dgm:spPr/>
    </dgm:pt>
    <dgm:pt modelId="{E1019548-44A4-4F34-91D2-9913042BED4F}" type="pres">
      <dgm:prSet presAssocID="{BFF88E11-076A-4311-AD2E-BACA0889EEF2}" presName="textRect" presStyleLbl="revTx" presStyleIdx="2" presStyleCnt="5">
        <dgm:presLayoutVars>
          <dgm:chMax val="1"/>
          <dgm:chPref val="1"/>
        </dgm:presLayoutVars>
      </dgm:prSet>
      <dgm:spPr/>
    </dgm:pt>
    <dgm:pt modelId="{042CE029-25FA-46D7-86F5-23BE9943A33E}" type="pres">
      <dgm:prSet presAssocID="{41B045CD-BDB6-42AD-A93C-6D90DEA08FA0}" presName="sibTrans" presStyleCnt="0"/>
      <dgm:spPr/>
    </dgm:pt>
    <dgm:pt modelId="{C9CE4DD8-84BC-4DBF-9EA0-B7E91DE35909}" type="pres">
      <dgm:prSet presAssocID="{CFF76072-1F94-43D0-854D-A11CEA313CC5}" presName="compNode" presStyleCnt="0"/>
      <dgm:spPr/>
    </dgm:pt>
    <dgm:pt modelId="{3053ABDD-33F6-435B-BAB2-CAD50581E807}" type="pres">
      <dgm:prSet presAssocID="{CFF76072-1F94-43D0-854D-A11CEA313CC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7240815-2F55-4A66-A50A-3B7FE42A9BCB}" type="pres">
      <dgm:prSet presAssocID="{CFF76072-1F94-43D0-854D-A11CEA313C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69E8AF2F-7418-4403-A1F2-3AC1C4747446}" type="pres">
      <dgm:prSet presAssocID="{CFF76072-1F94-43D0-854D-A11CEA313CC5}" presName="spaceRect" presStyleCnt="0"/>
      <dgm:spPr/>
    </dgm:pt>
    <dgm:pt modelId="{4C69B696-565D-4772-9042-3BF4ECA7AF2B}" type="pres">
      <dgm:prSet presAssocID="{CFF76072-1F94-43D0-854D-A11CEA313CC5}" presName="textRect" presStyleLbl="revTx" presStyleIdx="3" presStyleCnt="5">
        <dgm:presLayoutVars>
          <dgm:chMax val="1"/>
          <dgm:chPref val="1"/>
        </dgm:presLayoutVars>
      </dgm:prSet>
      <dgm:spPr/>
    </dgm:pt>
    <dgm:pt modelId="{9898E5B9-0078-411E-966C-9C1D3CBD6285}" type="pres">
      <dgm:prSet presAssocID="{26A55F1C-E0C4-45AE-B78E-64CD45E20F7A}" presName="sibTrans" presStyleCnt="0"/>
      <dgm:spPr/>
    </dgm:pt>
    <dgm:pt modelId="{202D8418-9053-449D-B1D5-E837EE6C7050}" type="pres">
      <dgm:prSet presAssocID="{DBDE6862-5802-4C25-8830-FC1F5E5D9A2B}" presName="compNode" presStyleCnt="0"/>
      <dgm:spPr/>
    </dgm:pt>
    <dgm:pt modelId="{91E7C74E-28BF-4CC6-B607-3659B3EC21D2}" type="pres">
      <dgm:prSet presAssocID="{DBDE6862-5802-4C25-8830-FC1F5E5D9A2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4E689F0-7CE1-4F72-9550-6716CD1706B3}" type="pres">
      <dgm:prSet presAssocID="{DBDE6862-5802-4C25-8830-FC1F5E5D9A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0193992-BAFE-4D5C-86A6-1F8858819603}" type="pres">
      <dgm:prSet presAssocID="{DBDE6862-5802-4C25-8830-FC1F5E5D9A2B}" presName="spaceRect" presStyleCnt="0"/>
      <dgm:spPr/>
    </dgm:pt>
    <dgm:pt modelId="{CCACB46A-D4EE-4083-B187-430B923033FE}" type="pres">
      <dgm:prSet presAssocID="{DBDE6862-5802-4C25-8830-FC1F5E5D9A2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570DB04-9225-4347-B8B5-B29582ECCCE1}" srcId="{77D2CD07-2551-4632-89EB-E0F5779147B8}" destId="{200E62B0-5E2A-468C-8BF0-62AACF94BA29}" srcOrd="1" destOrd="0" parTransId="{8E5A2750-C952-49E4-A901-FE88DD6EA34C}" sibTransId="{5B2D4414-256B-4A10-AFB3-BD23961F7BE5}"/>
    <dgm:cxn modelId="{F8105F45-FA58-42A7-A44C-68FE5D85C96F}" type="presOf" srcId="{55676EA7-C8FF-40AA-81A5-11DAEAD2AB75}" destId="{D5504B2B-61F5-4D9C-9191-B58EAC70C66D}" srcOrd="0" destOrd="0" presId="urn:microsoft.com/office/officeart/2018/5/layout/IconLeafLabelList"/>
    <dgm:cxn modelId="{3BC77866-BF98-41A9-BF38-F82F4F2A5E0E}" type="presOf" srcId="{DBDE6862-5802-4C25-8830-FC1F5E5D9A2B}" destId="{CCACB46A-D4EE-4083-B187-430B923033FE}" srcOrd="0" destOrd="0" presId="urn:microsoft.com/office/officeart/2018/5/layout/IconLeafLabelList"/>
    <dgm:cxn modelId="{42D50F77-A413-4DF3-8053-08E4FCAE3388}" srcId="{77D2CD07-2551-4632-89EB-E0F5779147B8}" destId="{BFF88E11-076A-4311-AD2E-BACA0889EEF2}" srcOrd="2" destOrd="0" parTransId="{99BC871D-70FA-4278-BF74-520B050E8304}" sibTransId="{41B045CD-BDB6-42AD-A93C-6D90DEA08FA0}"/>
    <dgm:cxn modelId="{5513C985-9DF7-4020-A781-42AEF7D03F64}" type="presOf" srcId="{CFF76072-1F94-43D0-854D-A11CEA313CC5}" destId="{4C69B696-565D-4772-9042-3BF4ECA7AF2B}" srcOrd="0" destOrd="0" presId="urn:microsoft.com/office/officeart/2018/5/layout/IconLeafLabelList"/>
    <dgm:cxn modelId="{B5DF5F89-2D74-4C71-8C07-8F1E81E01C36}" type="presOf" srcId="{77D2CD07-2551-4632-89EB-E0F5779147B8}" destId="{9C4C7E00-843A-4A09-A23A-B856E4531C94}" srcOrd="0" destOrd="0" presId="urn:microsoft.com/office/officeart/2018/5/layout/IconLeafLabelList"/>
    <dgm:cxn modelId="{F606FBA7-F861-48C9-89E0-B991FBF039DA}" srcId="{77D2CD07-2551-4632-89EB-E0F5779147B8}" destId="{CFF76072-1F94-43D0-854D-A11CEA313CC5}" srcOrd="3" destOrd="0" parTransId="{7B833BD7-F9DB-485A-B718-DFD398DB2FD1}" sibTransId="{26A55F1C-E0C4-45AE-B78E-64CD45E20F7A}"/>
    <dgm:cxn modelId="{6E82FBC5-EACC-4F37-9928-E84CAEB88666}" srcId="{77D2CD07-2551-4632-89EB-E0F5779147B8}" destId="{DBDE6862-5802-4C25-8830-FC1F5E5D9A2B}" srcOrd="4" destOrd="0" parTransId="{FD8F9DB9-7467-4C75-A899-BE8BCBF84986}" sibTransId="{907C9BEA-6093-4DC0-8678-63CAAAAEA57F}"/>
    <dgm:cxn modelId="{B03E39C8-4C94-47B2-A2DB-3540FC851611}" type="presOf" srcId="{200E62B0-5E2A-468C-8BF0-62AACF94BA29}" destId="{61F17481-E176-4B60-8DAE-F8DF9307B96F}" srcOrd="0" destOrd="0" presId="urn:microsoft.com/office/officeart/2018/5/layout/IconLeafLabelList"/>
    <dgm:cxn modelId="{1F5424D0-FDE6-46C0-B14C-F444D40BC801}" type="presOf" srcId="{BFF88E11-076A-4311-AD2E-BACA0889EEF2}" destId="{E1019548-44A4-4F34-91D2-9913042BED4F}" srcOrd="0" destOrd="0" presId="urn:microsoft.com/office/officeart/2018/5/layout/IconLeafLabelList"/>
    <dgm:cxn modelId="{EEF973DD-6D40-48EA-A7DD-2697E51B87D7}" srcId="{77D2CD07-2551-4632-89EB-E0F5779147B8}" destId="{55676EA7-C8FF-40AA-81A5-11DAEAD2AB75}" srcOrd="0" destOrd="0" parTransId="{715D9142-66C4-42EF-A812-F1C66E47F13A}" sibTransId="{C5990F71-E1B4-4A54-9153-3A4AA6E1F931}"/>
    <dgm:cxn modelId="{10FB0BEF-70BE-49C7-9D63-CF6B82B31E30}" type="presParOf" srcId="{9C4C7E00-843A-4A09-A23A-B856E4531C94}" destId="{0A30436D-98A3-47D6-9D04-861DFA0E8E99}" srcOrd="0" destOrd="0" presId="urn:microsoft.com/office/officeart/2018/5/layout/IconLeafLabelList"/>
    <dgm:cxn modelId="{67D368FC-3E81-4118-972E-2D84D2F92C06}" type="presParOf" srcId="{0A30436D-98A3-47D6-9D04-861DFA0E8E99}" destId="{22B5F98E-7565-40AD-9F20-97F2DCC18F85}" srcOrd="0" destOrd="0" presId="urn:microsoft.com/office/officeart/2018/5/layout/IconLeafLabelList"/>
    <dgm:cxn modelId="{F213B923-87AB-470A-A038-0BF7B20CEB8B}" type="presParOf" srcId="{0A30436D-98A3-47D6-9D04-861DFA0E8E99}" destId="{C72E194E-08A3-4274-85B3-713BE6281B5F}" srcOrd="1" destOrd="0" presId="urn:microsoft.com/office/officeart/2018/5/layout/IconLeafLabelList"/>
    <dgm:cxn modelId="{FFCC52C6-EE19-42AA-B7D3-D9194F2FD601}" type="presParOf" srcId="{0A30436D-98A3-47D6-9D04-861DFA0E8E99}" destId="{2E3FEF9C-A64F-4935-83C7-2D07A0AEC167}" srcOrd="2" destOrd="0" presId="urn:microsoft.com/office/officeart/2018/5/layout/IconLeafLabelList"/>
    <dgm:cxn modelId="{64EEACF2-B0A4-423A-B58F-136C33AD2E5D}" type="presParOf" srcId="{0A30436D-98A3-47D6-9D04-861DFA0E8E99}" destId="{D5504B2B-61F5-4D9C-9191-B58EAC70C66D}" srcOrd="3" destOrd="0" presId="urn:microsoft.com/office/officeart/2018/5/layout/IconLeafLabelList"/>
    <dgm:cxn modelId="{0F449257-CAAB-4CF9-82B4-EFE2BC094F2B}" type="presParOf" srcId="{9C4C7E00-843A-4A09-A23A-B856E4531C94}" destId="{B73C4E36-1BCB-475B-B6EE-D3A92E645677}" srcOrd="1" destOrd="0" presId="urn:microsoft.com/office/officeart/2018/5/layout/IconLeafLabelList"/>
    <dgm:cxn modelId="{C8591944-A28D-4FB0-807D-C2820C5CB7F1}" type="presParOf" srcId="{9C4C7E00-843A-4A09-A23A-B856E4531C94}" destId="{E2EA7E9D-10C5-4213-8C0B-456357A2ADF3}" srcOrd="2" destOrd="0" presId="urn:microsoft.com/office/officeart/2018/5/layout/IconLeafLabelList"/>
    <dgm:cxn modelId="{B6E456A4-6B9F-45B5-961F-B6A169FCC8B2}" type="presParOf" srcId="{E2EA7E9D-10C5-4213-8C0B-456357A2ADF3}" destId="{65473C67-AE70-464A-B0B4-6F4C181AEAA9}" srcOrd="0" destOrd="0" presId="urn:microsoft.com/office/officeart/2018/5/layout/IconLeafLabelList"/>
    <dgm:cxn modelId="{B59308B8-5225-4ABA-8535-7A2007E4A1DB}" type="presParOf" srcId="{E2EA7E9D-10C5-4213-8C0B-456357A2ADF3}" destId="{C2D17E47-4215-4F7E-83A8-76B49D30E2C3}" srcOrd="1" destOrd="0" presId="urn:microsoft.com/office/officeart/2018/5/layout/IconLeafLabelList"/>
    <dgm:cxn modelId="{8D766CE6-B92D-49D2-A062-F9E77DDEFA28}" type="presParOf" srcId="{E2EA7E9D-10C5-4213-8C0B-456357A2ADF3}" destId="{776B371F-38F2-4B73-B3BA-DF741E0642E5}" srcOrd="2" destOrd="0" presId="urn:microsoft.com/office/officeart/2018/5/layout/IconLeafLabelList"/>
    <dgm:cxn modelId="{992F8121-40FA-4CD5-8151-98E251A47A77}" type="presParOf" srcId="{E2EA7E9D-10C5-4213-8C0B-456357A2ADF3}" destId="{61F17481-E176-4B60-8DAE-F8DF9307B96F}" srcOrd="3" destOrd="0" presId="urn:microsoft.com/office/officeart/2018/5/layout/IconLeafLabelList"/>
    <dgm:cxn modelId="{A9FF4D1F-D737-466B-BEF4-CE9F19C28B2C}" type="presParOf" srcId="{9C4C7E00-843A-4A09-A23A-B856E4531C94}" destId="{D4BD5055-7F8D-439C-863C-658532BF7850}" srcOrd="3" destOrd="0" presId="urn:microsoft.com/office/officeart/2018/5/layout/IconLeafLabelList"/>
    <dgm:cxn modelId="{7B07AB58-3B75-4F58-BFC4-039A3D6DD009}" type="presParOf" srcId="{9C4C7E00-843A-4A09-A23A-B856E4531C94}" destId="{C0B00E06-EE1F-4FCE-8822-A74425633569}" srcOrd="4" destOrd="0" presId="urn:microsoft.com/office/officeart/2018/5/layout/IconLeafLabelList"/>
    <dgm:cxn modelId="{7B85841C-F473-4555-9D14-8EC4474A2B15}" type="presParOf" srcId="{C0B00E06-EE1F-4FCE-8822-A74425633569}" destId="{7637AA5F-7DE6-4E13-87C4-656584777BF1}" srcOrd="0" destOrd="0" presId="urn:microsoft.com/office/officeart/2018/5/layout/IconLeafLabelList"/>
    <dgm:cxn modelId="{2E8B2371-E2D0-434E-8877-543188EF6E37}" type="presParOf" srcId="{C0B00E06-EE1F-4FCE-8822-A74425633569}" destId="{81893414-E79D-4D89-B9AC-6B9F6C42CDA4}" srcOrd="1" destOrd="0" presId="urn:microsoft.com/office/officeart/2018/5/layout/IconLeafLabelList"/>
    <dgm:cxn modelId="{C4C15AF1-4EFD-4621-9D7D-E7BF4C13D251}" type="presParOf" srcId="{C0B00E06-EE1F-4FCE-8822-A74425633569}" destId="{F23065FA-8A4A-4C2C-A593-027F7A7C0BF0}" srcOrd="2" destOrd="0" presId="urn:microsoft.com/office/officeart/2018/5/layout/IconLeafLabelList"/>
    <dgm:cxn modelId="{4D265036-4727-4C57-BD1E-F7D244921E7E}" type="presParOf" srcId="{C0B00E06-EE1F-4FCE-8822-A74425633569}" destId="{E1019548-44A4-4F34-91D2-9913042BED4F}" srcOrd="3" destOrd="0" presId="urn:microsoft.com/office/officeart/2018/5/layout/IconLeafLabelList"/>
    <dgm:cxn modelId="{76952233-29A8-4540-B341-C4F20F2CAFA6}" type="presParOf" srcId="{9C4C7E00-843A-4A09-A23A-B856E4531C94}" destId="{042CE029-25FA-46D7-86F5-23BE9943A33E}" srcOrd="5" destOrd="0" presId="urn:microsoft.com/office/officeart/2018/5/layout/IconLeafLabelList"/>
    <dgm:cxn modelId="{C6A3BE84-F8E7-4413-9307-D08FE8AD3D7F}" type="presParOf" srcId="{9C4C7E00-843A-4A09-A23A-B856E4531C94}" destId="{C9CE4DD8-84BC-4DBF-9EA0-B7E91DE35909}" srcOrd="6" destOrd="0" presId="urn:microsoft.com/office/officeart/2018/5/layout/IconLeafLabelList"/>
    <dgm:cxn modelId="{E9E14C89-C174-4D54-AD6A-1E1D795262EB}" type="presParOf" srcId="{C9CE4DD8-84BC-4DBF-9EA0-B7E91DE35909}" destId="{3053ABDD-33F6-435B-BAB2-CAD50581E807}" srcOrd="0" destOrd="0" presId="urn:microsoft.com/office/officeart/2018/5/layout/IconLeafLabelList"/>
    <dgm:cxn modelId="{7CB5050B-DCD3-41DA-99EF-1B39D560E9CB}" type="presParOf" srcId="{C9CE4DD8-84BC-4DBF-9EA0-B7E91DE35909}" destId="{67240815-2F55-4A66-A50A-3B7FE42A9BCB}" srcOrd="1" destOrd="0" presId="urn:microsoft.com/office/officeart/2018/5/layout/IconLeafLabelList"/>
    <dgm:cxn modelId="{56F802D8-D4B5-45AD-8684-5166D8C3075D}" type="presParOf" srcId="{C9CE4DD8-84BC-4DBF-9EA0-B7E91DE35909}" destId="{69E8AF2F-7418-4403-A1F2-3AC1C4747446}" srcOrd="2" destOrd="0" presId="urn:microsoft.com/office/officeart/2018/5/layout/IconLeafLabelList"/>
    <dgm:cxn modelId="{1D2B19D6-E7C2-4745-BB59-AB051906CEC0}" type="presParOf" srcId="{C9CE4DD8-84BC-4DBF-9EA0-B7E91DE35909}" destId="{4C69B696-565D-4772-9042-3BF4ECA7AF2B}" srcOrd="3" destOrd="0" presId="urn:microsoft.com/office/officeart/2018/5/layout/IconLeafLabelList"/>
    <dgm:cxn modelId="{87DB27F6-244D-4970-BCED-287B6B6A5F69}" type="presParOf" srcId="{9C4C7E00-843A-4A09-A23A-B856E4531C94}" destId="{9898E5B9-0078-411E-966C-9C1D3CBD6285}" srcOrd="7" destOrd="0" presId="urn:microsoft.com/office/officeart/2018/5/layout/IconLeafLabelList"/>
    <dgm:cxn modelId="{BEB06D46-DE1C-46B2-B18C-8C122F9D499B}" type="presParOf" srcId="{9C4C7E00-843A-4A09-A23A-B856E4531C94}" destId="{202D8418-9053-449D-B1D5-E837EE6C7050}" srcOrd="8" destOrd="0" presId="urn:microsoft.com/office/officeart/2018/5/layout/IconLeafLabelList"/>
    <dgm:cxn modelId="{4589DD05-ADB5-4797-8832-81342F26EE9F}" type="presParOf" srcId="{202D8418-9053-449D-B1D5-E837EE6C7050}" destId="{91E7C74E-28BF-4CC6-B607-3659B3EC21D2}" srcOrd="0" destOrd="0" presId="urn:microsoft.com/office/officeart/2018/5/layout/IconLeafLabelList"/>
    <dgm:cxn modelId="{0D5D87E2-C79F-4EA3-8154-C149B5E0A73E}" type="presParOf" srcId="{202D8418-9053-449D-B1D5-E837EE6C7050}" destId="{F4E689F0-7CE1-4F72-9550-6716CD1706B3}" srcOrd="1" destOrd="0" presId="urn:microsoft.com/office/officeart/2018/5/layout/IconLeafLabelList"/>
    <dgm:cxn modelId="{1E8B1391-E343-425D-90BB-0E722ABA33A9}" type="presParOf" srcId="{202D8418-9053-449D-B1D5-E837EE6C7050}" destId="{90193992-BAFE-4D5C-86A6-1F8858819603}" srcOrd="2" destOrd="0" presId="urn:microsoft.com/office/officeart/2018/5/layout/IconLeafLabelList"/>
    <dgm:cxn modelId="{2C5A7CFA-1429-4CA7-A23C-7454CDB87950}" type="presParOf" srcId="{202D8418-9053-449D-B1D5-E837EE6C7050}" destId="{CCACB46A-D4EE-4083-B187-430B923033F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5F98E-7565-40AD-9F20-97F2DCC18F85}">
      <dsp:nvSpPr>
        <dsp:cNvPr id="0" name=""/>
        <dsp:cNvSpPr/>
      </dsp:nvSpPr>
      <dsp:spPr>
        <a:xfrm>
          <a:off x="68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E194E-08A3-4274-85B3-713BE6281B5F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4B2B-61F5-4D9C-9191-B58EAC70C66D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Actividad individual</a:t>
          </a:r>
          <a:endParaRPr lang="en-US" sz="1700" kern="1200"/>
        </a:p>
      </dsp:txBody>
      <dsp:txXfrm>
        <a:off x="333914" y="2456402"/>
        <a:ext cx="1800000" cy="720000"/>
      </dsp:txXfrm>
    </dsp:sp>
    <dsp:sp modelId="{65473C67-AE70-464A-B0B4-6F4C181AEAA9}">
      <dsp:nvSpPr>
        <dsp:cNvPr id="0" name=""/>
        <dsp:cNvSpPr/>
      </dsp:nvSpPr>
      <dsp:spPr>
        <a:xfrm>
          <a:off x="2799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17E47-4215-4F7E-83A8-76B49D30E2C3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17481-E176-4B60-8DAE-F8DF9307B96F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Fecha de entrega: 24 de octubre</a:t>
          </a:r>
          <a:endParaRPr lang="en-US" sz="1700" kern="1200"/>
        </a:p>
      </dsp:txBody>
      <dsp:txXfrm>
        <a:off x="2448914" y="2456402"/>
        <a:ext cx="1800000" cy="720000"/>
      </dsp:txXfrm>
    </dsp:sp>
    <dsp:sp modelId="{7637AA5F-7DE6-4E13-87C4-656584777BF1}">
      <dsp:nvSpPr>
        <dsp:cNvPr id="0" name=""/>
        <dsp:cNvSpPr/>
      </dsp:nvSpPr>
      <dsp:spPr>
        <a:xfrm>
          <a:off x="491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93414-E79D-4D89-B9AC-6B9F6C42CDA4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19548-44A4-4F34-91D2-9913042BED4F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Plataforma: Canvas</a:t>
          </a:r>
          <a:endParaRPr lang="en-US" sz="1700" kern="1200"/>
        </a:p>
      </dsp:txBody>
      <dsp:txXfrm>
        <a:off x="4563914" y="2456402"/>
        <a:ext cx="1800000" cy="720000"/>
      </dsp:txXfrm>
    </dsp:sp>
    <dsp:sp modelId="{3053ABDD-33F6-435B-BAB2-CAD50581E807}">
      <dsp:nvSpPr>
        <dsp:cNvPr id="0" name=""/>
        <dsp:cNvSpPr/>
      </dsp:nvSpPr>
      <dsp:spPr>
        <a:xfrm>
          <a:off x="7029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40815-2F55-4A66-A50A-3B7FE42A9BCB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9B696-565D-4772-9042-3BF4ECA7AF2B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Formato: Word / PDF</a:t>
          </a:r>
          <a:endParaRPr lang="en-US" sz="1700" kern="1200"/>
        </a:p>
      </dsp:txBody>
      <dsp:txXfrm>
        <a:off x="6678914" y="2456402"/>
        <a:ext cx="1800000" cy="720000"/>
      </dsp:txXfrm>
    </dsp:sp>
    <dsp:sp modelId="{91E7C74E-28BF-4CC6-B607-3659B3EC21D2}">
      <dsp:nvSpPr>
        <dsp:cNvPr id="0" name=""/>
        <dsp:cNvSpPr/>
      </dsp:nvSpPr>
      <dsp:spPr>
        <a:xfrm>
          <a:off x="914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689F0-7CE1-4F72-9550-6716CD1706B3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CB46A-D4EE-4083-B187-430B923033FE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Sigan la rúbrica</a:t>
          </a:r>
          <a:endParaRPr lang="en-US" sz="1700" kern="1200"/>
        </a:p>
      </dsp:txBody>
      <dsp:txXfrm>
        <a:off x="8793914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096C-B233-484A-A32C-94D70499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68DA7-8E35-498B-A81C-7BEEBD315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E1C2-17D5-461D-AB45-A7895F5B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0F63-0AF5-45DE-A99E-4ABAD9211D77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BD9A-7510-4EE4-BA82-86F5EF72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E6B0-6CBB-482A-B0E1-FBF74FB0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4B0D-609F-459C-91D5-4BADF6E78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20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56DA-A32D-489D-833A-5928D9FA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8359D-944A-415A-B25D-14E7524EE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F4840-0191-4A3C-9C05-B718085B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0F63-0AF5-45DE-A99E-4ABAD9211D77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003C-B5D8-4F01-8A34-5137944F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CA0D-51A5-4875-B988-2A68359C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4B0D-609F-459C-91D5-4BADF6E78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34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E47C9-D8D7-4D0E-98FD-F196C0B1E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F18AE-1EBC-4AFD-8550-25FEA7E29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61DBD-65B0-4077-AC7D-5DA4AC1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0F63-0AF5-45DE-A99E-4ABAD9211D77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193A-4B08-45C5-BA6B-C1067D27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DFC3-2844-4B47-8E0D-4A7CE0D8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4B0D-609F-459C-91D5-4BADF6E78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2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3C55-75DE-4785-88D7-13548671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1103-658A-43C5-A797-AC48573F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89330-01A0-423D-A0C4-01639484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0F63-0AF5-45DE-A99E-4ABAD9211D77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D391-056B-4530-8052-EEC19E5C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DC33-3321-4C3D-A16A-6BA42406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4B0D-609F-459C-91D5-4BADF6E78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59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65BD-F0F3-4C64-828D-D446ED9B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8427-2395-4EFF-B6BD-21994A70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9B52-745F-4C85-88A3-EC35C111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0F63-0AF5-45DE-A99E-4ABAD9211D77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3ABC-53FA-42B9-887B-2DDD0CF4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EAFCC-8C56-4FC0-A4F8-47FAC132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4B0D-609F-459C-91D5-4BADF6E78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56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CCA1-3610-46BB-BC89-5ADEFE43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01FC-33A1-40D6-B870-CF213DC01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C9BCD-E4B2-4DAC-97B5-A3C729158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89390-12BE-4C25-B516-718B9832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0F63-0AF5-45DE-A99E-4ABAD9211D77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CA00-B23E-4F1A-AC0E-46D78A00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7B0D0-CAE4-47A6-A5CA-DF5E3D42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4B0D-609F-459C-91D5-4BADF6E78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14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C0B5-171E-4174-9015-0006B44A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16EA-965C-4B29-AB0C-E3AF3472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D852C-12A2-4771-8C7B-AC31D4483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3FDF6-FCE0-4B3A-9435-71E41C47F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F6BE0-63D4-4D6D-8E82-07FC7A5FA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80686-EBFD-4CEF-BBB0-50A8337C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0F63-0AF5-45DE-A99E-4ABAD9211D77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6AE88-DA0C-432F-BA13-4E6234DA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B4243-2D46-453A-902A-2B836B5E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4B0D-609F-459C-91D5-4BADF6E78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00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D472-20D7-4B97-BF2D-9C487D96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2EED0-74C4-4F34-8905-8366A468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0F63-0AF5-45DE-A99E-4ABAD9211D77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D9D7B-4242-403F-8757-21B0EB68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FB30F-023C-43A5-8AD3-78CFA940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4B0D-609F-459C-91D5-4BADF6E78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33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173A3-F7D5-4852-97B3-2760E5D1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0F63-0AF5-45DE-A99E-4ABAD9211D77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9771B-F961-441A-BB2D-04D9960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E681E-4254-4CBA-8607-D24EC978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4B0D-609F-459C-91D5-4BADF6E78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35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074E-72ED-4F96-B8F1-227E75AB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E566D-B4B1-48B1-8A02-1F2A3231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C5C9F-048F-4BFB-B50D-541867EF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2725F-A8B2-46E6-A1B1-713DEAAE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0F63-0AF5-45DE-A99E-4ABAD9211D77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1BF7-D5A6-4D9A-834B-CF96C94B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C7273-86E5-47D8-9850-887D9B84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4B0D-609F-459C-91D5-4BADF6E78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9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82AE-DDD7-4AD4-95A2-443858D4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7B9E1-86B2-4A5B-AC23-5E84DA165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6BD6-59D4-4491-BD16-A5A3CEC61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A0C10-6A65-4031-B13F-1080EC24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0F63-0AF5-45DE-A99E-4ABAD9211D77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B7B98-DC45-4094-B112-B3CEC8AA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978E0-FEE4-4AFC-B0B2-56F72B93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4B0D-609F-459C-91D5-4BADF6E78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59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4DB64-46C5-45C4-BF35-84626D0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F629C-CFAD-4C43-8617-A9273F96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8DE4B-0CBE-4993-9872-8A5BA97B9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0F63-0AF5-45DE-A99E-4ABAD9211D77}" type="datetimeFigureOut">
              <a:rPr lang="es-MX" smtClean="0"/>
              <a:t>18/10/2021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07A22-0B82-4855-860E-8D71A4A2E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AF7B-301C-4B4D-BE8F-2E3B23A8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4B0D-609F-459C-91D5-4BADF6E78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2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8D3-2A81-4897-AF57-D6AE45E0E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s-MX" sz="6600"/>
              <a:t>Avance 2 evidencia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32413-3CAA-48AB-BBD7-33F36F34B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/>
            <a:endParaRPr lang="es-MX" sz="2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B4763-E420-4DB2-AF75-234A20E1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MX" sz="4800"/>
              <a:t>Instrucciones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3992-67A8-428C-8816-83D375CA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1700"/>
              <a:t>1. Realiza una matriz de diagnóstico para indicar el nivel de planificación que se tendrá que realizar en la cadena de suministro dentro de la fábrica. </a:t>
            </a:r>
          </a:p>
          <a:p>
            <a:r>
              <a:rPr lang="es-ES" sz="1700"/>
              <a:t>2. Establece 5 actividades clave y 5 de apoyo que deberá tener la cadena de suministro dentro de la fábrica. </a:t>
            </a:r>
          </a:p>
          <a:p>
            <a:r>
              <a:rPr lang="es-ES" sz="1700"/>
              <a:t>3. Determina 3 indicadores de desempeño o KPI para medir la cadena de suministro dentro de la fábrica. </a:t>
            </a:r>
          </a:p>
          <a:p>
            <a:r>
              <a:rPr lang="es-ES" sz="1700"/>
              <a:t>4. Determina, ¿qué sistemas de información serían los más útiles y cuáles serían los criterios que se terminaron para realizar esa elección? </a:t>
            </a:r>
          </a:p>
          <a:p>
            <a:pPr marL="0" indent="0">
              <a:buNone/>
            </a:pPr>
            <a:r>
              <a:rPr lang="es-ES" sz="1700"/>
              <a:t>Integra a tu propuesta de mejora la matriz de diagnóstico, las actividades claves y de apoyo, los indicadores que se deberán medir y el sistema de información que se utilizará para la fábrica.</a:t>
            </a:r>
          </a:p>
          <a:p>
            <a:pPr marL="0" indent="0">
              <a:buNone/>
            </a:pPr>
            <a:r>
              <a:rPr lang="es-ES" sz="1700"/>
              <a:t>Recuerden que ya hicieron una parte de la estrategia en la Eviddencia 1. Tómenlo en consideración</a:t>
            </a:r>
            <a:endParaRPr lang="es-MX" sz="17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C3225-1A46-4DA1-9ACE-5C89A348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MX" sz="4800"/>
              <a:t>Evaluación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D22A-3299-4F0E-A85B-D7D61CBD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MX" sz="2400"/>
              <a:t>Revisen la rúbrica del PDF e la evidencia</a:t>
            </a:r>
          </a:p>
          <a:p>
            <a:endParaRPr lang="es-MX" sz="2400"/>
          </a:p>
          <a:p>
            <a:pPr marL="0" indent="0">
              <a:buNone/>
            </a:pPr>
            <a:r>
              <a:rPr lang="es-MX" sz="2400"/>
              <a:t>80% Reporte escrito</a:t>
            </a:r>
          </a:p>
          <a:p>
            <a:pPr marL="0" indent="0">
              <a:buNone/>
            </a:pPr>
            <a:r>
              <a:rPr lang="es-MX" sz="2400"/>
              <a:t>15% Ortografía</a:t>
            </a:r>
          </a:p>
          <a:p>
            <a:pPr marL="0" indent="0">
              <a:buNone/>
            </a:pPr>
            <a:r>
              <a:rPr lang="es-MX" sz="2400"/>
              <a:t>5% Presentación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453F7-06E4-4726-AEBC-75B5799B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Consideraciones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E62A67C-B5F2-48E5-88CC-42B90EBF8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2795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13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Avance 2 evidencia</vt:lpstr>
      <vt:lpstr>Instrucciones</vt:lpstr>
      <vt:lpstr>Evaluación</vt:lpstr>
      <vt:lpstr>Consideraciones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2 evidencia</dc:title>
  <dc:creator>Arturo Vargas</dc:creator>
  <cp:lastModifiedBy>Arturo Vargas</cp:lastModifiedBy>
  <cp:revision>1</cp:revision>
  <dcterms:created xsi:type="dcterms:W3CDTF">2021-10-19T00:08:26Z</dcterms:created>
  <dcterms:modified xsi:type="dcterms:W3CDTF">2021-10-19T00:42:50Z</dcterms:modified>
</cp:coreProperties>
</file>