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6836-0160-299A-CFBF-18D4B01E0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DB819-A245-0200-A289-A26B21754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4E81D-7F70-7393-31D8-CC83F319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492-176F-400A-8AF7-775FAC75DED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9E07C-8CD4-82E6-097B-4F5C626A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B9917-7DDF-DBF1-C0CC-4CB5473E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085F-ED41-4C01-95DE-B0713F07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1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B0CA-4835-7ECD-C80E-B324843D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95808-ABF6-466F-CC6D-EED37DA3D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4EF5C-C72A-BD1A-E408-AF9E08B7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492-176F-400A-8AF7-775FAC75DED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268F1-4031-4078-F101-B5C6FD7D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6471A-BC83-F142-C17A-71800DC5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085F-ED41-4C01-95DE-B0713F07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5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A281E-CF52-DAE9-786D-5F8A5F6AC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010DD-1460-6438-C1C4-6A976DCF7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D1194-FF1E-B22E-0AC0-A692E9CF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492-176F-400A-8AF7-775FAC75DED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EEE55-8599-277E-1FFA-90390FFB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EE175-14CE-C533-4662-71B49DF9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085F-ED41-4C01-95DE-B0713F07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6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46B5-82C3-BDF0-2E6E-2EA7564D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C087-5D8B-1BE7-E43F-4B0DB6878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C74A3-93EF-2083-7752-A94BF101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492-176F-400A-8AF7-775FAC75DED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20458-89AB-678F-B1EB-2FB9F3EF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7E930-6E22-CC2F-7CA0-93FA1D9B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085F-ED41-4C01-95DE-B0713F07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2E2B-797A-24E4-D05F-B45706C1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09261-ED89-6DB4-79E5-4E4551C39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4E4F4-06E1-5F6F-0279-DE16775D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492-176F-400A-8AF7-775FAC75DED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FDEC9-D976-AF93-4FE4-EAB44A7D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1C422-9F1E-A481-E0C8-AECCF98E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085F-ED41-4C01-95DE-B0713F07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6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27B1-252D-EFF7-BC8C-4D82300E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BECF2-503F-21A4-2FF5-0E9C3F847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6A52F-2323-2FFB-7CF8-530DCF43A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7C450-759D-656D-224A-BC08131B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492-176F-400A-8AF7-775FAC75DED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F4E41-2001-E205-338D-22048BD8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1A979-28B9-C6F5-51D7-20D70EE8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085F-ED41-4C01-95DE-B0713F07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B8BD-3AA8-AF1E-BD92-4248CB80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AB735-097F-BAB7-B601-59B1F42B7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F9973-03D8-C321-C3F5-6C2E630FF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8DCE6-26C5-57C0-2BDE-3302E016D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491A8-41AE-C25C-DDB3-C471E7F5D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CA2E0-F879-236F-8AA4-EC780676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492-176F-400A-8AF7-775FAC75DED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F737B2-E914-C929-9428-087C6D1E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0F74A-5F21-0614-CE68-9E56D606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085F-ED41-4C01-95DE-B0713F07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5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E8AC-5DDD-2C07-E936-ABD39CAC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0D9F9-DBE0-72FB-C907-367D0F60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492-176F-400A-8AF7-775FAC75DED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1BAD4-16ED-FA43-5DE2-D37A1589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28CB8-1A0E-0D40-FBB1-E6B29DE4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085F-ED41-4C01-95DE-B0713F07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5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405F3-84F1-FB7D-C5DD-85D9A920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492-176F-400A-8AF7-775FAC75DED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B5E5A-C730-88F5-F11D-CB6AD794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49BF5-C5ED-4B05-6506-260A991B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085F-ED41-4C01-95DE-B0713F07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1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5064-B1D4-E96B-C342-E77263FA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5210C-C733-3FF2-C218-9740497E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C27B2-D22B-20E2-BB4F-A75B8CFD3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5EE70-936F-E622-8A49-2B2DDCF4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492-176F-400A-8AF7-775FAC75DED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97F83-7622-438E-7669-4864EFBB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88BB3-F55A-BC1C-11EC-289C41F4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085F-ED41-4C01-95DE-B0713F07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38670-B22B-5F39-08D3-DDC992F37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A0BFF-AC60-6631-232A-3D6AAFCD9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976AD-5A1E-8B35-C826-0C89C588B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18975-2F09-63CF-6CB5-9EC7A76A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492-176F-400A-8AF7-775FAC75DED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D50CE-BB80-E4BD-CF9D-A9E9AE26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20B44-7BC6-3E75-529D-DA9C30DC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8085F-ED41-4C01-95DE-B0713F07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4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E04735-F582-F8B5-8189-8D18D63A9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A9106-24BB-D7BF-DCB7-B183ADAB9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A8B43-C2AA-5474-9B62-225A56565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492-176F-400A-8AF7-775FAC75DED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21D2C-9A47-8B40-9BD0-E23F20D55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F053E-0831-79CB-2600-BE161F55D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8085F-ED41-4C01-95DE-B0713F07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1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timeline of data and information&#10;&#10;Description automatically generated with medium confidence">
            <a:extLst>
              <a:ext uri="{FF2B5EF4-FFF2-40B4-BE49-F238E27FC236}">
                <a16:creationId xmlns:a16="http://schemas.microsoft.com/office/drawing/2014/main" id="{1EA9FA51-8596-B070-E604-30F04484C1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6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1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imeline of data and information&#10;&#10;Description automatically generated with medium confidence">
            <a:extLst>
              <a:ext uri="{FF2B5EF4-FFF2-40B4-BE49-F238E27FC236}">
                <a16:creationId xmlns:a16="http://schemas.microsoft.com/office/drawing/2014/main" id="{10AD8EA4-44E9-4E09-14F4-AC01DCD165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6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Staley</dc:creator>
  <cp:lastModifiedBy>Tyler Staley</cp:lastModifiedBy>
  <cp:revision>3</cp:revision>
  <dcterms:created xsi:type="dcterms:W3CDTF">2023-10-06T20:20:09Z</dcterms:created>
  <dcterms:modified xsi:type="dcterms:W3CDTF">2023-10-13T19:19:47Z</dcterms:modified>
</cp:coreProperties>
</file>